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5" name="TextBox 13"/>
          <p:cNvSpPr txBox="1"/>
          <p:nvPr/>
        </p:nvSpPr>
        <p:spPr>
          <a:xfrm>
            <a:off x="1747836" y="3075304"/>
            <a:ext cx="8610600" cy="2580640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d</a:t>
            </a:r>
            <a:r>
              <a:rPr altLang="en-IN" dirty="0" sz="2400" lang="en-US"/>
              <a:t>h</a:t>
            </a:r>
            <a:r>
              <a:rPr altLang="en-IN" dirty="0" sz="2400" lang="en-US"/>
              <a:t>u</a:t>
            </a:r>
            <a:r>
              <a:rPr altLang="en-IN" dirty="0" sz="2400" lang="en-US"/>
              <a:t>.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02F4BDC05E216C79DF44B713DC787AFC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,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uter</a:t>
            </a:r>
            <a:r>
              <a:rPr altLang="en-IN" dirty="0" sz="2400" lang="en-US"/>
              <a:t> science</a:t>
            </a:r>
            <a:r>
              <a:rPr dirty="0" sz="2400" lang="en-US"/>
              <a:t> 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n</a:t>
            </a:r>
            <a:r>
              <a:rPr altLang="en-IN" dirty="0" sz="2400" lang="en-US"/>
              <a:t>ment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dirty="0" sz="2400" lang="en-US"/>
              <a:t>/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malai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23" name="TextBox 3"/>
          <p:cNvSpPr txBox="1"/>
          <p:nvPr/>
        </p:nvSpPr>
        <p:spPr>
          <a:xfrm>
            <a:off x="755332" y="1523240"/>
            <a:ext cx="8153400" cy="43586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Arial Black" panose="020B0A04020102020204" pitchFamily="34" charset="0"/>
              </a:rPr>
              <a:t>FEATURES: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 </a:t>
            </a:r>
            <a:r>
              <a:rPr dirty="0" lang="en-US">
                <a:latin typeface="Arial"/>
              </a:rPr>
              <a:t>– Structures the content of each section like About, Skills, Projects, and Contact.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CSS </a:t>
            </a:r>
            <a:r>
              <a:rPr dirty="0" lang="en-US">
                <a:latin typeface="Arial"/>
              </a:rPr>
              <a:t>– Styles the layout, colors, fonts, and spacing to make the portfolio visually appealing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JavaScript</a:t>
            </a:r>
            <a:r>
              <a:rPr dirty="0" lang="en-US">
                <a:latin typeface="Arial"/>
              </a:rPr>
              <a:t> – Adds interactivity, like toggling the menu and smooth scrolling between sections 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>
                <a:latin typeface="Arial"/>
              </a:rPr>
              <a:t>– Ensures the portfolio works well on mobile phones, tablets, and desktops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External Links </a:t>
            </a:r>
            <a:r>
              <a:rPr dirty="0" lang="en-US">
                <a:latin typeface="Arial"/>
              </a:rPr>
              <a:t>– Used to connect to certificates, GitHub projects, and contact email.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title"/>
          </p:nvPr>
        </p:nvSpPr>
        <p:spPr>
          <a:xfrm>
            <a:off x="256382" y="387462"/>
            <a:ext cx="10681335" cy="723901"/>
          </a:xfrm>
        </p:spPr>
        <p:txBody>
          <a:bodyPr/>
          <a:p>
            <a:r>
              <a:rPr altLang="en-IN" lang="en-US"/>
              <a:t>F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T</a:t>
            </a:r>
            <a:r>
              <a:rPr altLang="en-IN" lang="en-US"/>
              <a:t>I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Y</a:t>
            </a:r>
            <a:endParaRPr lang="en-IN"/>
          </a:p>
        </p:txBody>
      </p:sp>
      <p:sp>
        <p:nvSpPr>
          <p:cNvPr id="1048619" name=""/>
          <p:cNvSpPr>
            <a:spLocks noGrp="1"/>
          </p:cNvSpPr>
          <p:nvPr>
            <p:ph type="body" idx="1"/>
          </p:nvPr>
        </p:nvSpPr>
        <p:spPr>
          <a:xfrm>
            <a:off x="-333234" y="9718704"/>
            <a:ext cx="9911241" cy="266700"/>
          </a:xfrm>
        </p:spPr>
        <p:txBody>
          <a:bodyPr/>
          <a:p>
            <a:endParaRPr lang="en-IN"/>
          </a:p>
        </p:txBody>
      </p:sp>
      <p:sp>
        <p:nvSpPr>
          <p:cNvPr id="1048620" name="TextBox 3"/>
          <p:cNvSpPr txBox="1"/>
          <p:nvPr/>
        </p:nvSpPr>
        <p:spPr>
          <a:xfrm>
            <a:off x="304800" y="1447800"/>
            <a:ext cx="9372600" cy="40919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Engravers MT" panose="02090707080505020304" pitchFamily="18" charset="0"/>
              </a:rPr>
              <a:t>Functionality: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Navigation Bar </a:t>
            </a:r>
            <a:r>
              <a:rPr dirty="0" lang="en-US">
                <a:latin typeface="Arial"/>
              </a:rPr>
              <a:t>– Lets users easily jump to different sections of the portfolio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 </a:t>
            </a:r>
            <a:r>
              <a:rPr dirty="0" lang="en-US">
                <a:latin typeface="Arial"/>
              </a:rPr>
              <a:t>– Each project is displayed with a title, description, and clickable link for easy access 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Skills Grid </a:t>
            </a:r>
            <a:r>
              <a:rPr dirty="0" lang="en-US">
                <a:latin typeface="Arial"/>
              </a:rPr>
              <a:t>– Shows technical abilities in a clean, organized layout.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lang="en-US">
                <a:latin typeface="Arial"/>
              </a:rPr>
              <a:t> </a:t>
            </a:r>
            <a:r>
              <a:rPr dirty="0" lang="en-US">
                <a:latin typeface="Engravers MT" panose="02090707080505020304" pitchFamily="18" charset="0"/>
              </a:rPr>
              <a:t>Call-to-Action Buttons </a:t>
            </a:r>
            <a:r>
              <a:rPr dirty="0" lang="en-US">
                <a:latin typeface="Arial"/>
              </a:rPr>
              <a:t>– Like “My Projects” to guide users to key content quickly.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Semantic HTML Tags </a:t>
            </a:r>
            <a:r>
              <a:rPr dirty="0" lang="en-US">
                <a:latin typeface="Arial"/>
              </a:rPr>
              <a:t>– Used to improve accessibility and make the site easier to understand for search engines and screen readers.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</a:t>
            </a:r>
            <a:r>
              <a:rPr dirty="0" lang="en-US">
                <a:latin typeface="Arial"/>
              </a:rPr>
              <a:t>– Provides direct ways to reach out via email or GitHub.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8397">
            <a:off x="2497622" y="1490020"/>
            <a:ext cx="3702627" cy="4324220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205524" y="1485503"/>
            <a:ext cx="3621268" cy="427156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67110" y="924615"/>
            <a:ext cx="4582573" cy="5008770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850457" y="924614"/>
            <a:ext cx="4599032" cy="501528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7"/>
          <p:cNvSpPr txBox="1"/>
          <p:nvPr/>
        </p:nvSpPr>
        <p:spPr>
          <a:xfrm>
            <a:off x="841399" y="1489852"/>
            <a:ext cx="8235925" cy="46253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Creating a student digital portfolio was more than just putting together a few web pages.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it was a hands-on journey through the tools and techniques that shape modern communication.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By using HTML, CSS, and JavaScript, I built a space that reflects my skills, achievements, and personality.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Responsive design ensures it looks great on any device, and interactive features make it easy to explore.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Every section from projects to certificates was carefully crafted to tell my story in a clear way.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These tools not just help me build a website, they helped me build confidence, creativity, and a deeper understanding of digital expression.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7"/>
          <p:cNvSpPr txBox="1">
            <a:spLocks noGrp="1"/>
          </p:cNvSpPr>
          <p:nvPr/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dirty="0" lang="en-US">
                <a:latin typeface="Calibri"/>
              </a:rPr>
              <a:t>G</a:t>
            </a:r>
            <a:r>
              <a:rPr altLang="en-IN" dirty="0" lang="en-US">
                <a:latin typeface="Calibri"/>
              </a:rPr>
              <a:t>I</a:t>
            </a:r>
            <a:r>
              <a:rPr altLang="en-IN" dirty="0" lang="en-US">
                <a:latin typeface="Calibri"/>
              </a:rPr>
              <a:t>T</a:t>
            </a:r>
            <a:r>
              <a:rPr altLang="en-IN" dirty="0" lang="en-US">
                <a:latin typeface="Calibri"/>
              </a:rPr>
              <a:t>H</a:t>
            </a:r>
            <a:r>
              <a:rPr altLang="en-IN" dirty="0" lang="en-US">
                <a:latin typeface="Calibri"/>
              </a:rPr>
              <a:t>U</a:t>
            </a:r>
            <a:r>
              <a:rPr altLang="en-IN" dirty="0" lang="en-US">
                <a:latin typeface="Calibri"/>
              </a:rPr>
              <a:t>B</a:t>
            </a:r>
            <a:r>
              <a:rPr altLang="en-IN" dirty="0" lang="en-US">
                <a:latin typeface="Calibri"/>
              </a:rPr>
              <a:t> </a:t>
            </a:r>
            <a:r>
              <a:rPr altLang="en-IN" dirty="0" lang="en-US">
                <a:latin typeface="Calibri"/>
              </a:rPr>
              <a:t>L</a:t>
            </a:r>
            <a:r>
              <a:rPr altLang="en-IN" dirty="0" lang="en-US">
                <a:latin typeface="Calibri"/>
              </a:rPr>
              <a:t>I</a:t>
            </a:r>
            <a:r>
              <a:rPr altLang="en-IN" dirty="0" lang="en-US">
                <a:latin typeface="Calibri"/>
              </a:rPr>
              <a:t>N</a:t>
            </a:r>
            <a:r>
              <a:rPr altLang="en-IN" dirty="0" lang="en-US">
                <a:latin typeface="Calibri"/>
              </a:rPr>
              <a:t>K</a:t>
            </a:r>
            <a:endParaRPr dirty="0"/>
          </a:p>
        </p:txBody>
      </p:sp>
      <p:sp>
        <p:nvSpPr>
          <p:cNvPr id="1048612" name="object 7"/>
          <p:cNvSpPr txBox="1">
            <a:spLocks noGrp="1"/>
          </p:cNvSpPr>
          <p:nvPr/>
        </p:nvSpPr>
        <p:spPr>
          <a:xfrm>
            <a:off x="755331" y="1858302"/>
            <a:ext cx="9977893" cy="851534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IN" dirty="0" sz="2800" lang="en-US">
                <a:latin typeface="Calibri"/>
              </a:rPr>
              <a:t>https://github.com/marudhumarudhu051-hue/MARUDHU-TNSDC-FWD-DP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5" name="TextBox 22"/>
          <p:cNvSpPr txBox="1"/>
          <p:nvPr/>
        </p:nvSpPr>
        <p:spPr>
          <a:xfrm>
            <a:off x="795105" y="1823705"/>
            <a:ext cx="5750666" cy="2491740"/>
          </a:xfrm>
          <a:prstGeom prst="rect"/>
          <a:solidFill>
            <a:srgbClr val="F2F2F2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Arial Black" panose="020B0A04020102020204" pitchFamily="34" charset="0"/>
              </a:rPr>
              <a:t>STUDENT DIGITAL PORTFOLIO :</a:t>
            </a: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I create my own student digital portfolio by using </a:t>
            </a:r>
          </a:p>
          <a:p>
            <a:r>
              <a:rPr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        HTML, CSS and JS .</a:t>
            </a:r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   </a:t>
            </a:r>
            <a:r>
              <a:rPr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I create Student Digital portfolio to show my projects  </a:t>
            </a:r>
          </a:p>
          <a:p>
            <a:r>
              <a:rPr dirty="0" lang="en-US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        and certificates</a:t>
            </a:r>
            <a:r>
              <a:rPr dirty="0" lang="en-US">
                <a:solidFill>
                  <a:prstClr val="black"/>
                </a:solidFill>
                <a:latin typeface="Engravers MT" panose="02090707080505020304" pitchFamily="18" charset="0"/>
                <a:cs typeface="Times New Roman" panose="02020603050405020304" pitchFamily="18" charset="0"/>
              </a:rPr>
              <a:t>.</a:t>
            </a:r>
            <a:endParaRPr b="1" dirty="0" lang="en-US">
              <a:solidFill>
                <a:prstClr val="black"/>
              </a:solidFill>
              <a:latin typeface="Engravers MT" panose="02090707080505020304" pitchFamily="18" charset="0"/>
              <a:cs typeface="Times New Roman" panose="02020603050405020304" pitchFamily="18" charset="0"/>
            </a:endParaRPr>
          </a:p>
          <a:p>
            <a:endParaRPr b="1" dirty="0" lang="en-US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8" name="TextBox 12"/>
          <p:cNvSpPr txBox="1"/>
          <p:nvPr/>
        </p:nvSpPr>
        <p:spPr>
          <a:xfrm>
            <a:off x="676275" y="2315391"/>
            <a:ext cx="7675188" cy="40538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Arial"/>
              </a:rPr>
              <a:t>Students are struggle to showcase their skills, achievements, and learning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Arial"/>
              </a:rPr>
              <a:t>Traditional resumes and report cards are not fully express  student’s creativity, growth, and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Arial"/>
              </a:rPr>
              <a:t>Student digital portfolio platform where students can present their academic work, projects, and extracurricular activities in one place.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US">
                <a:latin typeface="Arial"/>
              </a:rPr>
              <a:t>A well-designed student digital portfolio can help students stand out during college admissions, internships, or job applications</a:t>
            </a:r>
            <a:r>
              <a:rPr dirty="0" lang="en-US">
                <a:latin typeface="Arial"/>
              </a:rPr>
              <a:t>.</a:t>
            </a:r>
            <a:endParaRPr dirty="0" sz="18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4" name="TextBox 10"/>
          <p:cNvSpPr txBox="1"/>
          <p:nvPr/>
        </p:nvSpPr>
        <p:spPr>
          <a:xfrm>
            <a:off x="594095" y="1857375"/>
            <a:ext cx="6295139" cy="43586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Arial"/>
              </a:rPr>
              <a:t>This project for showcasing my skills and creativity . Student digital portfolio will be a presentation website that includes: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home page : </a:t>
            </a:r>
            <a:r>
              <a:rPr dirty="0" lang="en-US">
                <a:latin typeface="Arial"/>
              </a:rPr>
              <a:t>I create home page for my project title </a:t>
            </a:r>
          </a:p>
          <a:p>
            <a:r>
              <a:rPr dirty="0" lang="en-US">
                <a:latin typeface="Arial"/>
              </a:rPr>
              <a:t>                                            and navigation center.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ABOUT: </a:t>
            </a:r>
            <a:r>
              <a:rPr dirty="0" lang="en-US">
                <a:latin typeface="Arial"/>
              </a:rPr>
              <a:t>In the about section ,I mainly talks about my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</a:t>
            </a:r>
            <a:r>
              <a:rPr dirty="0" lang="en-US">
                <a:latin typeface="Arial"/>
              </a:rPr>
              <a:t>details like name, deportment, College and etc.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skills: </a:t>
            </a:r>
            <a:r>
              <a:rPr dirty="0" lang="en-US">
                <a:latin typeface="Arial"/>
              </a:rPr>
              <a:t>My programming skills are.</a:t>
            </a:r>
          </a:p>
          <a:p>
            <a:r>
              <a:rPr dirty="0" lang="en-US">
                <a:latin typeface="Arial"/>
              </a:rPr>
              <a:t>                              1. Python</a:t>
            </a:r>
          </a:p>
          <a:p>
            <a:r>
              <a:rPr dirty="0" lang="en-US">
                <a:latin typeface="Arial"/>
              </a:rPr>
              <a:t>                              2. C++</a:t>
            </a:r>
          </a:p>
          <a:p>
            <a:r>
              <a:rPr dirty="0" lang="en-US">
                <a:latin typeface="Arial"/>
              </a:rPr>
              <a:t>                              3. HTML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>
                <a:latin typeface="Arial"/>
              </a:rPr>
              <a:t>4. CSS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</a:t>
            </a:r>
            <a:r>
              <a:rPr dirty="0" lang="en-US">
                <a:latin typeface="Arial"/>
              </a:rPr>
              <a:t>5. JavaScript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extBox 8"/>
          <p:cNvSpPr txBox="1"/>
          <p:nvPr/>
        </p:nvSpPr>
        <p:spPr>
          <a:xfrm>
            <a:off x="609600" y="1447800"/>
            <a:ext cx="8991600" cy="4892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Engravers MT" panose="02090707080505020304" pitchFamily="18" charset="0"/>
              </a:rPr>
              <a:t> Project: </a:t>
            </a:r>
            <a:r>
              <a:rPr dirty="0" lang="en-US">
                <a:latin typeface="Arial"/>
              </a:rPr>
              <a:t>My projects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>
                <a:latin typeface="Arial"/>
              </a:rPr>
              <a:t>1. Simple HTML Page:   In this html page to show different types of heading,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        </a:t>
            </a:r>
            <a:r>
              <a:rPr dirty="0" lang="en-US">
                <a:latin typeface="Arial"/>
              </a:rPr>
              <a:t>Hyper links, images, order &amp; unorder lists.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>
                <a:latin typeface="Arial"/>
              </a:rPr>
              <a:t>2. Types of CSS:  In this page for the different types CSS are.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  </a:t>
            </a:r>
            <a:r>
              <a:rPr dirty="0" lang="en-US">
                <a:latin typeface="Arial"/>
              </a:rPr>
              <a:t>Inline CSS , internal CSS , External CSS. </a:t>
            </a:r>
            <a:endParaRPr dirty="0" lang="en-US">
              <a:latin typeface="Engravers MT" panose="02090707080505020304" pitchFamily="18" charset="0"/>
            </a:endParaRP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                     </a:t>
            </a:r>
            <a:r>
              <a:rPr dirty="0" lang="en-US">
                <a:latin typeface="Arial"/>
              </a:rPr>
              <a:t>3.FWD- Form:  In this page I create a form for the FWD (FUNDEMENTAL OF </a:t>
            </a:r>
          </a:p>
          <a:p>
            <a:r>
              <a:rPr dirty="0" lang="en-US">
                <a:latin typeface="Engravers MT" panose="02090707080505020304" pitchFamily="18" charset="0"/>
              </a:rPr>
              <a:t>                                         </a:t>
            </a:r>
            <a:r>
              <a:rPr dirty="0" lang="en-US">
                <a:latin typeface="Arial"/>
              </a:rPr>
              <a:t>WEB DEVELOPMENT) Form for the Application.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certificates: </a:t>
            </a:r>
            <a:r>
              <a:rPr dirty="0" lang="en-US">
                <a:latin typeface="Arial"/>
              </a:rPr>
              <a:t>I upload my </a:t>
            </a:r>
            <a:r>
              <a:rPr dirty="0" lang="en-US" err="1">
                <a:latin typeface="Arial"/>
              </a:rPr>
              <a:t>skillbuild</a:t>
            </a:r>
            <a:r>
              <a:rPr dirty="0" lang="en-US">
                <a:latin typeface="Arial"/>
              </a:rPr>
              <a:t> </a:t>
            </a:r>
            <a:r>
              <a:rPr dirty="0" lang="en-US" err="1">
                <a:latin typeface="Arial"/>
              </a:rPr>
              <a:t>cource</a:t>
            </a:r>
            <a:r>
              <a:rPr dirty="0" lang="en-US">
                <a:latin typeface="Arial"/>
              </a:rPr>
              <a:t> completion certificate . I completed 11</a:t>
            </a:r>
          </a:p>
          <a:p>
            <a:r>
              <a:rPr dirty="0" lang="en-US">
                <a:latin typeface="Arial"/>
              </a:rPr>
              <a:t>                                              </a:t>
            </a:r>
            <a:r>
              <a:rPr dirty="0" lang="en-US" err="1">
                <a:latin typeface="Arial"/>
              </a:rPr>
              <a:t>cources</a:t>
            </a:r>
            <a:r>
              <a:rPr dirty="0" lang="en-US">
                <a:latin typeface="Arial"/>
              </a:rPr>
              <a:t> and then take my completion certification . This </a:t>
            </a:r>
            <a:r>
              <a:rPr dirty="0" lang="en-US" err="1">
                <a:latin typeface="Arial"/>
              </a:rPr>
              <a:t>cources</a:t>
            </a:r>
            <a:r>
              <a:rPr dirty="0" lang="en-US">
                <a:latin typeface="Arial"/>
              </a:rPr>
              <a:t> are </a:t>
            </a:r>
          </a:p>
          <a:p>
            <a:r>
              <a:rPr dirty="0" lang="en-US">
                <a:latin typeface="Arial"/>
              </a:rPr>
              <a:t>                                              very use full for students. </a:t>
            </a:r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</a:p>
          <a:p>
            <a:r>
              <a:rPr dirty="0" lang="en-US">
                <a:latin typeface="Engravers MT" panose="02090707080505020304" pitchFamily="18" charset="0"/>
              </a:rPr>
              <a:t> contact: </a:t>
            </a:r>
            <a:r>
              <a:rPr dirty="0" lang="en-US">
                <a:latin typeface="Arial"/>
              </a:rPr>
              <a:t>I give my email and </a:t>
            </a:r>
            <a:r>
              <a:rPr dirty="0" lang="en-US" err="1">
                <a:latin typeface="Arial"/>
              </a:rPr>
              <a:t>github</a:t>
            </a:r>
            <a:r>
              <a:rPr dirty="0" lang="en-US">
                <a:latin typeface="Arial"/>
              </a:rPr>
              <a:t> link for communication.</a:t>
            </a:r>
          </a:p>
          <a:p>
            <a:endParaRPr dirty="0" lang="en-US">
              <a:latin typeface="Engravers MT" panose="02090707080505020304" pitchFamily="18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 </a:t>
            </a:r>
            <a:r>
              <a:rPr dirty="0" lang="en-US" err="1">
                <a:latin typeface="Engravers MT" panose="02090707080505020304" pitchFamily="18" charset="0"/>
              </a:rPr>
              <a:t>licence</a:t>
            </a:r>
            <a:r>
              <a:rPr dirty="0" lang="en-US">
                <a:latin typeface="Engravers MT" panose="02090707080505020304" pitchFamily="18" charset="0"/>
              </a:rPr>
              <a:t>: </a:t>
            </a:r>
            <a:r>
              <a:rPr dirty="0" lang="en-US">
                <a:latin typeface="Arial"/>
              </a:rPr>
              <a:t>© 2025 </a:t>
            </a:r>
            <a:r>
              <a:rPr dirty="0" lang="en-US" err="1">
                <a:latin typeface="Arial"/>
              </a:rPr>
              <a:t>R.Kabilan</a:t>
            </a:r>
            <a:r>
              <a:rPr dirty="0" lang="en-US">
                <a:latin typeface="Arial"/>
              </a:rPr>
              <a:t> | All Rights Reserved this is my </a:t>
            </a:r>
            <a:r>
              <a:rPr dirty="0" lang="en-US" err="1">
                <a:latin typeface="Arial"/>
              </a:rPr>
              <a:t>licence</a:t>
            </a:r>
            <a:r>
              <a:rPr dirty="0" lang="en-US">
                <a:latin typeface="Arial"/>
              </a:rPr>
              <a:t> line statement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1" name="TextBox 8"/>
          <p:cNvSpPr txBox="1"/>
          <p:nvPr/>
        </p:nvSpPr>
        <p:spPr>
          <a:xfrm>
            <a:off x="699451" y="1857375"/>
            <a:ext cx="8835073" cy="43586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b="1" dirty="0" lang="en-US">
                <a:latin typeface="Engravers MT" panose="02090707080505020304" pitchFamily="18" charset="0"/>
              </a:rPr>
              <a:t>General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  showcase our work, growth, and achievements all in one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  Think of our where ideas, effort, and creativity come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  Easily upload, organize, and share what matters most to you.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Students: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To showcase Students learning journey from first project to final projects.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To Reflect, grow, and share . Students share progress with teachers, friends, and even future employers.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This is more than just grades , it is the students voice,  vision, evolution.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>
                <a:latin typeface="Engravers MT" panose="02090707080505020304" pitchFamily="18" charset="0"/>
              </a:rPr>
              <a:t>Professionals: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Highlight our skills, projects, and accomplishments in a clean, modern format.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Our digital portfolio is their professional handshake that make it memorable.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Arial"/>
              </a:rPr>
              <a:t>Show not just what they are done, but how they think and solve problems.</a:t>
            </a:r>
          </a:p>
          <a:p>
            <a:pPr>
              <a:buFont typeface="Arial" panose="020B0604020202020204" pitchFamily="34" charset="0"/>
              <a:buChar char="•"/>
            </a:pPr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9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97" name="TextBox 10"/>
          <p:cNvSpPr txBox="1"/>
          <p:nvPr/>
        </p:nvSpPr>
        <p:spPr>
          <a:xfrm>
            <a:off x="2974237" y="1476374"/>
            <a:ext cx="6103088" cy="51587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HTML, CSS, JavaScript: </a:t>
            </a:r>
            <a:r>
              <a:rPr dirty="0" lang="en-US">
                <a:latin typeface="Arial"/>
              </a:rPr>
              <a:t>The core technologies used to build and style this website.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Project Cards: </a:t>
            </a:r>
            <a:r>
              <a:rPr dirty="0" lang="en-US">
                <a:latin typeface="Arial"/>
              </a:rPr>
              <a:t>Each project is displayed with a short description and a clickable link for easy viewing.</a:t>
            </a:r>
          </a:p>
          <a:p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Responsive Design : </a:t>
            </a:r>
            <a:r>
              <a:rPr dirty="0" lang="en-US">
                <a:latin typeface="Arial"/>
              </a:rPr>
              <a:t>The layout adjusts to different screen sizes, so it looks great on phones, tablets, and desktops.</a:t>
            </a:r>
          </a:p>
          <a:p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Certificates Section : </a:t>
            </a:r>
            <a:r>
              <a:rPr dirty="0" lang="en-US">
                <a:latin typeface="Arial"/>
              </a:rPr>
              <a:t>Highlights verified achievements to showcase learning and skills.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Contact Section : </a:t>
            </a:r>
            <a:r>
              <a:rPr dirty="0" lang="en-US">
                <a:latin typeface="Arial"/>
              </a:rPr>
              <a:t>Allows visitors to connect via email or GitHub for collaboration.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>
                <a:latin typeface="Engravers MT" panose="02090707080505020304" pitchFamily="18" charset="0"/>
              </a:rPr>
              <a:t>Self-Reflection &amp; Goal Setting </a:t>
            </a:r>
            <a:r>
              <a:rPr dirty="0" lang="en-US">
                <a:latin typeface="Arial"/>
              </a:rPr>
              <a:t>: Through the “About Me” and “Projects” sections, I share my learning journey and future aspirations.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70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2" name="TextBox 2"/>
          <p:cNvSpPr txBox="1"/>
          <p:nvPr/>
        </p:nvSpPr>
        <p:spPr>
          <a:xfrm>
            <a:off x="732687" y="1225872"/>
            <a:ext cx="8246509" cy="51587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lang="en-US">
                <a:latin typeface="Arial Black" panose="020B0A04020102020204" pitchFamily="34" charset="0"/>
              </a:rPr>
              <a:t>DESIGN 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Responsive Design </a:t>
            </a:r>
            <a:r>
              <a:rPr dirty="0" lang="en-US">
                <a:latin typeface="Arial"/>
              </a:rPr>
              <a:t>– Ensures the portfolio looks great on mobile phones, tablets, and desktops.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Grid &amp; Flexbox Layouts </a:t>
            </a:r>
            <a:r>
              <a:rPr dirty="0" lang="en-US">
                <a:latin typeface="Arial"/>
              </a:rPr>
              <a:t>– Used to neatly arrange sections like skills, projects, and certificates.</a:t>
            </a:r>
          </a:p>
          <a:p>
            <a:endParaRPr dirty="0" lang="en-US"/>
          </a:p>
          <a:p>
            <a:r>
              <a:rPr dirty="0" lang="en-US">
                <a:latin typeface="Arial Black" panose="020B0A04020102020204" pitchFamily="34" charset="0"/>
              </a:rPr>
              <a:t>LAYOUT:</a:t>
            </a:r>
          </a:p>
          <a:p>
            <a:endParaRPr dirty="0" lang="en-US">
              <a:latin typeface="Arial Black" panose="020B0A04020102020204" pitchFamily="34" charset="0"/>
            </a:endParaRPr>
          </a:p>
          <a:p>
            <a:r>
              <a:rPr dirty="0" lang="en-US">
                <a:latin typeface="Engravers MT" panose="02090707080505020304" pitchFamily="18" charset="0"/>
              </a:rPr>
              <a:t>Clean Navigation Bar </a:t>
            </a:r>
            <a:r>
              <a:rPr dirty="0" lang="en-US">
                <a:latin typeface="Arial"/>
              </a:rPr>
              <a:t>– Helps users easily move between sections like Home, About, Projects, and Contact.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Section-Based Design </a:t>
            </a:r>
            <a:r>
              <a:rPr dirty="0" lang="en-US">
                <a:latin typeface="Arial"/>
              </a:rPr>
              <a:t>– Each part of the portfolio is organized into clear sections for better readability.</a:t>
            </a:r>
          </a:p>
          <a:p>
            <a:endParaRPr dirty="0" lang="en-US"/>
          </a:p>
          <a:p>
            <a:r>
              <a:rPr dirty="0" lang="en-US">
                <a:latin typeface="Engravers MT" panose="02090707080505020304" pitchFamily="18" charset="0"/>
              </a:rPr>
              <a:t>Call to action button </a:t>
            </a:r>
            <a:r>
              <a:rPr dirty="0" lang="en-US">
                <a:latin typeface="Arial"/>
              </a:rPr>
              <a:t>– Like “My Projects” to guide users to important content quickly.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2024-03-24T14:07:22Z</dcterms:created>
  <dcterms:modified xsi:type="dcterms:W3CDTF">2025-09-03T05:52:17Z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5e9002daae7c4a84896ec77526de6ea0</vt:lpwstr>
  </property>
</Properties>
</file>