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9" r:id="rId3"/>
    <p:sldId id="260" r:id="rId4"/>
    <p:sldId id="262" r:id="rId5"/>
    <p:sldId id="268" r:id="rId6"/>
    <p:sldId id="257" r:id="rId7"/>
    <p:sldId id="261" r:id="rId8"/>
    <p:sldId id="296" r:id="rId9"/>
    <p:sldId id="258" r:id="rId10"/>
    <p:sldId id="267" r:id="rId11"/>
    <p:sldId id="297" r:id="rId12"/>
    <p:sldId id="298" r:id="rId13"/>
    <p:sldId id="309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65" r:id="rId24"/>
    <p:sldId id="300" r:id="rId25"/>
  </p:sldIdLst>
  <p:sldSz cx="9144000" cy="5143500" type="screen16x9"/>
  <p:notesSz cx="6858000" cy="9144000"/>
  <p:embeddedFontLst>
    <p:embeddedFont>
      <p:font typeface="Nunito Light" pitchFamily="2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Sora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7A51A-7313-43FB-B634-B6C4A8541145}">
  <a:tblStyle styleId="{ADA7A51A-7313-43FB-B634-B6C4A8541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DBFA35-0572-4AD5-B8F4-DAC2FD1FFF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54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26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64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33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35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06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348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55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3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90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44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6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1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7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imul2580/Driver_Hi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Online Driver Hiring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4" y="3414773"/>
            <a:ext cx="4548361" cy="949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Naimul Islam (21201142)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Maruf Ahamed (21201144)</a:t>
            </a:r>
            <a:endParaRPr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CEP Mapping (K’s)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B6E3F1-35D5-4EF4-9687-B184F230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75812"/>
              </p:ext>
            </p:extLst>
          </p:nvPr>
        </p:nvGraphicFramePr>
        <p:xfrm>
          <a:off x="824344" y="1334954"/>
          <a:ext cx="6941127" cy="3144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47255">
                  <a:extLst>
                    <a:ext uri="{9D8B030D-6E8A-4147-A177-3AD203B41FA5}">
                      <a16:colId xmlns:a16="http://schemas.microsoft.com/office/drawing/2014/main" val="38972249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4656418"/>
                    </a:ext>
                  </a:extLst>
                </a:gridCol>
                <a:gridCol w="5022272">
                  <a:extLst>
                    <a:ext uri="{9D8B030D-6E8A-4147-A177-3AD203B41FA5}">
                      <a16:colId xmlns:a16="http://schemas.microsoft.com/office/drawing/2014/main" val="1793582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K’s 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Attributes 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How K’s are Addressed Through the Project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K1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Engineering Knowledge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Applied software engineering principles, tools, and frameworks (Node.js, React, MongoDB) to build the system.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Problem Analysis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Identified real-world problems in ride booking and driver hiring and defined technical solutions.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Design/Development of Solutions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Designed scalable architecture, modular backend, responsive UI, and built secure APIs.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92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K4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Investigations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Collected user needs, analyzed similar platforms (Uber,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Pathao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and evaluated features.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65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K5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Modern Tool Usage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modern development tools (VS Code, Git, Postman, MongoDB Compass) and libraries.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45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K6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Engineer and Society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Contributed to societal impact by providing easier access to transport and driver hiring.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8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K7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Environment and Sustainability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Promoted efficient route management and digital recordkeeping to reduce paper use.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72587"/>
                  </a:ext>
                </a:extLst>
              </a:tr>
            </a:tbl>
          </a:graphicData>
        </a:graphic>
      </p:graphicFrame>
      <p:pic>
        <p:nvPicPr>
          <p:cNvPr id="5" name="Google Shape;2852;p49">
            <a:extLst>
              <a:ext uri="{FF2B5EF4-FFF2-40B4-BE49-F238E27FC236}">
                <a16:creationId xmlns:a16="http://schemas.microsoft.com/office/drawing/2014/main" id="{CF343AEF-DEF6-42F2-B4E5-BB77A06184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7669592" y="828025"/>
            <a:ext cx="1522615" cy="10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CEP Mapping (P’s)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B6E3F1-35D5-4EF4-9687-B184F230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32167"/>
              </p:ext>
            </p:extLst>
          </p:nvPr>
        </p:nvGraphicFramePr>
        <p:xfrm>
          <a:off x="554181" y="1329459"/>
          <a:ext cx="6941127" cy="2748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47255">
                  <a:extLst>
                    <a:ext uri="{9D8B030D-6E8A-4147-A177-3AD203B41FA5}">
                      <a16:colId xmlns:a16="http://schemas.microsoft.com/office/drawing/2014/main" val="38972249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4656418"/>
                    </a:ext>
                  </a:extLst>
                </a:gridCol>
                <a:gridCol w="5022272">
                  <a:extLst>
                    <a:ext uri="{9D8B030D-6E8A-4147-A177-3AD203B41FA5}">
                      <a16:colId xmlns:a16="http://schemas.microsoft.com/office/drawing/2014/main" val="1793582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P’s 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Attributes 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How P’s are Addressed Through the Project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P1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Engineering Tools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Git, GitHub, VS Code, MongoDB Compass, Postman, and deployment platforms like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Vercel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/Render.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Communication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Documented all modules, wrote clean code with comments, and prepared a final project report and presentation.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Individual and Team Work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Collaborated as a team to divide tasks (frontend, backend, testing) and conducted weekly reviews.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92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P4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Ethics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Ensured data privacy, secure login, role-based access (admin/moderator), and ethical handling of user data.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65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Management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Followed a 10-week structured timeline from planning to deployment with progress tracking.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45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P7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Innovation &amp; Entrepreneurship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Developed a real-world marketable solution for urban ride booking and driver hiring, exploring potential monetization strategies.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89758"/>
                  </a:ext>
                </a:extLst>
              </a:tr>
            </a:tbl>
          </a:graphicData>
        </a:graphic>
      </p:graphicFrame>
      <p:grpSp>
        <p:nvGrpSpPr>
          <p:cNvPr id="4" name="Google Shape;2393;p44">
            <a:extLst>
              <a:ext uri="{FF2B5EF4-FFF2-40B4-BE49-F238E27FC236}">
                <a16:creationId xmlns:a16="http://schemas.microsoft.com/office/drawing/2014/main" id="{0903D492-9AF8-4429-8A8F-CE3239951A1D}"/>
              </a:ext>
            </a:extLst>
          </p:cNvPr>
          <p:cNvGrpSpPr/>
          <p:nvPr/>
        </p:nvGrpSpPr>
        <p:grpSpPr>
          <a:xfrm>
            <a:off x="7693690" y="956250"/>
            <a:ext cx="1249828" cy="1050869"/>
            <a:chOff x="7599796" y="2922083"/>
            <a:chExt cx="1249828" cy="1050869"/>
          </a:xfrm>
        </p:grpSpPr>
        <p:sp>
          <p:nvSpPr>
            <p:cNvPr id="5" name="Google Shape;2394;p44">
              <a:extLst>
                <a:ext uri="{FF2B5EF4-FFF2-40B4-BE49-F238E27FC236}">
                  <a16:creationId xmlns:a16="http://schemas.microsoft.com/office/drawing/2014/main" id="{9DBAA9C6-2440-4D25-BFED-EEB6B7DAF635}"/>
                </a:ext>
              </a:extLst>
            </p:cNvPr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95;p44">
              <a:extLst>
                <a:ext uri="{FF2B5EF4-FFF2-40B4-BE49-F238E27FC236}">
                  <a16:creationId xmlns:a16="http://schemas.microsoft.com/office/drawing/2014/main" id="{675D9319-68FF-4F63-831B-C37E23A4ED3A}"/>
                </a:ext>
              </a:extLst>
            </p:cNvPr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96;p44">
              <a:extLst>
                <a:ext uri="{FF2B5EF4-FFF2-40B4-BE49-F238E27FC236}">
                  <a16:creationId xmlns:a16="http://schemas.microsoft.com/office/drawing/2014/main" id="{51AA77BE-C48D-4E39-849F-A23812FEDBB2}"/>
                </a:ext>
              </a:extLst>
            </p:cNvPr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97;p44">
              <a:extLst>
                <a:ext uri="{FF2B5EF4-FFF2-40B4-BE49-F238E27FC236}">
                  <a16:creationId xmlns:a16="http://schemas.microsoft.com/office/drawing/2014/main" id="{7D42E53C-05E2-4A1E-AA7D-950082CCB991}"/>
                </a:ext>
              </a:extLst>
            </p:cNvPr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8;p44">
              <a:extLst>
                <a:ext uri="{FF2B5EF4-FFF2-40B4-BE49-F238E27FC236}">
                  <a16:creationId xmlns:a16="http://schemas.microsoft.com/office/drawing/2014/main" id="{6E12829C-35A6-483F-BB4B-069D7C903B36}"/>
                </a:ext>
              </a:extLst>
            </p:cNvPr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9;p44">
              <a:extLst>
                <a:ext uri="{FF2B5EF4-FFF2-40B4-BE49-F238E27FC236}">
                  <a16:creationId xmlns:a16="http://schemas.microsoft.com/office/drawing/2014/main" id="{E13634EF-7352-4578-A017-509A2F945BB9}"/>
                </a:ext>
              </a:extLst>
            </p:cNvPr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0;p44">
              <a:extLst>
                <a:ext uri="{FF2B5EF4-FFF2-40B4-BE49-F238E27FC236}">
                  <a16:creationId xmlns:a16="http://schemas.microsoft.com/office/drawing/2014/main" id="{EBB7F539-E367-4490-99BB-E490C1A2098B}"/>
                </a:ext>
              </a:extLst>
            </p:cNvPr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1;p44">
              <a:extLst>
                <a:ext uri="{FF2B5EF4-FFF2-40B4-BE49-F238E27FC236}">
                  <a16:creationId xmlns:a16="http://schemas.microsoft.com/office/drawing/2014/main" id="{9D47F3E4-4D0F-4DC2-9F47-95579C7E3AEE}"/>
                </a:ext>
              </a:extLst>
            </p:cNvPr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02;p44">
              <a:extLst>
                <a:ext uri="{FF2B5EF4-FFF2-40B4-BE49-F238E27FC236}">
                  <a16:creationId xmlns:a16="http://schemas.microsoft.com/office/drawing/2014/main" id="{361ED9CA-64AD-4E4C-B9AA-5E389EE65589}"/>
                </a:ext>
              </a:extLst>
            </p:cNvPr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03;p44">
              <a:extLst>
                <a:ext uri="{FF2B5EF4-FFF2-40B4-BE49-F238E27FC236}">
                  <a16:creationId xmlns:a16="http://schemas.microsoft.com/office/drawing/2014/main" id="{C92EF453-14E3-4B57-B8D2-E583F9F1B2F0}"/>
                </a:ext>
              </a:extLst>
            </p:cNvPr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04;p44">
              <a:extLst>
                <a:ext uri="{FF2B5EF4-FFF2-40B4-BE49-F238E27FC236}">
                  <a16:creationId xmlns:a16="http://schemas.microsoft.com/office/drawing/2014/main" id="{024018FE-9684-44F0-8287-B7869999D2B2}"/>
                </a:ext>
              </a:extLst>
            </p:cNvPr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5;p44">
              <a:extLst>
                <a:ext uri="{FF2B5EF4-FFF2-40B4-BE49-F238E27FC236}">
                  <a16:creationId xmlns:a16="http://schemas.microsoft.com/office/drawing/2014/main" id="{9137F73A-F8AF-4D0A-9B29-C87772CE6465}"/>
                </a:ext>
              </a:extLst>
            </p:cNvPr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06;p44">
              <a:extLst>
                <a:ext uri="{FF2B5EF4-FFF2-40B4-BE49-F238E27FC236}">
                  <a16:creationId xmlns:a16="http://schemas.microsoft.com/office/drawing/2014/main" id="{280A90C0-0FBF-444F-B13B-9FBFA1808567}"/>
                </a:ext>
              </a:extLst>
            </p:cNvPr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07;p44">
              <a:extLst>
                <a:ext uri="{FF2B5EF4-FFF2-40B4-BE49-F238E27FC236}">
                  <a16:creationId xmlns:a16="http://schemas.microsoft.com/office/drawing/2014/main" id="{B8B38A8C-68AA-4E86-B5A1-73405D546068}"/>
                </a:ext>
              </a:extLst>
            </p:cNvPr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08;p44">
              <a:extLst>
                <a:ext uri="{FF2B5EF4-FFF2-40B4-BE49-F238E27FC236}">
                  <a16:creationId xmlns:a16="http://schemas.microsoft.com/office/drawing/2014/main" id="{1D13F714-6C9E-4331-BF3D-12791AEFA875}"/>
                </a:ext>
              </a:extLst>
            </p:cNvPr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09;p44">
              <a:extLst>
                <a:ext uri="{FF2B5EF4-FFF2-40B4-BE49-F238E27FC236}">
                  <a16:creationId xmlns:a16="http://schemas.microsoft.com/office/drawing/2014/main" id="{01622A5E-E3AD-47A5-A318-04587430056A}"/>
                </a:ext>
              </a:extLst>
            </p:cNvPr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10;p44">
              <a:extLst>
                <a:ext uri="{FF2B5EF4-FFF2-40B4-BE49-F238E27FC236}">
                  <a16:creationId xmlns:a16="http://schemas.microsoft.com/office/drawing/2014/main" id="{2BA19EBD-F224-451D-ABD4-EF18A4B83E97}"/>
                </a:ext>
              </a:extLst>
            </p:cNvPr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11;p44">
              <a:extLst>
                <a:ext uri="{FF2B5EF4-FFF2-40B4-BE49-F238E27FC236}">
                  <a16:creationId xmlns:a16="http://schemas.microsoft.com/office/drawing/2014/main" id="{8542736D-334C-430D-9C6B-6B649DDB9A9D}"/>
                </a:ext>
              </a:extLst>
            </p:cNvPr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12;p44">
              <a:extLst>
                <a:ext uri="{FF2B5EF4-FFF2-40B4-BE49-F238E27FC236}">
                  <a16:creationId xmlns:a16="http://schemas.microsoft.com/office/drawing/2014/main" id="{03798AFC-F166-4204-B690-5CAFF03A8709}"/>
                </a:ext>
              </a:extLst>
            </p:cNvPr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13;p44">
              <a:extLst>
                <a:ext uri="{FF2B5EF4-FFF2-40B4-BE49-F238E27FC236}">
                  <a16:creationId xmlns:a16="http://schemas.microsoft.com/office/drawing/2014/main" id="{811B306B-917C-4509-BDE5-E622E768DBF9}"/>
                </a:ext>
              </a:extLst>
            </p:cNvPr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4;p44">
              <a:extLst>
                <a:ext uri="{FF2B5EF4-FFF2-40B4-BE49-F238E27FC236}">
                  <a16:creationId xmlns:a16="http://schemas.microsoft.com/office/drawing/2014/main" id="{BD143667-71C9-45B7-B8D6-7701E0105323}"/>
                </a:ext>
              </a:extLst>
            </p:cNvPr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5;p44">
              <a:extLst>
                <a:ext uri="{FF2B5EF4-FFF2-40B4-BE49-F238E27FC236}">
                  <a16:creationId xmlns:a16="http://schemas.microsoft.com/office/drawing/2014/main" id="{444DE7A0-A783-4D9A-B156-53C533250C93}"/>
                </a:ext>
              </a:extLst>
            </p:cNvPr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16;p44">
              <a:extLst>
                <a:ext uri="{FF2B5EF4-FFF2-40B4-BE49-F238E27FC236}">
                  <a16:creationId xmlns:a16="http://schemas.microsoft.com/office/drawing/2014/main" id="{E182E3CA-6B88-4352-85D1-9C4DF61DF0E1}"/>
                </a:ext>
              </a:extLst>
            </p:cNvPr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7;p44">
              <a:extLst>
                <a:ext uri="{FF2B5EF4-FFF2-40B4-BE49-F238E27FC236}">
                  <a16:creationId xmlns:a16="http://schemas.microsoft.com/office/drawing/2014/main" id="{0003D38F-81A3-4117-A0DD-E07D04C5EB93}"/>
                </a:ext>
              </a:extLst>
            </p:cNvPr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18;p44">
              <a:extLst>
                <a:ext uri="{FF2B5EF4-FFF2-40B4-BE49-F238E27FC236}">
                  <a16:creationId xmlns:a16="http://schemas.microsoft.com/office/drawing/2014/main" id="{D89A73A3-A6B9-4BF4-AB2D-F7C2B8334D23}"/>
                </a:ext>
              </a:extLst>
            </p:cNvPr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19;p44">
              <a:extLst>
                <a:ext uri="{FF2B5EF4-FFF2-40B4-BE49-F238E27FC236}">
                  <a16:creationId xmlns:a16="http://schemas.microsoft.com/office/drawing/2014/main" id="{2A45779F-613B-4CB3-B988-72E6E81D0EB0}"/>
                </a:ext>
              </a:extLst>
            </p:cNvPr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20;p44">
              <a:extLst>
                <a:ext uri="{FF2B5EF4-FFF2-40B4-BE49-F238E27FC236}">
                  <a16:creationId xmlns:a16="http://schemas.microsoft.com/office/drawing/2014/main" id="{8698D07F-C115-4FB3-85EE-807CA139D067}"/>
                </a:ext>
              </a:extLst>
            </p:cNvPr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21;p44">
              <a:extLst>
                <a:ext uri="{FF2B5EF4-FFF2-40B4-BE49-F238E27FC236}">
                  <a16:creationId xmlns:a16="http://schemas.microsoft.com/office/drawing/2014/main" id="{91258933-8EC0-44EF-9E9F-49E60EC40BCD}"/>
                </a:ext>
              </a:extLst>
            </p:cNvPr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22;p44">
              <a:extLst>
                <a:ext uri="{FF2B5EF4-FFF2-40B4-BE49-F238E27FC236}">
                  <a16:creationId xmlns:a16="http://schemas.microsoft.com/office/drawing/2014/main" id="{41B68CC2-922D-4F39-B45A-551F108C8403}"/>
                </a:ext>
              </a:extLst>
            </p:cNvPr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23;p44">
              <a:extLst>
                <a:ext uri="{FF2B5EF4-FFF2-40B4-BE49-F238E27FC236}">
                  <a16:creationId xmlns:a16="http://schemas.microsoft.com/office/drawing/2014/main" id="{3C31EA8A-3155-4B93-80E8-17A209D74E28}"/>
                </a:ext>
              </a:extLst>
            </p:cNvPr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24;p44">
              <a:extLst>
                <a:ext uri="{FF2B5EF4-FFF2-40B4-BE49-F238E27FC236}">
                  <a16:creationId xmlns:a16="http://schemas.microsoft.com/office/drawing/2014/main" id="{6971B4D0-AD29-485A-AF05-E2EF00A12308}"/>
                </a:ext>
              </a:extLst>
            </p:cNvPr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25;p44">
              <a:extLst>
                <a:ext uri="{FF2B5EF4-FFF2-40B4-BE49-F238E27FC236}">
                  <a16:creationId xmlns:a16="http://schemas.microsoft.com/office/drawing/2014/main" id="{D83E74F0-4903-4C8C-BCF2-1FF04D3A53B9}"/>
                </a:ext>
              </a:extLst>
            </p:cNvPr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26;p44">
              <a:extLst>
                <a:ext uri="{FF2B5EF4-FFF2-40B4-BE49-F238E27FC236}">
                  <a16:creationId xmlns:a16="http://schemas.microsoft.com/office/drawing/2014/main" id="{54AA8BA9-D141-41D7-8ED3-2AC69E9F80A2}"/>
                </a:ext>
              </a:extLst>
            </p:cNvPr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27;p44">
              <a:extLst>
                <a:ext uri="{FF2B5EF4-FFF2-40B4-BE49-F238E27FC236}">
                  <a16:creationId xmlns:a16="http://schemas.microsoft.com/office/drawing/2014/main" id="{B0D73BB2-54FC-4A1C-BC2D-5F14A9928082}"/>
                </a:ext>
              </a:extLst>
            </p:cNvPr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8;p44">
              <a:extLst>
                <a:ext uri="{FF2B5EF4-FFF2-40B4-BE49-F238E27FC236}">
                  <a16:creationId xmlns:a16="http://schemas.microsoft.com/office/drawing/2014/main" id="{2FDDB138-8A5D-47F7-ACDC-6DA357A2FD3F}"/>
                </a:ext>
              </a:extLst>
            </p:cNvPr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9;p44">
              <a:extLst>
                <a:ext uri="{FF2B5EF4-FFF2-40B4-BE49-F238E27FC236}">
                  <a16:creationId xmlns:a16="http://schemas.microsoft.com/office/drawing/2014/main" id="{46735E23-EB33-40DA-A51D-8A06170386DA}"/>
                </a:ext>
              </a:extLst>
            </p:cNvPr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0;p44">
              <a:extLst>
                <a:ext uri="{FF2B5EF4-FFF2-40B4-BE49-F238E27FC236}">
                  <a16:creationId xmlns:a16="http://schemas.microsoft.com/office/drawing/2014/main" id="{4C70C58C-C9B2-4363-817F-D36CC7F94099}"/>
                </a:ext>
              </a:extLst>
            </p:cNvPr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1;p44">
              <a:extLst>
                <a:ext uri="{FF2B5EF4-FFF2-40B4-BE49-F238E27FC236}">
                  <a16:creationId xmlns:a16="http://schemas.microsoft.com/office/drawing/2014/main" id="{DFC9CB07-8FD4-4750-8BC1-3E2FBEE04955}"/>
                </a:ext>
              </a:extLst>
            </p:cNvPr>
            <p:cNvSpPr/>
            <p:nvPr/>
          </p:nvSpPr>
          <p:spPr>
            <a:xfrm>
              <a:off x="7634394" y="3198645"/>
              <a:ext cx="130367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54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CEP Mapping (A’s)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B6E3F1-35D5-4EF4-9687-B184F230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6887"/>
              </p:ext>
            </p:extLst>
          </p:nvPr>
        </p:nvGraphicFramePr>
        <p:xfrm>
          <a:off x="1101436" y="1800513"/>
          <a:ext cx="6941127" cy="1163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47255">
                  <a:extLst>
                    <a:ext uri="{9D8B030D-6E8A-4147-A177-3AD203B41FA5}">
                      <a16:colId xmlns:a16="http://schemas.microsoft.com/office/drawing/2014/main" val="38972249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4656418"/>
                    </a:ext>
                  </a:extLst>
                </a:gridCol>
                <a:gridCol w="5022272">
                  <a:extLst>
                    <a:ext uri="{9D8B030D-6E8A-4147-A177-3AD203B41FA5}">
                      <a16:colId xmlns:a16="http://schemas.microsoft.com/office/drawing/2014/main" val="1793582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A’s 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Attributes 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A’s are Addressed Through the Project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A1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Discipline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Followed deadlines in the 10-week plan and maintained version control practices with Git.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Team Spirit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Collaborated effectively, respected peer input, and held regular meetings for team coordination.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37642"/>
                  </a:ext>
                </a:extLst>
              </a:tr>
            </a:tbl>
          </a:graphicData>
        </a:graphic>
      </p:graphicFrame>
      <p:grpSp>
        <p:nvGrpSpPr>
          <p:cNvPr id="4" name="Google Shape;2353;p44">
            <a:extLst>
              <a:ext uri="{FF2B5EF4-FFF2-40B4-BE49-F238E27FC236}">
                <a16:creationId xmlns:a16="http://schemas.microsoft.com/office/drawing/2014/main" id="{8F565299-611B-44FE-A5D6-6D2B7F51D5C0}"/>
              </a:ext>
            </a:extLst>
          </p:cNvPr>
          <p:cNvGrpSpPr/>
          <p:nvPr/>
        </p:nvGrpSpPr>
        <p:grpSpPr>
          <a:xfrm>
            <a:off x="243941" y="3200989"/>
            <a:ext cx="857495" cy="742447"/>
            <a:chOff x="5616047" y="2074865"/>
            <a:chExt cx="1676104" cy="1451225"/>
          </a:xfrm>
        </p:grpSpPr>
        <p:sp>
          <p:nvSpPr>
            <p:cNvPr id="5" name="Google Shape;2354;p44">
              <a:extLst>
                <a:ext uri="{FF2B5EF4-FFF2-40B4-BE49-F238E27FC236}">
                  <a16:creationId xmlns:a16="http://schemas.microsoft.com/office/drawing/2014/main" id="{B462A248-2E35-4AA2-96EC-585207E598E2}"/>
                </a:ext>
              </a:extLst>
            </p:cNvPr>
            <p:cNvSpPr/>
            <p:nvPr/>
          </p:nvSpPr>
          <p:spPr>
            <a:xfrm>
              <a:off x="5616047" y="2074865"/>
              <a:ext cx="1676104" cy="1451225"/>
            </a:xfrm>
            <a:custGeom>
              <a:avLst/>
              <a:gdLst/>
              <a:ahLst/>
              <a:cxnLst/>
              <a:rect l="l" t="t" r="r" b="b"/>
              <a:pathLst>
                <a:path w="90499" h="78357" extrusionOk="0">
                  <a:moveTo>
                    <a:pt x="90499" y="78357"/>
                  </a:moveTo>
                  <a:lnTo>
                    <a:pt x="0" y="78357"/>
                  </a:lnTo>
                  <a:lnTo>
                    <a:pt x="0" y="1"/>
                  </a:lnTo>
                  <a:lnTo>
                    <a:pt x="90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55;p44">
              <a:extLst>
                <a:ext uri="{FF2B5EF4-FFF2-40B4-BE49-F238E27FC236}">
                  <a16:creationId xmlns:a16="http://schemas.microsoft.com/office/drawing/2014/main" id="{95FD8251-3C1B-4BC6-8060-A196A87637A0}"/>
                </a:ext>
              </a:extLst>
            </p:cNvPr>
            <p:cNvSpPr/>
            <p:nvPr/>
          </p:nvSpPr>
          <p:spPr>
            <a:xfrm>
              <a:off x="5684629" y="2140965"/>
              <a:ext cx="1538328" cy="1331989"/>
            </a:xfrm>
            <a:custGeom>
              <a:avLst/>
              <a:gdLst/>
              <a:ahLst/>
              <a:cxnLst/>
              <a:rect l="l" t="t" r="r" b="b"/>
              <a:pathLst>
                <a:path w="83060" h="71919" extrusionOk="0">
                  <a:moveTo>
                    <a:pt x="0" y="1"/>
                  </a:moveTo>
                  <a:lnTo>
                    <a:pt x="0" y="71919"/>
                  </a:lnTo>
                  <a:lnTo>
                    <a:pt x="83060" y="71919"/>
                  </a:lnTo>
                  <a:lnTo>
                    <a:pt x="83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6;p44">
              <a:extLst>
                <a:ext uri="{FF2B5EF4-FFF2-40B4-BE49-F238E27FC236}">
                  <a16:creationId xmlns:a16="http://schemas.microsoft.com/office/drawing/2014/main" id="{DB84A316-7149-4B91-95B4-E9FBCDB53EE2}"/>
                </a:ext>
              </a:extLst>
            </p:cNvPr>
            <p:cNvSpPr/>
            <p:nvPr/>
          </p:nvSpPr>
          <p:spPr>
            <a:xfrm>
              <a:off x="5680906" y="2137261"/>
              <a:ext cx="1546385" cy="1340027"/>
            </a:xfrm>
            <a:custGeom>
              <a:avLst/>
              <a:gdLst/>
              <a:ahLst/>
              <a:cxnLst/>
              <a:rect l="l" t="t" r="r" b="b"/>
              <a:pathLst>
                <a:path w="83495" h="72353" extrusionOk="0">
                  <a:moveTo>
                    <a:pt x="83060" y="401"/>
                  </a:moveTo>
                  <a:lnTo>
                    <a:pt x="83060" y="71919"/>
                  </a:lnTo>
                  <a:lnTo>
                    <a:pt x="401" y="719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353"/>
                  </a:lnTo>
                  <a:lnTo>
                    <a:pt x="83494" y="72353"/>
                  </a:lnTo>
                  <a:lnTo>
                    <a:pt x="83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57;p44">
              <a:extLst>
                <a:ext uri="{FF2B5EF4-FFF2-40B4-BE49-F238E27FC236}">
                  <a16:creationId xmlns:a16="http://schemas.microsoft.com/office/drawing/2014/main" id="{08D091C3-C321-4657-891E-E2ED0054803B}"/>
                </a:ext>
              </a:extLst>
            </p:cNvPr>
            <p:cNvSpPr/>
            <p:nvPr/>
          </p:nvSpPr>
          <p:spPr>
            <a:xfrm>
              <a:off x="5684629" y="2140965"/>
              <a:ext cx="1538271" cy="122954"/>
            </a:xfrm>
            <a:custGeom>
              <a:avLst/>
              <a:gdLst/>
              <a:ahLst/>
              <a:cxnLst/>
              <a:rect l="l" t="t" r="r" b="b"/>
              <a:pathLst>
                <a:path w="83060" h="6639" extrusionOk="0">
                  <a:moveTo>
                    <a:pt x="0" y="1"/>
                  </a:moveTo>
                  <a:lnTo>
                    <a:pt x="83060" y="1"/>
                  </a:lnTo>
                  <a:lnTo>
                    <a:pt x="83060" y="6639"/>
                  </a:lnTo>
                  <a:lnTo>
                    <a:pt x="0" y="66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58;p44">
              <a:extLst>
                <a:ext uri="{FF2B5EF4-FFF2-40B4-BE49-F238E27FC236}">
                  <a16:creationId xmlns:a16="http://schemas.microsoft.com/office/drawing/2014/main" id="{0926006D-1F26-4A73-814B-1764CF9DCB57}"/>
                </a:ext>
              </a:extLst>
            </p:cNvPr>
            <p:cNvSpPr/>
            <p:nvPr/>
          </p:nvSpPr>
          <p:spPr>
            <a:xfrm>
              <a:off x="5680906" y="2137261"/>
              <a:ext cx="1546385" cy="130386"/>
            </a:xfrm>
            <a:custGeom>
              <a:avLst/>
              <a:gdLst/>
              <a:ahLst/>
              <a:cxnLst/>
              <a:rect l="l" t="t" r="r" b="b"/>
              <a:pathLst>
                <a:path w="83495" h="7040" extrusionOk="0">
                  <a:moveTo>
                    <a:pt x="83060" y="401"/>
                  </a:moveTo>
                  <a:lnTo>
                    <a:pt x="83060" y="6639"/>
                  </a:lnTo>
                  <a:lnTo>
                    <a:pt x="401" y="6639"/>
                  </a:lnTo>
                  <a:lnTo>
                    <a:pt x="401" y="401"/>
                  </a:lnTo>
                  <a:close/>
                  <a:moveTo>
                    <a:pt x="201" y="1"/>
                  </a:moveTo>
                  <a:cubicBezTo>
                    <a:pt x="101" y="1"/>
                    <a:pt x="1" y="67"/>
                    <a:pt x="1" y="201"/>
                  </a:cubicBezTo>
                  <a:lnTo>
                    <a:pt x="1" y="6839"/>
                  </a:lnTo>
                  <a:cubicBezTo>
                    <a:pt x="1" y="6939"/>
                    <a:pt x="101" y="7039"/>
                    <a:pt x="201" y="7039"/>
                  </a:cubicBezTo>
                  <a:lnTo>
                    <a:pt x="83261" y="7039"/>
                  </a:lnTo>
                  <a:cubicBezTo>
                    <a:pt x="83394" y="7039"/>
                    <a:pt x="83494" y="6939"/>
                    <a:pt x="83494" y="6839"/>
                  </a:cubicBezTo>
                  <a:lnTo>
                    <a:pt x="83494" y="201"/>
                  </a:lnTo>
                  <a:cubicBezTo>
                    <a:pt x="83494" y="67"/>
                    <a:pt x="83394" y="1"/>
                    <a:pt x="8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59;p44">
              <a:extLst>
                <a:ext uri="{FF2B5EF4-FFF2-40B4-BE49-F238E27FC236}">
                  <a16:creationId xmlns:a16="http://schemas.microsoft.com/office/drawing/2014/main" id="{299E9DD1-CDCE-41A3-95C5-ABBA65D8862B}"/>
                </a:ext>
              </a:extLst>
            </p:cNvPr>
            <p:cNvSpPr/>
            <p:nvPr/>
          </p:nvSpPr>
          <p:spPr>
            <a:xfrm>
              <a:off x="6345040" y="2389328"/>
              <a:ext cx="302739" cy="292238"/>
            </a:xfrm>
            <a:custGeom>
              <a:avLst/>
              <a:gdLst/>
              <a:ahLst/>
              <a:cxnLst/>
              <a:rect l="l" t="t" r="r" b="b"/>
              <a:pathLst>
                <a:path w="16346" h="15779" extrusionOk="0">
                  <a:moveTo>
                    <a:pt x="8173" y="0"/>
                  </a:moveTo>
                  <a:cubicBezTo>
                    <a:pt x="3670" y="0"/>
                    <a:pt x="1" y="3436"/>
                    <a:pt x="1" y="7673"/>
                  </a:cubicBezTo>
                  <a:lnTo>
                    <a:pt x="1" y="15512"/>
                  </a:lnTo>
                  <a:cubicBezTo>
                    <a:pt x="1" y="15678"/>
                    <a:pt x="134" y="15778"/>
                    <a:pt x="268" y="15778"/>
                  </a:cubicBezTo>
                  <a:cubicBezTo>
                    <a:pt x="401" y="15778"/>
                    <a:pt x="501" y="15678"/>
                    <a:pt x="501" y="15512"/>
                  </a:cubicBezTo>
                  <a:lnTo>
                    <a:pt x="501" y="7673"/>
                  </a:lnTo>
                  <a:cubicBezTo>
                    <a:pt x="501" y="3703"/>
                    <a:pt x="3937" y="501"/>
                    <a:pt x="8173" y="501"/>
                  </a:cubicBezTo>
                  <a:cubicBezTo>
                    <a:pt x="12410" y="501"/>
                    <a:pt x="15846" y="3703"/>
                    <a:pt x="15846" y="7673"/>
                  </a:cubicBezTo>
                  <a:lnTo>
                    <a:pt x="15846" y="15178"/>
                  </a:lnTo>
                  <a:cubicBezTo>
                    <a:pt x="15846" y="15311"/>
                    <a:pt x="15946" y="15411"/>
                    <a:pt x="16112" y="15411"/>
                  </a:cubicBezTo>
                  <a:cubicBezTo>
                    <a:pt x="16246" y="15411"/>
                    <a:pt x="16346" y="15311"/>
                    <a:pt x="16346" y="15178"/>
                  </a:cubicBezTo>
                  <a:lnTo>
                    <a:pt x="16346" y="7673"/>
                  </a:lnTo>
                  <a:cubicBezTo>
                    <a:pt x="16346" y="3436"/>
                    <a:pt x="12677" y="0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0;p44">
              <a:extLst>
                <a:ext uri="{FF2B5EF4-FFF2-40B4-BE49-F238E27FC236}">
                  <a16:creationId xmlns:a16="http://schemas.microsoft.com/office/drawing/2014/main" id="{840A8F49-E65B-4BC0-AB58-3FD3B55AF13B}"/>
                </a:ext>
              </a:extLst>
            </p:cNvPr>
            <p:cNvSpPr/>
            <p:nvPr/>
          </p:nvSpPr>
          <p:spPr>
            <a:xfrm>
              <a:off x="6605755" y="2556125"/>
              <a:ext cx="231694" cy="675283"/>
            </a:xfrm>
            <a:custGeom>
              <a:avLst/>
              <a:gdLst/>
              <a:ahLst/>
              <a:cxnLst/>
              <a:rect l="l" t="t" r="r" b="b"/>
              <a:pathLst>
                <a:path w="12510" h="36461" extrusionOk="0">
                  <a:moveTo>
                    <a:pt x="2936" y="1"/>
                  </a:moveTo>
                  <a:lnTo>
                    <a:pt x="2769" y="31690"/>
                  </a:lnTo>
                  <a:lnTo>
                    <a:pt x="1" y="36460"/>
                  </a:lnTo>
                  <a:lnTo>
                    <a:pt x="12510" y="36460"/>
                  </a:lnTo>
                  <a:lnTo>
                    <a:pt x="10375" y="31390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61;p44">
              <a:extLst>
                <a:ext uri="{FF2B5EF4-FFF2-40B4-BE49-F238E27FC236}">
                  <a16:creationId xmlns:a16="http://schemas.microsoft.com/office/drawing/2014/main" id="{EB2E7CB2-B847-45CC-8795-97CB88AEAC4A}"/>
                </a:ext>
              </a:extLst>
            </p:cNvPr>
            <p:cNvSpPr/>
            <p:nvPr/>
          </p:nvSpPr>
          <p:spPr>
            <a:xfrm>
              <a:off x="6600810" y="2551198"/>
              <a:ext cx="241584" cy="685154"/>
            </a:xfrm>
            <a:custGeom>
              <a:avLst/>
              <a:gdLst/>
              <a:ahLst/>
              <a:cxnLst/>
              <a:rect l="l" t="t" r="r" b="b"/>
              <a:pathLst>
                <a:path w="13044" h="36994" extrusionOk="0">
                  <a:moveTo>
                    <a:pt x="10842" y="500"/>
                  </a:moveTo>
                  <a:lnTo>
                    <a:pt x="10375" y="31656"/>
                  </a:lnTo>
                  <a:cubicBezTo>
                    <a:pt x="10375" y="31689"/>
                    <a:pt x="10408" y="31723"/>
                    <a:pt x="10408" y="31756"/>
                  </a:cubicBezTo>
                  <a:lnTo>
                    <a:pt x="12410" y="36493"/>
                  </a:lnTo>
                  <a:lnTo>
                    <a:pt x="701" y="36493"/>
                  </a:lnTo>
                  <a:lnTo>
                    <a:pt x="3236" y="32090"/>
                  </a:lnTo>
                  <a:cubicBezTo>
                    <a:pt x="3270" y="32023"/>
                    <a:pt x="3270" y="31990"/>
                    <a:pt x="3270" y="31956"/>
                  </a:cubicBezTo>
                  <a:lnTo>
                    <a:pt x="3437" y="500"/>
                  </a:lnTo>
                  <a:close/>
                  <a:moveTo>
                    <a:pt x="3203" y="0"/>
                  </a:moveTo>
                  <a:cubicBezTo>
                    <a:pt x="3070" y="0"/>
                    <a:pt x="2936" y="100"/>
                    <a:pt x="2936" y="234"/>
                  </a:cubicBezTo>
                  <a:lnTo>
                    <a:pt x="2769" y="31890"/>
                  </a:lnTo>
                  <a:lnTo>
                    <a:pt x="68" y="36593"/>
                  </a:lnTo>
                  <a:cubicBezTo>
                    <a:pt x="1" y="36693"/>
                    <a:pt x="1" y="36760"/>
                    <a:pt x="68" y="36860"/>
                  </a:cubicBezTo>
                  <a:cubicBezTo>
                    <a:pt x="101" y="36926"/>
                    <a:pt x="168" y="36993"/>
                    <a:pt x="268" y="36993"/>
                  </a:cubicBezTo>
                  <a:lnTo>
                    <a:pt x="12777" y="36993"/>
                  </a:lnTo>
                  <a:cubicBezTo>
                    <a:pt x="12877" y="36993"/>
                    <a:pt x="12943" y="36926"/>
                    <a:pt x="13010" y="36860"/>
                  </a:cubicBezTo>
                  <a:cubicBezTo>
                    <a:pt x="13044" y="36793"/>
                    <a:pt x="13044" y="36693"/>
                    <a:pt x="13010" y="36626"/>
                  </a:cubicBezTo>
                  <a:lnTo>
                    <a:pt x="10909" y="31589"/>
                  </a:lnTo>
                  <a:lnTo>
                    <a:pt x="11342" y="267"/>
                  </a:lnTo>
                  <a:cubicBezTo>
                    <a:pt x="11342" y="200"/>
                    <a:pt x="11342" y="133"/>
                    <a:pt x="11276" y="67"/>
                  </a:cubicBezTo>
                  <a:cubicBezTo>
                    <a:pt x="11242" y="33"/>
                    <a:pt x="11176" y="0"/>
                    <a:pt x="1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62;p44">
              <a:extLst>
                <a:ext uri="{FF2B5EF4-FFF2-40B4-BE49-F238E27FC236}">
                  <a16:creationId xmlns:a16="http://schemas.microsoft.com/office/drawing/2014/main" id="{9CB8E2EB-5017-4F62-989E-2E8B19584BB5}"/>
                </a:ext>
              </a:extLst>
            </p:cNvPr>
            <p:cNvSpPr/>
            <p:nvPr/>
          </p:nvSpPr>
          <p:spPr>
            <a:xfrm>
              <a:off x="6052820" y="2556125"/>
              <a:ext cx="612887" cy="675283"/>
            </a:xfrm>
            <a:custGeom>
              <a:avLst/>
              <a:gdLst/>
              <a:ahLst/>
              <a:cxnLst/>
              <a:rect l="l" t="t" r="r" b="b"/>
              <a:pathLst>
                <a:path w="33092" h="36461" extrusionOk="0">
                  <a:moveTo>
                    <a:pt x="11142" y="1"/>
                  </a:moveTo>
                  <a:lnTo>
                    <a:pt x="2069" y="1"/>
                  </a:lnTo>
                  <a:lnTo>
                    <a:pt x="1702" y="1"/>
                  </a:lnTo>
                  <a:lnTo>
                    <a:pt x="2069" y="25052"/>
                  </a:lnTo>
                  <a:lnTo>
                    <a:pt x="2069" y="31323"/>
                  </a:lnTo>
                  <a:lnTo>
                    <a:pt x="1" y="36460"/>
                  </a:lnTo>
                  <a:lnTo>
                    <a:pt x="2069" y="36460"/>
                  </a:lnTo>
                  <a:lnTo>
                    <a:pt x="12510" y="36460"/>
                  </a:lnTo>
                  <a:lnTo>
                    <a:pt x="33091" y="36460"/>
                  </a:lnTo>
                  <a:lnTo>
                    <a:pt x="33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63;p44">
              <a:extLst>
                <a:ext uri="{FF2B5EF4-FFF2-40B4-BE49-F238E27FC236}">
                  <a16:creationId xmlns:a16="http://schemas.microsoft.com/office/drawing/2014/main" id="{0BECB8AF-51F3-4047-A149-7A33C1B2332A}"/>
                </a:ext>
              </a:extLst>
            </p:cNvPr>
            <p:cNvSpPr/>
            <p:nvPr/>
          </p:nvSpPr>
          <p:spPr>
            <a:xfrm>
              <a:off x="6047894" y="2551198"/>
              <a:ext cx="622758" cy="685154"/>
            </a:xfrm>
            <a:custGeom>
              <a:avLst/>
              <a:gdLst/>
              <a:ahLst/>
              <a:cxnLst/>
              <a:rect l="l" t="t" r="r" b="b"/>
              <a:pathLst>
                <a:path w="33625" h="36994" extrusionOk="0">
                  <a:moveTo>
                    <a:pt x="33124" y="500"/>
                  </a:moveTo>
                  <a:lnTo>
                    <a:pt x="33124" y="36493"/>
                  </a:lnTo>
                  <a:lnTo>
                    <a:pt x="634" y="36493"/>
                  </a:lnTo>
                  <a:lnTo>
                    <a:pt x="2569" y="31689"/>
                  </a:lnTo>
                  <a:cubicBezTo>
                    <a:pt x="2569" y="31656"/>
                    <a:pt x="2569" y="31623"/>
                    <a:pt x="2569" y="31589"/>
                  </a:cubicBezTo>
                  <a:lnTo>
                    <a:pt x="2569" y="25318"/>
                  </a:lnTo>
                  <a:lnTo>
                    <a:pt x="2202" y="500"/>
                  </a:lnTo>
                  <a:close/>
                  <a:moveTo>
                    <a:pt x="1968" y="0"/>
                  </a:moveTo>
                  <a:cubicBezTo>
                    <a:pt x="1902" y="0"/>
                    <a:pt x="1835" y="33"/>
                    <a:pt x="1768" y="67"/>
                  </a:cubicBezTo>
                  <a:cubicBezTo>
                    <a:pt x="1735" y="133"/>
                    <a:pt x="1701" y="200"/>
                    <a:pt x="1701" y="267"/>
                  </a:cubicBezTo>
                  <a:lnTo>
                    <a:pt x="2068" y="25318"/>
                  </a:lnTo>
                  <a:lnTo>
                    <a:pt x="2068" y="31556"/>
                  </a:lnTo>
                  <a:lnTo>
                    <a:pt x="33" y="36626"/>
                  </a:lnTo>
                  <a:cubicBezTo>
                    <a:pt x="0" y="36726"/>
                    <a:pt x="33" y="36793"/>
                    <a:pt x="67" y="36860"/>
                  </a:cubicBezTo>
                  <a:cubicBezTo>
                    <a:pt x="100" y="36926"/>
                    <a:pt x="200" y="36993"/>
                    <a:pt x="267" y="36993"/>
                  </a:cubicBezTo>
                  <a:lnTo>
                    <a:pt x="33357" y="36993"/>
                  </a:lnTo>
                  <a:cubicBezTo>
                    <a:pt x="33524" y="36993"/>
                    <a:pt x="33624" y="36860"/>
                    <a:pt x="33624" y="36726"/>
                  </a:cubicBezTo>
                  <a:lnTo>
                    <a:pt x="33624" y="267"/>
                  </a:lnTo>
                  <a:cubicBezTo>
                    <a:pt x="33624" y="133"/>
                    <a:pt x="33491" y="0"/>
                    <a:pt x="3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64;p44">
              <a:extLst>
                <a:ext uri="{FF2B5EF4-FFF2-40B4-BE49-F238E27FC236}">
                  <a16:creationId xmlns:a16="http://schemas.microsoft.com/office/drawing/2014/main" id="{1C477F17-BC9B-414D-9B83-231B9AA19BA0}"/>
                </a:ext>
              </a:extLst>
            </p:cNvPr>
            <p:cNvSpPr/>
            <p:nvPr/>
          </p:nvSpPr>
          <p:spPr>
            <a:xfrm>
              <a:off x="6721287" y="2594444"/>
              <a:ext cx="55006" cy="627685"/>
            </a:xfrm>
            <a:custGeom>
              <a:avLst/>
              <a:gdLst/>
              <a:ahLst/>
              <a:cxnLst/>
              <a:rect l="l" t="t" r="r" b="b"/>
              <a:pathLst>
                <a:path w="2970" h="33891" extrusionOk="0">
                  <a:moveTo>
                    <a:pt x="501" y="0"/>
                  </a:moveTo>
                  <a:cubicBezTo>
                    <a:pt x="367" y="0"/>
                    <a:pt x="234" y="100"/>
                    <a:pt x="234" y="267"/>
                  </a:cubicBezTo>
                  <a:lnTo>
                    <a:pt x="1" y="29888"/>
                  </a:lnTo>
                  <a:cubicBezTo>
                    <a:pt x="1" y="29955"/>
                    <a:pt x="1" y="29988"/>
                    <a:pt x="34" y="30022"/>
                  </a:cubicBezTo>
                  <a:lnTo>
                    <a:pt x="2469" y="33758"/>
                  </a:lnTo>
                  <a:cubicBezTo>
                    <a:pt x="2536" y="33824"/>
                    <a:pt x="2602" y="33891"/>
                    <a:pt x="2702" y="33891"/>
                  </a:cubicBezTo>
                  <a:cubicBezTo>
                    <a:pt x="2736" y="33891"/>
                    <a:pt x="2803" y="33858"/>
                    <a:pt x="2836" y="33824"/>
                  </a:cubicBezTo>
                  <a:cubicBezTo>
                    <a:pt x="2936" y="33758"/>
                    <a:pt x="2969" y="33591"/>
                    <a:pt x="2903" y="33491"/>
                  </a:cubicBezTo>
                  <a:lnTo>
                    <a:pt x="501" y="29821"/>
                  </a:lnTo>
                  <a:lnTo>
                    <a:pt x="734" y="267"/>
                  </a:lnTo>
                  <a:cubicBezTo>
                    <a:pt x="734" y="100"/>
                    <a:pt x="634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65;p44">
              <a:extLst>
                <a:ext uri="{FF2B5EF4-FFF2-40B4-BE49-F238E27FC236}">
                  <a16:creationId xmlns:a16="http://schemas.microsoft.com/office/drawing/2014/main" id="{2E038467-AB26-4AE8-8C55-512429DF3235}"/>
                </a:ext>
              </a:extLst>
            </p:cNvPr>
            <p:cNvSpPr/>
            <p:nvPr/>
          </p:nvSpPr>
          <p:spPr>
            <a:xfrm>
              <a:off x="6483426" y="2642617"/>
              <a:ext cx="55636" cy="52543"/>
            </a:xfrm>
            <a:custGeom>
              <a:avLst/>
              <a:gdLst/>
              <a:ahLst/>
              <a:cxnLst/>
              <a:rect l="l" t="t" r="r" b="b"/>
              <a:pathLst>
                <a:path w="3004" h="2837" extrusionOk="0">
                  <a:moveTo>
                    <a:pt x="1502" y="501"/>
                  </a:moveTo>
                  <a:cubicBezTo>
                    <a:pt x="2069" y="501"/>
                    <a:pt x="2503" y="902"/>
                    <a:pt x="2503" y="1435"/>
                  </a:cubicBezTo>
                  <a:cubicBezTo>
                    <a:pt x="2503" y="1936"/>
                    <a:pt x="2069" y="2336"/>
                    <a:pt x="1502" y="2336"/>
                  </a:cubicBezTo>
                  <a:cubicBezTo>
                    <a:pt x="935" y="2336"/>
                    <a:pt x="501" y="1936"/>
                    <a:pt x="501" y="1435"/>
                  </a:cubicBezTo>
                  <a:cubicBezTo>
                    <a:pt x="501" y="902"/>
                    <a:pt x="968" y="501"/>
                    <a:pt x="1502" y="501"/>
                  </a:cubicBezTo>
                  <a:close/>
                  <a:moveTo>
                    <a:pt x="1502" y="1"/>
                  </a:moveTo>
                  <a:cubicBezTo>
                    <a:pt x="668" y="1"/>
                    <a:pt x="1" y="635"/>
                    <a:pt x="1" y="1435"/>
                  </a:cubicBezTo>
                  <a:cubicBezTo>
                    <a:pt x="1" y="2202"/>
                    <a:pt x="668" y="2836"/>
                    <a:pt x="1502" y="2836"/>
                  </a:cubicBezTo>
                  <a:cubicBezTo>
                    <a:pt x="2336" y="2836"/>
                    <a:pt x="3003" y="2202"/>
                    <a:pt x="3003" y="1435"/>
                  </a:cubicBezTo>
                  <a:cubicBezTo>
                    <a:pt x="3003" y="635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66;p44">
              <a:extLst>
                <a:ext uri="{FF2B5EF4-FFF2-40B4-BE49-F238E27FC236}">
                  <a16:creationId xmlns:a16="http://schemas.microsoft.com/office/drawing/2014/main" id="{B9D6DA09-100A-463F-A309-20F4B0A7ADE4}"/>
                </a:ext>
              </a:extLst>
            </p:cNvPr>
            <p:cNvSpPr/>
            <p:nvPr/>
          </p:nvSpPr>
          <p:spPr>
            <a:xfrm>
              <a:off x="6180094" y="2642617"/>
              <a:ext cx="56247" cy="52543"/>
            </a:xfrm>
            <a:custGeom>
              <a:avLst/>
              <a:gdLst/>
              <a:ahLst/>
              <a:cxnLst/>
              <a:rect l="l" t="t" r="r" b="b"/>
              <a:pathLst>
                <a:path w="3037" h="2837" extrusionOk="0">
                  <a:moveTo>
                    <a:pt x="1502" y="501"/>
                  </a:moveTo>
                  <a:cubicBezTo>
                    <a:pt x="2069" y="501"/>
                    <a:pt x="2536" y="902"/>
                    <a:pt x="2536" y="1435"/>
                  </a:cubicBezTo>
                  <a:cubicBezTo>
                    <a:pt x="2536" y="1936"/>
                    <a:pt x="2069" y="2336"/>
                    <a:pt x="1502" y="2336"/>
                  </a:cubicBezTo>
                  <a:cubicBezTo>
                    <a:pt x="968" y="2336"/>
                    <a:pt x="501" y="1936"/>
                    <a:pt x="501" y="1435"/>
                  </a:cubicBezTo>
                  <a:cubicBezTo>
                    <a:pt x="501" y="902"/>
                    <a:pt x="968" y="501"/>
                    <a:pt x="1502" y="501"/>
                  </a:cubicBezTo>
                  <a:close/>
                  <a:moveTo>
                    <a:pt x="1502" y="1"/>
                  </a:moveTo>
                  <a:cubicBezTo>
                    <a:pt x="668" y="1"/>
                    <a:pt x="1" y="635"/>
                    <a:pt x="1" y="1435"/>
                  </a:cubicBezTo>
                  <a:cubicBezTo>
                    <a:pt x="1" y="2202"/>
                    <a:pt x="668" y="2836"/>
                    <a:pt x="1502" y="2836"/>
                  </a:cubicBezTo>
                  <a:cubicBezTo>
                    <a:pt x="2336" y="2836"/>
                    <a:pt x="3036" y="2202"/>
                    <a:pt x="3036" y="1435"/>
                  </a:cubicBezTo>
                  <a:cubicBezTo>
                    <a:pt x="3036" y="635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67;p44">
              <a:extLst>
                <a:ext uri="{FF2B5EF4-FFF2-40B4-BE49-F238E27FC236}">
                  <a16:creationId xmlns:a16="http://schemas.microsoft.com/office/drawing/2014/main" id="{C4C02FC9-46AD-4F78-945E-019B94DBABA7}"/>
                </a:ext>
              </a:extLst>
            </p:cNvPr>
            <p:cNvSpPr/>
            <p:nvPr/>
          </p:nvSpPr>
          <p:spPr>
            <a:xfrm>
              <a:off x="6203579" y="2380067"/>
              <a:ext cx="311999" cy="301498"/>
            </a:xfrm>
            <a:custGeom>
              <a:avLst/>
              <a:gdLst/>
              <a:ahLst/>
              <a:cxnLst/>
              <a:rect l="l" t="t" r="r" b="b"/>
              <a:pathLst>
                <a:path w="16846" h="16279" extrusionOk="0">
                  <a:moveTo>
                    <a:pt x="8406" y="0"/>
                  </a:moveTo>
                  <a:cubicBezTo>
                    <a:pt x="3770" y="0"/>
                    <a:pt x="0" y="3569"/>
                    <a:pt x="0" y="7906"/>
                  </a:cubicBezTo>
                  <a:lnTo>
                    <a:pt x="0" y="16012"/>
                  </a:lnTo>
                  <a:cubicBezTo>
                    <a:pt x="0" y="16178"/>
                    <a:pt x="100" y="16278"/>
                    <a:pt x="234" y="16278"/>
                  </a:cubicBezTo>
                  <a:cubicBezTo>
                    <a:pt x="400" y="16278"/>
                    <a:pt x="501" y="16178"/>
                    <a:pt x="501" y="16012"/>
                  </a:cubicBezTo>
                  <a:lnTo>
                    <a:pt x="501" y="7906"/>
                  </a:lnTo>
                  <a:cubicBezTo>
                    <a:pt x="501" y="3836"/>
                    <a:pt x="4036" y="500"/>
                    <a:pt x="8406" y="500"/>
                  </a:cubicBezTo>
                  <a:cubicBezTo>
                    <a:pt x="12776" y="500"/>
                    <a:pt x="16345" y="3836"/>
                    <a:pt x="16345" y="7906"/>
                  </a:cubicBezTo>
                  <a:lnTo>
                    <a:pt x="16345" y="15645"/>
                  </a:lnTo>
                  <a:cubicBezTo>
                    <a:pt x="16345" y="15778"/>
                    <a:pt x="16445" y="15911"/>
                    <a:pt x="16579" y="15911"/>
                  </a:cubicBezTo>
                  <a:cubicBezTo>
                    <a:pt x="16712" y="15911"/>
                    <a:pt x="16846" y="15778"/>
                    <a:pt x="16846" y="15645"/>
                  </a:cubicBezTo>
                  <a:lnTo>
                    <a:pt x="16846" y="7906"/>
                  </a:lnTo>
                  <a:cubicBezTo>
                    <a:pt x="16846" y="3569"/>
                    <a:pt x="13076" y="0"/>
                    <a:pt x="8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68;p44">
              <a:extLst>
                <a:ext uri="{FF2B5EF4-FFF2-40B4-BE49-F238E27FC236}">
                  <a16:creationId xmlns:a16="http://schemas.microsoft.com/office/drawing/2014/main" id="{313713F2-6368-4721-9DF9-130C60BDC394}"/>
                </a:ext>
              </a:extLst>
            </p:cNvPr>
            <p:cNvSpPr/>
            <p:nvPr/>
          </p:nvSpPr>
          <p:spPr>
            <a:xfrm>
              <a:off x="6191837" y="2734053"/>
              <a:ext cx="321278" cy="76639"/>
            </a:xfrm>
            <a:custGeom>
              <a:avLst/>
              <a:gdLst/>
              <a:ahLst/>
              <a:cxnLst/>
              <a:rect l="l" t="t" r="r" b="b"/>
              <a:pathLst>
                <a:path w="17347" h="4138" extrusionOk="0">
                  <a:moveTo>
                    <a:pt x="15345" y="501"/>
                  </a:moveTo>
                  <a:cubicBezTo>
                    <a:pt x="16179" y="501"/>
                    <a:pt x="16846" y="1168"/>
                    <a:pt x="16846" y="2002"/>
                  </a:cubicBezTo>
                  <a:lnTo>
                    <a:pt x="16846" y="2136"/>
                  </a:lnTo>
                  <a:cubicBezTo>
                    <a:pt x="16846" y="2970"/>
                    <a:pt x="16179" y="3637"/>
                    <a:pt x="15345" y="3637"/>
                  </a:cubicBezTo>
                  <a:lnTo>
                    <a:pt x="2035" y="3637"/>
                  </a:lnTo>
                  <a:cubicBezTo>
                    <a:pt x="1201" y="3637"/>
                    <a:pt x="501" y="2970"/>
                    <a:pt x="501" y="2136"/>
                  </a:cubicBezTo>
                  <a:lnTo>
                    <a:pt x="501" y="2002"/>
                  </a:lnTo>
                  <a:cubicBezTo>
                    <a:pt x="501" y="1168"/>
                    <a:pt x="1201" y="501"/>
                    <a:pt x="2035" y="501"/>
                  </a:cubicBezTo>
                  <a:close/>
                  <a:moveTo>
                    <a:pt x="2035" y="1"/>
                  </a:moveTo>
                  <a:cubicBezTo>
                    <a:pt x="934" y="1"/>
                    <a:pt x="0" y="901"/>
                    <a:pt x="0" y="2002"/>
                  </a:cubicBezTo>
                  <a:lnTo>
                    <a:pt x="0" y="2136"/>
                  </a:lnTo>
                  <a:cubicBezTo>
                    <a:pt x="0" y="3236"/>
                    <a:pt x="901" y="4137"/>
                    <a:pt x="2035" y="4137"/>
                  </a:cubicBezTo>
                  <a:lnTo>
                    <a:pt x="15345" y="4137"/>
                  </a:lnTo>
                  <a:cubicBezTo>
                    <a:pt x="16445" y="4137"/>
                    <a:pt x="17346" y="3236"/>
                    <a:pt x="17346" y="2136"/>
                  </a:cubicBezTo>
                  <a:lnTo>
                    <a:pt x="17346" y="2002"/>
                  </a:lnTo>
                  <a:cubicBezTo>
                    <a:pt x="17346" y="901"/>
                    <a:pt x="16445" y="1"/>
                    <a:pt x="1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529;p44">
            <a:extLst>
              <a:ext uri="{FF2B5EF4-FFF2-40B4-BE49-F238E27FC236}">
                <a16:creationId xmlns:a16="http://schemas.microsoft.com/office/drawing/2014/main" id="{66A03628-2608-4AC7-94FE-292F8C8F292D}"/>
              </a:ext>
            </a:extLst>
          </p:cNvPr>
          <p:cNvGrpSpPr/>
          <p:nvPr/>
        </p:nvGrpSpPr>
        <p:grpSpPr>
          <a:xfrm>
            <a:off x="7599116" y="3438384"/>
            <a:ext cx="921775" cy="1131318"/>
            <a:chOff x="5134157" y="3316640"/>
            <a:chExt cx="921775" cy="1131318"/>
          </a:xfrm>
        </p:grpSpPr>
        <p:sp>
          <p:nvSpPr>
            <p:cNvPr id="21" name="Google Shape;2530;p44">
              <a:extLst>
                <a:ext uri="{FF2B5EF4-FFF2-40B4-BE49-F238E27FC236}">
                  <a16:creationId xmlns:a16="http://schemas.microsoft.com/office/drawing/2014/main" id="{7D0026AF-DAB6-49D5-95A9-E6B1216DF6EB}"/>
                </a:ext>
              </a:extLst>
            </p:cNvPr>
            <p:cNvSpPr/>
            <p:nvPr/>
          </p:nvSpPr>
          <p:spPr>
            <a:xfrm>
              <a:off x="5355331" y="4243341"/>
              <a:ext cx="19" cy="25355"/>
            </a:xfrm>
            <a:custGeom>
              <a:avLst/>
              <a:gdLst/>
              <a:ahLst/>
              <a:cxnLst/>
              <a:rect l="l" t="t" r="r" b="b"/>
              <a:pathLst>
                <a:path w="1" h="1369" extrusionOk="0">
                  <a:moveTo>
                    <a:pt x="1" y="0"/>
                  </a:moveTo>
                  <a:lnTo>
                    <a:pt x="1" y="13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1;p44">
              <a:extLst>
                <a:ext uri="{FF2B5EF4-FFF2-40B4-BE49-F238E27FC236}">
                  <a16:creationId xmlns:a16="http://schemas.microsoft.com/office/drawing/2014/main" id="{16F8CAD2-9D0F-499C-8817-FC46D0524824}"/>
                </a:ext>
              </a:extLst>
            </p:cNvPr>
            <p:cNvSpPr/>
            <p:nvPr/>
          </p:nvSpPr>
          <p:spPr>
            <a:xfrm>
              <a:off x="5351627" y="4239007"/>
              <a:ext cx="7427" cy="33393"/>
            </a:xfrm>
            <a:custGeom>
              <a:avLst/>
              <a:gdLst/>
              <a:ahLst/>
              <a:cxnLst/>
              <a:rect l="l" t="t" r="r" b="b"/>
              <a:pathLst>
                <a:path w="401" h="1803" extrusionOk="0">
                  <a:moveTo>
                    <a:pt x="201" y="1"/>
                  </a:moveTo>
                  <a:cubicBezTo>
                    <a:pt x="67" y="1"/>
                    <a:pt x="1" y="101"/>
                    <a:pt x="1" y="234"/>
                  </a:cubicBezTo>
                  <a:lnTo>
                    <a:pt x="1" y="1602"/>
                  </a:ln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602"/>
                  </a:cubicBezTo>
                  <a:lnTo>
                    <a:pt x="401" y="234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2;p44">
              <a:extLst>
                <a:ext uri="{FF2B5EF4-FFF2-40B4-BE49-F238E27FC236}">
                  <a16:creationId xmlns:a16="http://schemas.microsoft.com/office/drawing/2014/main" id="{CC7BED6C-8C7F-4A2A-B047-4868708F0F65}"/>
                </a:ext>
              </a:extLst>
            </p:cNvPr>
            <p:cNvSpPr/>
            <p:nvPr/>
          </p:nvSpPr>
          <p:spPr>
            <a:xfrm>
              <a:off x="5355331" y="4308200"/>
              <a:ext cx="19" cy="25966"/>
            </a:xfrm>
            <a:custGeom>
              <a:avLst/>
              <a:gdLst/>
              <a:ahLst/>
              <a:cxnLst/>
              <a:rect l="l" t="t" r="r" b="b"/>
              <a:pathLst>
                <a:path w="1" h="1402" extrusionOk="0">
                  <a:moveTo>
                    <a:pt x="1" y="1"/>
                  </a:moveTo>
                  <a:lnTo>
                    <a:pt x="1" y="14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3;p44">
              <a:extLst>
                <a:ext uri="{FF2B5EF4-FFF2-40B4-BE49-F238E27FC236}">
                  <a16:creationId xmlns:a16="http://schemas.microsoft.com/office/drawing/2014/main" id="{67FC41D4-F4F0-4AAA-BA6C-A90811AA25D9}"/>
                </a:ext>
              </a:extLst>
            </p:cNvPr>
            <p:cNvSpPr/>
            <p:nvPr/>
          </p:nvSpPr>
          <p:spPr>
            <a:xfrm>
              <a:off x="5351627" y="4304496"/>
              <a:ext cx="7427" cy="33393"/>
            </a:xfrm>
            <a:custGeom>
              <a:avLst/>
              <a:gdLst/>
              <a:ahLst/>
              <a:cxnLst/>
              <a:rect l="l" t="t" r="r" b="b"/>
              <a:pathLst>
                <a:path w="401" h="1803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lnTo>
                    <a:pt x="1" y="1602"/>
                  </a:ln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602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4;p44">
              <a:extLst>
                <a:ext uri="{FF2B5EF4-FFF2-40B4-BE49-F238E27FC236}">
                  <a16:creationId xmlns:a16="http://schemas.microsoft.com/office/drawing/2014/main" id="{1E35FE7E-4392-4F9C-B994-7A6D45D49842}"/>
                </a:ext>
              </a:extLst>
            </p:cNvPr>
            <p:cNvSpPr/>
            <p:nvPr/>
          </p:nvSpPr>
          <p:spPr>
            <a:xfrm>
              <a:off x="5375111" y="4288439"/>
              <a:ext cx="25336" cy="19"/>
            </a:xfrm>
            <a:custGeom>
              <a:avLst/>
              <a:gdLst/>
              <a:ahLst/>
              <a:cxnLst/>
              <a:rect l="l" t="t" r="r" b="b"/>
              <a:pathLst>
                <a:path w="1368" h="1" extrusionOk="0">
                  <a:moveTo>
                    <a:pt x="1368" y="1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35;p44">
              <a:extLst>
                <a:ext uri="{FF2B5EF4-FFF2-40B4-BE49-F238E27FC236}">
                  <a16:creationId xmlns:a16="http://schemas.microsoft.com/office/drawing/2014/main" id="{C8B6C691-C2EC-4F94-83E5-649390842ED7}"/>
                </a:ext>
              </a:extLst>
            </p:cNvPr>
            <p:cNvSpPr/>
            <p:nvPr/>
          </p:nvSpPr>
          <p:spPr>
            <a:xfrm>
              <a:off x="5371389" y="4284735"/>
              <a:ext cx="33393" cy="7427"/>
            </a:xfrm>
            <a:custGeom>
              <a:avLst/>
              <a:gdLst/>
              <a:ahLst/>
              <a:cxnLst/>
              <a:rect l="l" t="t" r="r" b="b"/>
              <a:pathLst>
                <a:path w="1803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1569" y="401"/>
                  </a:lnTo>
                  <a:cubicBezTo>
                    <a:pt x="1702" y="401"/>
                    <a:pt x="1802" y="334"/>
                    <a:pt x="1802" y="201"/>
                  </a:cubicBezTo>
                  <a:cubicBezTo>
                    <a:pt x="1802" y="100"/>
                    <a:pt x="1702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6;p44">
              <a:extLst>
                <a:ext uri="{FF2B5EF4-FFF2-40B4-BE49-F238E27FC236}">
                  <a16:creationId xmlns:a16="http://schemas.microsoft.com/office/drawing/2014/main" id="{3CDD2D18-A5B7-42AC-AF3D-CF3CEDC06082}"/>
                </a:ext>
              </a:extLst>
            </p:cNvPr>
            <p:cNvSpPr/>
            <p:nvPr/>
          </p:nvSpPr>
          <p:spPr>
            <a:xfrm>
              <a:off x="5310233" y="4288439"/>
              <a:ext cx="25355" cy="19"/>
            </a:xfrm>
            <a:custGeom>
              <a:avLst/>
              <a:gdLst/>
              <a:ahLst/>
              <a:cxnLst/>
              <a:rect l="l" t="t" r="r" b="b"/>
              <a:pathLst>
                <a:path w="1369" h="1" extrusionOk="0">
                  <a:moveTo>
                    <a:pt x="1368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37;p44">
              <a:extLst>
                <a:ext uri="{FF2B5EF4-FFF2-40B4-BE49-F238E27FC236}">
                  <a16:creationId xmlns:a16="http://schemas.microsoft.com/office/drawing/2014/main" id="{344A2AC5-0E4C-4611-ABBD-8DFC8B765066}"/>
                </a:ext>
              </a:extLst>
            </p:cNvPr>
            <p:cNvSpPr/>
            <p:nvPr/>
          </p:nvSpPr>
          <p:spPr>
            <a:xfrm>
              <a:off x="5305918" y="4284735"/>
              <a:ext cx="33374" cy="7427"/>
            </a:xfrm>
            <a:custGeom>
              <a:avLst/>
              <a:gdLst/>
              <a:ahLst/>
              <a:cxnLst/>
              <a:rect l="l" t="t" r="r" b="b"/>
              <a:pathLst>
                <a:path w="1802" h="401" extrusionOk="0">
                  <a:moveTo>
                    <a:pt x="234" y="0"/>
                  </a:moveTo>
                  <a:cubicBezTo>
                    <a:pt x="100" y="0"/>
                    <a:pt x="0" y="100"/>
                    <a:pt x="0" y="201"/>
                  </a:cubicBezTo>
                  <a:cubicBezTo>
                    <a:pt x="0" y="334"/>
                    <a:pt x="100" y="401"/>
                    <a:pt x="234" y="401"/>
                  </a:cubicBezTo>
                  <a:lnTo>
                    <a:pt x="1601" y="401"/>
                  </a:lnTo>
                  <a:cubicBezTo>
                    <a:pt x="1701" y="401"/>
                    <a:pt x="1801" y="334"/>
                    <a:pt x="1801" y="201"/>
                  </a:cubicBezTo>
                  <a:cubicBezTo>
                    <a:pt x="1801" y="100"/>
                    <a:pt x="1701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38;p44">
              <a:extLst>
                <a:ext uri="{FF2B5EF4-FFF2-40B4-BE49-F238E27FC236}">
                  <a16:creationId xmlns:a16="http://schemas.microsoft.com/office/drawing/2014/main" id="{D47FDC77-2AFC-41ED-B1ED-F6EC862D8AE4}"/>
                </a:ext>
              </a:extLst>
            </p:cNvPr>
            <p:cNvSpPr/>
            <p:nvPr/>
          </p:nvSpPr>
          <p:spPr>
            <a:xfrm>
              <a:off x="5323216" y="4302644"/>
              <a:ext cx="17928" cy="17947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0" y="968"/>
                  </a:moveTo>
                  <a:lnTo>
                    <a:pt x="96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9;p44">
              <a:extLst>
                <a:ext uri="{FF2B5EF4-FFF2-40B4-BE49-F238E27FC236}">
                  <a16:creationId xmlns:a16="http://schemas.microsoft.com/office/drawing/2014/main" id="{1023E3D2-9F70-4E83-B7D6-FE33E95F7169}"/>
                </a:ext>
              </a:extLst>
            </p:cNvPr>
            <p:cNvSpPr/>
            <p:nvPr/>
          </p:nvSpPr>
          <p:spPr>
            <a:xfrm>
              <a:off x="5318883" y="4298625"/>
              <a:ext cx="26577" cy="25670"/>
            </a:xfrm>
            <a:custGeom>
              <a:avLst/>
              <a:gdLst/>
              <a:ahLst/>
              <a:cxnLst/>
              <a:rect l="l" t="t" r="r" b="b"/>
              <a:pathLst>
                <a:path w="1435" h="1386" extrusionOk="0">
                  <a:moveTo>
                    <a:pt x="1206" y="1"/>
                  </a:moveTo>
                  <a:cubicBezTo>
                    <a:pt x="1151" y="1"/>
                    <a:pt x="1101" y="18"/>
                    <a:pt x="1068" y="51"/>
                  </a:cubicBezTo>
                  <a:lnTo>
                    <a:pt x="101" y="1052"/>
                  </a:lnTo>
                  <a:cubicBezTo>
                    <a:pt x="1" y="1118"/>
                    <a:pt x="1" y="1252"/>
                    <a:pt x="101" y="1319"/>
                  </a:cubicBezTo>
                  <a:cubicBezTo>
                    <a:pt x="134" y="1385"/>
                    <a:pt x="167" y="1385"/>
                    <a:pt x="234" y="1385"/>
                  </a:cubicBezTo>
                  <a:cubicBezTo>
                    <a:pt x="301" y="1385"/>
                    <a:pt x="334" y="1385"/>
                    <a:pt x="401" y="1319"/>
                  </a:cubicBezTo>
                  <a:lnTo>
                    <a:pt x="1368" y="351"/>
                  </a:lnTo>
                  <a:cubicBezTo>
                    <a:pt x="1435" y="284"/>
                    <a:pt x="1435" y="151"/>
                    <a:pt x="1368" y="51"/>
                  </a:cubicBezTo>
                  <a:cubicBezTo>
                    <a:pt x="1318" y="18"/>
                    <a:pt x="1260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40;p44">
              <a:extLst>
                <a:ext uri="{FF2B5EF4-FFF2-40B4-BE49-F238E27FC236}">
                  <a16:creationId xmlns:a16="http://schemas.microsoft.com/office/drawing/2014/main" id="{CB6107C9-BD79-474E-A8E9-684C5B8BA4F1}"/>
                </a:ext>
              </a:extLst>
            </p:cNvPr>
            <p:cNvSpPr/>
            <p:nvPr/>
          </p:nvSpPr>
          <p:spPr>
            <a:xfrm>
              <a:off x="5369537" y="4256305"/>
              <a:ext cx="17947" cy="17947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1" y="968"/>
                  </a:moveTo>
                  <a:lnTo>
                    <a:pt x="96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1;p44">
              <a:extLst>
                <a:ext uri="{FF2B5EF4-FFF2-40B4-BE49-F238E27FC236}">
                  <a16:creationId xmlns:a16="http://schemas.microsoft.com/office/drawing/2014/main" id="{CE2EE140-84E5-4228-B029-393436B2C63F}"/>
                </a:ext>
              </a:extLst>
            </p:cNvPr>
            <p:cNvSpPr/>
            <p:nvPr/>
          </p:nvSpPr>
          <p:spPr>
            <a:xfrm>
              <a:off x="5365221" y="4252453"/>
              <a:ext cx="26577" cy="26114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1201" y="0"/>
                  </a:moveTo>
                  <a:cubicBezTo>
                    <a:pt x="1151" y="0"/>
                    <a:pt x="1101" y="25"/>
                    <a:pt x="1068" y="76"/>
                  </a:cubicBezTo>
                  <a:lnTo>
                    <a:pt x="67" y="1043"/>
                  </a:lnTo>
                  <a:cubicBezTo>
                    <a:pt x="0" y="1110"/>
                    <a:pt x="0" y="1243"/>
                    <a:pt x="67" y="1343"/>
                  </a:cubicBezTo>
                  <a:cubicBezTo>
                    <a:pt x="134" y="1376"/>
                    <a:pt x="167" y="1410"/>
                    <a:pt x="234" y="1410"/>
                  </a:cubicBezTo>
                  <a:cubicBezTo>
                    <a:pt x="267" y="1410"/>
                    <a:pt x="334" y="1376"/>
                    <a:pt x="367" y="1343"/>
                  </a:cubicBezTo>
                  <a:lnTo>
                    <a:pt x="1335" y="376"/>
                  </a:lnTo>
                  <a:cubicBezTo>
                    <a:pt x="1435" y="276"/>
                    <a:pt x="1435" y="142"/>
                    <a:pt x="1335" y="76"/>
                  </a:cubicBezTo>
                  <a:cubicBezTo>
                    <a:pt x="1301" y="25"/>
                    <a:pt x="1251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2;p44">
              <a:extLst>
                <a:ext uri="{FF2B5EF4-FFF2-40B4-BE49-F238E27FC236}">
                  <a16:creationId xmlns:a16="http://schemas.microsoft.com/office/drawing/2014/main" id="{3BC73DD6-6A3E-459F-8FE1-8670B6D022C1}"/>
                </a:ext>
              </a:extLst>
            </p:cNvPr>
            <p:cNvSpPr/>
            <p:nvPr/>
          </p:nvSpPr>
          <p:spPr>
            <a:xfrm>
              <a:off x="5323216" y="4256305"/>
              <a:ext cx="17928" cy="17947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0" y="1"/>
                  </a:moveTo>
                  <a:lnTo>
                    <a:pt x="967" y="9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3;p44">
              <a:extLst>
                <a:ext uri="{FF2B5EF4-FFF2-40B4-BE49-F238E27FC236}">
                  <a16:creationId xmlns:a16="http://schemas.microsoft.com/office/drawing/2014/main" id="{9297EBBE-1336-44A4-9AD9-DDF30C8B1526}"/>
                </a:ext>
              </a:extLst>
            </p:cNvPr>
            <p:cNvSpPr/>
            <p:nvPr/>
          </p:nvSpPr>
          <p:spPr>
            <a:xfrm>
              <a:off x="5318883" y="4252453"/>
              <a:ext cx="26577" cy="26114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238" y="0"/>
                  </a:moveTo>
                  <a:cubicBezTo>
                    <a:pt x="184" y="0"/>
                    <a:pt x="134" y="25"/>
                    <a:pt x="101" y="76"/>
                  </a:cubicBezTo>
                  <a:cubicBezTo>
                    <a:pt x="1" y="142"/>
                    <a:pt x="1" y="276"/>
                    <a:pt x="101" y="376"/>
                  </a:cubicBezTo>
                  <a:lnTo>
                    <a:pt x="1068" y="1343"/>
                  </a:lnTo>
                  <a:cubicBezTo>
                    <a:pt x="1101" y="1376"/>
                    <a:pt x="1168" y="1410"/>
                    <a:pt x="1201" y="1410"/>
                  </a:cubicBezTo>
                  <a:cubicBezTo>
                    <a:pt x="1268" y="1410"/>
                    <a:pt x="1302" y="1376"/>
                    <a:pt x="1368" y="1343"/>
                  </a:cubicBezTo>
                  <a:cubicBezTo>
                    <a:pt x="1435" y="1243"/>
                    <a:pt x="1435" y="1110"/>
                    <a:pt x="1368" y="1043"/>
                  </a:cubicBezTo>
                  <a:lnTo>
                    <a:pt x="401" y="76"/>
                  </a:lnTo>
                  <a:cubicBezTo>
                    <a:pt x="351" y="25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4;p44">
              <a:extLst>
                <a:ext uri="{FF2B5EF4-FFF2-40B4-BE49-F238E27FC236}">
                  <a16:creationId xmlns:a16="http://schemas.microsoft.com/office/drawing/2014/main" id="{FF147D0F-C49B-4805-8B16-9414D78542E5}"/>
                </a:ext>
              </a:extLst>
            </p:cNvPr>
            <p:cNvSpPr/>
            <p:nvPr/>
          </p:nvSpPr>
          <p:spPr>
            <a:xfrm>
              <a:off x="5369537" y="4302644"/>
              <a:ext cx="17947" cy="17947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1" y="1"/>
                  </a:moveTo>
                  <a:lnTo>
                    <a:pt x="968" y="9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45;p44">
              <a:extLst>
                <a:ext uri="{FF2B5EF4-FFF2-40B4-BE49-F238E27FC236}">
                  <a16:creationId xmlns:a16="http://schemas.microsoft.com/office/drawing/2014/main" id="{CB5BABBC-2A6D-4C73-B653-0279E884DB8C}"/>
                </a:ext>
              </a:extLst>
            </p:cNvPr>
            <p:cNvSpPr/>
            <p:nvPr/>
          </p:nvSpPr>
          <p:spPr>
            <a:xfrm>
              <a:off x="5365221" y="4298625"/>
              <a:ext cx="26577" cy="25670"/>
            </a:xfrm>
            <a:custGeom>
              <a:avLst/>
              <a:gdLst/>
              <a:ahLst/>
              <a:cxnLst/>
              <a:rect l="l" t="t" r="r" b="b"/>
              <a:pathLst>
                <a:path w="1435" h="1386" extrusionOk="0">
                  <a:moveTo>
                    <a:pt x="230" y="1"/>
                  </a:moveTo>
                  <a:cubicBezTo>
                    <a:pt x="176" y="1"/>
                    <a:pt x="117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1068" y="1319"/>
                  </a:lnTo>
                  <a:cubicBezTo>
                    <a:pt x="1101" y="1385"/>
                    <a:pt x="1135" y="1385"/>
                    <a:pt x="1201" y="1385"/>
                  </a:cubicBezTo>
                  <a:cubicBezTo>
                    <a:pt x="1235" y="1385"/>
                    <a:pt x="1301" y="1385"/>
                    <a:pt x="1335" y="1319"/>
                  </a:cubicBezTo>
                  <a:cubicBezTo>
                    <a:pt x="1435" y="1252"/>
                    <a:pt x="1435" y="1118"/>
                    <a:pt x="1335" y="1052"/>
                  </a:cubicBezTo>
                  <a:lnTo>
                    <a:pt x="367" y="51"/>
                  </a:lnTo>
                  <a:cubicBezTo>
                    <a:pt x="334" y="18"/>
                    <a:pt x="284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46;p44">
              <a:extLst>
                <a:ext uri="{FF2B5EF4-FFF2-40B4-BE49-F238E27FC236}">
                  <a16:creationId xmlns:a16="http://schemas.microsoft.com/office/drawing/2014/main" id="{383ED7FC-47DF-4272-AC39-677D35AFFCD6}"/>
                </a:ext>
              </a:extLst>
            </p:cNvPr>
            <p:cNvSpPr/>
            <p:nvPr/>
          </p:nvSpPr>
          <p:spPr>
            <a:xfrm>
              <a:off x="5625937" y="4085693"/>
              <a:ext cx="398491" cy="362265"/>
            </a:xfrm>
            <a:custGeom>
              <a:avLst/>
              <a:gdLst/>
              <a:ahLst/>
              <a:cxnLst/>
              <a:rect l="l" t="t" r="r" b="b"/>
              <a:pathLst>
                <a:path w="21516" h="19560" extrusionOk="0">
                  <a:moveTo>
                    <a:pt x="10718" y="0"/>
                  </a:moveTo>
                  <a:cubicBezTo>
                    <a:pt x="6289" y="0"/>
                    <a:pt x="2289" y="3038"/>
                    <a:pt x="1234" y="7512"/>
                  </a:cubicBezTo>
                  <a:cubicBezTo>
                    <a:pt x="0" y="12782"/>
                    <a:pt x="3236" y="18053"/>
                    <a:pt x="8506" y="19287"/>
                  </a:cubicBezTo>
                  <a:cubicBezTo>
                    <a:pt x="9274" y="19471"/>
                    <a:pt x="10041" y="19560"/>
                    <a:pt x="10796" y="19560"/>
                  </a:cubicBezTo>
                  <a:cubicBezTo>
                    <a:pt x="15226" y="19560"/>
                    <a:pt x="19227" y="16518"/>
                    <a:pt x="20281" y="12015"/>
                  </a:cubicBezTo>
                  <a:cubicBezTo>
                    <a:pt x="21516" y="6778"/>
                    <a:pt x="18280" y="1507"/>
                    <a:pt x="13009" y="273"/>
                  </a:cubicBezTo>
                  <a:cubicBezTo>
                    <a:pt x="12241" y="89"/>
                    <a:pt x="11473" y="0"/>
                    <a:pt x="10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47;p44">
              <a:extLst>
                <a:ext uri="{FF2B5EF4-FFF2-40B4-BE49-F238E27FC236}">
                  <a16:creationId xmlns:a16="http://schemas.microsoft.com/office/drawing/2014/main" id="{0FB419C1-ABEA-4E79-864A-43F0E9AE9517}"/>
                </a:ext>
              </a:extLst>
            </p:cNvPr>
            <p:cNvSpPr/>
            <p:nvPr/>
          </p:nvSpPr>
          <p:spPr>
            <a:xfrm>
              <a:off x="5663608" y="4067876"/>
              <a:ext cx="362061" cy="362061"/>
            </a:xfrm>
            <a:custGeom>
              <a:avLst/>
              <a:gdLst/>
              <a:ahLst/>
              <a:cxnLst/>
              <a:rect l="l" t="t" r="r" b="b"/>
              <a:pathLst>
                <a:path w="19549" h="19549" extrusionOk="0">
                  <a:moveTo>
                    <a:pt x="19548" y="9775"/>
                  </a:moveTo>
                  <a:cubicBezTo>
                    <a:pt x="19548" y="15179"/>
                    <a:pt x="15178" y="19548"/>
                    <a:pt x="9775" y="19548"/>
                  </a:cubicBezTo>
                  <a:cubicBezTo>
                    <a:pt x="4371" y="19548"/>
                    <a:pt x="1" y="15179"/>
                    <a:pt x="1" y="9775"/>
                  </a:cubicBezTo>
                  <a:cubicBezTo>
                    <a:pt x="1" y="4371"/>
                    <a:pt x="4371" y="1"/>
                    <a:pt x="9775" y="1"/>
                  </a:cubicBezTo>
                  <a:cubicBezTo>
                    <a:pt x="15178" y="1"/>
                    <a:pt x="19548" y="4371"/>
                    <a:pt x="19548" y="9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8;p44">
              <a:extLst>
                <a:ext uri="{FF2B5EF4-FFF2-40B4-BE49-F238E27FC236}">
                  <a16:creationId xmlns:a16="http://schemas.microsoft.com/office/drawing/2014/main" id="{F49221F4-431C-4CC6-B3AD-59A419DA3253}"/>
                </a:ext>
              </a:extLst>
            </p:cNvPr>
            <p:cNvSpPr/>
            <p:nvPr/>
          </p:nvSpPr>
          <p:spPr>
            <a:xfrm>
              <a:off x="5653737" y="4063838"/>
              <a:ext cx="402195" cy="370414"/>
            </a:xfrm>
            <a:custGeom>
              <a:avLst/>
              <a:gdLst/>
              <a:ahLst/>
              <a:cxnLst/>
              <a:rect l="l" t="t" r="r" b="b"/>
              <a:pathLst>
                <a:path w="21716" h="20000" extrusionOk="0">
                  <a:moveTo>
                    <a:pt x="10308" y="419"/>
                  </a:moveTo>
                  <a:cubicBezTo>
                    <a:pt x="11342" y="419"/>
                    <a:pt x="12376" y="586"/>
                    <a:pt x="13376" y="919"/>
                  </a:cubicBezTo>
                  <a:cubicBezTo>
                    <a:pt x="15778" y="1720"/>
                    <a:pt x="17746" y="3455"/>
                    <a:pt x="18880" y="5723"/>
                  </a:cubicBezTo>
                  <a:cubicBezTo>
                    <a:pt x="21249" y="10460"/>
                    <a:pt x="19314" y="16230"/>
                    <a:pt x="14577" y="18565"/>
                  </a:cubicBezTo>
                  <a:cubicBezTo>
                    <a:pt x="13214" y="19252"/>
                    <a:pt x="11761" y="19577"/>
                    <a:pt x="10327" y="19577"/>
                  </a:cubicBezTo>
                  <a:cubicBezTo>
                    <a:pt x="6815" y="19577"/>
                    <a:pt x="3417" y="17626"/>
                    <a:pt x="1735" y="14262"/>
                  </a:cubicBezTo>
                  <a:cubicBezTo>
                    <a:pt x="601" y="11961"/>
                    <a:pt x="434" y="9359"/>
                    <a:pt x="1234" y="6957"/>
                  </a:cubicBezTo>
                  <a:cubicBezTo>
                    <a:pt x="2068" y="4522"/>
                    <a:pt x="3770" y="2554"/>
                    <a:pt x="6071" y="1420"/>
                  </a:cubicBezTo>
                  <a:cubicBezTo>
                    <a:pt x="7406" y="753"/>
                    <a:pt x="8840" y="419"/>
                    <a:pt x="10308" y="419"/>
                  </a:cubicBezTo>
                  <a:close/>
                  <a:moveTo>
                    <a:pt x="10310" y="0"/>
                  </a:moveTo>
                  <a:cubicBezTo>
                    <a:pt x="8790" y="0"/>
                    <a:pt x="7279" y="349"/>
                    <a:pt x="5871" y="1053"/>
                  </a:cubicBezTo>
                  <a:cubicBezTo>
                    <a:pt x="3469" y="2254"/>
                    <a:pt x="1701" y="4289"/>
                    <a:pt x="834" y="6824"/>
                  </a:cubicBezTo>
                  <a:cubicBezTo>
                    <a:pt x="0" y="9359"/>
                    <a:pt x="200" y="12061"/>
                    <a:pt x="1368" y="14463"/>
                  </a:cubicBezTo>
                  <a:cubicBezTo>
                    <a:pt x="3102" y="17965"/>
                    <a:pt x="6672" y="20000"/>
                    <a:pt x="10341" y="20000"/>
                  </a:cubicBezTo>
                  <a:cubicBezTo>
                    <a:pt x="11842" y="20000"/>
                    <a:pt x="13343" y="19666"/>
                    <a:pt x="14777" y="18932"/>
                  </a:cubicBezTo>
                  <a:cubicBezTo>
                    <a:pt x="19714" y="16497"/>
                    <a:pt x="21716" y="10493"/>
                    <a:pt x="19281" y="5556"/>
                  </a:cubicBezTo>
                  <a:cubicBezTo>
                    <a:pt x="18080" y="3154"/>
                    <a:pt x="16045" y="1387"/>
                    <a:pt x="13510" y="519"/>
                  </a:cubicBezTo>
                  <a:cubicBezTo>
                    <a:pt x="12461" y="174"/>
                    <a:pt x="11383" y="0"/>
                    <a:pt x="10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9;p44">
              <a:extLst>
                <a:ext uri="{FF2B5EF4-FFF2-40B4-BE49-F238E27FC236}">
                  <a16:creationId xmlns:a16="http://schemas.microsoft.com/office/drawing/2014/main" id="{01A665E8-DDE2-490A-B64F-18B73D96578D}"/>
                </a:ext>
              </a:extLst>
            </p:cNvPr>
            <p:cNvSpPr/>
            <p:nvPr/>
          </p:nvSpPr>
          <p:spPr>
            <a:xfrm>
              <a:off x="5805088" y="4137754"/>
              <a:ext cx="151999" cy="185299"/>
            </a:xfrm>
            <a:custGeom>
              <a:avLst/>
              <a:gdLst/>
              <a:ahLst/>
              <a:cxnLst/>
              <a:rect l="l" t="t" r="r" b="b"/>
              <a:pathLst>
                <a:path w="8207" h="10005" extrusionOk="0">
                  <a:moveTo>
                    <a:pt x="1831" y="0"/>
                  </a:moveTo>
                  <a:cubicBezTo>
                    <a:pt x="1734" y="0"/>
                    <a:pt x="1635" y="10"/>
                    <a:pt x="1535" y="31"/>
                  </a:cubicBezTo>
                  <a:cubicBezTo>
                    <a:pt x="1335" y="64"/>
                    <a:pt x="1168" y="231"/>
                    <a:pt x="1202" y="464"/>
                  </a:cubicBezTo>
                  <a:lnTo>
                    <a:pt x="1302" y="1298"/>
                  </a:lnTo>
                  <a:cubicBezTo>
                    <a:pt x="1402" y="2432"/>
                    <a:pt x="935" y="3567"/>
                    <a:pt x="34" y="4234"/>
                  </a:cubicBezTo>
                  <a:cubicBezTo>
                    <a:pt x="67" y="4300"/>
                    <a:pt x="67" y="4367"/>
                    <a:pt x="67" y="4434"/>
                  </a:cubicBezTo>
                  <a:lnTo>
                    <a:pt x="1" y="9437"/>
                  </a:lnTo>
                  <a:cubicBezTo>
                    <a:pt x="101" y="9738"/>
                    <a:pt x="368" y="9938"/>
                    <a:pt x="701" y="9938"/>
                  </a:cubicBezTo>
                  <a:lnTo>
                    <a:pt x="6439" y="10005"/>
                  </a:lnTo>
                  <a:cubicBezTo>
                    <a:pt x="6739" y="10005"/>
                    <a:pt x="6972" y="9771"/>
                    <a:pt x="6972" y="9471"/>
                  </a:cubicBezTo>
                  <a:lnTo>
                    <a:pt x="6972" y="9271"/>
                  </a:lnTo>
                  <a:cubicBezTo>
                    <a:pt x="6972" y="9104"/>
                    <a:pt x="6872" y="8970"/>
                    <a:pt x="6706" y="8970"/>
                  </a:cubicBezTo>
                  <a:lnTo>
                    <a:pt x="6772" y="8970"/>
                  </a:lnTo>
                  <a:cubicBezTo>
                    <a:pt x="7139" y="8970"/>
                    <a:pt x="7406" y="8704"/>
                    <a:pt x="7406" y="8370"/>
                  </a:cubicBezTo>
                  <a:lnTo>
                    <a:pt x="7406" y="7903"/>
                  </a:lnTo>
                  <a:cubicBezTo>
                    <a:pt x="7406" y="7636"/>
                    <a:pt x="7173" y="7403"/>
                    <a:pt x="7173" y="7403"/>
                  </a:cubicBezTo>
                  <a:cubicBezTo>
                    <a:pt x="7506" y="7403"/>
                    <a:pt x="7806" y="7136"/>
                    <a:pt x="7806" y="6769"/>
                  </a:cubicBezTo>
                  <a:lnTo>
                    <a:pt x="7806" y="6135"/>
                  </a:lnTo>
                  <a:cubicBezTo>
                    <a:pt x="7806" y="5868"/>
                    <a:pt x="7439" y="5668"/>
                    <a:pt x="7439" y="5668"/>
                  </a:cubicBezTo>
                  <a:cubicBezTo>
                    <a:pt x="7873" y="5668"/>
                    <a:pt x="8207" y="5335"/>
                    <a:pt x="8207" y="4901"/>
                  </a:cubicBezTo>
                  <a:lnTo>
                    <a:pt x="8207" y="4634"/>
                  </a:lnTo>
                  <a:cubicBezTo>
                    <a:pt x="8207" y="4234"/>
                    <a:pt x="7873" y="3867"/>
                    <a:pt x="7473" y="3867"/>
                  </a:cubicBezTo>
                  <a:lnTo>
                    <a:pt x="3303" y="3833"/>
                  </a:lnTo>
                  <a:cubicBezTo>
                    <a:pt x="3570" y="3166"/>
                    <a:pt x="3637" y="2466"/>
                    <a:pt x="3437" y="1765"/>
                  </a:cubicBezTo>
                  <a:lnTo>
                    <a:pt x="3303" y="1165"/>
                  </a:lnTo>
                  <a:cubicBezTo>
                    <a:pt x="3128" y="493"/>
                    <a:pt x="2518" y="0"/>
                    <a:pt x="1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50;p44">
              <a:extLst>
                <a:ext uri="{FF2B5EF4-FFF2-40B4-BE49-F238E27FC236}">
                  <a16:creationId xmlns:a16="http://schemas.microsoft.com/office/drawing/2014/main" id="{D52CA77F-A365-4020-8DDF-2064FC5CB2E6}"/>
                </a:ext>
              </a:extLst>
            </p:cNvPr>
            <p:cNvSpPr/>
            <p:nvPr/>
          </p:nvSpPr>
          <p:spPr>
            <a:xfrm>
              <a:off x="5800772" y="4133624"/>
              <a:ext cx="160019" cy="193134"/>
            </a:xfrm>
            <a:custGeom>
              <a:avLst/>
              <a:gdLst/>
              <a:ahLst/>
              <a:cxnLst/>
              <a:rect l="l" t="t" r="r" b="b"/>
              <a:pathLst>
                <a:path w="8640" h="10428" extrusionOk="0">
                  <a:moveTo>
                    <a:pt x="2003" y="406"/>
                  </a:moveTo>
                  <a:cubicBezTo>
                    <a:pt x="2626" y="406"/>
                    <a:pt x="3185" y="818"/>
                    <a:pt x="3336" y="1421"/>
                  </a:cubicBezTo>
                  <a:lnTo>
                    <a:pt x="3469" y="2022"/>
                  </a:lnTo>
                  <a:cubicBezTo>
                    <a:pt x="3636" y="2689"/>
                    <a:pt x="3603" y="3356"/>
                    <a:pt x="3336" y="3990"/>
                  </a:cubicBezTo>
                  <a:lnTo>
                    <a:pt x="3236" y="4257"/>
                  </a:lnTo>
                  <a:lnTo>
                    <a:pt x="7672" y="4290"/>
                  </a:lnTo>
                  <a:cubicBezTo>
                    <a:pt x="8006" y="4323"/>
                    <a:pt x="8239" y="4557"/>
                    <a:pt x="8239" y="4857"/>
                  </a:cubicBezTo>
                  <a:lnTo>
                    <a:pt x="8239" y="5124"/>
                  </a:lnTo>
                  <a:cubicBezTo>
                    <a:pt x="8239" y="5407"/>
                    <a:pt x="8032" y="5660"/>
                    <a:pt x="7728" y="5660"/>
                  </a:cubicBezTo>
                  <a:cubicBezTo>
                    <a:pt x="7710" y="5660"/>
                    <a:pt x="7691" y="5659"/>
                    <a:pt x="7672" y="5658"/>
                  </a:cubicBezTo>
                  <a:lnTo>
                    <a:pt x="6939" y="5658"/>
                  </a:lnTo>
                  <a:lnTo>
                    <a:pt x="7572" y="6058"/>
                  </a:lnTo>
                  <a:cubicBezTo>
                    <a:pt x="7672" y="6125"/>
                    <a:pt x="7839" y="6258"/>
                    <a:pt x="7839" y="6358"/>
                  </a:cubicBezTo>
                  <a:lnTo>
                    <a:pt x="7839" y="6992"/>
                  </a:lnTo>
                  <a:cubicBezTo>
                    <a:pt x="7839" y="7092"/>
                    <a:pt x="7772" y="7225"/>
                    <a:pt x="7706" y="7292"/>
                  </a:cubicBezTo>
                  <a:cubicBezTo>
                    <a:pt x="7606" y="7359"/>
                    <a:pt x="7506" y="7426"/>
                    <a:pt x="7406" y="7426"/>
                  </a:cubicBezTo>
                  <a:lnTo>
                    <a:pt x="6838" y="7392"/>
                  </a:lnTo>
                  <a:lnTo>
                    <a:pt x="6838" y="7392"/>
                  </a:lnTo>
                  <a:lnTo>
                    <a:pt x="7272" y="7792"/>
                  </a:lnTo>
                  <a:cubicBezTo>
                    <a:pt x="7305" y="7826"/>
                    <a:pt x="7439" y="7959"/>
                    <a:pt x="7439" y="8093"/>
                  </a:cubicBezTo>
                  <a:lnTo>
                    <a:pt x="7439" y="8560"/>
                  </a:lnTo>
                  <a:cubicBezTo>
                    <a:pt x="7439" y="8693"/>
                    <a:pt x="7372" y="8793"/>
                    <a:pt x="7305" y="8860"/>
                  </a:cubicBezTo>
                  <a:cubicBezTo>
                    <a:pt x="7239" y="8927"/>
                    <a:pt x="7105" y="8960"/>
                    <a:pt x="7005" y="8960"/>
                  </a:cubicBezTo>
                  <a:lnTo>
                    <a:pt x="6939" y="8960"/>
                  </a:lnTo>
                  <a:lnTo>
                    <a:pt x="6939" y="9394"/>
                  </a:lnTo>
                  <a:cubicBezTo>
                    <a:pt x="6972" y="9394"/>
                    <a:pt x="7005" y="9427"/>
                    <a:pt x="7005" y="9460"/>
                  </a:cubicBezTo>
                  <a:lnTo>
                    <a:pt x="7005" y="9694"/>
                  </a:lnTo>
                  <a:cubicBezTo>
                    <a:pt x="7005" y="9761"/>
                    <a:pt x="6972" y="9861"/>
                    <a:pt x="6905" y="9927"/>
                  </a:cubicBezTo>
                  <a:cubicBezTo>
                    <a:pt x="6856" y="9976"/>
                    <a:pt x="6808" y="10007"/>
                    <a:pt x="6746" y="10007"/>
                  </a:cubicBezTo>
                  <a:cubicBezTo>
                    <a:pt x="6723" y="10007"/>
                    <a:pt x="6699" y="10003"/>
                    <a:pt x="6672" y="9994"/>
                  </a:cubicBezTo>
                  <a:lnTo>
                    <a:pt x="934" y="9961"/>
                  </a:lnTo>
                  <a:cubicBezTo>
                    <a:pt x="734" y="9961"/>
                    <a:pt x="534" y="9827"/>
                    <a:pt x="467" y="9627"/>
                  </a:cubicBezTo>
                  <a:lnTo>
                    <a:pt x="501" y="4657"/>
                  </a:lnTo>
                  <a:cubicBezTo>
                    <a:pt x="501" y="4624"/>
                    <a:pt x="501" y="4590"/>
                    <a:pt x="501" y="4523"/>
                  </a:cubicBezTo>
                  <a:cubicBezTo>
                    <a:pt x="1401" y="3790"/>
                    <a:pt x="1835" y="2655"/>
                    <a:pt x="1735" y="1488"/>
                  </a:cubicBezTo>
                  <a:lnTo>
                    <a:pt x="1635" y="621"/>
                  </a:lnTo>
                  <a:cubicBezTo>
                    <a:pt x="1635" y="521"/>
                    <a:pt x="1701" y="454"/>
                    <a:pt x="1802" y="421"/>
                  </a:cubicBezTo>
                  <a:cubicBezTo>
                    <a:pt x="1869" y="411"/>
                    <a:pt x="1936" y="406"/>
                    <a:pt x="2003" y="406"/>
                  </a:cubicBezTo>
                  <a:close/>
                  <a:moveTo>
                    <a:pt x="1997" y="1"/>
                  </a:moveTo>
                  <a:cubicBezTo>
                    <a:pt x="1911" y="1"/>
                    <a:pt x="1823" y="7"/>
                    <a:pt x="1735" y="20"/>
                  </a:cubicBezTo>
                  <a:cubicBezTo>
                    <a:pt x="1401" y="87"/>
                    <a:pt x="1201" y="387"/>
                    <a:pt x="1234" y="687"/>
                  </a:cubicBezTo>
                  <a:lnTo>
                    <a:pt x="1301" y="1555"/>
                  </a:lnTo>
                  <a:cubicBezTo>
                    <a:pt x="1435" y="2622"/>
                    <a:pt x="968" y="3656"/>
                    <a:pt x="134" y="4290"/>
                  </a:cubicBezTo>
                  <a:lnTo>
                    <a:pt x="0" y="4390"/>
                  </a:lnTo>
                  <a:lnTo>
                    <a:pt x="67" y="4557"/>
                  </a:lnTo>
                  <a:cubicBezTo>
                    <a:pt x="67" y="4590"/>
                    <a:pt x="100" y="4624"/>
                    <a:pt x="100" y="4657"/>
                  </a:cubicBezTo>
                  <a:lnTo>
                    <a:pt x="34" y="9694"/>
                  </a:lnTo>
                  <a:lnTo>
                    <a:pt x="34" y="9727"/>
                  </a:lnTo>
                  <a:cubicBezTo>
                    <a:pt x="167" y="10094"/>
                    <a:pt x="534" y="10361"/>
                    <a:pt x="934" y="10361"/>
                  </a:cubicBezTo>
                  <a:lnTo>
                    <a:pt x="6672" y="10428"/>
                  </a:lnTo>
                  <a:cubicBezTo>
                    <a:pt x="6872" y="10428"/>
                    <a:pt x="7072" y="10361"/>
                    <a:pt x="7172" y="10228"/>
                  </a:cubicBezTo>
                  <a:cubicBezTo>
                    <a:pt x="7339" y="10094"/>
                    <a:pt x="7406" y="9894"/>
                    <a:pt x="7406" y="9694"/>
                  </a:cubicBezTo>
                  <a:lnTo>
                    <a:pt x="7406" y="9494"/>
                  </a:lnTo>
                  <a:cubicBezTo>
                    <a:pt x="7406" y="9427"/>
                    <a:pt x="7406" y="9360"/>
                    <a:pt x="7372" y="9294"/>
                  </a:cubicBezTo>
                  <a:cubicBezTo>
                    <a:pt x="7472" y="9260"/>
                    <a:pt x="7539" y="9227"/>
                    <a:pt x="7572" y="9160"/>
                  </a:cubicBezTo>
                  <a:cubicBezTo>
                    <a:pt x="7739" y="8993"/>
                    <a:pt x="7839" y="8793"/>
                    <a:pt x="7839" y="8593"/>
                  </a:cubicBezTo>
                  <a:lnTo>
                    <a:pt x="7839" y="8126"/>
                  </a:lnTo>
                  <a:cubicBezTo>
                    <a:pt x="7839" y="7993"/>
                    <a:pt x="7806" y="7859"/>
                    <a:pt x="7739" y="7759"/>
                  </a:cubicBezTo>
                  <a:cubicBezTo>
                    <a:pt x="7839" y="7726"/>
                    <a:pt x="7906" y="7659"/>
                    <a:pt x="7973" y="7592"/>
                  </a:cubicBezTo>
                  <a:cubicBezTo>
                    <a:pt x="8139" y="7426"/>
                    <a:pt x="8239" y="7225"/>
                    <a:pt x="8239" y="6992"/>
                  </a:cubicBezTo>
                  <a:lnTo>
                    <a:pt x="8239" y="6358"/>
                  </a:lnTo>
                  <a:cubicBezTo>
                    <a:pt x="8239" y="6225"/>
                    <a:pt x="8173" y="6091"/>
                    <a:pt x="8106" y="5991"/>
                  </a:cubicBezTo>
                  <a:cubicBezTo>
                    <a:pt x="8406" y="5824"/>
                    <a:pt x="8640" y="5524"/>
                    <a:pt x="8640" y="5124"/>
                  </a:cubicBezTo>
                  <a:lnTo>
                    <a:pt x="8640" y="4857"/>
                  </a:lnTo>
                  <a:cubicBezTo>
                    <a:pt x="8640" y="4323"/>
                    <a:pt x="8206" y="3890"/>
                    <a:pt x="7672" y="3890"/>
                  </a:cubicBezTo>
                  <a:lnTo>
                    <a:pt x="3836" y="3856"/>
                  </a:lnTo>
                  <a:cubicBezTo>
                    <a:pt x="4003" y="3223"/>
                    <a:pt x="4036" y="2589"/>
                    <a:pt x="3870" y="1955"/>
                  </a:cubicBezTo>
                  <a:lnTo>
                    <a:pt x="3736" y="1355"/>
                  </a:lnTo>
                  <a:cubicBezTo>
                    <a:pt x="3526" y="542"/>
                    <a:pt x="2799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1;p44">
              <a:extLst>
                <a:ext uri="{FF2B5EF4-FFF2-40B4-BE49-F238E27FC236}">
                  <a16:creationId xmlns:a16="http://schemas.microsoft.com/office/drawing/2014/main" id="{9E7C537C-3C32-42BD-A28B-75835407A07C}"/>
                </a:ext>
              </a:extLst>
            </p:cNvPr>
            <p:cNvSpPr/>
            <p:nvPr/>
          </p:nvSpPr>
          <p:spPr>
            <a:xfrm>
              <a:off x="5740839" y="4211208"/>
              <a:ext cx="65508" cy="110606"/>
            </a:xfrm>
            <a:custGeom>
              <a:avLst/>
              <a:gdLst/>
              <a:ahLst/>
              <a:cxnLst/>
              <a:rect l="l" t="t" r="r" b="b"/>
              <a:pathLst>
                <a:path w="3537" h="5972" extrusionOk="0">
                  <a:moveTo>
                    <a:pt x="501" y="1"/>
                  </a:moveTo>
                  <a:cubicBezTo>
                    <a:pt x="267" y="1"/>
                    <a:pt x="67" y="201"/>
                    <a:pt x="67" y="435"/>
                  </a:cubicBezTo>
                  <a:lnTo>
                    <a:pt x="1" y="5471"/>
                  </a:lnTo>
                  <a:cubicBezTo>
                    <a:pt x="1" y="5738"/>
                    <a:pt x="201" y="5938"/>
                    <a:pt x="468" y="5938"/>
                  </a:cubicBezTo>
                  <a:lnTo>
                    <a:pt x="3036" y="5972"/>
                  </a:lnTo>
                  <a:cubicBezTo>
                    <a:pt x="3270" y="5972"/>
                    <a:pt x="3470" y="5772"/>
                    <a:pt x="3470" y="5505"/>
                  </a:cubicBezTo>
                  <a:lnTo>
                    <a:pt x="3470" y="5471"/>
                  </a:lnTo>
                  <a:lnTo>
                    <a:pt x="3536" y="468"/>
                  </a:lnTo>
                  <a:cubicBezTo>
                    <a:pt x="3536" y="401"/>
                    <a:pt x="3503" y="334"/>
                    <a:pt x="3503" y="268"/>
                  </a:cubicBezTo>
                  <a:cubicBezTo>
                    <a:pt x="3403" y="134"/>
                    <a:pt x="3270" y="1"/>
                    <a:pt x="3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52;p44">
              <a:extLst>
                <a:ext uri="{FF2B5EF4-FFF2-40B4-BE49-F238E27FC236}">
                  <a16:creationId xmlns:a16="http://schemas.microsoft.com/office/drawing/2014/main" id="{68660F04-D60A-4B8C-A2A0-6FC24375D51A}"/>
                </a:ext>
              </a:extLst>
            </p:cNvPr>
            <p:cNvSpPr/>
            <p:nvPr/>
          </p:nvSpPr>
          <p:spPr>
            <a:xfrm>
              <a:off x="5737135" y="4207503"/>
              <a:ext cx="72916" cy="118014"/>
            </a:xfrm>
            <a:custGeom>
              <a:avLst/>
              <a:gdLst/>
              <a:ahLst/>
              <a:cxnLst/>
              <a:rect l="l" t="t" r="r" b="b"/>
              <a:pathLst>
                <a:path w="3937" h="6372" extrusionOk="0">
                  <a:moveTo>
                    <a:pt x="701" y="401"/>
                  </a:moveTo>
                  <a:lnTo>
                    <a:pt x="3269" y="434"/>
                  </a:lnTo>
                  <a:cubicBezTo>
                    <a:pt x="3370" y="434"/>
                    <a:pt x="3470" y="468"/>
                    <a:pt x="3503" y="568"/>
                  </a:cubicBezTo>
                  <a:cubicBezTo>
                    <a:pt x="3503" y="601"/>
                    <a:pt x="3536" y="635"/>
                    <a:pt x="3536" y="668"/>
                  </a:cubicBezTo>
                  <a:lnTo>
                    <a:pt x="3470" y="5705"/>
                  </a:lnTo>
                  <a:cubicBezTo>
                    <a:pt x="3470" y="5772"/>
                    <a:pt x="3436" y="5838"/>
                    <a:pt x="3403" y="5872"/>
                  </a:cubicBezTo>
                  <a:cubicBezTo>
                    <a:pt x="3336" y="5938"/>
                    <a:pt x="3303" y="5972"/>
                    <a:pt x="3236" y="5972"/>
                  </a:cubicBezTo>
                  <a:lnTo>
                    <a:pt x="634" y="5938"/>
                  </a:lnTo>
                  <a:cubicBezTo>
                    <a:pt x="601" y="5938"/>
                    <a:pt x="534" y="5905"/>
                    <a:pt x="467" y="5872"/>
                  </a:cubicBezTo>
                  <a:cubicBezTo>
                    <a:pt x="434" y="5805"/>
                    <a:pt x="401" y="5738"/>
                    <a:pt x="401" y="5671"/>
                  </a:cubicBezTo>
                  <a:lnTo>
                    <a:pt x="467" y="635"/>
                  </a:lnTo>
                  <a:cubicBezTo>
                    <a:pt x="467" y="501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534" y="1"/>
                    <a:pt x="367" y="34"/>
                    <a:pt x="234" y="168"/>
                  </a:cubicBezTo>
                  <a:cubicBezTo>
                    <a:pt x="101" y="301"/>
                    <a:pt x="34" y="468"/>
                    <a:pt x="34" y="635"/>
                  </a:cubicBezTo>
                  <a:lnTo>
                    <a:pt x="0" y="5671"/>
                  </a:lnTo>
                  <a:cubicBezTo>
                    <a:pt x="0" y="6038"/>
                    <a:pt x="267" y="6339"/>
                    <a:pt x="634" y="6339"/>
                  </a:cubicBezTo>
                  <a:lnTo>
                    <a:pt x="3236" y="6372"/>
                  </a:lnTo>
                  <a:cubicBezTo>
                    <a:pt x="3403" y="6372"/>
                    <a:pt x="3570" y="6305"/>
                    <a:pt x="3703" y="6205"/>
                  </a:cubicBezTo>
                  <a:cubicBezTo>
                    <a:pt x="3837" y="6072"/>
                    <a:pt x="3903" y="5905"/>
                    <a:pt x="3903" y="5671"/>
                  </a:cubicBezTo>
                  <a:lnTo>
                    <a:pt x="3937" y="668"/>
                  </a:lnTo>
                  <a:cubicBezTo>
                    <a:pt x="3937" y="568"/>
                    <a:pt x="3903" y="501"/>
                    <a:pt x="3870" y="401"/>
                  </a:cubicBezTo>
                  <a:cubicBezTo>
                    <a:pt x="3770" y="168"/>
                    <a:pt x="3536" y="1"/>
                    <a:pt x="3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3;p44">
              <a:extLst>
                <a:ext uri="{FF2B5EF4-FFF2-40B4-BE49-F238E27FC236}">
                  <a16:creationId xmlns:a16="http://schemas.microsoft.com/office/drawing/2014/main" id="{1CA5C593-6668-4550-B169-42135FB1A64A}"/>
                </a:ext>
              </a:extLst>
            </p:cNvPr>
            <p:cNvSpPr/>
            <p:nvPr/>
          </p:nvSpPr>
          <p:spPr>
            <a:xfrm>
              <a:off x="5769269" y="4223579"/>
              <a:ext cx="17928" cy="17317"/>
            </a:xfrm>
            <a:custGeom>
              <a:avLst/>
              <a:gdLst/>
              <a:ahLst/>
              <a:cxnLst/>
              <a:rect l="l" t="t" r="r" b="b"/>
              <a:pathLst>
                <a:path w="968" h="935" extrusionOk="0">
                  <a:moveTo>
                    <a:pt x="500" y="0"/>
                  </a:moveTo>
                  <a:cubicBezTo>
                    <a:pt x="234" y="0"/>
                    <a:pt x="0" y="200"/>
                    <a:pt x="0" y="467"/>
                  </a:cubicBezTo>
                  <a:cubicBezTo>
                    <a:pt x="0" y="734"/>
                    <a:pt x="234" y="934"/>
                    <a:pt x="500" y="934"/>
                  </a:cubicBezTo>
                  <a:cubicBezTo>
                    <a:pt x="734" y="934"/>
                    <a:pt x="967" y="734"/>
                    <a:pt x="967" y="467"/>
                  </a:cubicBezTo>
                  <a:cubicBezTo>
                    <a:pt x="967" y="200"/>
                    <a:pt x="76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54;p44">
              <a:extLst>
                <a:ext uri="{FF2B5EF4-FFF2-40B4-BE49-F238E27FC236}">
                  <a16:creationId xmlns:a16="http://schemas.microsoft.com/office/drawing/2014/main" id="{6ACF42DD-01E7-409B-9AA4-E9B9DAAE4870}"/>
                </a:ext>
              </a:extLst>
            </p:cNvPr>
            <p:cNvSpPr/>
            <p:nvPr/>
          </p:nvSpPr>
          <p:spPr>
            <a:xfrm>
              <a:off x="5765546" y="4219245"/>
              <a:ext cx="25355" cy="2535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1" y="434"/>
                  </a:moveTo>
                  <a:cubicBezTo>
                    <a:pt x="835" y="434"/>
                    <a:pt x="968" y="568"/>
                    <a:pt x="968" y="701"/>
                  </a:cubicBezTo>
                  <a:cubicBezTo>
                    <a:pt x="968" y="834"/>
                    <a:pt x="835" y="968"/>
                    <a:pt x="701" y="968"/>
                  </a:cubicBezTo>
                  <a:cubicBezTo>
                    <a:pt x="535" y="968"/>
                    <a:pt x="435" y="834"/>
                    <a:pt x="435" y="701"/>
                  </a:cubicBezTo>
                  <a:cubicBezTo>
                    <a:pt x="435" y="534"/>
                    <a:pt x="535" y="434"/>
                    <a:pt x="701" y="434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368"/>
                    <a:pt x="668" y="1368"/>
                  </a:cubicBezTo>
                  <a:lnTo>
                    <a:pt x="701" y="1368"/>
                  </a:lnTo>
                  <a:cubicBezTo>
                    <a:pt x="1068" y="1368"/>
                    <a:pt x="1369" y="1068"/>
                    <a:pt x="1369" y="701"/>
                  </a:cubicBezTo>
                  <a:cubicBezTo>
                    <a:pt x="1369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55;p44">
              <a:extLst>
                <a:ext uri="{FF2B5EF4-FFF2-40B4-BE49-F238E27FC236}">
                  <a16:creationId xmlns:a16="http://schemas.microsoft.com/office/drawing/2014/main" id="{84CE630C-0B1A-466C-AA3F-A471D381535D}"/>
                </a:ext>
              </a:extLst>
            </p:cNvPr>
            <p:cNvSpPr/>
            <p:nvPr/>
          </p:nvSpPr>
          <p:spPr>
            <a:xfrm>
              <a:off x="5905785" y="4303885"/>
              <a:ext cx="24114" cy="19"/>
            </a:xfrm>
            <a:custGeom>
              <a:avLst/>
              <a:gdLst/>
              <a:ahLst/>
              <a:cxnLst/>
              <a:rect l="l" t="t" r="r" b="b"/>
              <a:pathLst>
                <a:path w="1302" h="1" extrusionOk="0">
                  <a:moveTo>
                    <a:pt x="1" y="0"/>
                  </a:moveTo>
                  <a:lnTo>
                    <a:pt x="130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6;p44">
              <a:extLst>
                <a:ext uri="{FF2B5EF4-FFF2-40B4-BE49-F238E27FC236}">
                  <a16:creationId xmlns:a16="http://schemas.microsoft.com/office/drawing/2014/main" id="{6458D3EF-BF0D-481D-B089-C83BABB9001D}"/>
                </a:ext>
              </a:extLst>
            </p:cNvPr>
            <p:cNvSpPr/>
            <p:nvPr/>
          </p:nvSpPr>
          <p:spPr>
            <a:xfrm>
              <a:off x="5905785" y="4299551"/>
              <a:ext cx="24114" cy="8056"/>
            </a:xfrm>
            <a:custGeom>
              <a:avLst/>
              <a:gdLst/>
              <a:ahLst/>
              <a:cxnLst/>
              <a:rect l="l" t="t" r="r" b="b"/>
              <a:pathLst>
                <a:path w="1302" h="435" extrusionOk="0">
                  <a:moveTo>
                    <a:pt x="1" y="1"/>
                  </a:moveTo>
                  <a:lnTo>
                    <a:pt x="1" y="435"/>
                  </a:lnTo>
                  <a:lnTo>
                    <a:pt x="1302" y="435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7;p44">
              <a:extLst>
                <a:ext uri="{FF2B5EF4-FFF2-40B4-BE49-F238E27FC236}">
                  <a16:creationId xmlns:a16="http://schemas.microsoft.com/office/drawing/2014/main" id="{B659CF76-EF27-45E4-8EFD-8DB39F7BE3F9}"/>
                </a:ext>
              </a:extLst>
            </p:cNvPr>
            <p:cNvSpPr/>
            <p:nvPr/>
          </p:nvSpPr>
          <p:spPr>
            <a:xfrm>
              <a:off x="5913211" y="4274845"/>
              <a:ext cx="24114" cy="19"/>
            </a:xfrm>
            <a:custGeom>
              <a:avLst/>
              <a:gdLst/>
              <a:ahLst/>
              <a:cxnLst/>
              <a:rect l="l" t="t" r="r" b="b"/>
              <a:pathLst>
                <a:path w="1302" h="1" extrusionOk="0">
                  <a:moveTo>
                    <a:pt x="0" y="1"/>
                  </a:moveTo>
                  <a:lnTo>
                    <a:pt x="130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8;p44">
              <a:extLst>
                <a:ext uri="{FF2B5EF4-FFF2-40B4-BE49-F238E27FC236}">
                  <a16:creationId xmlns:a16="http://schemas.microsoft.com/office/drawing/2014/main" id="{5305CF08-33AF-49E2-ADD0-082B85D6E550}"/>
                </a:ext>
              </a:extLst>
            </p:cNvPr>
            <p:cNvSpPr/>
            <p:nvPr/>
          </p:nvSpPr>
          <p:spPr>
            <a:xfrm>
              <a:off x="5913211" y="4271140"/>
              <a:ext cx="24114" cy="7427"/>
            </a:xfrm>
            <a:custGeom>
              <a:avLst/>
              <a:gdLst/>
              <a:ahLst/>
              <a:cxnLst/>
              <a:rect l="l" t="t" r="r" b="b"/>
              <a:pathLst>
                <a:path w="1302" h="401" extrusionOk="0">
                  <a:moveTo>
                    <a:pt x="0" y="1"/>
                  </a:moveTo>
                  <a:lnTo>
                    <a:pt x="0" y="401"/>
                  </a:lnTo>
                  <a:lnTo>
                    <a:pt x="1301" y="40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9;p44">
              <a:extLst>
                <a:ext uri="{FF2B5EF4-FFF2-40B4-BE49-F238E27FC236}">
                  <a16:creationId xmlns:a16="http://schemas.microsoft.com/office/drawing/2014/main" id="{F4FABFFA-4BDC-4396-8FCA-5110A2BDE207}"/>
                </a:ext>
              </a:extLst>
            </p:cNvPr>
            <p:cNvSpPr/>
            <p:nvPr/>
          </p:nvSpPr>
          <p:spPr>
            <a:xfrm>
              <a:off x="5918768" y="4242100"/>
              <a:ext cx="24114" cy="19"/>
            </a:xfrm>
            <a:custGeom>
              <a:avLst/>
              <a:gdLst/>
              <a:ahLst/>
              <a:cxnLst/>
              <a:rect l="l" t="t" r="r" b="b"/>
              <a:pathLst>
                <a:path w="1302" h="1" extrusionOk="0">
                  <a:moveTo>
                    <a:pt x="0" y="1"/>
                  </a:moveTo>
                  <a:lnTo>
                    <a:pt x="130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60;p44">
              <a:extLst>
                <a:ext uri="{FF2B5EF4-FFF2-40B4-BE49-F238E27FC236}">
                  <a16:creationId xmlns:a16="http://schemas.microsoft.com/office/drawing/2014/main" id="{407D2001-878B-4694-87BA-A85E6ED51BD3}"/>
                </a:ext>
              </a:extLst>
            </p:cNvPr>
            <p:cNvSpPr/>
            <p:nvPr/>
          </p:nvSpPr>
          <p:spPr>
            <a:xfrm>
              <a:off x="5918768" y="4238396"/>
              <a:ext cx="24114" cy="7427"/>
            </a:xfrm>
            <a:custGeom>
              <a:avLst/>
              <a:gdLst/>
              <a:ahLst/>
              <a:cxnLst/>
              <a:rect l="l" t="t" r="r" b="b"/>
              <a:pathLst>
                <a:path w="1302" h="401" extrusionOk="0">
                  <a:moveTo>
                    <a:pt x="0" y="1"/>
                  </a:moveTo>
                  <a:lnTo>
                    <a:pt x="0" y="401"/>
                  </a:lnTo>
                  <a:lnTo>
                    <a:pt x="1301" y="40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61;p44">
              <a:extLst>
                <a:ext uri="{FF2B5EF4-FFF2-40B4-BE49-F238E27FC236}">
                  <a16:creationId xmlns:a16="http://schemas.microsoft.com/office/drawing/2014/main" id="{4DB2A4B5-C2DC-4CB6-8086-A9E4D6B38DD4}"/>
                </a:ext>
              </a:extLst>
            </p:cNvPr>
            <p:cNvSpPr/>
            <p:nvPr/>
          </p:nvSpPr>
          <p:spPr>
            <a:xfrm>
              <a:off x="5157030" y="3337642"/>
              <a:ext cx="730863" cy="647483"/>
            </a:xfrm>
            <a:custGeom>
              <a:avLst/>
              <a:gdLst/>
              <a:ahLst/>
              <a:cxnLst/>
              <a:rect l="l" t="t" r="r" b="b"/>
              <a:pathLst>
                <a:path w="39462" h="34960" extrusionOk="0">
                  <a:moveTo>
                    <a:pt x="567" y="1"/>
                  </a:moveTo>
                  <a:cubicBezTo>
                    <a:pt x="267" y="1"/>
                    <a:pt x="0" y="268"/>
                    <a:pt x="0" y="568"/>
                  </a:cubicBezTo>
                  <a:lnTo>
                    <a:pt x="0" y="34392"/>
                  </a:lnTo>
                  <a:cubicBezTo>
                    <a:pt x="0" y="34692"/>
                    <a:pt x="234" y="34959"/>
                    <a:pt x="534" y="34959"/>
                  </a:cubicBezTo>
                  <a:lnTo>
                    <a:pt x="38895" y="34959"/>
                  </a:lnTo>
                  <a:cubicBezTo>
                    <a:pt x="39195" y="34959"/>
                    <a:pt x="39428" y="34726"/>
                    <a:pt x="39428" y="34425"/>
                  </a:cubicBezTo>
                  <a:lnTo>
                    <a:pt x="39462" y="568"/>
                  </a:lnTo>
                  <a:cubicBezTo>
                    <a:pt x="39462" y="268"/>
                    <a:pt x="39228" y="34"/>
                    <a:pt x="38895" y="34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2;p44">
              <a:extLst>
                <a:ext uri="{FF2B5EF4-FFF2-40B4-BE49-F238E27FC236}">
                  <a16:creationId xmlns:a16="http://schemas.microsoft.com/office/drawing/2014/main" id="{E04F7362-BD02-4183-BBA2-AA8807163E2B}"/>
                </a:ext>
              </a:extLst>
            </p:cNvPr>
            <p:cNvSpPr/>
            <p:nvPr/>
          </p:nvSpPr>
          <p:spPr>
            <a:xfrm>
              <a:off x="5137861" y="3320344"/>
              <a:ext cx="730882" cy="647483"/>
            </a:xfrm>
            <a:custGeom>
              <a:avLst/>
              <a:gdLst/>
              <a:ahLst/>
              <a:cxnLst/>
              <a:rect l="l" t="t" r="r" b="b"/>
              <a:pathLst>
                <a:path w="39463" h="34960" extrusionOk="0">
                  <a:moveTo>
                    <a:pt x="568" y="1"/>
                  </a:moveTo>
                  <a:cubicBezTo>
                    <a:pt x="268" y="1"/>
                    <a:pt x="34" y="234"/>
                    <a:pt x="34" y="568"/>
                  </a:cubicBezTo>
                  <a:lnTo>
                    <a:pt x="1" y="34392"/>
                  </a:lnTo>
                  <a:cubicBezTo>
                    <a:pt x="1" y="34692"/>
                    <a:pt x="234" y="34926"/>
                    <a:pt x="568" y="34926"/>
                  </a:cubicBezTo>
                  <a:lnTo>
                    <a:pt x="38895" y="34959"/>
                  </a:lnTo>
                  <a:cubicBezTo>
                    <a:pt x="39196" y="34959"/>
                    <a:pt x="39463" y="34692"/>
                    <a:pt x="39463" y="34392"/>
                  </a:cubicBezTo>
                  <a:lnTo>
                    <a:pt x="39463" y="568"/>
                  </a:lnTo>
                  <a:cubicBezTo>
                    <a:pt x="39463" y="268"/>
                    <a:pt x="39229" y="34"/>
                    <a:pt x="38929" y="34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3;p44">
              <a:extLst>
                <a:ext uri="{FF2B5EF4-FFF2-40B4-BE49-F238E27FC236}">
                  <a16:creationId xmlns:a16="http://schemas.microsoft.com/office/drawing/2014/main" id="{C1F6592B-D8DF-42FF-B48D-D0DA58DFE750}"/>
                </a:ext>
              </a:extLst>
            </p:cNvPr>
            <p:cNvSpPr/>
            <p:nvPr/>
          </p:nvSpPr>
          <p:spPr>
            <a:xfrm>
              <a:off x="5134157" y="3316640"/>
              <a:ext cx="738920" cy="654891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39129" y="434"/>
                  </a:moveTo>
                  <a:cubicBezTo>
                    <a:pt x="39229" y="434"/>
                    <a:pt x="39296" y="468"/>
                    <a:pt x="39362" y="534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396" y="34792"/>
                    <a:pt x="39362" y="34859"/>
                  </a:cubicBezTo>
                  <a:cubicBezTo>
                    <a:pt x="39296" y="34926"/>
                    <a:pt x="39196" y="34959"/>
                    <a:pt x="39095" y="34959"/>
                  </a:cubicBezTo>
                  <a:lnTo>
                    <a:pt x="768" y="34926"/>
                  </a:lnTo>
                  <a:cubicBezTo>
                    <a:pt x="568" y="34926"/>
                    <a:pt x="401" y="34792"/>
                    <a:pt x="401" y="34592"/>
                  </a:cubicBezTo>
                  <a:lnTo>
                    <a:pt x="434" y="768"/>
                  </a:lnTo>
                  <a:cubicBezTo>
                    <a:pt x="434" y="568"/>
                    <a:pt x="601" y="434"/>
                    <a:pt x="768" y="434"/>
                  </a:cubicBezTo>
                  <a:close/>
                  <a:moveTo>
                    <a:pt x="768" y="1"/>
                  </a:moveTo>
                  <a:cubicBezTo>
                    <a:pt x="368" y="1"/>
                    <a:pt x="1" y="334"/>
                    <a:pt x="1" y="768"/>
                  </a:cubicBezTo>
                  <a:lnTo>
                    <a:pt x="1" y="34592"/>
                  </a:lnTo>
                  <a:cubicBezTo>
                    <a:pt x="1" y="34992"/>
                    <a:pt x="334" y="35359"/>
                    <a:pt x="768" y="35359"/>
                  </a:cubicBezTo>
                  <a:lnTo>
                    <a:pt x="39095" y="35359"/>
                  </a:lnTo>
                  <a:cubicBezTo>
                    <a:pt x="39296" y="35359"/>
                    <a:pt x="39496" y="35293"/>
                    <a:pt x="39629" y="35126"/>
                  </a:cubicBezTo>
                  <a:cubicBezTo>
                    <a:pt x="39796" y="34992"/>
                    <a:pt x="39863" y="34792"/>
                    <a:pt x="39863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3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4;p44">
              <a:extLst>
                <a:ext uri="{FF2B5EF4-FFF2-40B4-BE49-F238E27FC236}">
                  <a16:creationId xmlns:a16="http://schemas.microsoft.com/office/drawing/2014/main" id="{12E54D6A-9E79-40A3-9133-5D9FD9DD6955}"/>
                </a:ext>
              </a:extLst>
            </p:cNvPr>
            <p:cNvSpPr/>
            <p:nvPr/>
          </p:nvSpPr>
          <p:spPr>
            <a:xfrm>
              <a:off x="5138491" y="3320344"/>
              <a:ext cx="730252" cy="64267"/>
            </a:xfrm>
            <a:custGeom>
              <a:avLst/>
              <a:gdLst/>
              <a:ahLst/>
              <a:cxnLst/>
              <a:rect l="l" t="t" r="r" b="b"/>
              <a:pathLst>
                <a:path w="39429" h="3470" extrusionOk="0">
                  <a:moveTo>
                    <a:pt x="39429" y="3470"/>
                  </a:moveTo>
                  <a:lnTo>
                    <a:pt x="0" y="3470"/>
                  </a:lnTo>
                  <a:lnTo>
                    <a:pt x="0" y="568"/>
                  </a:lnTo>
                  <a:cubicBezTo>
                    <a:pt x="0" y="234"/>
                    <a:pt x="234" y="1"/>
                    <a:pt x="534" y="1"/>
                  </a:cubicBezTo>
                  <a:lnTo>
                    <a:pt x="38895" y="34"/>
                  </a:lnTo>
                  <a:cubicBezTo>
                    <a:pt x="39195" y="34"/>
                    <a:pt x="39429" y="268"/>
                    <a:pt x="39429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65;p44">
              <a:extLst>
                <a:ext uri="{FF2B5EF4-FFF2-40B4-BE49-F238E27FC236}">
                  <a16:creationId xmlns:a16="http://schemas.microsoft.com/office/drawing/2014/main" id="{E8BBD3AA-E94D-460B-A961-B93B186EED1F}"/>
                </a:ext>
              </a:extLst>
            </p:cNvPr>
            <p:cNvSpPr/>
            <p:nvPr/>
          </p:nvSpPr>
          <p:spPr>
            <a:xfrm>
              <a:off x="5134157" y="3316640"/>
              <a:ext cx="738920" cy="71694"/>
            </a:xfrm>
            <a:custGeom>
              <a:avLst/>
              <a:gdLst/>
              <a:ahLst/>
              <a:cxnLst/>
              <a:rect l="l" t="t" r="r" b="b"/>
              <a:pathLst>
                <a:path w="39897" h="3871" extrusionOk="0">
                  <a:moveTo>
                    <a:pt x="768" y="401"/>
                  </a:moveTo>
                  <a:lnTo>
                    <a:pt x="39129" y="434"/>
                  </a:lnTo>
                  <a:cubicBezTo>
                    <a:pt x="39196" y="434"/>
                    <a:pt x="39296" y="468"/>
                    <a:pt x="39362" y="534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6"/>
                  </a:lnTo>
                  <a:lnTo>
                    <a:pt x="434" y="768"/>
                  </a:lnTo>
                  <a:cubicBezTo>
                    <a:pt x="434" y="568"/>
                    <a:pt x="568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1" y="334"/>
                    <a:pt x="1" y="768"/>
                  </a:cubicBezTo>
                  <a:lnTo>
                    <a:pt x="1" y="3670"/>
                  </a:lnTo>
                  <a:cubicBezTo>
                    <a:pt x="1" y="3703"/>
                    <a:pt x="34" y="3770"/>
                    <a:pt x="68" y="3803"/>
                  </a:cubicBezTo>
                  <a:cubicBezTo>
                    <a:pt x="101" y="3837"/>
                    <a:pt x="168" y="3870"/>
                    <a:pt x="234" y="3870"/>
                  </a:cubicBezTo>
                  <a:lnTo>
                    <a:pt x="39663" y="3870"/>
                  </a:lnTo>
                  <a:cubicBezTo>
                    <a:pt x="39796" y="3870"/>
                    <a:pt x="39863" y="3770"/>
                    <a:pt x="39863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3" y="234"/>
                  </a:cubicBezTo>
                  <a:cubicBezTo>
                    <a:pt x="39529" y="101"/>
                    <a:pt x="39329" y="34"/>
                    <a:pt x="39129" y="3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66;p44">
              <a:extLst>
                <a:ext uri="{FF2B5EF4-FFF2-40B4-BE49-F238E27FC236}">
                  <a16:creationId xmlns:a16="http://schemas.microsoft.com/office/drawing/2014/main" id="{892AD2AC-392E-49A7-933E-FB4FA129C5D5}"/>
                </a:ext>
              </a:extLst>
            </p:cNvPr>
            <p:cNvSpPr/>
            <p:nvPr/>
          </p:nvSpPr>
          <p:spPr>
            <a:xfrm>
              <a:off x="5733431" y="3340124"/>
              <a:ext cx="25966" cy="25966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34" y="400"/>
                    <a:pt x="968" y="534"/>
                    <a:pt x="968" y="701"/>
                  </a:cubicBezTo>
                  <a:cubicBezTo>
                    <a:pt x="968" y="834"/>
                    <a:pt x="834" y="968"/>
                    <a:pt x="701" y="968"/>
                  </a:cubicBezTo>
                  <a:cubicBezTo>
                    <a:pt x="534" y="968"/>
                    <a:pt x="401" y="834"/>
                    <a:pt x="401" y="701"/>
                  </a:cubicBezTo>
                  <a:cubicBezTo>
                    <a:pt x="401" y="534"/>
                    <a:pt x="534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01" y="0"/>
                    <a:pt x="0" y="300"/>
                    <a:pt x="0" y="701"/>
                  </a:cubicBezTo>
                  <a:cubicBezTo>
                    <a:pt x="0" y="1068"/>
                    <a:pt x="301" y="1401"/>
                    <a:pt x="701" y="1401"/>
                  </a:cubicBezTo>
                  <a:cubicBezTo>
                    <a:pt x="1068" y="1401"/>
                    <a:pt x="1401" y="1068"/>
                    <a:pt x="1401" y="701"/>
                  </a:cubicBezTo>
                  <a:cubicBezTo>
                    <a:pt x="1401" y="300"/>
                    <a:pt x="1068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67;p44">
              <a:extLst>
                <a:ext uri="{FF2B5EF4-FFF2-40B4-BE49-F238E27FC236}">
                  <a16:creationId xmlns:a16="http://schemas.microsoft.com/office/drawing/2014/main" id="{D31BC63D-3724-4314-A0C4-8B3899165C4D}"/>
                </a:ext>
              </a:extLst>
            </p:cNvPr>
            <p:cNvSpPr/>
            <p:nvPr/>
          </p:nvSpPr>
          <p:spPr>
            <a:xfrm>
              <a:off x="5776047" y="3340124"/>
              <a:ext cx="25966" cy="25966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35" y="400"/>
                    <a:pt x="968" y="534"/>
                    <a:pt x="968" y="701"/>
                  </a:cubicBezTo>
                  <a:cubicBezTo>
                    <a:pt x="968" y="834"/>
                    <a:pt x="868" y="968"/>
                    <a:pt x="701" y="968"/>
                  </a:cubicBezTo>
                  <a:cubicBezTo>
                    <a:pt x="535" y="968"/>
                    <a:pt x="401" y="834"/>
                    <a:pt x="401" y="701"/>
                  </a:cubicBezTo>
                  <a:cubicBezTo>
                    <a:pt x="401" y="534"/>
                    <a:pt x="535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01" y="0"/>
                    <a:pt x="1" y="300"/>
                    <a:pt x="1" y="701"/>
                  </a:cubicBezTo>
                  <a:cubicBezTo>
                    <a:pt x="1" y="1068"/>
                    <a:pt x="301" y="1401"/>
                    <a:pt x="701" y="1401"/>
                  </a:cubicBezTo>
                  <a:cubicBezTo>
                    <a:pt x="1068" y="1401"/>
                    <a:pt x="1402" y="1068"/>
                    <a:pt x="1402" y="701"/>
                  </a:cubicBezTo>
                  <a:cubicBezTo>
                    <a:pt x="1402" y="300"/>
                    <a:pt x="1068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8;p44">
              <a:extLst>
                <a:ext uri="{FF2B5EF4-FFF2-40B4-BE49-F238E27FC236}">
                  <a16:creationId xmlns:a16="http://schemas.microsoft.com/office/drawing/2014/main" id="{36A445E6-CF2A-4D96-9332-ED8B9F6C16F3}"/>
                </a:ext>
              </a:extLst>
            </p:cNvPr>
            <p:cNvSpPr/>
            <p:nvPr/>
          </p:nvSpPr>
          <p:spPr>
            <a:xfrm>
              <a:off x="5818071" y="3340124"/>
              <a:ext cx="25966" cy="25966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34" y="400"/>
                    <a:pt x="968" y="534"/>
                    <a:pt x="968" y="701"/>
                  </a:cubicBezTo>
                  <a:cubicBezTo>
                    <a:pt x="968" y="834"/>
                    <a:pt x="834" y="968"/>
                    <a:pt x="701" y="968"/>
                  </a:cubicBezTo>
                  <a:cubicBezTo>
                    <a:pt x="534" y="968"/>
                    <a:pt x="401" y="834"/>
                    <a:pt x="401" y="701"/>
                  </a:cubicBezTo>
                  <a:cubicBezTo>
                    <a:pt x="401" y="534"/>
                    <a:pt x="534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00" y="0"/>
                    <a:pt x="0" y="300"/>
                    <a:pt x="0" y="701"/>
                  </a:cubicBezTo>
                  <a:cubicBezTo>
                    <a:pt x="0" y="1068"/>
                    <a:pt x="300" y="1401"/>
                    <a:pt x="701" y="1401"/>
                  </a:cubicBezTo>
                  <a:cubicBezTo>
                    <a:pt x="1068" y="1401"/>
                    <a:pt x="1401" y="1068"/>
                    <a:pt x="1401" y="701"/>
                  </a:cubicBezTo>
                  <a:cubicBezTo>
                    <a:pt x="1401" y="300"/>
                    <a:pt x="1068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9;p44">
              <a:extLst>
                <a:ext uri="{FF2B5EF4-FFF2-40B4-BE49-F238E27FC236}">
                  <a16:creationId xmlns:a16="http://schemas.microsoft.com/office/drawing/2014/main" id="{92820226-B89E-4743-93C0-13A097983E86}"/>
                </a:ext>
              </a:extLst>
            </p:cNvPr>
            <p:cNvSpPr/>
            <p:nvPr/>
          </p:nvSpPr>
          <p:spPr>
            <a:xfrm>
              <a:off x="5385613" y="4019704"/>
              <a:ext cx="235398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0" y="0"/>
                  </a:moveTo>
                  <a:lnTo>
                    <a:pt x="1270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70;p44">
              <a:extLst>
                <a:ext uri="{FF2B5EF4-FFF2-40B4-BE49-F238E27FC236}">
                  <a16:creationId xmlns:a16="http://schemas.microsoft.com/office/drawing/2014/main" id="{7D573F4D-B94C-43F0-B022-9787B2813DCD}"/>
                </a:ext>
              </a:extLst>
            </p:cNvPr>
            <p:cNvSpPr/>
            <p:nvPr/>
          </p:nvSpPr>
          <p:spPr>
            <a:xfrm>
              <a:off x="5381908" y="4015981"/>
              <a:ext cx="243417" cy="7445"/>
            </a:xfrm>
            <a:custGeom>
              <a:avLst/>
              <a:gdLst/>
              <a:ahLst/>
              <a:cxnLst/>
              <a:rect l="l" t="t" r="r" b="b"/>
              <a:pathLst>
                <a:path w="13143" h="402" extrusionOk="0">
                  <a:moveTo>
                    <a:pt x="200" y="1"/>
                  </a:moveTo>
                  <a:cubicBezTo>
                    <a:pt x="100" y="1"/>
                    <a:pt x="0" y="68"/>
                    <a:pt x="0" y="201"/>
                  </a:cubicBezTo>
                  <a:cubicBezTo>
                    <a:pt x="0" y="301"/>
                    <a:pt x="100" y="401"/>
                    <a:pt x="200" y="401"/>
                  </a:cubicBezTo>
                  <a:lnTo>
                    <a:pt x="12909" y="401"/>
                  </a:lnTo>
                  <a:cubicBezTo>
                    <a:pt x="13043" y="401"/>
                    <a:pt x="13143" y="301"/>
                    <a:pt x="13143" y="201"/>
                  </a:cubicBezTo>
                  <a:cubicBezTo>
                    <a:pt x="13143" y="68"/>
                    <a:pt x="13043" y="1"/>
                    <a:pt x="12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71;p44">
              <a:extLst>
                <a:ext uri="{FF2B5EF4-FFF2-40B4-BE49-F238E27FC236}">
                  <a16:creationId xmlns:a16="http://schemas.microsoft.com/office/drawing/2014/main" id="{0154D103-3F00-405A-9BBD-4CCC175DAAB1}"/>
                </a:ext>
              </a:extLst>
            </p:cNvPr>
            <p:cNvSpPr/>
            <p:nvPr/>
          </p:nvSpPr>
          <p:spPr>
            <a:xfrm>
              <a:off x="5430081" y="4062320"/>
              <a:ext cx="147054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1" y="1"/>
                  </a:moveTo>
                  <a:lnTo>
                    <a:pt x="794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2;p44">
              <a:extLst>
                <a:ext uri="{FF2B5EF4-FFF2-40B4-BE49-F238E27FC236}">
                  <a16:creationId xmlns:a16="http://schemas.microsoft.com/office/drawing/2014/main" id="{7E74F6FF-6349-4608-B285-DE6F306B28BE}"/>
                </a:ext>
              </a:extLst>
            </p:cNvPr>
            <p:cNvSpPr/>
            <p:nvPr/>
          </p:nvSpPr>
          <p:spPr>
            <a:xfrm>
              <a:off x="5425765" y="4058616"/>
              <a:ext cx="155092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34" y="1"/>
                  </a:moveTo>
                  <a:cubicBezTo>
                    <a:pt x="100" y="1"/>
                    <a:pt x="0" y="67"/>
                    <a:pt x="0" y="201"/>
                  </a:cubicBezTo>
                  <a:cubicBezTo>
                    <a:pt x="0" y="301"/>
                    <a:pt x="100" y="401"/>
                    <a:pt x="234" y="401"/>
                  </a:cubicBezTo>
                  <a:lnTo>
                    <a:pt x="8173" y="401"/>
                  </a:lnTo>
                  <a:cubicBezTo>
                    <a:pt x="8273" y="401"/>
                    <a:pt x="8373" y="301"/>
                    <a:pt x="8373" y="201"/>
                  </a:cubicBezTo>
                  <a:cubicBezTo>
                    <a:pt x="8373" y="67"/>
                    <a:pt x="8273" y="1"/>
                    <a:pt x="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73;p44">
              <a:extLst>
                <a:ext uri="{FF2B5EF4-FFF2-40B4-BE49-F238E27FC236}">
                  <a16:creationId xmlns:a16="http://schemas.microsoft.com/office/drawing/2014/main" id="{18C84D23-2D4A-4DC4-A9DE-A45F8A5157FB}"/>
                </a:ext>
              </a:extLst>
            </p:cNvPr>
            <p:cNvSpPr/>
            <p:nvPr/>
          </p:nvSpPr>
          <p:spPr>
            <a:xfrm>
              <a:off x="5381279" y="3447618"/>
              <a:ext cx="255789" cy="458424"/>
            </a:xfrm>
            <a:custGeom>
              <a:avLst/>
              <a:gdLst/>
              <a:ahLst/>
              <a:cxnLst/>
              <a:rect l="l" t="t" r="r" b="b"/>
              <a:pathLst>
                <a:path w="13811" h="24752" extrusionOk="0">
                  <a:moveTo>
                    <a:pt x="1735" y="0"/>
                  </a:moveTo>
                  <a:cubicBezTo>
                    <a:pt x="768" y="0"/>
                    <a:pt x="1" y="668"/>
                    <a:pt x="1" y="1501"/>
                  </a:cubicBezTo>
                  <a:lnTo>
                    <a:pt x="1" y="23250"/>
                  </a:lnTo>
                  <a:cubicBezTo>
                    <a:pt x="1" y="24084"/>
                    <a:pt x="768" y="24751"/>
                    <a:pt x="1735" y="24751"/>
                  </a:cubicBezTo>
                  <a:lnTo>
                    <a:pt x="12076" y="24751"/>
                  </a:lnTo>
                  <a:cubicBezTo>
                    <a:pt x="13010" y="24751"/>
                    <a:pt x="13777" y="24084"/>
                    <a:pt x="13777" y="23250"/>
                  </a:cubicBezTo>
                  <a:lnTo>
                    <a:pt x="13811" y="1501"/>
                  </a:lnTo>
                  <a:cubicBezTo>
                    <a:pt x="13811" y="668"/>
                    <a:pt x="130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74;p44">
              <a:extLst>
                <a:ext uri="{FF2B5EF4-FFF2-40B4-BE49-F238E27FC236}">
                  <a16:creationId xmlns:a16="http://schemas.microsoft.com/office/drawing/2014/main" id="{5B02B57E-5308-46AA-BA81-CE429036015C}"/>
                </a:ext>
              </a:extLst>
            </p:cNvPr>
            <p:cNvSpPr/>
            <p:nvPr/>
          </p:nvSpPr>
          <p:spPr>
            <a:xfrm>
              <a:off x="5377575" y="3443914"/>
              <a:ext cx="263197" cy="465832"/>
            </a:xfrm>
            <a:custGeom>
              <a:avLst/>
              <a:gdLst/>
              <a:ahLst/>
              <a:cxnLst/>
              <a:rect l="l" t="t" r="r" b="b"/>
              <a:pathLst>
                <a:path w="14211" h="25152" extrusionOk="0">
                  <a:moveTo>
                    <a:pt x="12276" y="401"/>
                  </a:moveTo>
                  <a:cubicBezTo>
                    <a:pt x="12676" y="401"/>
                    <a:pt x="13077" y="534"/>
                    <a:pt x="13343" y="801"/>
                  </a:cubicBezTo>
                  <a:cubicBezTo>
                    <a:pt x="13644" y="1034"/>
                    <a:pt x="13777" y="1368"/>
                    <a:pt x="13777" y="1701"/>
                  </a:cubicBezTo>
                  <a:lnTo>
                    <a:pt x="13777" y="23450"/>
                  </a:lnTo>
                  <a:cubicBezTo>
                    <a:pt x="13777" y="24151"/>
                    <a:pt x="13110" y="24751"/>
                    <a:pt x="12276" y="24751"/>
                  </a:cubicBezTo>
                  <a:lnTo>
                    <a:pt x="1935" y="24751"/>
                  </a:lnTo>
                  <a:cubicBezTo>
                    <a:pt x="1502" y="24751"/>
                    <a:pt x="1135" y="24618"/>
                    <a:pt x="834" y="24351"/>
                  </a:cubicBezTo>
                  <a:cubicBezTo>
                    <a:pt x="568" y="24117"/>
                    <a:pt x="401" y="23784"/>
                    <a:pt x="401" y="23450"/>
                  </a:cubicBezTo>
                  <a:lnTo>
                    <a:pt x="401" y="1701"/>
                  </a:lnTo>
                  <a:cubicBezTo>
                    <a:pt x="401" y="1001"/>
                    <a:pt x="1101" y="401"/>
                    <a:pt x="1935" y="401"/>
                  </a:cubicBezTo>
                  <a:close/>
                  <a:moveTo>
                    <a:pt x="1935" y="0"/>
                  </a:moveTo>
                  <a:cubicBezTo>
                    <a:pt x="868" y="0"/>
                    <a:pt x="1" y="767"/>
                    <a:pt x="1" y="1701"/>
                  </a:cubicBezTo>
                  <a:lnTo>
                    <a:pt x="1" y="23450"/>
                  </a:lnTo>
                  <a:cubicBezTo>
                    <a:pt x="1" y="23917"/>
                    <a:pt x="201" y="24351"/>
                    <a:pt x="568" y="24651"/>
                  </a:cubicBezTo>
                  <a:cubicBezTo>
                    <a:pt x="935" y="24985"/>
                    <a:pt x="1402" y="25152"/>
                    <a:pt x="1935" y="25152"/>
                  </a:cubicBezTo>
                  <a:lnTo>
                    <a:pt x="12276" y="25152"/>
                  </a:lnTo>
                  <a:cubicBezTo>
                    <a:pt x="13343" y="25152"/>
                    <a:pt x="14211" y="24384"/>
                    <a:pt x="14211" y="23450"/>
                  </a:cubicBezTo>
                  <a:lnTo>
                    <a:pt x="14211" y="1701"/>
                  </a:lnTo>
                  <a:cubicBezTo>
                    <a:pt x="14211" y="1234"/>
                    <a:pt x="14011" y="801"/>
                    <a:pt x="13644" y="501"/>
                  </a:cubicBezTo>
                  <a:cubicBezTo>
                    <a:pt x="13277" y="167"/>
                    <a:pt x="12776" y="0"/>
                    <a:pt x="12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75;p44">
              <a:extLst>
                <a:ext uri="{FF2B5EF4-FFF2-40B4-BE49-F238E27FC236}">
                  <a16:creationId xmlns:a16="http://schemas.microsoft.com/office/drawing/2014/main" id="{29126CAB-F692-4553-B2D0-191CF75F65A5}"/>
                </a:ext>
              </a:extLst>
            </p:cNvPr>
            <p:cNvSpPr/>
            <p:nvPr/>
          </p:nvSpPr>
          <p:spPr>
            <a:xfrm>
              <a:off x="5480753" y="3468621"/>
              <a:ext cx="56859" cy="11131"/>
            </a:xfrm>
            <a:custGeom>
              <a:avLst/>
              <a:gdLst/>
              <a:ahLst/>
              <a:cxnLst/>
              <a:rect l="l" t="t" r="r" b="b"/>
              <a:pathLst>
                <a:path w="3070" h="601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01"/>
                    <a:pt x="300" y="601"/>
                  </a:cubicBezTo>
                  <a:lnTo>
                    <a:pt x="2769" y="601"/>
                  </a:lnTo>
                  <a:cubicBezTo>
                    <a:pt x="2936" y="601"/>
                    <a:pt x="3069" y="468"/>
                    <a:pt x="3069" y="301"/>
                  </a:cubicBezTo>
                  <a:cubicBezTo>
                    <a:pt x="3069" y="234"/>
                    <a:pt x="3036" y="167"/>
                    <a:pt x="3002" y="101"/>
                  </a:cubicBezTo>
                  <a:cubicBezTo>
                    <a:pt x="2936" y="34"/>
                    <a:pt x="2836" y="1"/>
                    <a:pt x="2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6;p44">
              <a:extLst>
                <a:ext uri="{FF2B5EF4-FFF2-40B4-BE49-F238E27FC236}">
                  <a16:creationId xmlns:a16="http://schemas.microsoft.com/office/drawing/2014/main" id="{1DDBE380-71A9-426F-AAEF-818BDB4DE787}"/>
                </a:ext>
              </a:extLst>
            </p:cNvPr>
            <p:cNvSpPr/>
            <p:nvPr/>
          </p:nvSpPr>
          <p:spPr>
            <a:xfrm>
              <a:off x="5472715" y="3864019"/>
              <a:ext cx="72305" cy="22243"/>
            </a:xfrm>
            <a:custGeom>
              <a:avLst/>
              <a:gdLst/>
              <a:ahLst/>
              <a:cxnLst/>
              <a:rect l="l" t="t" r="r" b="b"/>
              <a:pathLst>
                <a:path w="3904" h="1201" extrusionOk="0">
                  <a:moveTo>
                    <a:pt x="468" y="400"/>
                  </a:moveTo>
                  <a:lnTo>
                    <a:pt x="3470" y="434"/>
                  </a:lnTo>
                  <a:lnTo>
                    <a:pt x="3470" y="767"/>
                  </a:lnTo>
                  <a:lnTo>
                    <a:pt x="434" y="767"/>
                  </a:lnTo>
                  <a:lnTo>
                    <a:pt x="468" y="400"/>
                  </a:lnTo>
                  <a:close/>
                  <a:moveTo>
                    <a:pt x="468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767"/>
                  </a:lnTo>
                  <a:cubicBezTo>
                    <a:pt x="1" y="867"/>
                    <a:pt x="67" y="967"/>
                    <a:pt x="134" y="1068"/>
                  </a:cubicBezTo>
                  <a:cubicBezTo>
                    <a:pt x="234" y="1134"/>
                    <a:pt x="334" y="1201"/>
                    <a:pt x="468" y="1201"/>
                  </a:cubicBezTo>
                  <a:lnTo>
                    <a:pt x="3436" y="1201"/>
                  </a:lnTo>
                  <a:cubicBezTo>
                    <a:pt x="3703" y="1201"/>
                    <a:pt x="3903" y="1001"/>
                    <a:pt x="3903" y="767"/>
                  </a:cubicBezTo>
                  <a:lnTo>
                    <a:pt x="3903" y="434"/>
                  </a:lnTo>
                  <a:cubicBezTo>
                    <a:pt x="3903" y="200"/>
                    <a:pt x="3703" y="0"/>
                    <a:pt x="3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77;p44">
              <a:extLst>
                <a:ext uri="{FF2B5EF4-FFF2-40B4-BE49-F238E27FC236}">
                  <a16:creationId xmlns:a16="http://schemas.microsoft.com/office/drawing/2014/main" id="{802CBAB2-4D70-41E8-B065-3D5289068CFD}"/>
                </a:ext>
              </a:extLst>
            </p:cNvPr>
            <p:cNvSpPr/>
            <p:nvPr/>
          </p:nvSpPr>
          <p:spPr>
            <a:xfrm>
              <a:off x="5389928" y="3500124"/>
              <a:ext cx="239102" cy="342281"/>
            </a:xfrm>
            <a:custGeom>
              <a:avLst/>
              <a:gdLst/>
              <a:ahLst/>
              <a:cxnLst/>
              <a:rect l="l" t="t" r="r" b="b"/>
              <a:pathLst>
                <a:path w="12910" h="18481" extrusionOk="0">
                  <a:moveTo>
                    <a:pt x="1" y="1"/>
                  </a:moveTo>
                  <a:lnTo>
                    <a:pt x="12910" y="1"/>
                  </a:lnTo>
                  <a:lnTo>
                    <a:pt x="12910" y="18481"/>
                  </a:lnTo>
                  <a:lnTo>
                    <a:pt x="1" y="184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78;p44">
              <a:extLst>
                <a:ext uri="{FF2B5EF4-FFF2-40B4-BE49-F238E27FC236}">
                  <a16:creationId xmlns:a16="http://schemas.microsoft.com/office/drawing/2014/main" id="{049E1319-3ACA-4C03-A406-FDA46842CF0D}"/>
                </a:ext>
              </a:extLst>
            </p:cNvPr>
            <p:cNvSpPr/>
            <p:nvPr/>
          </p:nvSpPr>
          <p:spPr>
            <a:xfrm>
              <a:off x="5385613" y="3496420"/>
              <a:ext cx="247751" cy="350319"/>
            </a:xfrm>
            <a:custGeom>
              <a:avLst/>
              <a:gdLst/>
              <a:ahLst/>
              <a:cxnLst/>
              <a:rect l="l" t="t" r="r" b="b"/>
              <a:pathLst>
                <a:path w="13377" h="18915" extrusionOk="0">
                  <a:moveTo>
                    <a:pt x="12943" y="401"/>
                  </a:moveTo>
                  <a:lnTo>
                    <a:pt x="12943" y="18480"/>
                  </a:lnTo>
                  <a:lnTo>
                    <a:pt x="434" y="18480"/>
                  </a:lnTo>
                  <a:lnTo>
                    <a:pt x="434" y="401"/>
                  </a:lnTo>
                  <a:close/>
                  <a:moveTo>
                    <a:pt x="234" y="1"/>
                  </a:moveTo>
                  <a:cubicBezTo>
                    <a:pt x="100" y="1"/>
                    <a:pt x="34" y="101"/>
                    <a:pt x="34" y="201"/>
                  </a:cubicBezTo>
                  <a:lnTo>
                    <a:pt x="0" y="18714"/>
                  </a:lnTo>
                  <a:cubicBezTo>
                    <a:pt x="0" y="18747"/>
                    <a:pt x="34" y="18814"/>
                    <a:pt x="67" y="18847"/>
                  </a:cubicBezTo>
                  <a:cubicBezTo>
                    <a:pt x="100" y="18881"/>
                    <a:pt x="167" y="18914"/>
                    <a:pt x="234" y="18914"/>
                  </a:cubicBezTo>
                  <a:lnTo>
                    <a:pt x="13143" y="18914"/>
                  </a:lnTo>
                  <a:cubicBezTo>
                    <a:pt x="13276" y="18914"/>
                    <a:pt x="13343" y="18814"/>
                    <a:pt x="13343" y="18714"/>
                  </a:cubicBezTo>
                  <a:lnTo>
                    <a:pt x="13376" y="201"/>
                  </a:lnTo>
                  <a:cubicBezTo>
                    <a:pt x="13376" y="167"/>
                    <a:pt x="13343" y="101"/>
                    <a:pt x="13310" y="67"/>
                  </a:cubicBezTo>
                  <a:cubicBezTo>
                    <a:pt x="13276" y="34"/>
                    <a:pt x="13210" y="1"/>
                    <a:pt x="13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79;p44">
              <a:extLst>
                <a:ext uri="{FF2B5EF4-FFF2-40B4-BE49-F238E27FC236}">
                  <a16:creationId xmlns:a16="http://schemas.microsoft.com/office/drawing/2014/main" id="{21A44F6B-D9D3-4058-A5DD-42A9340E286F}"/>
                </a:ext>
              </a:extLst>
            </p:cNvPr>
            <p:cNvSpPr/>
            <p:nvPr/>
          </p:nvSpPr>
          <p:spPr>
            <a:xfrm>
              <a:off x="5435656" y="3606396"/>
              <a:ext cx="149517" cy="177947"/>
            </a:xfrm>
            <a:custGeom>
              <a:avLst/>
              <a:gdLst/>
              <a:ahLst/>
              <a:cxnLst/>
              <a:rect l="l" t="t" r="r" b="b"/>
              <a:pathLst>
                <a:path w="8073" h="9608" extrusionOk="0">
                  <a:moveTo>
                    <a:pt x="4036" y="3002"/>
                  </a:moveTo>
                  <a:cubicBezTo>
                    <a:pt x="4403" y="3002"/>
                    <a:pt x="4670" y="3136"/>
                    <a:pt x="4837" y="3336"/>
                  </a:cubicBezTo>
                  <a:cubicBezTo>
                    <a:pt x="5037" y="3569"/>
                    <a:pt x="5104" y="3903"/>
                    <a:pt x="5104" y="4370"/>
                  </a:cubicBezTo>
                  <a:lnTo>
                    <a:pt x="5104" y="5371"/>
                  </a:lnTo>
                  <a:cubicBezTo>
                    <a:pt x="5104" y="5804"/>
                    <a:pt x="5037" y="6171"/>
                    <a:pt x="4837" y="6371"/>
                  </a:cubicBezTo>
                  <a:cubicBezTo>
                    <a:pt x="4670" y="6605"/>
                    <a:pt x="4403" y="6705"/>
                    <a:pt x="4036" y="6705"/>
                  </a:cubicBezTo>
                  <a:cubicBezTo>
                    <a:pt x="3669" y="6705"/>
                    <a:pt x="3403" y="6605"/>
                    <a:pt x="3202" y="6371"/>
                  </a:cubicBezTo>
                  <a:cubicBezTo>
                    <a:pt x="3036" y="6171"/>
                    <a:pt x="2969" y="5804"/>
                    <a:pt x="2969" y="5371"/>
                  </a:cubicBezTo>
                  <a:lnTo>
                    <a:pt x="2969" y="4370"/>
                  </a:lnTo>
                  <a:cubicBezTo>
                    <a:pt x="2969" y="3469"/>
                    <a:pt x="3303" y="3002"/>
                    <a:pt x="4036" y="3002"/>
                  </a:cubicBezTo>
                  <a:close/>
                  <a:moveTo>
                    <a:pt x="4036" y="0"/>
                  </a:moveTo>
                  <a:cubicBezTo>
                    <a:pt x="3169" y="0"/>
                    <a:pt x="2402" y="167"/>
                    <a:pt x="1801" y="467"/>
                  </a:cubicBezTo>
                  <a:cubicBezTo>
                    <a:pt x="1201" y="801"/>
                    <a:pt x="767" y="1268"/>
                    <a:pt x="467" y="1868"/>
                  </a:cubicBezTo>
                  <a:cubicBezTo>
                    <a:pt x="167" y="2502"/>
                    <a:pt x="0" y="3303"/>
                    <a:pt x="0" y="4270"/>
                  </a:cubicBezTo>
                  <a:cubicBezTo>
                    <a:pt x="0" y="4503"/>
                    <a:pt x="0" y="4737"/>
                    <a:pt x="0" y="4970"/>
                  </a:cubicBezTo>
                  <a:lnTo>
                    <a:pt x="0" y="5704"/>
                  </a:lnTo>
                  <a:cubicBezTo>
                    <a:pt x="0" y="6572"/>
                    <a:pt x="167" y="7305"/>
                    <a:pt x="467" y="7872"/>
                  </a:cubicBezTo>
                  <a:cubicBezTo>
                    <a:pt x="767" y="8473"/>
                    <a:pt x="1201" y="8907"/>
                    <a:pt x="1801" y="9173"/>
                  </a:cubicBezTo>
                  <a:cubicBezTo>
                    <a:pt x="2402" y="9474"/>
                    <a:pt x="3136" y="9607"/>
                    <a:pt x="4036" y="9607"/>
                  </a:cubicBezTo>
                  <a:lnTo>
                    <a:pt x="5638" y="9607"/>
                  </a:lnTo>
                  <a:lnTo>
                    <a:pt x="5638" y="8673"/>
                  </a:lnTo>
                  <a:lnTo>
                    <a:pt x="4036" y="8673"/>
                  </a:lnTo>
                  <a:cubicBezTo>
                    <a:pt x="3369" y="8673"/>
                    <a:pt x="2802" y="8573"/>
                    <a:pt x="2335" y="8339"/>
                  </a:cubicBezTo>
                  <a:cubicBezTo>
                    <a:pt x="1902" y="8139"/>
                    <a:pt x="1535" y="7806"/>
                    <a:pt x="1334" y="7339"/>
                  </a:cubicBezTo>
                  <a:cubicBezTo>
                    <a:pt x="1101" y="6905"/>
                    <a:pt x="1001" y="6371"/>
                    <a:pt x="1001" y="5704"/>
                  </a:cubicBezTo>
                  <a:lnTo>
                    <a:pt x="1001" y="4970"/>
                  </a:lnTo>
                  <a:cubicBezTo>
                    <a:pt x="1001" y="4737"/>
                    <a:pt x="1001" y="4503"/>
                    <a:pt x="1001" y="4270"/>
                  </a:cubicBezTo>
                  <a:cubicBezTo>
                    <a:pt x="1001" y="3503"/>
                    <a:pt x="1101" y="2902"/>
                    <a:pt x="1334" y="2402"/>
                  </a:cubicBezTo>
                  <a:cubicBezTo>
                    <a:pt x="1568" y="1902"/>
                    <a:pt x="1902" y="1535"/>
                    <a:pt x="2369" y="1301"/>
                  </a:cubicBezTo>
                  <a:cubicBezTo>
                    <a:pt x="2802" y="1034"/>
                    <a:pt x="3369" y="901"/>
                    <a:pt x="4036" y="901"/>
                  </a:cubicBezTo>
                  <a:cubicBezTo>
                    <a:pt x="4704" y="901"/>
                    <a:pt x="5271" y="1034"/>
                    <a:pt x="5704" y="1301"/>
                  </a:cubicBezTo>
                  <a:cubicBezTo>
                    <a:pt x="6171" y="1535"/>
                    <a:pt x="6505" y="1902"/>
                    <a:pt x="6738" y="2402"/>
                  </a:cubicBezTo>
                  <a:cubicBezTo>
                    <a:pt x="6972" y="2902"/>
                    <a:pt x="7072" y="3503"/>
                    <a:pt x="7072" y="4237"/>
                  </a:cubicBezTo>
                  <a:lnTo>
                    <a:pt x="7072" y="6004"/>
                  </a:lnTo>
                  <a:cubicBezTo>
                    <a:pt x="7072" y="6271"/>
                    <a:pt x="7039" y="6471"/>
                    <a:pt x="6972" y="6572"/>
                  </a:cubicBezTo>
                  <a:cubicBezTo>
                    <a:pt x="6905" y="6705"/>
                    <a:pt x="6772" y="6772"/>
                    <a:pt x="6605" y="6772"/>
                  </a:cubicBezTo>
                  <a:cubicBezTo>
                    <a:pt x="6438" y="6772"/>
                    <a:pt x="6338" y="6705"/>
                    <a:pt x="6238" y="6572"/>
                  </a:cubicBezTo>
                  <a:cubicBezTo>
                    <a:pt x="6171" y="6438"/>
                    <a:pt x="6138" y="6238"/>
                    <a:pt x="6138" y="6004"/>
                  </a:cubicBezTo>
                  <a:lnTo>
                    <a:pt x="6138" y="4403"/>
                  </a:lnTo>
                  <a:cubicBezTo>
                    <a:pt x="6138" y="3603"/>
                    <a:pt x="5971" y="3036"/>
                    <a:pt x="5604" y="2635"/>
                  </a:cubicBezTo>
                  <a:cubicBezTo>
                    <a:pt x="5271" y="2235"/>
                    <a:pt x="4737" y="2035"/>
                    <a:pt x="4036" y="2035"/>
                  </a:cubicBezTo>
                  <a:cubicBezTo>
                    <a:pt x="3336" y="2035"/>
                    <a:pt x="2802" y="2235"/>
                    <a:pt x="2469" y="2635"/>
                  </a:cubicBezTo>
                  <a:cubicBezTo>
                    <a:pt x="2102" y="3002"/>
                    <a:pt x="1935" y="3603"/>
                    <a:pt x="1935" y="4403"/>
                  </a:cubicBezTo>
                  <a:lnTo>
                    <a:pt x="1935" y="5304"/>
                  </a:lnTo>
                  <a:cubicBezTo>
                    <a:pt x="1935" y="6105"/>
                    <a:pt x="2068" y="6705"/>
                    <a:pt x="2402" y="7072"/>
                  </a:cubicBezTo>
                  <a:cubicBezTo>
                    <a:pt x="2702" y="7472"/>
                    <a:pt x="3169" y="7672"/>
                    <a:pt x="3803" y="7672"/>
                  </a:cubicBezTo>
                  <a:cubicBezTo>
                    <a:pt x="4237" y="7672"/>
                    <a:pt x="4603" y="7572"/>
                    <a:pt x="4870" y="7372"/>
                  </a:cubicBezTo>
                  <a:cubicBezTo>
                    <a:pt x="5004" y="7239"/>
                    <a:pt x="5137" y="7105"/>
                    <a:pt x="5204" y="6938"/>
                  </a:cubicBezTo>
                  <a:cubicBezTo>
                    <a:pt x="5271" y="7072"/>
                    <a:pt x="5337" y="7172"/>
                    <a:pt x="5437" y="7272"/>
                  </a:cubicBezTo>
                  <a:cubicBezTo>
                    <a:pt x="5671" y="7539"/>
                    <a:pt x="6071" y="7672"/>
                    <a:pt x="6572" y="7672"/>
                  </a:cubicBezTo>
                  <a:cubicBezTo>
                    <a:pt x="7072" y="7672"/>
                    <a:pt x="7439" y="7539"/>
                    <a:pt x="7672" y="7239"/>
                  </a:cubicBezTo>
                  <a:cubicBezTo>
                    <a:pt x="7939" y="6972"/>
                    <a:pt x="8073" y="6505"/>
                    <a:pt x="8073" y="5904"/>
                  </a:cubicBezTo>
                  <a:lnTo>
                    <a:pt x="8073" y="4270"/>
                  </a:lnTo>
                  <a:cubicBezTo>
                    <a:pt x="8039" y="3303"/>
                    <a:pt x="7906" y="2535"/>
                    <a:pt x="7606" y="1902"/>
                  </a:cubicBezTo>
                  <a:cubicBezTo>
                    <a:pt x="7305" y="1268"/>
                    <a:pt x="6872" y="801"/>
                    <a:pt x="6271" y="467"/>
                  </a:cubicBezTo>
                  <a:cubicBezTo>
                    <a:pt x="5671" y="167"/>
                    <a:pt x="4937" y="0"/>
                    <a:pt x="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80;p44">
              <a:extLst>
                <a:ext uri="{FF2B5EF4-FFF2-40B4-BE49-F238E27FC236}">
                  <a16:creationId xmlns:a16="http://schemas.microsoft.com/office/drawing/2014/main" id="{4574D01D-EF7B-4D27-A808-37F6FA992730}"/>
                </a:ext>
              </a:extLst>
            </p:cNvPr>
            <p:cNvSpPr/>
            <p:nvPr/>
          </p:nvSpPr>
          <p:spPr>
            <a:xfrm>
              <a:off x="5431951" y="3602692"/>
              <a:ext cx="156926" cy="185966"/>
            </a:xfrm>
            <a:custGeom>
              <a:avLst/>
              <a:gdLst/>
              <a:ahLst/>
              <a:cxnLst/>
              <a:rect l="l" t="t" r="r" b="b"/>
              <a:pathLst>
                <a:path w="8473" h="10041" extrusionOk="0">
                  <a:moveTo>
                    <a:pt x="4236" y="3436"/>
                  </a:moveTo>
                  <a:cubicBezTo>
                    <a:pt x="4537" y="3436"/>
                    <a:pt x="4737" y="3503"/>
                    <a:pt x="4870" y="3703"/>
                  </a:cubicBezTo>
                  <a:cubicBezTo>
                    <a:pt x="5037" y="3869"/>
                    <a:pt x="5104" y="4170"/>
                    <a:pt x="5104" y="4570"/>
                  </a:cubicBezTo>
                  <a:lnTo>
                    <a:pt x="5104" y="5571"/>
                  </a:lnTo>
                  <a:cubicBezTo>
                    <a:pt x="5104" y="5971"/>
                    <a:pt x="5037" y="6271"/>
                    <a:pt x="4870" y="6471"/>
                  </a:cubicBezTo>
                  <a:cubicBezTo>
                    <a:pt x="4737" y="6638"/>
                    <a:pt x="4537" y="6705"/>
                    <a:pt x="4236" y="6705"/>
                  </a:cubicBezTo>
                  <a:cubicBezTo>
                    <a:pt x="3936" y="6705"/>
                    <a:pt x="3736" y="6638"/>
                    <a:pt x="3569" y="6471"/>
                  </a:cubicBezTo>
                  <a:cubicBezTo>
                    <a:pt x="3436" y="6271"/>
                    <a:pt x="3369" y="5971"/>
                    <a:pt x="3369" y="5571"/>
                  </a:cubicBezTo>
                  <a:lnTo>
                    <a:pt x="3369" y="4570"/>
                  </a:lnTo>
                  <a:cubicBezTo>
                    <a:pt x="3369" y="3569"/>
                    <a:pt x="3836" y="3436"/>
                    <a:pt x="4236" y="3436"/>
                  </a:cubicBezTo>
                  <a:close/>
                  <a:moveTo>
                    <a:pt x="4236" y="3002"/>
                  </a:moveTo>
                  <a:cubicBezTo>
                    <a:pt x="3636" y="3002"/>
                    <a:pt x="2935" y="3269"/>
                    <a:pt x="2935" y="4570"/>
                  </a:cubicBezTo>
                  <a:lnTo>
                    <a:pt x="2935" y="5571"/>
                  </a:lnTo>
                  <a:cubicBezTo>
                    <a:pt x="2935" y="6071"/>
                    <a:pt x="3036" y="6438"/>
                    <a:pt x="3269" y="6705"/>
                  </a:cubicBezTo>
                  <a:cubicBezTo>
                    <a:pt x="3469" y="6972"/>
                    <a:pt x="3803" y="7138"/>
                    <a:pt x="4236" y="7138"/>
                  </a:cubicBezTo>
                  <a:cubicBezTo>
                    <a:pt x="4670" y="7138"/>
                    <a:pt x="4970" y="6972"/>
                    <a:pt x="5204" y="6705"/>
                  </a:cubicBezTo>
                  <a:cubicBezTo>
                    <a:pt x="5404" y="6438"/>
                    <a:pt x="5537" y="6071"/>
                    <a:pt x="5537" y="5571"/>
                  </a:cubicBezTo>
                  <a:lnTo>
                    <a:pt x="5537" y="4537"/>
                  </a:lnTo>
                  <a:cubicBezTo>
                    <a:pt x="5537" y="4070"/>
                    <a:pt x="5404" y="3669"/>
                    <a:pt x="5204" y="3402"/>
                  </a:cubicBezTo>
                  <a:cubicBezTo>
                    <a:pt x="4970" y="3136"/>
                    <a:pt x="4670" y="3002"/>
                    <a:pt x="4236" y="3002"/>
                  </a:cubicBezTo>
                  <a:close/>
                  <a:moveTo>
                    <a:pt x="4236" y="400"/>
                  </a:moveTo>
                  <a:cubicBezTo>
                    <a:pt x="5104" y="400"/>
                    <a:pt x="5804" y="567"/>
                    <a:pt x="6371" y="867"/>
                  </a:cubicBezTo>
                  <a:cubicBezTo>
                    <a:pt x="6905" y="1168"/>
                    <a:pt x="7339" y="1601"/>
                    <a:pt x="7605" y="2202"/>
                  </a:cubicBezTo>
                  <a:cubicBezTo>
                    <a:pt x="7906" y="2802"/>
                    <a:pt x="8039" y="3569"/>
                    <a:pt x="8039" y="4470"/>
                  </a:cubicBezTo>
                  <a:lnTo>
                    <a:pt x="8039" y="6104"/>
                  </a:lnTo>
                  <a:cubicBezTo>
                    <a:pt x="8039" y="6671"/>
                    <a:pt x="7939" y="7072"/>
                    <a:pt x="7706" y="7305"/>
                  </a:cubicBezTo>
                  <a:cubicBezTo>
                    <a:pt x="7505" y="7572"/>
                    <a:pt x="7205" y="7672"/>
                    <a:pt x="6772" y="7672"/>
                  </a:cubicBezTo>
                  <a:cubicBezTo>
                    <a:pt x="6305" y="7672"/>
                    <a:pt x="6004" y="7572"/>
                    <a:pt x="5771" y="7339"/>
                  </a:cubicBezTo>
                  <a:cubicBezTo>
                    <a:pt x="5704" y="7272"/>
                    <a:pt x="5671" y="7172"/>
                    <a:pt x="5604" y="7038"/>
                  </a:cubicBezTo>
                  <a:lnTo>
                    <a:pt x="5404" y="6638"/>
                  </a:lnTo>
                  <a:lnTo>
                    <a:pt x="5237" y="7038"/>
                  </a:lnTo>
                  <a:cubicBezTo>
                    <a:pt x="5137" y="7205"/>
                    <a:pt x="5070" y="7339"/>
                    <a:pt x="4937" y="7405"/>
                  </a:cubicBezTo>
                  <a:cubicBezTo>
                    <a:pt x="4703" y="7605"/>
                    <a:pt x="4403" y="7672"/>
                    <a:pt x="3970" y="7672"/>
                  </a:cubicBezTo>
                  <a:cubicBezTo>
                    <a:pt x="3436" y="7672"/>
                    <a:pt x="3036" y="7505"/>
                    <a:pt x="2769" y="7172"/>
                  </a:cubicBezTo>
                  <a:cubicBezTo>
                    <a:pt x="2468" y="6805"/>
                    <a:pt x="2335" y="6271"/>
                    <a:pt x="2335" y="5537"/>
                  </a:cubicBezTo>
                  <a:lnTo>
                    <a:pt x="2335" y="4603"/>
                  </a:lnTo>
                  <a:cubicBezTo>
                    <a:pt x="2335" y="3869"/>
                    <a:pt x="2502" y="3336"/>
                    <a:pt x="2802" y="2969"/>
                  </a:cubicBezTo>
                  <a:cubicBezTo>
                    <a:pt x="3136" y="2635"/>
                    <a:pt x="3603" y="2468"/>
                    <a:pt x="4236" y="2468"/>
                  </a:cubicBezTo>
                  <a:cubicBezTo>
                    <a:pt x="4870" y="2468"/>
                    <a:pt x="5337" y="2635"/>
                    <a:pt x="5671" y="2969"/>
                  </a:cubicBezTo>
                  <a:cubicBezTo>
                    <a:pt x="5971" y="3336"/>
                    <a:pt x="6138" y="3869"/>
                    <a:pt x="6138" y="4603"/>
                  </a:cubicBezTo>
                  <a:lnTo>
                    <a:pt x="6138" y="6204"/>
                  </a:lnTo>
                  <a:cubicBezTo>
                    <a:pt x="6138" y="6505"/>
                    <a:pt x="6171" y="6738"/>
                    <a:pt x="6271" y="6872"/>
                  </a:cubicBezTo>
                  <a:cubicBezTo>
                    <a:pt x="6405" y="7072"/>
                    <a:pt x="6571" y="7172"/>
                    <a:pt x="6805" y="7172"/>
                  </a:cubicBezTo>
                  <a:cubicBezTo>
                    <a:pt x="7105" y="7172"/>
                    <a:pt x="7272" y="7038"/>
                    <a:pt x="7339" y="6905"/>
                  </a:cubicBezTo>
                  <a:cubicBezTo>
                    <a:pt x="7439" y="6738"/>
                    <a:pt x="7505" y="6538"/>
                    <a:pt x="7505" y="6204"/>
                  </a:cubicBezTo>
                  <a:lnTo>
                    <a:pt x="7505" y="4470"/>
                  </a:lnTo>
                  <a:cubicBezTo>
                    <a:pt x="7505" y="3703"/>
                    <a:pt x="7372" y="3036"/>
                    <a:pt x="7138" y="2535"/>
                  </a:cubicBezTo>
                  <a:cubicBezTo>
                    <a:pt x="6872" y="2001"/>
                    <a:pt x="6505" y="1568"/>
                    <a:pt x="6038" y="1301"/>
                  </a:cubicBezTo>
                  <a:cubicBezTo>
                    <a:pt x="5537" y="1034"/>
                    <a:pt x="4937" y="901"/>
                    <a:pt x="4270" y="901"/>
                  </a:cubicBezTo>
                  <a:cubicBezTo>
                    <a:pt x="3536" y="901"/>
                    <a:pt x="2935" y="1034"/>
                    <a:pt x="2468" y="1301"/>
                  </a:cubicBezTo>
                  <a:cubicBezTo>
                    <a:pt x="1968" y="1568"/>
                    <a:pt x="1601" y="1968"/>
                    <a:pt x="1368" y="2502"/>
                  </a:cubicBezTo>
                  <a:cubicBezTo>
                    <a:pt x="1101" y="3036"/>
                    <a:pt x="1001" y="3669"/>
                    <a:pt x="967" y="4470"/>
                  </a:cubicBezTo>
                  <a:cubicBezTo>
                    <a:pt x="967" y="4703"/>
                    <a:pt x="967" y="4937"/>
                    <a:pt x="967" y="5170"/>
                  </a:cubicBezTo>
                  <a:lnTo>
                    <a:pt x="967" y="5904"/>
                  </a:lnTo>
                  <a:cubicBezTo>
                    <a:pt x="967" y="6605"/>
                    <a:pt x="1101" y="7172"/>
                    <a:pt x="1334" y="7639"/>
                  </a:cubicBezTo>
                  <a:cubicBezTo>
                    <a:pt x="1601" y="8139"/>
                    <a:pt x="1968" y="8506"/>
                    <a:pt x="2468" y="8740"/>
                  </a:cubicBezTo>
                  <a:cubicBezTo>
                    <a:pt x="2935" y="8973"/>
                    <a:pt x="3536" y="9107"/>
                    <a:pt x="4270" y="9107"/>
                  </a:cubicBezTo>
                  <a:lnTo>
                    <a:pt x="5637" y="9107"/>
                  </a:lnTo>
                  <a:lnTo>
                    <a:pt x="5637" y="9607"/>
                  </a:lnTo>
                  <a:lnTo>
                    <a:pt x="4270" y="9607"/>
                  </a:lnTo>
                  <a:cubicBezTo>
                    <a:pt x="3402" y="9607"/>
                    <a:pt x="2669" y="9473"/>
                    <a:pt x="2102" y="9207"/>
                  </a:cubicBezTo>
                  <a:cubicBezTo>
                    <a:pt x="1534" y="8940"/>
                    <a:pt x="1134" y="8539"/>
                    <a:pt x="834" y="8006"/>
                  </a:cubicBezTo>
                  <a:cubicBezTo>
                    <a:pt x="567" y="7439"/>
                    <a:pt x="434" y="6738"/>
                    <a:pt x="434" y="5904"/>
                  </a:cubicBezTo>
                  <a:lnTo>
                    <a:pt x="434" y="5170"/>
                  </a:lnTo>
                  <a:cubicBezTo>
                    <a:pt x="434" y="4937"/>
                    <a:pt x="434" y="4703"/>
                    <a:pt x="434" y="4470"/>
                  </a:cubicBezTo>
                  <a:cubicBezTo>
                    <a:pt x="434" y="3536"/>
                    <a:pt x="567" y="2769"/>
                    <a:pt x="867" y="2168"/>
                  </a:cubicBezTo>
                  <a:cubicBezTo>
                    <a:pt x="1134" y="1601"/>
                    <a:pt x="1568" y="1134"/>
                    <a:pt x="2102" y="867"/>
                  </a:cubicBezTo>
                  <a:cubicBezTo>
                    <a:pt x="2669" y="567"/>
                    <a:pt x="3402" y="400"/>
                    <a:pt x="4236" y="400"/>
                  </a:cubicBezTo>
                  <a:close/>
                  <a:moveTo>
                    <a:pt x="4236" y="0"/>
                  </a:moveTo>
                  <a:cubicBezTo>
                    <a:pt x="3336" y="0"/>
                    <a:pt x="2535" y="167"/>
                    <a:pt x="1935" y="500"/>
                  </a:cubicBezTo>
                  <a:cubicBezTo>
                    <a:pt x="1301" y="834"/>
                    <a:pt x="801" y="1334"/>
                    <a:pt x="500" y="2001"/>
                  </a:cubicBezTo>
                  <a:cubicBezTo>
                    <a:pt x="167" y="2635"/>
                    <a:pt x="0" y="3469"/>
                    <a:pt x="0" y="4437"/>
                  </a:cubicBezTo>
                  <a:cubicBezTo>
                    <a:pt x="0" y="4703"/>
                    <a:pt x="0" y="4937"/>
                    <a:pt x="0" y="5170"/>
                  </a:cubicBezTo>
                  <a:lnTo>
                    <a:pt x="0" y="5904"/>
                  </a:lnTo>
                  <a:cubicBezTo>
                    <a:pt x="0" y="6805"/>
                    <a:pt x="167" y="7572"/>
                    <a:pt x="467" y="8173"/>
                  </a:cubicBezTo>
                  <a:cubicBezTo>
                    <a:pt x="801" y="8806"/>
                    <a:pt x="1268" y="9273"/>
                    <a:pt x="1901" y="9574"/>
                  </a:cubicBezTo>
                  <a:cubicBezTo>
                    <a:pt x="2535" y="9874"/>
                    <a:pt x="3336" y="10041"/>
                    <a:pt x="4236" y="10041"/>
                  </a:cubicBezTo>
                  <a:lnTo>
                    <a:pt x="6038" y="10041"/>
                  </a:lnTo>
                  <a:lnTo>
                    <a:pt x="6038" y="8673"/>
                  </a:lnTo>
                  <a:lnTo>
                    <a:pt x="4270" y="8673"/>
                  </a:lnTo>
                  <a:cubicBezTo>
                    <a:pt x="3603" y="8673"/>
                    <a:pt x="3069" y="8573"/>
                    <a:pt x="2635" y="8373"/>
                  </a:cubicBezTo>
                  <a:cubicBezTo>
                    <a:pt x="2202" y="8173"/>
                    <a:pt x="1901" y="7872"/>
                    <a:pt x="1701" y="7472"/>
                  </a:cubicBezTo>
                  <a:cubicBezTo>
                    <a:pt x="1501" y="7038"/>
                    <a:pt x="1401" y="6538"/>
                    <a:pt x="1401" y="5904"/>
                  </a:cubicBezTo>
                  <a:lnTo>
                    <a:pt x="1401" y="5170"/>
                  </a:lnTo>
                  <a:cubicBezTo>
                    <a:pt x="1401" y="4937"/>
                    <a:pt x="1401" y="4703"/>
                    <a:pt x="1401" y="4470"/>
                  </a:cubicBezTo>
                  <a:cubicBezTo>
                    <a:pt x="1401" y="3736"/>
                    <a:pt x="1501" y="3136"/>
                    <a:pt x="1735" y="2669"/>
                  </a:cubicBezTo>
                  <a:cubicBezTo>
                    <a:pt x="1935" y="2235"/>
                    <a:pt x="2235" y="1901"/>
                    <a:pt x="2669" y="1668"/>
                  </a:cubicBezTo>
                  <a:cubicBezTo>
                    <a:pt x="3069" y="1434"/>
                    <a:pt x="3603" y="1334"/>
                    <a:pt x="4236" y="1334"/>
                  </a:cubicBezTo>
                  <a:cubicBezTo>
                    <a:pt x="4870" y="1334"/>
                    <a:pt x="5404" y="1434"/>
                    <a:pt x="5804" y="1668"/>
                  </a:cubicBezTo>
                  <a:cubicBezTo>
                    <a:pt x="6238" y="1901"/>
                    <a:pt x="6538" y="2235"/>
                    <a:pt x="6738" y="2702"/>
                  </a:cubicBezTo>
                  <a:cubicBezTo>
                    <a:pt x="6972" y="3169"/>
                    <a:pt x="7072" y="3736"/>
                    <a:pt x="7072" y="4470"/>
                  </a:cubicBezTo>
                  <a:lnTo>
                    <a:pt x="7072" y="6204"/>
                  </a:lnTo>
                  <a:cubicBezTo>
                    <a:pt x="7072" y="6505"/>
                    <a:pt x="7038" y="6638"/>
                    <a:pt x="7005" y="6671"/>
                  </a:cubicBezTo>
                  <a:cubicBezTo>
                    <a:pt x="6972" y="6705"/>
                    <a:pt x="6938" y="6772"/>
                    <a:pt x="6805" y="6772"/>
                  </a:cubicBezTo>
                  <a:cubicBezTo>
                    <a:pt x="6705" y="6772"/>
                    <a:pt x="6671" y="6705"/>
                    <a:pt x="6638" y="6671"/>
                  </a:cubicBezTo>
                  <a:cubicBezTo>
                    <a:pt x="6605" y="6605"/>
                    <a:pt x="6538" y="6471"/>
                    <a:pt x="6538" y="6204"/>
                  </a:cubicBezTo>
                  <a:lnTo>
                    <a:pt x="6538" y="4603"/>
                  </a:lnTo>
                  <a:cubicBezTo>
                    <a:pt x="6538" y="3769"/>
                    <a:pt x="6338" y="3136"/>
                    <a:pt x="5971" y="2702"/>
                  </a:cubicBezTo>
                  <a:cubicBezTo>
                    <a:pt x="5571" y="2268"/>
                    <a:pt x="5004" y="2035"/>
                    <a:pt x="4236" y="2035"/>
                  </a:cubicBezTo>
                  <a:cubicBezTo>
                    <a:pt x="3469" y="2035"/>
                    <a:pt x="2902" y="2268"/>
                    <a:pt x="2502" y="2702"/>
                  </a:cubicBezTo>
                  <a:cubicBezTo>
                    <a:pt x="2102" y="3136"/>
                    <a:pt x="1935" y="3769"/>
                    <a:pt x="1935" y="4603"/>
                  </a:cubicBezTo>
                  <a:lnTo>
                    <a:pt x="1935" y="5504"/>
                  </a:lnTo>
                  <a:cubicBezTo>
                    <a:pt x="1935" y="6338"/>
                    <a:pt x="2102" y="7005"/>
                    <a:pt x="2435" y="7405"/>
                  </a:cubicBezTo>
                  <a:cubicBezTo>
                    <a:pt x="2769" y="7872"/>
                    <a:pt x="3302" y="8106"/>
                    <a:pt x="3970" y="8106"/>
                  </a:cubicBezTo>
                  <a:cubicBezTo>
                    <a:pt x="4470" y="8106"/>
                    <a:pt x="4904" y="7972"/>
                    <a:pt x="5204" y="7739"/>
                  </a:cubicBezTo>
                  <a:cubicBezTo>
                    <a:pt x="5270" y="7672"/>
                    <a:pt x="5337" y="7605"/>
                    <a:pt x="5404" y="7539"/>
                  </a:cubicBezTo>
                  <a:cubicBezTo>
                    <a:pt x="5437" y="7572"/>
                    <a:pt x="5437" y="7605"/>
                    <a:pt x="5471" y="7605"/>
                  </a:cubicBezTo>
                  <a:cubicBezTo>
                    <a:pt x="5771" y="7939"/>
                    <a:pt x="6204" y="8106"/>
                    <a:pt x="6772" y="8106"/>
                  </a:cubicBezTo>
                  <a:cubicBezTo>
                    <a:pt x="7305" y="8106"/>
                    <a:pt x="7739" y="7939"/>
                    <a:pt x="8039" y="7605"/>
                  </a:cubicBezTo>
                  <a:cubicBezTo>
                    <a:pt x="8306" y="7272"/>
                    <a:pt x="8473" y="6772"/>
                    <a:pt x="8473" y="6104"/>
                  </a:cubicBezTo>
                  <a:lnTo>
                    <a:pt x="8473" y="4470"/>
                  </a:lnTo>
                  <a:cubicBezTo>
                    <a:pt x="8473" y="3503"/>
                    <a:pt x="8306" y="2669"/>
                    <a:pt x="8006" y="2001"/>
                  </a:cubicBezTo>
                  <a:cubicBezTo>
                    <a:pt x="7672" y="1334"/>
                    <a:pt x="7205" y="834"/>
                    <a:pt x="6571" y="500"/>
                  </a:cubicBezTo>
                  <a:cubicBezTo>
                    <a:pt x="5938" y="167"/>
                    <a:pt x="5170" y="0"/>
                    <a:pt x="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81;p44">
              <a:extLst>
                <a:ext uri="{FF2B5EF4-FFF2-40B4-BE49-F238E27FC236}">
                  <a16:creationId xmlns:a16="http://schemas.microsoft.com/office/drawing/2014/main" id="{AB92F81A-2770-4583-88C4-21AB702A5FB2}"/>
                </a:ext>
              </a:extLst>
            </p:cNvPr>
            <p:cNvSpPr/>
            <p:nvPr/>
          </p:nvSpPr>
          <p:spPr>
            <a:xfrm>
              <a:off x="5487550" y="3503217"/>
              <a:ext cx="40171" cy="42653"/>
            </a:xfrm>
            <a:custGeom>
              <a:avLst/>
              <a:gdLst/>
              <a:ahLst/>
              <a:cxnLst/>
              <a:rect l="l" t="t" r="r" b="b"/>
              <a:pathLst>
                <a:path w="2169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2168" y="2302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82;p44">
              <a:extLst>
                <a:ext uri="{FF2B5EF4-FFF2-40B4-BE49-F238E27FC236}">
                  <a16:creationId xmlns:a16="http://schemas.microsoft.com/office/drawing/2014/main" id="{0511923E-A2C2-4A3E-8505-BEA31BEBAB41}"/>
                </a:ext>
              </a:extLst>
            </p:cNvPr>
            <p:cNvSpPr/>
            <p:nvPr/>
          </p:nvSpPr>
          <p:spPr>
            <a:xfrm>
              <a:off x="5483846" y="3499513"/>
              <a:ext cx="48191" cy="50061"/>
            </a:xfrm>
            <a:custGeom>
              <a:avLst/>
              <a:gdLst/>
              <a:ahLst/>
              <a:cxnLst/>
              <a:rect l="l" t="t" r="r" b="b"/>
              <a:pathLst>
                <a:path w="2602" h="2703" extrusionOk="0">
                  <a:moveTo>
                    <a:pt x="2168" y="401"/>
                  </a:moveTo>
                  <a:lnTo>
                    <a:pt x="2168" y="2302"/>
                  </a:lnTo>
                  <a:lnTo>
                    <a:pt x="400" y="2302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2702"/>
                  </a:lnTo>
                  <a:lnTo>
                    <a:pt x="2602" y="2702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83;p44">
              <a:extLst>
                <a:ext uri="{FF2B5EF4-FFF2-40B4-BE49-F238E27FC236}">
                  <a16:creationId xmlns:a16="http://schemas.microsoft.com/office/drawing/2014/main" id="{C9F4DCD6-470F-4A83-B2AE-8F4B8F717427}"/>
                </a:ext>
              </a:extLst>
            </p:cNvPr>
            <p:cNvSpPr/>
            <p:nvPr/>
          </p:nvSpPr>
          <p:spPr>
            <a:xfrm>
              <a:off x="5447379" y="3503217"/>
              <a:ext cx="40190" cy="42653"/>
            </a:xfrm>
            <a:custGeom>
              <a:avLst/>
              <a:gdLst/>
              <a:ahLst/>
              <a:cxnLst/>
              <a:rect l="l" t="t" r="r" b="b"/>
              <a:pathLst>
                <a:path w="2170" h="2303" extrusionOk="0">
                  <a:moveTo>
                    <a:pt x="2169" y="2302"/>
                  </a:moveTo>
                  <a:lnTo>
                    <a:pt x="1" y="2302"/>
                  </a:lnTo>
                  <a:lnTo>
                    <a:pt x="234" y="1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84;p44">
              <a:extLst>
                <a:ext uri="{FF2B5EF4-FFF2-40B4-BE49-F238E27FC236}">
                  <a16:creationId xmlns:a16="http://schemas.microsoft.com/office/drawing/2014/main" id="{5573A424-5315-48FB-8F40-8F301430A74A}"/>
                </a:ext>
              </a:extLst>
            </p:cNvPr>
            <p:cNvSpPr/>
            <p:nvPr/>
          </p:nvSpPr>
          <p:spPr>
            <a:xfrm>
              <a:off x="5443064" y="3498902"/>
              <a:ext cx="48209" cy="50673"/>
            </a:xfrm>
            <a:custGeom>
              <a:avLst/>
              <a:gdLst/>
              <a:ahLst/>
              <a:cxnLst/>
              <a:rect l="l" t="t" r="r" b="b"/>
              <a:pathLst>
                <a:path w="2603" h="2736" extrusionOk="0">
                  <a:moveTo>
                    <a:pt x="2202" y="434"/>
                  </a:moveTo>
                  <a:lnTo>
                    <a:pt x="2202" y="2335"/>
                  </a:lnTo>
                  <a:lnTo>
                    <a:pt x="434" y="2335"/>
                  </a:lnTo>
                  <a:lnTo>
                    <a:pt x="634" y="434"/>
                  </a:lnTo>
                  <a:close/>
                  <a:moveTo>
                    <a:pt x="467" y="0"/>
                  </a:moveTo>
                  <a:cubicBezTo>
                    <a:pt x="367" y="0"/>
                    <a:pt x="267" y="100"/>
                    <a:pt x="267" y="200"/>
                  </a:cubicBezTo>
                  <a:lnTo>
                    <a:pt x="0" y="2502"/>
                  </a:lnTo>
                  <a:cubicBezTo>
                    <a:pt x="0" y="2569"/>
                    <a:pt x="34" y="2635"/>
                    <a:pt x="67" y="2669"/>
                  </a:cubicBezTo>
                  <a:cubicBezTo>
                    <a:pt x="101" y="2702"/>
                    <a:pt x="167" y="2735"/>
                    <a:pt x="234" y="2735"/>
                  </a:cubicBezTo>
                  <a:lnTo>
                    <a:pt x="2402" y="2735"/>
                  </a:lnTo>
                  <a:cubicBezTo>
                    <a:pt x="2502" y="2735"/>
                    <a:pt x="2602" y="2635"/>
                    <a:pt x="2602" y="2535"/>
                  </a:cubicBezTo>
                  <a:lnTo>
                    <a:pt x="2602" y="234"/>
                  </a:lnTo>
                  <a:cubicBezTo>
                    <a:pt x="2602" y="100"/>
                    <a:pt x="2502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85;p44">
              <a:extLst>
                <a:ext uri="{FF2B5EF4-FFF2-40B4-BE49-F238E27FC236}">
                  <a16:creationId xmlns:a16="http://schemas.microsoft.com/office/drawing/2014/main" id="{62093068-9471-4E93-B2C4-2FE9A52E21A7}"/>
                </a:ext>
              </a:extLst>
            </p:cNvPr>
            <p:cNvSpPr/>
            <p:nvPr/>
          </p:nvSpPr>
          <p:spPr>
            <a:xfrm>
              <a:off x="5405985" y="3503217"/>
              <a:ext cx="45135" cy="42653"/>
            </a:xfrm>
            <a:custGeom>
              <a:avLst/>
              <a:gdLst/>
              <a:ahLst/>
              <a:cxnLst/>
              <a:rect l="l" t="t" r="r" b="b"/>
              <a:pathLst>
                <a:path w="2437" h="2303" extrusionOk="0">
                  <a:moveTo>
                    <a:pt x="234" y="1"/>
                  </a:moveTo>
                  <a:lnTo>
                    <a:pt x="1" y="2302"/>
                  </a:lnTo>
                  <a:lnTo>
                    <a:pt x="2203" y="2302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86;p44">
              <a:extLst>
                <a:ext uri="{FF2B5EF4-FFF2-40B4-BE49-F238E27FC236}">
                  <a16:creationId xmlns:a16="http://schemas.microsoft.com/office/drawing/2014/main" id="{F8EC6374-4B87-4E91-89AF-BD4CCEA0C8BE}"/>
                </a:ext>
              </a:extLst>
            </p:cNvPr>
            <p:cNvSpPr/>
            <p:nvPr/>
          </p:nvSpPr>
          <p:spPr>
            <a:xfrm>
              <a:off x="5401670" y="3499513"/>
              <a:ext cx="53766" cy="50061"/>
            </a:xfrm>
            <a:custGeom>
              <a:avLst/>
              <a:gdLst/>
              <a:ahLst/>
              <a:cxnLst/>
              <a:rect l="l" t="t" r="r" b="b"/>
              <a:pathLst>
                <a:path w="2903" h="2703" extrusionOk="0">
                  <a:moveTo>
                    <a:pt x="2436" y="401"/>
                  </a:moveTo>
                  <a:lnTo>
                    <a:pt x="2235" y="2302"/>
                  </a:lnTo>
                  <a:lnTo>
                    <a:pt x="467" y="2302"/>
                  </a:lnTo>
                  <a:lnTo>
                    <a:pt x="668" y="401"/>
                  </a:lnTo>
                  <a:close/>
                  <a:moveTo>
                    <a:pt x="301" y="0"/>
                  </a:moveTo>
                  <a:lnTo>
                    <a:pt x="0" y="2702"/>
                  </a:lnTo>
                  <a:lnTo>
                    <a:pt x="2602" y="270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87;p44">
              <a:extLst>
                <a:ext uri="{FF2B5EF4-FFF2-40B4-BE49-F238E27FC236}">
                  <a16:creationId xmlns:a16="http://schemas.microsoft.com/office/drawing/2014/main" id="{EBD75848-FD6F-424D-A00D-CCBD4EE18C63}"/>
                </a:ext>
              </a:extLst>
            </p:cNvPr>
            <p:cNvSpPr/>
            <p:nvPr/>
          </p:nvSpPr>
          <p:spPr>
            <a:xfrm>
              <a:off x="5366462" y="3503217"/>
              <a:ext cx="45116" cy="42653"/>
            </a:xfrm>
            <a:custGeom>
              <a:avLst/>
              <a:gdLst/>
              <a:ahLst/>
              <a:cxnLst/>
              <a:rect l="l" t="t" r="r" b="b"/>
              <a:pathLst>
                <a:path w="2436" h="2303" extrusionOk="0">
                  <a:moveTo>
                    <a:pt x="2168" y="2302"/>
                  </a:moveTo>
                  <a:lnTo>
                    <a:pt x="0" y="2302"/>
                  </a:lnTo>
                  <a:lnTo>
                    <a:pt x="701" y="1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88;p44">
              <a:extLst>
                <a:ext uri="{FF2B5EF4-FFF2-40B4-BE49-F238E27FC236}">
                  <a16:creationId xmlns:a16="http://schemas.microsoft.com/office/drawing/2014/main" id="{09F8CE8B-1718-422F-9039-483E8109C218}"/>
                </a:ext>
              </a:extLst>
            </p:cNvPr>
            <p:cNvSpPr/>
            <p:nvPr/>
          </p:nvSpPr>
          <p:spPr>
            <a:xfrm>
              <a:off x="5362128" y="3499513"/>
              <a:ext cx="53154" cy="50061"/>
            </a:xfrm>
            <a:custGeom>
              <a:avLst/>
              <a:gdLst/>
              <a:ahLst/>
              <a:cxnLst/>
              <a:rect l="l" t="t" r="r" b="b"/>
              <a:pathLst>
                <a:path w="2870" h="2703" extrusionOk="0">
                  <a:moveTo>
                    <a:pt x="2436" y="401"/>
                  </a:moveTo>
                  <a:lnTo>
                    <a:pt x="2236" y="2302"/>
                  </a:lnTo>
                  <a:lnTo>
                    <a:pt x="501" y="2302"/>
                  </a:lnTo>
                  <a:lnTo>
                    <a:pt x="1068" y="401"/>
                  </a:lnTo>
                  <a:close/>
                  <a:moveTo>
                    <a:pt x="935" y="0"/>
                  </a:moveTo>
                  <a:cubicBezTo>
                    <a:pt x="835" y="0"/>
                    <a:pt x="734" y="34"/>
                    <a:pt x="734" y="134"/>
                  </a:cubicBezTo>
                  <a:lnTo>
                    <a:pt x="34" y="2435"/>
                  </a:lnTo>
                  <a:cubicBezTo>
                    <a:pt x="1" y="2502"/>
                    <a:pt x="34" y="2569"/>
                    <a:pt x="67" y="2636"/>
                  </a:cubicBezTo>
                  <a:cubicBezTo>
                    <a:pt x="101" y="2669"/>
                    <a:pt x="167" y="2702"/>
                    <a:pt x="234" y="2702"/>
                  </a:cubicBezTo>
                  <a:lnTo>
                    <a:pt x="2402" y="2702"/>
                  </a:lnTo>
                  <a:cubicBezTo>
                    <a:pt x="2502" y="2702"/>
                    <a:pt x="2602" y="2636"/>
                    <a:pt x="2602" y="2536"/>
                  </a:cubicBezTo>
                  <a:lnTo>
                    <a:pt x="2869" y="234"/>
                  </a:lnTo>
                  <a:cubicBezTo>
                    <a:pt x="2869" y="167"/>
                    <a:pt x="2836" y="100"/>
                    <a:pt x="2803" y="67"/>
                  </a:cubicBezTo>
                  <a:cubicBezTo>
                    <a:pt x="2769" y="0"/>
                    <a:pt x="2703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89;p44">
              <a:extLst>
                <a:ext uri="{FF2B5EF4-FFF2-40B4-BE49-F238E27FC236}">
                  <a16:creationId xmlns:a16="http://schemas.microsoft.com/office/drawing/2014/main" id="{1F370197-A445-4482-BE35-57CC6AE45EA3}"/>
                </a:ext>
              </a:extLst>
            </p:cNvPr>
            <p:cNvSpPr/>
            <p:nvPr/>
          </p:nvSpPr>
          <p:spPr>
            <a:xfrm>
              <a:off x="5365833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2169" y="0"/>
                  </a:moveTo>
                  <a:cubicBezTo>
                    <a:pt x="2169" y="367"/>
                    <a:pt x="1702" y="667"/>
                    <a:pt x="1102" y="667"/>
                  </a:cubicBezTo>
                  <a:cubicBezTo>
                    <a:pt x="501" y="667"/>
                    <a:pt x="1" y="367"/>
                    <a:pt x="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90;p44">
              <a:extLst>
                <a:ext uri="{FF2B5EF4-FFF2-40B4-BE49-F238E27FC236}">
                  <a16:creationId xmlns:a16="http://schemas.microsoft.com/office/drawing/2014/main" id="{C2028961-4A29-4F68-B892-CD60FD481297}"/>
                </a:ext>
              </a:extLst>
            </p:cNvPr>
            <p:cNvSpPr/>
            <p:nvPr/>
          </p:nvSpPr>
          <p:spPr>
            <a:xfrm>
              <a:off x="5362128" y="3542148"/>
              <a:ext cx="47598" cy="19780"/>
            </a:xfrm>
            <a:custGeom>
              <a:avLst/>
              <a:gdLst/>
              <a:ahLst/>
              <a:cxnLst/>
              <a:rect l="l" t="t" r="r" b="b"/>
              <a:pathLst>
                <a:path w="2570" h="1068" extrusionOk="0">
                  <a:moveTo>
                    <a:pt x="201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701"/>
                    <a:pt x="568" y="1067"/>
                    <a:pt x="1302" y="1067"/>
                  </a:cubicBezTo>
                  <a:cubicBezTo>
                    <a:pt x="2002" y="1067"/>
                    <a:pt x="2569" y="701"/>
                    <a:pt x="2569" y="200"/>
                  </a:cubicBezTo>
                  <a:cubicBezTo>
                    <a:pt x="2569" y="100"/>
                    <a:pt x="2502" y="0"/>
                    <a:pt x="2369" y="0"/>
                  </a:cubicBezTo>
                  <a:cubicBezTo>
                    <a:pt x="2269" y="0"/>
                    <a:pt x="2169" y="100"/>
                    <a:pt x="2169" y="200"/>
                  </a:cubicBezTo>
                  <a:cubicBezTo>
                    <a:pt x="2169" y="434"/>
                    <a:pt x="1802" y="667"/>
                    <a:pt x="1302" y="667"/>
                  </a:cubicBezTo>
                  <a:cubicBezTo>
                    <a:pt x="801" y="667"/>
                    <a:pt x="401" y="434"/>
                    <a:pt x="401" y="200"/>
                  </a:cubicBezTo>
                  <a:cubicBezTo>
                    <a:pt x="401" y="100"/>
                    <a:pt x="334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91;p44">
              <a:extLst>
                <a:ext uri="{FF2B5EF4-FFF2-40B4-BE49-F238E27FC236}">
                  <a16:creationId xmlns:a16="http://schemas.microsoft.com/office/drawing/2014/main" id="{3A708A67-5075-4C0F-B6D7-AAC89F2C12E7}"/>
                </a:ext>
              </a:extLst>
            </p:cNvPr>
            <p:cNvSpPr/>
            <p:nvPr/>
          </p:nvSpPr>
          <p:spPr>
            <a:xfrm>
              <a:off x="5405985" y="3545852"/>
              <a:ext cx="40190" cy="12372"/>
            </a:xfrm>
            <a:custGeom>
              <a:avLst/>
              <a:gdLst/>
              <a:ahLst/>
              <a:cxnLst/>
              <a:rect l="l" t="t" r="r" b="b"/>
              <a:pathLst>
                <a:path w="2170" h="668" extrusionOk="0">
                  <a:moveTo>
                    <a:pt x="1" y="0"/>
                  </a:moveTo>
                  <a:cubicBezTo>
                    <a:pt x="1" y="367"/>
                    <a:pt x="501" y="667"/>
                    <a:pt x="1102" y="667"/>
                  </a:cubicBezTo>
                  <a:cubicBezTo>
                    <a:pt x="1702" y="667"/>
                    <a:pt x="2169" y="367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92;p44">
              <a:extLst>
                <a:ext uri="{FF2B5EF4-FFF2-40B4-BE49-F238E27FC236}">
                  <a16:creationId xmlns:a16="http://schemas.microsoft.com/office/drawing/2014/main" id="{CB89BBC4-B562-470A-A27A-3232B1FC4BB8}"/>
                </a:ext>
              </a:extLst>
            </p:cNvPr>
            <p:cNvSpPr/>
            <p:nvPr/>
          </p:nvSpPr>
          <p:spPr>
            <a:xfrm>
              <a:off x="5402281" y="3545852"/>
              <a:ext cx="48209" cy="16076"/>
            </a:xfrm>
            <a:custGeom>
              <a:avLst/>
              <a:gdLst/>
              <a:ahLst/>
              <a:cxnLst/>
              <a:rect l="l" t="t" r="r" b="b"/>
              <a:pathLst>
                <a:path w="2603" h="868" extrusionOk="0">
                  <a:moveTo>
                    <a:pt x="1" y="0"/>
                  </a:moveTo>
                  <a:cubicBezTo>
                    <a:pt x="1" y="501"/>
                    <a:pt x="568" y="867"/>
                    <a:pt x="1302" y="867"/>
                  </a:cubicBezTo>
                  <a:cubicBezTo>
                    <a:pt x="2036" y="867"/>
                    <a:pt x="2603" y="501"/>
                    <a:pt x="2603" y="0"/>
                  </a:cubicBezTo>
                  <a:lnTo>
                    <a:pt x="2169" y="0"/>
                  </a:lnTo>
                  <a:cubicBezTo>
                    <a:pt x="2169" y="234"/>
                    <a:pt x="1802" y="467"/>
                    <a:pt x="1302" y="467"/>
                  </a:cubicBezTo>
                  <a:cubicBezTo>
                    <a:pt x="801" y="467"/>
                    <a:pt x="434" y="2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93;p44">
              <a:extLst>
                <a:ext uri="{FF2B5EF4-FFF2-40B4-BE49-F238E27FC236}">
                  <a16:creationId xmlns:a16="http://schemas.microsoft.com/office/drawing/2014/main" id="{51307F70-946A-4631-ACD5-21E175641363}"/>
                </a:ext>
              </a:extLst>
            </p:cNvPr>
            <p:cNvSpPr/>
            <p:nvPr/>
          </p:nvSpPr>
          <p:spPr>
            <a:xfrm>
              <a:off x="5446768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2169" y="0"/>
                  </a:moveTo>
                  <a:cubicBezTo>
                    <a:pt x="2169" y="367"/>
                    <a:pt x="1668" y="667"/>
                    <a:pt x="1068" y="667"/>
                  </a:cubicBezTo>
                  <a:cubicBezTo>
                    <a:pt x="468" y="667"/>
                    <a:pt x="1" y="367"/>
                    <a:pt x="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94;p44">
              <a:extLst>
                <a:ext uri="{FF2B5EF4-FFF2-40B4-BE49-F238E27FC236}">
                  <a16:creationId xmlns:a16="http://schemas.microsoft.com/office/drawing/2014/main" id="{F5DB2EEC-2ACB-4C1B-B574-4ACBB993F30B}"/>
                </a:ext>
              </a:extLst>
            </p:cNvPr>
            <p:cNvSpPr/>
            <p:nvPr/>
          </p:nvSpPr>
          <p:spPr>
            <a:xfrm>
              <a:off x="5443064" y="3542148"/>
              <a:ext cx="47580" cy="19780"/>
            </a:xfrm>
            <a:custGeom>
              <a:avLst/>
              <a:gdLst/>
              <a:ahLst/>
              <a:cxnLst/>
              <a:rect l="l" t="t" r="r" b="b"/>
              <a:pathLst>
                <a:path w="2569" h="1068" extrusionOk="0">
                  <a:moveTo>
                    <a:pt x="201" y="0"/>
                  </a:moveTo>
                  <a:cubicBezTo>
                    <a:pt x="67" y="0"/>
                    <a:pt x="0" y="100"/>
                    <a:pt x="0" y="200"/>
                  </a:cubicBezTo>
                  <a:cubicBezTo>
                    <a:pt x="0" y="701"/>
                    <a:pt x="568" y="1067"/>
                    <a:pt x="1268" y="1067"/>
                  </a:cubicBezTo>
                  <a:cubicBezTo>
                    <a:pt x="2002" y="1067"/>
                    <a:pt x="2569" y="701"/>
                    <a:pt x="2569" y="200"/>
                  </a:cubicBezTo>
                  <a:cubicBezTo>
                    <a:pt x="2569" y="100"/>
                    <a:pt x="2469" y="0"/>
                    <a:pt x="2369" y="0"/>
                  </a:cubicBezTo>
                  <a:cubicBezTo>
                    <a:pt x="2235" y="0"/>
                    <a:pt x="2169" y="100"/>
                    <a:pt x="2169" y="200"/>
                  </a:cubicBezTo>
                  <a:cubicBezTo>
                    <a:pt x="2169" y="434"/>
                    <a:pt x="1768" y="667"/>
                    <a:pt x="1268" y="667"/>
                  </a:cubicBezTo>
                  <a:cubicBezTo>
                    <a:pt x="768" y="667"/>
                    <a:pt x="401" y="434"/>
                    <a:pt x="401" y="200"/>
                  </a:cubicBez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95;p44">
              <a:extLst>
                <a:ext uri="{FF2B5EF4-FFF2-40B4-BE49-F238E27FC236}">
                  <a16:creationId xmlns:a16="http://schemas.microsoft.com/office/drawing/2014/main" id="{7A17CC3C-0496-4D08-BDF1-175CE7B04AD2}"/>
                </a:ext>
              </a:extLst>
            </p:cNvPr>
            <p:cNvSpPr/>
            <p:nvPr/>
          </p:nvSpPr>
          <p:spPr>
            <a:xfrm>
              <a:off x="5527703" y="3503217"/>
              <a:ext cx="40171" cy="42653"/>
            </a:xfrm>
            <a:custGeom>
              <a:avLst/>
              <a:gdLst/>
              <a:ahLst/>
              <a:cxnLst/>
              <a:rect l="l" t="t" r="r" b="b"/>
              <a:pathLst>
                <a:path w="2169" h="2303" extrusionOk="0">
                  <a:moveTo>
                    <a:pt x="0" y="2302"/>
                  </a:moveTo>
                  <a:lnTo>
                    <a:pt x="2169" y="2302"/>
                  </a:lnTo>
                  <a:lnTo>
                    <a:pt x="193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96;p44">
              <a:extLst>
                <a:ext uri="{FF2B5EF4-FFF2-40B4-BE49-F238E27FC236}">
                  <a16:creationId xmlns:a16="http://schemas.microsoft.com/office/drawing/2014/main" id="{28423825-FFA7-405E-8C66-A29FABF8FDF8}"/>
                </a:ext>
              </a:extLst>
            </p:cNvPr>
            <p:cNvSpPr/>
            <p:nvPr/>
          </p:nvSpPr>
          <p:spPr>
            <a:xfrm>
              <a:off x="5523999" y="3499513"/>
              <a:ext cx="48209" cy="50061"/>
            </a:xfrm>
            <a:custGeom>
              <a:avLst/>
              <a:gdLst/>
              <a:ahLst/>
              <a:cxnLst/>
              <a:rect l="l" t="t" r="r" b="b"/>
              <a:pathLst>
                <a:path w="2603" h="2703" extrusionOk="0">
                  <a:moveTo>
                    <a:pt x="1935" y="401"/>
                  </a:moveTo>
                  <a:lnTo>
                    <a:pt x="2135" y="2302"/>
                  </a:lnTo>
                  <a:lnTo>
                    <a:pt x="401" y="2302"/>
                  </a:lnTo>
                  <a:lnTo>
                    <a:pt x="401" y="401"/>
                  </a:lnTo>
                  <a:close/>
                  <a:moveTo>
                    <a:pt x="200" y="0"/>
                  </a:moveTo>
                  <a:cubicBezTo>
                    <a:pt x="67" y="0"/>
                    <a:pt x="0" y="67"/>
                    <a:pt x="0" y="201"/>
                  </a:cubicBezTo>
                  <a:lnTo>
                    <a:pt x="0" y="2502"/>
                  </a:lnTo>
                  <a:cubicBezTo>
                    <a:pt x="0" y="2602"/>
                    <a:pt x="67" y="2702"/>
                    <a:pt x="200" y="2702"/>
                  </a:cubicBezTo>
                  <a:lnTo>
                    <a:pt x="2369" y="2702"/>
                  </a:lnTo>
                  <a:cubicBezTo>
                    <a:pt x="2435" y="2702"/>
                    <a:pt x="2502" y="2669"/>
                    <a:pt x="2535" y="2636"/>
                  </a:cubicBezTo>
                  <a:cubicBezTo>
                    <a:pt x="2569" y="2602"/>
                    <a:pt x="2602" y="2536"/>
                    <a:pt x="2569" y="2469"/>
                  </a:cubicBezTo>
                  <a:lnTo>
                    <a:pt x="2335" y="167"/>
                  </a:lnTo>
                  <a:cubicBezTo>
                    <a:pt x="2335" y="67"/>
                    <a:pt x="2235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97;p44">
              <a:extLst>
                <a:ext uri="{FF2B5EF4-FFF2-40B4-BE49-F238E27FC236}">
                  <a16:creationId xmlns:a16="http://schemas.microsoft.com/office/drawing/2014/main" id="{96BA4148-30E3-46FC-877D-4D577BE2A11F}"/>
                </a:ext>
              </a:extLst>
            </p:cNvPr>
            <p:cNvSpPr/>
            <p:nvPr/>
          </p:nvSpPr>
          <p:spPr>
            <a:xfrm>
              <a:off x="5564152" y="3503217"/>
              <a:ext cx="45116" cy="42653"/>
            </a:xfrm>
            <a:custGeom>
              <a:avLst/>
              <a:gdLst/>
              <a:ahLst/>
              <a:cxnLst/>
              <a:rect l="l" t="t" r="r" b="b"/>
              <a:pathLst>
                <a:path w="2436" h="2303" extrusionOk="0">
                  <a:moveTo>
                    <a:pt x="0" y="1"/>
                  </a:moveTo>
                  <a:lnTo>
                    <a:pt x="234" y="2302"/>
                  </a:lnTo>
                  <a:lnTo>
                    <a:pt x="2436" y="2302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98;p44">
              <a:extLst>
                <a:ext uri="{FF2B5EF4-FFF2-40B4-BE49-F238E27FC236}">
                  <a16:creationId xmlns:a16="http://schemas.microsoft.com/office/drawing/2014/main" id="{EF90C7DB-9A95-4E6A-969A-E444696015E8}"/>
                </a:ext>
              </a:extLst>
            </p:cNvPr>
            <p:cNvSpPr/>
            <p:nvPr/>
          </p:nvSpPr>
          <p:spPr>
            <a:xfrm>
              <a:off x="5559818" y="3499513"/>
              <a:ext cx="53784" cy="50061"/>
            </a:xfrm>
            <a:custGeom>
              <a:avLst/>
              <a:gdLst/>
              <a:ahLst/>
              <a:cxnLst/>
              <a:rect l="l" t="t" r="r" b="b"/>
              <a:pathLst>
                <a:path w="2904" h="2703" extrusionOk="0">
                  <a:moveTo>
                    <a:pt x="2236" y="401"/>
                  </a:moveTo>
                  <a:lnTo>
                    <a:pt x="2436" y="2302"/>
                  </a:lnTo>
                  <a:lnTo>
                    <a:pt x="668" y="2302"/>
                  </a:lnTo>
                  <a:lnTo>
                    <a:pt x="468" y="401"/>
                  </a:lnTo>
                  <a:close/>
                  <a:moveTo>
                    <a:pt x="1" y="0"/>
                  </a:moveTo>
                  <a:lnTo>
                    <a:pt x="301" y="2702"/>
                  </a:lnTo>
                  <a:lnTo>
                    <a:pt x="2903" y="27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9;p44">
              <a:extLst>
                <a:ext uri="{FF2B5EF4-FFF2-40B4-BE49-F238E27FC236}">
                  <a16:creationId xmlns:a16="http://schemas.microsoft.com/office/drawing/2014/main" id="{ECE4E751-21A1-479D-BD7B-3AE6F7E979CB}"/>
                </a:ext>
              </a:extLst>
            </p:cNvPr>
            <p:cNvSpPr/>
            <p:nvPr/>
          </p:nvSpPr>
          <p:spPr>
            <a:xfrm>
              <a:off x="5603694" y="3503217"/>
              <a:ext cx="45116" cy="42653"/>
            </a:xfrm>
            <a:custGeom>
              <a:avLst/>
              <a:gdLst/>
              <a:ahLst/>
              <a:cxnLst/>
              <a:rect l="l" t="t" r="r" b="b"/>
              <a:pathLst>
                <a:path w="2436" h="2303" extrusionOk="0">
                  <a:moveTo>
                    <a:pt x="234" y="2302"/>
                  </a:moveTo>
                  <a:lnTo>
                    <a:pt x="2435" y="2302"/>
                  </a:lnTo>
                  <a:lnTo>
                    <a:pt x="173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00;p44">
              <a:extLst>
                <a:ext uri="{FF2B5EF4-FFF2-40B4-BE49-F238E27FC236}">
                  <a16:creationId xmlns:a16="http://schemas.microsoft.com/office/drawing/2014/main" id="{496837D2-5002-4E8D-B8DC-25A5A3ABF676}"/>
                </a:ext>
              </a:extLst>
            </p:cNvPr>
            <p:cNvSpPr/>
            <p:nvPr/>
          </p:nvSpPr>
          <p:spPr>
            <a:xfrm>
              <a:off x="5599990" y="3498902"/>
              <a:ext cx="52525" cy="50673"/>
            </a:xfrm>
            <a:custGeom>
              <a:avLst/>
              <a:gdLst/>
              <a:ahLst/>
              <a:cxnLst/>
              <a:rect l="l" t="t" r="r" b="b"/>
              <a:pathLst>
                <a:path w="2836" h="2736" extrusionOk="0">
                  <a:moveTo>
                    <a:pt x="1768" y="434"/>
                  </a:moveTo>
                  <a:lnTo>
                    <a:pt x="2335" y="2335"/>
                  </a:lnTo>
                  <a:lnTo>
                    <a:pt x="634" y="2335"/>
                  </a:lnTo>
                  <a:lnTo>
                    <a:pt x="434" y="434"/>
                  </a:lnTo>
                  <a:close/>
                  <a:moveTo>
                    <a:pt x="200" y="0"/>
                  </a:moveTo>
                  <a:cubicBezTo>
                    <a:pt x="167" y="0"/>
                    <a:pt x="100" y="33"/>
                    <a:pt x="67" y="100"/>
                  </a:cubicBezTo>
                  <a:cubicBezTo>
                    <a:pt x="0" y="133"/>
                    <a:pt x="0" y="200"/>
                    <a:pt x="0" y="234"/>
                  </a:cubicBezTo>
                  <a:lnTo>
                    <a:pt x="234" y="2569"/>
                  </a:lnTo>
                  <a:cubicBezTo>
                    <a:pt x="267" y="2669"/>
                    <a:pt x="334" y="2735"/>
                    <a:pt x="467" y="2735"/>
                  </a:cubicBezTo>
                  <a:lnTo>
                    <a:pt x="2635" y="2735"/>
                  </a:lnTo>
                  <a:cubicBezTo>
                    <a:pt x="2702" y="2735"/>
                    <a:pt x="2769" y="2702"/>
                    <a:pt x="2802" y="2669"/>
                  </a:cubicBezTo>
                  <a:cubicBezTo>
                    <a:pt x="2836" y="2602"/>
                    <a:pt x="2836" y="2535"/>
                    <a:pt x="2836" y="2468"/>
                  </a:cubicBezTo>
                  <a:lnTo>
                    <a:pt x="2135" y="167"/>
                  </a:lnTo>
                  <a:cubicBezTo>
                    <a:pt x="2102" y="67"/>
                    <a:pt x="2035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01;p44">
              <a:extLst>
                <a:ext uri="{FF2B5EF4-FFF2-40B4-BE49-F238E27FC236}">
                  <a16:creationId xmlns:a16="http://schemas.microsoft.com/office/drawing/2014/main" id="{BDE32075-053A-416C-8722-E432C59CFE27}"/>
                </a:ext>
              </a:extLst>
            </p:cNvPr>
            <p:cNvSpPr/>
            <p:nvPr/>
          </p:nvSpPr>
          <p:spPr>
            <a:xfrm>
              <a:off x="5609250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1" y="0"/>
                  </a:moveTo>
                  <a:cubicBezTo>
                    <a:pt x="1" y="367"/>
                    <a:pt x="468" y="667"/>
                    <a:pt x="1068" y="667"/>
                  </a:cubicBezTo>
                  <a:cubicBezTo>
                    <a:pt x="1668" y="667"/>
                    <a:pt x="2169" y="367"/>
                    <a:pt x="216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02;p44">
              <a:extLst>
                <a:ext uri="{FF2B5EF4-FFF2-40B4-BE49-F238E27FC236}">
                  <a16:creationId xmlns:a16="http://schemas.microsoft.com/office/drawing/2014/main" id="{013C8FF5-12B0-4AAD-ABA8-B52585439B01}"/>
                </a:ext>
              </a:extLst>
            </p:cNvPr>
            <p:cNvSpPr/>
            <p:nvPr/>
          </p:nvSpPr>
          <p:spPr>
            <a:xfrm>
              <a:off x="5604935" y="3542148"/>
              <a:ext cx="48191" cy="19780"/>
            </a:xfrm>
            <a:custGeom>
              <a:avLst/>
              <a:gdLst/>
              <a:ahLst/>
              <a:cxnLst/>
              <a:rect l="l" t="t" r="r" b="b"/>
              <a:pathLst>
                <a:path w="2602" h="1068" extrusionOk="0">
                  <a:moveTo>
                    <a:pt x="234" y="0"/>
                  </a:moveTo>
                  <a:cubicBezTo>
                    <a:pt x="100" y="0"/>
                    <a:pt x="0" y="100"/>
                    <a:pt x="0" y="200"/>
                  </a:cubicBezTo>
                  <a:cubicBezTo>
                    <a:pt x="0" y="701"/>
                    <a:pt x="567" y="1067"/>
                    <a:pt x="1301" y="1067"/>
                  </a:cubicBezTo>
                  <a:cubicBezTo>
                    <a:pt x="2035" y="1067"/>
                    <a:pt x="2602" y="701"/>
                    <a:pt x="2602" y="200"/>
                  </a:cubicBezTo>
                  <a:cubicBezTo>
                    <a:pt x="2602" y="100"/>
                    <a:pt x="2502" y="0"/>
                    <a:pt x="2402" y="0"/>
                  </a:cubicBezTo>
                  <a:cubicBezTo>
                    <a:pt x="2268" y="0"/>
                    <a:pt x="2168" y="100"/>
                    <a:pt x="2168" y="200"/>
                  </a:cubicBezTo>
                  <a:cubicBezTo>
                    <a:pt x="2168" y="434"/>
                    <a:pt x="1801" y="667"/>
                    <a:pt x="1301" y="667"/>
                  </a:cubicBezTo>
                  <a:cubicBezTo>
                    <a:pt x="801" y="667"/>
                    <a:pt x="434" y="434"/>
                    <a:pt x="434" y="200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03;p44">
              <a:extLst>
                <a:ext uri="{FF2B5EF4-FFF2-40B4-BE49-F238E27FC236}">
                  <a16:creationId xmlns:a16="http://schemas.microsoft.com/office/drawing/2014/main" id="{BE2DBEEF-1DB2-4D29-9371-07E313C650D4}"/>
                </a:ext>
              </a:extLst>
            </p:cNvPr>
            <p:cNvSpPr/>
            <p:nvPr/>
          </p:nvSpPr>
          <p:spPr>
            <a:xfrm>
              <a:off x="5568467" y="3545852"/>
              <a:ext cx="40190" cy="12372"/>
            </a:xfrm>
            <a:custGeom>
              <a:avLst/>
              <a:gdLst/>
              <a:ahLst/>
              <a:cxnLst/>
              <a:rect l="l" t="t" r="r" b="b"/>
              <a:pathLst>
                <a:path w="2170" h="668" extrusionOk="0">
                  <a:moveTo>
                    <a:pt x="1" y="0"/>
                  </a:moveTo>
                  <a:cubicBezTo>
                    <a:pt x="1" y="367"/>
                    <a:pt x="501" y="667"/>
                    <a:pt x="1102" y="667"/>
                  </a:cubicBezTo>
                  <a:cubicBezTo>
                    <a:pt x="1702" y="667"/>
                    <a:pt x="2169" y="367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04;p44">
              <a:extLst>
                <a:ext uri="{FF2B5EF4-FFF2-40B4-BE49-F238E27FC236}">
                  <a16:creationId xmlns:a16="http://schemas.microsoft.com/office/drawing/2014/main" id="{5E847A80-C25C-4AD5-983E-B97C545FF5EC}"/>
                </a:ext>
              </a:extLst>
            </p:cNvPr>
            <p:cNvSpPr/>
            <p:nvPr/>
          </p:nvSpPr>
          <p:spPr>
            <a:xfrm>
              <a:off x="5564763" y="3545852"/>
              <a:ext cx="48209" cy="16076"/>
            </a:xfrm>
            <a:custGeom>
              <a:avLst/>
              <a:gdLst/>
              <a:ahLst/>
              <a:cxnLst/>
              <a:rect l="l" t="t" r="r" b="b"/>
              <a:pathLst>
                <a:path w="2603" h="868" extrusionOk="0">
                  <a:moveTo>
                    <a:pt x="1" y="0"/>
                  </a:moveTo>
                  <a:cubicBezTo>
                    <a:pt x="1" y="501"/>
                    <a:pt x="568" y="867"/>
                    <a:pt x="1302" y="867"/>
                  </a:cubicBezTo>
                  <a:cubicBezTo>
                    <a:pt x="2036" y="867"/>
                    <a:pt x="2603" y="501"/>
                    <a:pt x="2603" y="0"/>
                  </a:cubicBezTo>
                  <a:lnTo>
                    <a:pt x="2169" y="0"/>
                  </a:lnTo>
                  <a:cubicBezTo>
                    <a:pt x="2169" y="234"/>
                    <a:pt x="1802" y="467"/>
                    <a:pt x="1302" y="467"/>
                  </a:cubicBezTo>
                  <a:cubicBezTo>
                    <a:pt x="801" y="467"/>
                    <a:pt x="434" y="2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05;p44">
              <a:extLst>
                <a:ext uri="{FF2B5EF4-FFF2-40B4-BE49-F238E27FC236}">
                  <a16:creationId xmlns:a16="http://schemas.microsoft.com/office/drawing/2014/main" id="{AE9ABAF4-D6CD-4E65-90F4-AE46891570ED}"/>
                </a:ext>
              </a:extLst>
            </p:cNvPr>
            <p:cNvSpPr/>
            <p:nvPr/>
          </p:nvSpPr>
          <p:spPr>
            <a:xfrm>
              <a:off x="5528315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1" y="0"/>
                  </a:moveTo>
                  <a:cubicBezTo>
                    <a:pt x="1" y="367"/>
                    <a:pt x="468" y="667"/>
                    <a:pt x="1068" y="667"/>
                  </a:cubicBezTo>
                  <a:cubicBezTo>
                    <a:pt x="1669" y="667"/>
                    <a:pt x="2169" y="367"/>
                    <a:pt x="216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06;p44">
              <a:extLst>
                <a:ext uri="{FF2B5EF4-FFF2-40B4-BE49-F238E27FC236}">
                  <a16:creationId xmlns:a16="http://schemas.microsoft.com/office/drawing/2014/main" id="{C9C031A3-BA4B-4F28-9302-4E64B89EF43D}"/>
                </a:ext>
              </a:extLst>
            </p:cNvPr>
            <p:cNvSpPr/>
            <p:nvPr/>
          </p:nvSpPr>
          <p:spPr>
            <a:xfrm>
              <a:off x="5524610" y="3542148"/>
              <a:ext cx="47598" cy="19780"/>
            </a:xfrm>
            <a:custGeom>
              <a:avLst/>
              <a:gdLst/>
              <a:ahLst/>
              <a:cxnLst/>
              <a:rect l="l" t="t" r="r" b="b"/>
              <a:pathLst>
                <a:path w="2570" h="1068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701"/>
                    <a:pt x="568" y="1067"/>
                    <a:pt x="1268" y="1067"/>
                  </a:cubicBezTo>
                  <a:cubicBezTo>
                    <a:pt x="2002" y="1067"/>
                    <a:pt x="2569" y="701"/>
                    <a:pt x="2569" y="200"/>
                  </a:cubicBezTo>
                  <a:cubicBezTo>
                    <a:pt x="2569" y="100"/>
                    <a:pt x="2469" y="0"/>
                    <a:pt x="2369" y="0"/>
                  </a:cubicBezTo>
                  <a:cubicBezTo>
                    <a:pt x="2236" y="0"/>
                    <a:pt x="2169" y="100"/>
                    <a:pt x="2169" y="200"/>
                  </a:cubicBezTo>
                  <a:cubicBezTo>
                    <a:pt x="2169" y="434"/>
                    <a:pt x="1769" y="667"/>
                    <a:pt x="1268" y="667"/>
                  </a:cubicBezTo>
                  <a:cubicBezTo>
                    <a:pt x="768" y="667"/>
                    <a:pt x="401" y="434"/>
                    <a:pt x="401" y="200"/>
                  </a:cubicBez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07;p44">
              <a:extLst>
                <a:ext uri="{FF2B5EF4-FFF2-40B4-BE49-F238E27FC236}">
                  <a16:creationId xmlns:a16="http://schemas.microsoft.com/office/drawing/2014/main" id="{3E5F1A43-816C-47AC-A3DA-DE372196E3AC}"/>
                </a:ext>
              </a:extLst>
            </p:cNvPr>
            <p:cNvSpPr/>
            <p:nvPr/>
          </p:nvSpPr>
          <p:spPr>
            <a:xfrm>
              <a:off x="5486921" y="3545852"/>
              <a:ext cx="40190" cy="12372"/>
            </a:xfrm>
            <a:custGeom>
              <a:avLst/>
              <a:gdLst/>
              <a:ahLst/>
              <a:cxnLst/>
              <a:rect l="l" t="t" r="r" b="b"/>
              <a:pathLst>
                <a:path w="2170" h="668" extrusionOk="0">
                  <a:moveTo>
                    <a:pt x="1" y="0"/>
                  </a:moveTo>
                  <a:cubicBezTo>
                    <a:pt x="1" y="367"/>
                    <a:pt x="468" y="667"/>
                    <a:pt x="1068" y="667"/>
                  </a:cubicBezTo>
                  <a:cubicBezTo>
                    <a:pt x="1669" y="667"/>
                    <a:pt x="2169" y="367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08;p44">
              <a:extLst>
                <a:ext uri="{FF2B5EF4-FFF2-40B4-BE49-F238E27FC236}">
                  <a16:creationId xmlns:a16="http://schemas.microsoft.com/office/drawing/2014/main" id="{C00FA670-3F69-4A54-9D8E-ECE95607B7DE}"/>
                </a:ext>
              </a:extLst>
            </p:cNvPr>
            <p:cNvSpPr/>
            <p:nvPr/>
          </p:nvSpPr>
          <p:spPr>
            <a:xfrm>
              <a:off x="5483217" y="3545852"/>
              <a:ext cx="47598" cy="16076"/>
            </a:xfrm>
            <a:custGeom>
              <a:avLst/>
              <a:gdLst/>
              <a:ahLst/>
              <a:cxnLst/>
              <a:rect l="l" t="t" r="r" b="b"/>
              <a:pathLst>
                <a:path w="2570" h="868" extrusionOk="0">
                  <a:moveTo>
                    <a:pt x="1" y="0"/>
                  </a:moveTo>
                  <a:cubicBezTo>
                    <a:pt x="1" y="501"/>
                    <a:pt x="568" y="867"/>
                    <a:pt x="1268" y="867"/>
                  </a:cubicBezTo>
                  <a:cubicBezTo>
                    <a:pt x="2002" y="867"/>
                    <a:pt x="2569" y="501"/>
                    <a:pt x="2569" y="0"/>
                  </a:cubicBezTo>
                  <a:lnTo>
                    <a:pt x="2169" y="0"/>
                  </a:lnTo>
                  <a:cubicBezTo>
                    <a:pt x="2169" y="234"/>
                    <a:pt x="1769" y="467"/>
                    <a:pt x="1268" y="467"/>
                  </a:cubicBezTo>
                  <a:cubicBezTo>
                    <a:pt x="768" y="467"/>
                    <a:pt x="401" y="234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2609;p44">
            <a:extLst>
              <a:ext uri="{FF2B5EF4-FFF2-40B4-BE49-F238E27FC236}">
                <a16:creationId xmlns:a16="http://schemas.microsoft.com/office/drawing/2014/main" id="{7EB8069D-12F2-40C0-89CB-15131E43D880}"/>
              </a:ext>
            </a:extLst>
          </p:cNvPr>
          <p:cNvGrpSpPr/>
          <p:nvPr/>
        </p:nvGrpSpPr>
        <p:grpSpPr>
          <a:xfrm>
            <a:off x="7670982" y="541675"/>
            <a:ext cx="922988" cy="1135516"/>
            <a:chOff x="6863378" y="1201911"/>
            <a:chExt cx="922988" cy="1135516"/>
          </a:xfrm>
        </p:grpSpPr>
        <p:sp>
          <p:nvSpPr>
            <p:cNvPr id="101" name="Google Shape;2610;p44">
              <a:extLst>
                <a:ext uri="{FF2B5EF4-FFF2-40B4-BE49-F238E27FC236}">
                  <a16:creationId xmlns:a16="http://schemas.microsoft.com/office/drawing/2014/main" id="{BAA29C6D-679C-420E-A137-5E090E78F9CF}"/>
                </a:ext>
              </a:extLst>
            </p:cNvPr>
            <p:cNvSpPr/>
            <p:nvPr/>
          </p:nvSpPr>
          <p:spPr>
            <a:xfrm>
              <a:off x="7510213" y="1417529"/>
              <a:ext cx="19" cy="25354"/>
            </a:xfrm>
            <a:custGeom>
              <a:avLst/>
              <a:gdLst/>
              <a:ahLst/>
              <a:cxnLst/>
              <a:rect l="l" t="t" r="r" b="b"/>
              <a:pathLst>
                <a:path w="1" h="1369" extrusionOk="0">
                  <a:moveTo>
                    <a:pt x="1" y="1"/>
                  </a:moveTo>
                  <a:lnTo>
                    <a:pt x="1" y="13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11;p44">
              <a:extLst>
                <a:ext uri="{FF2B5EF4-FFF2-40B4-BE49-F238E27FC236}">
                  <a16:creationId xmlns:a16="http://schemas.microsoft.com/office/drawing/2014/main" id="{F8F36F77-6813-4A5F-8E8F-7EEEE5F08EA3}"/>
                </a:ext>
              </a:extLst>
            </p:cNvPr>
            <p:cNvSpPr/>
            <p:nvPr/>
          </p:nvSpPr>
          <p:spPr>
            <a:xfrm>
              <a:off x="7506509" y="1413213"/>
              <a:ext cx="7427" cy="33373"/>
            </a:xfrm>
            <a:custGeom>
              <a:avLst/>
              <a:gdLst/>
              <a:ahLst/>
              <a:cxnLst/>
              <a:rect l="l" t="t" r="r" b="b"/>
              <a:pathLst>
                <a:path w="401" h="1802" extrusionOk="0">
                  <a:moveTo>
                    <a:pt x="201" y="0"/>
                  </a:moveTo>
                  <a:cubicBezTo>
                    <a:pt x="67" y="0"/>
                    <a:pt x="1" y="100"/>
                    <a:pt x="1" y="234"/>
                  </a:cubicBezTo>
                  <a:lnTo>
                    <a:pt x="1" y="1601"/>
                  </a:lnTo>
                  <a:cubicBezTo>
                    <a:pt x="1" y="1701"/>
                    <a:pt x="67" y="1801"/>
                    <a:pt x="201" y="1801"/>
                  </a:cubicBezTo>
                  <a:cubicBezTo>
                    <a:pt x="301" y="1801"/>
                    <a:pt x="401" y="1701"/>
                    <a:pt x="401" y="1601"/>
                  </a:cubicBezTo>
                  <a:lnTo>
                    <a:pt x="401" y="234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12;p44">
              <a:extLst>
                <a:ext uri="{FF2B5EF4-FFF2-40B4-BE49-F238E27FC236}">
                  <a16:creationId xmlns:a16="http://schemas.microsoft.com/office/drawing/2014/main" id="{77F699C4-08F7-4E2B-9DEC-08AE92AA3F38}"/>
                </a:ext>
              </a:extLst>
            </p:cNvPr>
            <p:cNvSpPr/>
            <p:nvPr/>
          </p:nvSpPr>
          <p:spPr>
            <a:xfrm>
              <a:off x="7510213" y="1482407"/>
              <a:ext cx="19" cy="25335"/>
            </a:xfrm>
            <a:custGeom>
              <a:avLst/>
              <a:gdLst/>
              <a:ahLst/>
              <a:cxnLst/>
              <a:rect l="l" t="t" r="r" b="b"/>
              <a:pathLst>
                <a:path w="1" h="1368" extrusionOk="0">
                  <a:moveTo>
                    <a:pt x="1" y="0"/>
                  </a:moveTo>
                  <a:lnTo>
                    <a:pt x="1" y="13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13;p44">
              <a:extLst>
                <a:ext uri="{FF2B5EF4-FFF2-40B4-BE49-F238E27FC236}">
                  <a16:creationId xmlns:a16="http://schemas.microsoft.com/office/drawing/2014/main" id="{08091AAF-24DA-456A-89C7-0AF438073383}"/>
                </a:ext>
              </a:extLst>
            </p:cNvPr>
            <p:cNvSpPr/>
            <p:nvPr/>
          </p:nvSpPr>
          <p:spPr>
            <a:xfrm>
              <a:off x="7506509" y="1478684"/>
              <a:ext cx="7427" cy="33392"/>
            </a:xfrm>
            <a:custGeom>
              <a:avLst/>
              <a:gdLst/>
              <a:ahLst/>
              <a:cxnLst/>
              <a:rect l="l" t="t" r="r" b="b"/>
              <a:pathLst>
                <a:path w="401" h="1803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lnTo>
                    <a:pt x="1" y="1569"/>
                  </a:ln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5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14;p44">
              <a:extLst>
                <a:ext uri="{FF2B5EF4-FFF2-40B4-BE49-F238E27FC236}">
                  <a16:creationId xmlns:a16="http://schemas.microsoft.com/office/drawing/2014/main" id="{C7A1F571-823F-4FA4-AABC-ED57EE15A240}"/>
                </a:ext>
              </a:extLst>
            </p:cNvPr>
            <p:cNvSpPr/>
            <p:nvPr/>
          </p:nvSpPr>
          <p:spPr>
            <a:xfrm>
              <a:off x="7529993" y="1462627"/>
              <a:ext cx="25335" cy="19"/>
            </a:xfrm>
            <a:custGeom>
              <a:avLst/>
              <a:gdLst/>
              <a:ahLst/>
              <a:cxnLst/>
              <a:rect l="l" t="t" r="r" b="b"/>
              <a:pathLst>
                <a:path w="1368" h="1" extrusionOk="0">
                  <a:moveTo>
                    <a:pt x="1368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15;p44">
              <a:extLst>
                <a:ext uri="{FF2B5EF4-FFF2-40B4-BE49-F238E27FC236}">
                  <a16:creationId xmlns:a16="http://schemas.microsoft.com/office/drawing/2014/main" id="{28AE1F48-6F2B-4011-A2B5-BCBFF0C1D834}"/>
                </a:ext>
              </a:extLst>
            </p:cNvPr>
            <p:cNvSpPr/>
            <p:nvPr/>
          </p:nvSpPr>
          <p:spPr>
            <a:xfrm>
              <a:off x="7526271" y="1458922"/>
              <a:ext cx="33392" cy="7427"/>
            </a:xfrm>
            <a:custGeom>
              <a:avLst/>
              <a:gdLst/>
              <a:ahLst/>
              <a:cxnLst/>
              <a:rect l="l" t="t" r="r" b="b"/>
              <a:pathLst>
                <a:path w="1803" h="401" extrusionOk="0">
                  <a:moveTo>
                    <a:pt x="201" y="0"/>
                  </a:moveTo>
                  <a:cubicBezTo>
                    <a:pt x="101" y="0"/>
                    <a:pt x="1" y="67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1569" y="401"/>
                  </a:lnTo>
                  <a:cubicBezTo>
                    <a:pt x="1702" y="401"/>
                    <a:pt x="1802" y="334"/>
                    <a:pt x="1802" y="201"/>
                  </a:cubicBezTo>
                  <a:cubicBezTo>
                    <a:pt x="1802" y="67"/>
                    <a:pt x="1702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16;p44">
              <a:extLst>
                <a:ext uri="{FF2B5EF4-FFF2-40B4-BE49-F238E27FC236}">
                  <a16:creationId xmlns:a16="http://schemas.microsoft.com/office/drawing/2014/main" id="{CD987756-4F68-40DE-8B64-846A79D9B119}"/>
                </a:ext>
              </a:extLst>
            </p:cNvPr>
            <p:cNvSpPr/>
            <p:nvPr/>
          </p:nvSpPr>
          <p:spPr>
            <a:xfrm>
              <a:off x="7465115" y="1462627"/>
              <a:ext cx="25354" cy="19"/>
            </a:xfrm>
            <a:custGeom>
              <a:avLst/>
              <a:gdLst/>
              <a:ahLst/>
              <a:cxnLst/>
              <a:rect l="l" t="t" r="r" b="b"/>
              <a:pathLst>
                <a:path w="1369" h="1" extrusionOk="0">
                  <a:moveTo>
                    <a:pt x="1368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17;p44">
              <a:extLst>
                <a:ext uri="{FF2B5EF4-FFF2-40B4-BE49-F238E27FC236}">
                  <a16:creationId xmlns:a16="http://schemas.microsoft.com/office/drawing/2014/main" id="{4197D1E1-0209-43BD-858D-17F2DC9D9FE6}"/>
                </a:ext>
              </a:extLst>
            </p:cNvPr>
            <p:cNvSpPr/>
            <p:nvPr/>
          </p:nvSpPr>
          <p:spPr>
            <a:xfrm>
              <a:off x="7460800" y="1458922"/>
              <a:ext cx="33373" cy="7427"/>
            </a:xfrm>
            <a:custGeom>
              <a:avLst/>
              <a:gdLst/>
              <a:ahLst/>
              <a:cxnLst/>
              <a:rect l="l" t="t" r="r" b="b"/>
              <a:pathLst>
                <a:path w="1802" h="401" extrusionOk="0">
                  <a:moveTo>
                    <a:pt x="234" y="0"/>
                  </a:moveTo>
                  <a:cubicBezTo>
                    <a:pt x="100" y="0"/>
                    <a:pt x="0" y="67"/>
                    <a:pt x="0" y="201"/>
                  </a:cubicBezTo>
                  <a:cubicBezTo>
                    <a:pt x="0" y="334"/>
                    <a:pt x="100" y="401"/>
                    <a:pt x="234" y="401"/>
                  </a:cubicBezTo>
                  <a:lnTo>
                    <a:pt x="1601" y="401"/>
                  </a:lnTo>
                  <a:cubicBezTo>
                    <a:pt x="1701" y="401"/>
                    <a:pt x="1801" y="334"/>
                    <a:pt x="1801" y="201"/>
                  </a:cubicBezTo>
                  <a:cubicBezTo>
                    <a:pt x="1801" y="67"/>
                    <a:pt x="1701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18;p44">
              <a:extLst>
                <a:ext uri="{FF2B5EF4-FFF2-40B4-BE49-F238E27FC236}">
                  <a16:creationId xmlns:a16="http://schemas.microsoft.com/office/drawing/2014/main" id="{7FA27F33-7152-4C32-840C-6AEE1DF00D2B}"/>
                </a:ext>
              </a:extLst>
            </p:cNvPr>
            <p:cNvSpPr/>
            <p:nvPr/>
          </p:nvSpPr>
          <p:spPr>
            <a:xfrm>
              <a:off x="7478098" y="1476832"/>
              <a:ext cx="17927" cy="17946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0" y="968"/>
                  </a:moveTo>
                  <a:lnTo>
                    <a:pt x="967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19;p44">
              <a:extLst>
                <a:ext uri="{FF2B5EF4-FFF2-40B4-BE49-F238E27FC236}">
                  <a16:creationId xmlns:a16="http://schemas.microsoft.com/office/drawing/2014/main" id="{9E8A9FEB-776B-47DA-9A8D-4008AEA8CDFC}"/>
                </a:ext>
              </a:extLst>
            </p:cNvPr>
            <p:cNvSpPr/>
            <p:nvPr/>
          </p:nvSpPr>
          <p:spPr>
            <a:xfrm>
              <a:off x="7473764" y="1472831"/>
              <a:ext cx="26576" cy="25650"/>
            </a:xfrm>
            <a:custGeom>
              <a:avLst/>
              <a:gdLst/>
              <a:ahLst/>
              <a:cxnLst/>
              <a:rect l="l" t="t" r="r" b="b"/>
              <a:pathLst>
                <a:path w="1435" h="1385" extrusionOk="0">
                  <a:moveTo>
                    <a:pt x="1206" y="0"/>
                  </a:moveTo>
                  <a:cubicBezTo>
                    <a:pt x="1151" y="0"/>
                    <a:pt x="1101" y="17"/>
                    <a:pt x="1068" y="50"/>
                  </a:cubicBezTo>
                  <a:lnTo>
                    <a:pt x="101" y="1017"/>
                  </a:lnTo>
                  <a:cubicBezTo>
                    <a:pt x="1" y="1117"/>
                    <a:pt x="1" y="1251"/>
                    <a:pt x="101" y="1318"/>
                  </a:cubicBezTo>
                  <a:cubicBezTo>
                    <a:pt x="134" y="1384"/>
                    <a:pt x="167" y="1384"/>
                    <a:pt x="234" y="1384"/>
                  </a:cubicBezTo>
                  <a:cubicBezTo>
                    <a:pt x="301" y="1384"/>
                    <a:pt x="334" y="1384"/>
                    <a:pt x="401" y="1318"/>
                  </a:cubicBezTo>
                  <a:lnTo>
                    <a:pt x="1368" y="350"/>
                  </a:lnTo>
                  <a:cubicBezTo>
                    <a:pt x="1435" y="284"/>
                    <a:pt x="1435" y="150"/>
                    <a:pt x="1368" y="50"/>
                  </a:cubicBezTo>
                  <a:cubicBezTo>
                    <a:pt x="1318" y="17"/>
                    <a:pt x="1260" y="0"/>
                    <a:pt x="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20;p44">
              <a:extLst>
                <a:ext uri="{FF2B5EF4-FFF2-40B4-BE49-F238E27FC236}">
                  <a16:creationId xmlns:a16="http://schemas.microsoft.com/office/drawing/2014/main" id="{6B138ECE-00A8-4C2E-9DE4-4F8223C57649}"/>
                </a:ext>
              </a:extLst>
            </p:cNvPr>
            <p:cNvSpPr/>
            <p:nvPr/>
          </p:nvSpPr>
          <p:spPr>
            <a:xfrm>
              <a:off x="7524418" y="1430512"/>
              <a:ext cx="17946" cy="17927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1" y="967"/>
                  </a:moveTo>
                  <a:lnTo>
                    <a:pt x="968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21;p44">
              <a:extLst>
                <a:ext uri="{FF2B5EF4-FFF2-40B4-BE49-F238E27FC236}">
                  <a16:creationId xmlns:a16="http://schemas.microsoft.com/office/drawing/2014/main" id="{F87F7C42-8B3F-4ACB-A9F2-51EDC42ACDD6}"/>
                </a:ext>
              </a:extLst>
            </p:cNvPr>
            <p:cNvSpPr/>
            <p:nvPr/>
          </p:nvSpPr>
          <p:spPr>
            <a:xfrm>
              <a:off x="7520103" y="1426641"/>
              <a:ext cx="26576" cy="26113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1197" y="1"/>
                  </a:moveTo>
                  <a:cubicBezTo>
                    <a:pt x="1143" y="1"/>
                    <a:pt x="1084" y="26"/>
                    <a:pt x="1034" y="76"/>
                  </a:cubicBezTo>
                  <a:lnTo>
                    <a:pt x="67" y="1043"/>
                  </a:lnTo>
                  <a:cubicBezTo>
                    <a:pt x="0" y="1110"/>
                    <a:pt x="0" y="1243"/>
                    <a:pt x="67" y="1343"/>
                  </a:cubicBezTo>
                  <a:cubicBezTo>
                    <a:pt x="134" y="1377"/>
                    <a:pt x="167" y="1410"/>
                    <a:pt x="234" y="1410"/>
                  </a:cubicBezTo>
                  <a:cubicBezTo>
                    <a:pt x="267" y="1410"/>
                    <a:pt x="334" y="1377"/>
                    <a:pt x="367" y="1343"/>
                  </a:cubicBezTo>
                  <a:lnTo>
                    <a:pt x="1335" y="376"/>
                  </a:lnTo>
                  <a:cubicBezTo>
                    <a:pt x="1435" y="276"/>
                    <a:pt x="1435" y="142"/>
                    <a:pt x="1335" y="76"/>
                  </a:cubicBezTo>
                  <a:cubicBezTo>
                    <a:pt x="1301" y="26"/>
                    <a:pt x="1251" y="1"/>
                    <a:pt x="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22;p44">
              <a:extLst>
                <a:ext uri="{FF2B5EF4-FFF2-40B4-BE49-F238E27FC236}">
                  <a16:creationId xmlns:a16="http://schemas.microsoft.com/office/drawing/2014/main" id="{A120CC0C-936A-4ECD-B9B8-3AC9429BB000}"/>
                </a:ext>
              </a:extLst>
            </p:cNvPr>
            <p:cNvSpPr/>
            <p:nvPr/>
          </p:nvSpPr>
          <p:spPr>
            <a:xfrm>
              <a:off x="7478098" y="1430512"/>
              <a:ext cx="17927" cy="17927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0" y="0"/>
                  </a:moveTo>
                  <a:lnTo>
                    <a:pt x="967" y="9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3;p44">
              <a:extLst>
                <a:ext uri="{FF2B5EF4-FFF2-40B4-BE49-F238E27FC236}">
                  <a16:creationId xmlns:a16="http://schemas.microsoft.com/office/drawing/2014/main" id="{12D1911C-E3B9-4100-93D6-C9FD165EB78D}"/>
                </a:ext>
              </a:extLst>
            </p:cNvPr>
            <p:cNvSpPr/>
            <p:nvPr/>
          </p:nvSpPr>
          <p:spPr>
            <a:xfrm>
              <a:off x="7473764" y="1426641"/>
              <a:ext cx="26576" cy="26113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238" y="1"/>
                  </a:moveTo>
                  <a:cubicBezTo>
                    <a:pt x="184" y="1"/>
                    <a:pt x="134" y="26"/>
                    <a:pt x="101" y="76"/>
                  </a:cubicBezTo>
                  <a:cubicBezTo>
                    <a:pt x="1" y="142"/>
                    <a:pt x="1" y="276"/>
                    <a:pt x="101" y="376"/>
                  </a:cubicBezTo>
                  <a:lnTo>
                    <a:pt x="1068" y="1343"/>
                  </a:lnTo>
                  <a:cubicBezTo>
                    <a:pt x="1101" y="1377"/>
                    <a:pt x="1168" y="1410"/>
                    <a:pt x="1201" y="1410"/>
                  </a:cubicBezTo>
                  <a:cubicBezTo>
                    <a:pt x="1268" y="1410"/>
                    <a:pt x="1302" y="1377"/>
                    <a:pt x="1368" y="1343"/>
                  </a:cubicBezTo>
                  <a:cubicBezTo>
                    <a:pt x="1435" y="1243"/>
                    <a:pt x="1435" y="1110"/>
                    <a:pt x="1368" y="1043"/>
                  </a:cubicBezTo>
                  <a:lnTo>
                    <a:pt x="401" y="76"/>
                  </a:lnTo>
                  <a:cubicBezTo>
                    <a:pt x="351" y="26"/>
                    <a:pt x="29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4;p44">
              <a:extLst>
                <a:ext uri="{FF2B5EF4-FFF2-40B4-BE49-F238E27FC236}">
                  <a16:creationId xmlns:a16="http://schemas.microsoft.com/office/drawing/2014/main" id="{27E25BE6-A752-4C31-9D92-CA9D7FE2D05E}"/>
                </a:ext>
              </a:extLst>
            </p:cNvPr>
            <p:cNvSpPr/>
            <p:nvPr/>
          </p:nvSpPr>
          <p:spPr>
            <a:xfrm>
              <a:off x="7524418" y="1476832"/>
              <a:ext cx="17946" cy="17946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1" y="1"/>
                  </a:moveTo>
                  <a:lnTo>
                    <a:pt x="968" y="9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5;p44">
              <a:extLst>
                <a:ext uri="{FF2B5EF4-FFF2-40B4-BE49-F238E27FC236}">
                  <a16:creationId xmlns:a16="http://schemas.microsoft.com/office/drawing/2014/main" id="{CC51C012-676F-4FC7-8627-98D864E8B018}"/>
                </a:ext>
              </a:extLst>
            </p:cNvPr>
            <p:cNvSpPr/>
            <p:nvPr/>
          </p:nvSpPr>
          <p:spPr>
            <a:xfrm>
              <a:off x="7520103" y="1472831"/>
              <a:ext cx="26576" cy="25650"/>
            </a:xfrm>
            <a:custGeom>
              <a:avLst/>
              <a:gdLst/>
              <a:ahLst/>
              <a:cxnLst/>
              <a:rect l="l" t="t" r="r" b="b"/>
              <a:pathLst>
                <a:path w="1435" h="1385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034" y="1318"/>
                  </a:lnTo>
                  <a:cubicBezTo>
                    <a:pt x="1101" y="1384"/>
                    <a:pt x="1135" y="1384"/>
                    <a:pt x="1201" y="1384"/>
                  </a:cubicBezTo>
                  <a:cubicBezTo>
                    <a:pt x="1235" y="1384"/>
                    <a:pt x="1301" y="1384"/>
                    <a:pt x="1335" y="1318"/>
                  </a:cubicBezTo>
                  <a:cubicBezTo>
                    <a:pt x="1435" y="1251"/>
                    <a:pt x="1435" y="1117"/>
                    <a:pt x="1335" y="1017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6;p44">
              <a:extLst>
                <a:ext uri="{FF2B5EF4-FFF2-40B4-BE49-F238E27FC236}">
                  <a16:creationId xmlns:a16="http://schemas.microsoft.com/office/drawing/2014/main" id="{30568217-A52D-4484-8F01-252D49E6E115}"/>
                </a:ext>
              </a:extLst>
            </p:cNvPr>
            <p:cNvSpPr/>
            <p:nvPr/>
          </p:nvSpPr>
          <p:spPr>
            <a:xfrm>
              <a:off x="6863378" y="1236933"/>
              <a:ext cx="384901" cy="359492"/>
            </a:xfrm>
            <a:custGeom>
              <a:avLst/>
              <a:gdLst/>
              <a:ahLst/>
              <a:cxnLst/>
              <a:rect l="l" t="t" r="r" b="b"/>
              <a:pathLst>
                <a:path w="20783" h="19411" extrusionOk="0">
                  <a:moveTo>
                    <a:pt x="10384" y="1"/>
                  </a:moveTo>
                  <a:cubicBezTo>
                    <a:pt x="5684" y="1"/>
                    <a:pt x="1527" y="3440"/>
                    <a:pt x="801" y="8250"/>
                  </a:cubicBezTo>
                  <a:cubicBezTo>
                    <a:pt x="1" y="13521"/>
                    <a:pt x="3637" y="18491"/>
                    <a:pt x="8907" y="19292"/>
                  </a:cubicBezTo>
                  <a:cubicBezTo>
                    <a:pt x="9417" y="19372"/>
                    <a:pt x="9924" y="19411"/>
                    <a:pt x="10424" y="19411"/>
                  </a:cubicBezTo>
                  <a:cubicBezTo>
                    <a:pt x="15123" y="19411"/>
                    <a:pt x="19228" y="15980"/>
                    <a:pt x="19982" y="11186"/>
                  </a:cubicBezTo>
                  <a:cubicBezTo>
                    <a:pt x="20782" y="5882"/>
                    <a:pt x="17146" y="945"/>
                    <a:pt x="11842" y="111"/>
                  </a:cubicBezTo>
                  <a:cubicBezTo>
                    <a:pt x="11353" y="37"/>
                    <a:pt x="10866" y="1"/>
                    <a:pt x="10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27;p44">
              <a:extLst>
                <a:ext uri="{FF2B5EF4-FFF2-40B4-BE49-F238E27FC236}">
                  <a16:creationId xmlns:a16="http://schemas.microsoft.com/office/drawing/2014/main" id="{70B0AD9F-0DEF-40B8-A8A9-FAA99893CB4E}"/>
                </a:ext>
              </a:extLst>
            </p:cNvPr>
            <p:cNvSpPr/>
            <p:nvPr/>
          </p:nvSpPr>
          <p:spPr>
            <a:xfrm>
              <a:off x="6886233" y="1201911"/>
              <a:ext cx="385512" cy="385512"/>
            </a:xfrm>
            <a:custGeom>
              <a:avLst/>
              <a:gdLst/>
              <a:ahLst/>
              <a:cxnLst/>
              <a:rect l="l" t="t" r="r" b="b"/>
              <a:pathLst>
                <a:path w="20816" h="20816" extrusionOk="0">
                  <a:moveTo>
                    <a:pt x="11876" y="835"/>
                  </a:moveTo>
                  <a:cubicBezTo>
                    <a:pt x="6606" y="1"/>
                    <a:pt x="1635" y="3637"/>
                    <a:pt x="835" y="8941"/>
                  </a:cubicBezTo>
                  <a:cubicBezTo>
                    <a:pt x="1" y="14244"/>
                    <a:pt x="3637" y="19181"/>
                    <a:pt x="8941" y="19982"/>
                  </a:cubicBezTo>
                  <a:cubicBezTo>
                    <a:pt x="14244" y="20816"/>
                    <a:pt x="19181" y="17180"/>
                    <a:pt x="19982" y="11876"/>
                  </a:cubicBezTo>
                  <a:cubicBezTo>
                    <a:pt x="20816" y="6572"/>
                    <a:pt x="17180" y="1635"/>
                    <a:pt x="11876" y="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28;p44">
              <a:extLst>
                <a:ext uri="{FF2B5EF4-FFF2-40B4-BE49-F238E27FC236}">
                  <a16:creationId xmlns:a16="http://schemas.microsoft.com/office/drawing/2014/main" id="{4C243865-D3B3-48A9-96B0-3279C9460AD2}"/>
                </a:ext>
              </a:extLst>
            </p:cNvPr>
            <p:cNvSpPr/>
            <p:nvPr/>
          </p:nvSpPr>
          <p:spPr>
            <a:xfrm>
              <a:off x="6890567" y="1210875"/>
              <a:ext cx="384883" cy="367289"/>
            </a:xfrm>
            <a:custGeom>
              <a:avLst/>
              <a:gdLst/>
              <a:ahLst/>
              <a:cxnLst/>
              <a:rect l="l" t="t" r="r" b="b"/>
              <a:pathLst>
                <a:path w="20782" h="19832" extrusionOk="0">
                  <a:moveTo>
                    <a:pt x="10174" y="451"/>
                  </a:moveTo>
                  <a:cubicBezTo>
                    <a:pt x="10641" y="451"/>
                    <a:pt x="11142" y="484"/>
                    <a:pt x="11609" y="551"/>
                  </a:cubicBezTo>
                  <a:cubicBezTo>
                    <a:pt x="16779" y="1352"/>
                    <a:pt x="20348" y="6188"/>
                    <a:pt x="19548" y="11359"/>
                  </a:cubicBezTo>
                  <a:cubicBezTo>
                    <a:pt x="19181" y="13860"/>
                    <a:pt x="17846" y="16062"/>
                    <a:pt x="15778" y="17563"/>
                  </a:cubicBezTo>
                  <a:cubicBezTo>
                    <a:pt x="14144" y="18769"/>
                    <a:pt x="12208" y="19415"/>
                    <a:pt x="10212" y="19415"/>
                  </a:cubicBezTo>
                  <a:cubicBezTo>
                    <a:pt x="9724" y="19415"/>
                    <a:pt x="9232" y="19376"/>
                    <a:pt x="8740" y="19298"/>
                  </a:cubicBezTo>
                  <a:cubicBezTo>
                    <a:pt x="6238" y="18897"/>
                    <a:pt x="4037" y="17596"/>
                    <a:pt x="2536" y="15528"/>
                  </a:cubicBezTo>
                  <a:cubicBezTo>
                    <a:pt x="1034" y="13494"/>
                    <a:pt x="401" y="10992"/>
                    <a:pt x="801" y="8490"/>
                  </a:cubicBezTo>
                  <a:cubicBezTo>
                    <a:pt x="1535" y="3787"/>
                    <a:pt x="5571" y="451"/>
                    <a:pt x="10174" y="451"/>
                  </a:cubicBezTo>
                  <a:close/>
                  <a:moveTo>
                    <a:pt x="10163" y="1"/>
                  </a:moveTo>
                  <a:cubicBezTo>
                    <a:pt x="5356" y="1"/>
                    <a:pt x="1126" y="3528"/>
                    <a:pt x="401" y="8423"/>
                  </a:cubicBezTo>
                  <a:cubicBezTo>
                    <a:pt x="0" y="11025"/>
                    <a:pt x="634" y="13660"/>
                    <a:pt x="2202" y="15795"/>
                  </a:cubicBezTo>
                  <a:cubicBezTo>
                    <a:pt x="3770" y="17897"/>
                    <a:pt x="6071" y="19298"/>
                    <a:pt x="8673" y="19698"/>
                  </a:cubicBezTo>
                  <a:cubicBezTo>
                    <a:pt x="9174" y="19798"/>
                    <a:pt x="9707" y="19831"/>
                    <a:pt x="10208" y="19831"/>
                  </a:cubicBezTo>
                  <a:cubicBezTo>
                    <a:pt x="12276" y="19831"/>
                    <a:pt x="14311" y="19164"/>
                    <a:pt x="16045" y="17897"/>
                  </a:cubicBezTo>
                  <a:cubicBezTo>
                    <a:pt x="18180" y="16329"/>
                    <a:pt x="19581" y="14027"/>
                    <a:pt x="19981" y="11425"/>
                  </a:cubicBezTo>
                  <a:cubicBezTo>
                    <a:pt x="20782" y="6022"/>
                    <a:pt x="17079" y="951"/>
                    <a:pt x="11675" y="117"/>
                  </a:cubicBezTo>
                  <a:cubicBezTo>
                    <a:pt x="11167" y="39"/>
                    <a:pt x="10662" y="1"/>
                    <a:pt x="10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29;p44">
              <a:extLst>
                <a:ext uri="{FF2B5EF4-FFF2-40B4-BE49-F238E27FC236}">
                  <a16:creationId xmlns:a16="http://schemas.microsoft.com/office/drawing/2014/main" id="{5509D06C-55F6-46F9-99B4-72EB04E5B8C5}"/>
                </a:ext>
              </a:extLst>
            </p:cNvPr>
            <p:cNvSpPr/>
            <p:nvPr/>
          </p:nvSpPr>
          <p:spPr>
            <a:xfrm>
              <a:off x="6994356" y="1332889"/>
              <a:ext cx="42022" cy="42652"/>
            </a:xfrm>
            <a:custGeom>
              <a:avLst/>
              <a:gdLst/>
              <a:ahLst/>
              <a:cxnLst/>
              <a:rect l="l" t="t" r="r" b="b"/>
              <a:pathLst>
                <a:path w="2269" h="2303" extrusionOk="0">
                  <a:moveTo>
                    <a:pt x="1135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302"/>
                    <a:pt x="1135" y="2302"/>
                  </a:cubicBezTo>
                  <a:cubicBezTo>
                    <a:pt x="1768" y="2302"/>
                    <a:pt x="2269" y="1769"/>
                    <a:pt x="2269" y="1135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0;p44">
              <a:extLst>
                <a:ext uri="{FF2B5EF4-FFF2-40B4-BE49-F238E27FC236}">
                  <a16:creationId xmlns:a16="http://schemas.microsoft.com/office/drawing/2014/main" id="{1C87A446-877A-47E2-8508-2103D474FBC1}"/>
                </a:ext>
              </a:extLst>
            </p:cNvPr>
            <p:cNvSpPr/>
            <p:nvPr/>
          </p:nvSpPr>
          <p:spPr>
            <a:xfrm>
              <a:off x="6990023" y="1328574"/>
              <a:ext cx="50689" cy="50671"/>
            </a:xfrm>
            <a:custGeom>
              <a:avLst/>
              <a:gdLst/>
              <a:ahLst/>
              <a:cxnLst/>
              <a:rect l="l" t="t" r="r" b="b"/>
              <a:pathLst>
                <a:path w="2737" h="2736" extrusionOk="0">
                  <a:moveTo>
                    <a:pt x="1369" y="434"/>
                  </a:moveTo>
                  <a:cubicBezTo>
                    <a:pt x="1902" y="434"/>
                    <a:pt x="2303" y="867"/>
                    <a:pt x="2303" y="1368"/>
                  </a:cubicBezTo>
                  <a:cubicBezTo>
                    <a:pt x="2303" y="1901"/>
                    <a:pt x="1902" y="2302"/>
                    <a:pt x="1369" y="2302"/>
                  </a:cubicBezTo>
                  <a:cubicBezTo>
                    <a:pt x="868" y="2302"/>
                    <a:pt x="435" y="1901"/>
                    <a:pt x="435" y="1368"/>
                  </a:cubicBezTo>
                  <a:cubicBezTo>
                    <a:pt x="435" y="867"/>
                    <a:pt x="868" y="434"/>
                    <a:pt x="1369" y="434"/>
                  </a:cubicBezTo>
                  <a:close/>
                  <a:moveTo>
                    <a:pt x="1369" y="0"/>
                  </a:moveTo>
                  <a:cubicBezTo>
                    <a:pt x="635" y="0"/>
                    <a:pt x="1" y="634"/>
                    <a:pt x="1" y="1368"/>
                  </a:cubicBezTo>
                  <a:cubicBezTo>
                    <a:pt x="1" y="2102"/>
                    <a:pt x="635" y="2735"/>
                    <a:pt x="1369" y="2735"/>
                  </a:cubicBezTo>
                  <a:cubicBezTo>
                    <a:pt x="2102" y="2735"/>
                    <a:pt x="2736" y="2135"/>
                    <a:pt x="2736" y="1368"/>
                  </a:cubicBezTo>
                  <a:cubicBezTo>
                    <a:pt x="2736" y="634"/>
                    <a:pt x="2102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1;p44">
              <a:extLst>
                <a:ext uri="{FF2B5EF4-FFF2-40B4-BE49-F238E27FC236}">
                  <a16:creationId xmlns:a16="http://schemas.microsoft.com/office/drawing/2014/main" id="{314B3FAC-5C18-458D-8A6C-0B664F50B079}"/>
                </a:ext>
              </a:extLst>
            </p:cNvPr>
            <p:cNvSpPr/>
            <p:nvPr/>
          </p:nvSpPr>
          <p:spPr>
            <a:xfrm>
              <a:off x="6978299" y="1379228"/>
              <a:ext cx="74765" cy="50671"/>
            </a:xfrm>
            <a:custGeom>
              <a:avLst/>
              <a:gdLst/>
              <a:ahLst/>
              <a:cxnLst/>
              <a:rect l="l" t="t" r="r" b="b"/>
              <a:pathLst>
                <a:path w="4037" h="2736" extrusionOk="0">
                  <a:moveTo>
                    <a:pt x="1801" y="0"/>
                  </a:moveTo>
                  <a:cubicBezTo>
                    <a:pt x="801" y="0"/>
                    <a:pt x="0" y="834"/>
                    <a:pt x="0" y="1835"/>
                  </a:cubicBezTo>
                  <a:cubicBezTo>
                    <a:pt x="0" y="2335"/>
                    <a:pt x="400" y="2736"/>
                    <a:pt x="901" y="2736"/>
                  </a:cubicBezTo>
                  <a:lnTo>
                    <a:pt x="3102" y="2736"/>
                  </a:lnTo>
                  <a:cubicBezTo>
                    <a:pt x="3603" y="2736"/>
                    <a:pt x="4036" y="2335"/>
                    <a:pt x="4036" y="1835"/>
                  </a:cubicBezTo>
                  <a:cubicBezTo>
                    <a:pt x="4036" y="834"/>
                    <a:pt x="3202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2;p44">
              <a:extLst>
                <a:ext uri="{FF2B5EF4-FFF2-40B4-BE49-F238E27FC236}">
                  <a16:creationId xmlns:a16="http://schemas.microsoft.com/office/drawing/2014/main" id="{43492A94-7341-4D0B-B31D-18A8E508B89D}"/>
                </a:ext>
              </a:extLst>
            </p:cNvPr>
            <p:cNvSpPr/>
            <p:nvPr/>
          </p:nvSpPr>
          <p:spPr>
            <a:xfrm>
              <a:off x="6973965" y="1375524"/>
              <a:ext cx="82803" cy="58079"/>
            </a:xfrm>
            <a:custGeom>
              <a:avLst/>
              <a:gdLst/>
              <a:ahLst/>
              <a:cxnLst/>
              <a:rect l="l" t="t" r="r" b="b"/>
              <a:pathLst>
                <a:path w="4471" h="3136" extrusionOk="0">
                  <a:moveTo>
                    <a:pt x="2436" y="401"/>
                  </a:moveTo>
                  <a:cubicBezTo>
                    <a:pt x="3336" y="401"/>
                    <a:pt x="4037" y="1134"/>
                    <a:pt x="4037" y="2035"/>
                  </a:cubicBezTo>
                  <a:cubicBezTo>
                    <a:pt x="4037" y="2402"/>
                    <a:pt x="3737" y="2736"/>
                    <a:pt x="3336" y="2736"/>
                  </a:cubicBezTo>
                  <a:lnTo>
                    <a:pt x="1135" y="2736"/>
                  </a:lnTo>
                  <a:cubicBezTo>
                    <a:pt x="734" y="2736"/>
                    <a:pt x="434" y="2402"/>
                    <a:pt x="434" y="2002"/>
                  </a:cubicBezTo>
                  <a:cubicBezTo>
                    <a:pt x="434" y="1134"/>
                    <a:pt x="1135" y="401"/>
                    <a:pt x="2035" y="401"/>
                  </a:cubicBezTo>
                  <a:close/>
                  <a:moveTo>
                    <a:pt x="2035" y="0"/>
                  </a:moveTo>
                  <a:cubicBezTo>
                    <a:pt x="935" y="0"/>
                    <a:pt x="1" y="901"/>
                    <a:pt x="1" y="2035"/>
                  </a:cubicBezTo>
                  <a:cubicBezTo>
                    <a:pt x="1" y="2635"/>
                    <a:pt x="501" y="3136"/>
                    <a:pt x="1135" y="3136"/>
                  </a:cubicBezTo>
                  <a:lnTo>
                    <a:pt x="3336" y="3136"/>
                  </a:lnTo>
                  <a:cubicBezTo>
                    <a:pt x="3970" y="3136"/>
                    <a:pt x="4470" y="2635"/>
                    <a:pt x="4470" y="2035"/>
                  </a:cubicBezTo>
                  <a:cubicBezTo>
                    <a:pt x="4470" y="901"/>
                    <a:pt x="35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3;p44">
              <a:extLst>
                <a:ext uri="{FF2B5EF4-FFF2-40B4-BE49-F238E27FC236}">
                  <a16:creationId xmlns:a16="http://schemas.microsoft.com/office/drawing/2014/main" id="{F26DADF4-44DF-408A-BA3F-A410E4DC47D8}"/>
                </a:ext>
              </a:extLst>
            </p:cNvPr>
            <p:cNvSpPr/>
            <p:nvPr/>
          </p:nvSpPr>
          <p:spPr>
            <a:xfrm>
              <a:off x="7121612" y="1332889"/>
              <a:ext cx="42040" cy="42652"/>
            </a:xfrm>
            <a:custGeom>
              <a:avLst/>
              <a:gdLst/>
              <a:ahLst/>
              <a:cxnLst/>
              <a:rect l="l" t="t" r="r" b="b"/>
              <a:pathLst>
                <a:path w="2270" h="2303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69"/>
                    <a:pt x="501" y="2302"/>
                    <a:pt x="1135" y="2302"/>
                  </a:cubicBezTo>
                  <a:cubicBezTo>
                    <a:pt x="1769" y="2302"/>
                    <a:pt x="2269" y="1769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4;p44">
              <a:extLst>
                <a:ext uri="{FF2B5EF4-FFF2-40B4-BE49-F238E27FC236}">
                  <a16:creationId xmlns:a16="http://schemas.microsoft.com/office/drawing/2014/main" id="{66045519-8BD7-40AC-BD7C-325C6400D5A7}"/>
                </a:ext>
              </a:extLst>
            </p:cNvPr>
            <p:cNvSpPr/>
            <p:nvPr/>
          </p:nvSpPr>
          <p:spPr>
            <a:xfrm>
              <a:off x="7117908" y="1328574"/>
              <a:ext cx="50060" cy="50671"/>
            </a:xfrm>
            <a:custGeom>
              <a:avLst/>
              <a:gdLst/>
              <a:ahLst/>
              <a:cxnLst/>
              <a:rect l="l" t="t" r="r" b="b"/>
              <a:pathLst>
                <a:path w="2703" h="2736" extrusionOk="0">
                  <a:moveTo>
                    <a:pt x="1335" y="434"/>
                  </a:moveTo>
                  <a:cubicBezTo>
                    <a:pt x="1869" y="434"/>
                    <a:pt x="2269" y="867"/>
                    <a:pt x="2269" y="1368"/>
                  </a:cubicBezTo>
                  <a:cubicBezTo>
                    <a:pt x="2269" y="1901"/>
                    <a:pt x="1869" y="2302"/>
                    <a:pt x="1335" y="2302"/>
                  </a:cubicBezTo>
                  <a:cubicBezTo>
                    <a:pt x="835" y="2302"/>
                    <a:pt x="401" y="1901"/>
                    <a:pt x="401" y="1368"/>
                  </a:cubicBezTo>
                  <a:cubicBezTo>
                    <a:pt x="401" y="867"/>
                    <a:pt x="835" y="434"/>
                    <a:pt x="1335" y="434"/>
                  </a:cubicBezTo>
                  <a:close/>
                  <a:moveTo>
                    <a:pt x="1335" y="0"/>
                  </a:moveTo>
                  <a:cubicBezTo>
                    <a:pt x="601" y="0"/>
                    <a:pt x="1" y="634"/>
                    <a:pt x="1" y="1368"/>
                  </a:cubicBezTo>
                  <a:cubicBezTo>
                    <a:pt x="1" y="2102"/>
                    <a:pt x="601" y="2735"/>
                    <a:pt x="1335" y="2735"/>
                  </a:cubicBezTo>
                  <a:cubicBezTo>
                    <a:pt x="2102" y="2735"/>
                    <a:pt x="2703" y="2135"/>
                    <a:pt x="2703" y="1368"/>
                  </a:cubicBezTo>
                  <a:cubicBezTo>
                    <a:pt x="2703" y="634"/>
                    <a:pt x="2102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5;p44">
              <a:extLst>
                <a:ext uri="{FF2B5EF4-FFF2-40B4-BE49-F238E27FC236}">
                  <a16:creationId xmlns:a16="http://schemas.microsoft.com/office/drawing/2014/main" id="{2C2E2AD4-F8D4-4766-9FDC-3BC2FA1355F3}"/>
                </a:ext>
              </a:extLst>
            </p:cNvPr>
            <p:cNvSpPr/>
            <p:nvPr/>
          </p:nvSpPr>
          <p:spPr>
            <a:xfrm>
              <a:off x="7105555" y="1379228"/>
              <a:ext cx="74765" cy="50671"/>
            </a:xfrm>
            <a:custGeom>
              <a:avLst/>
              <a:gdLst/>
              <a:ahLst/>
              <a:cxnLst/>
              <a:rect l="l" t="t" r="r" b="b"/>
              <a:pathLst>
                <a:path w="4037" h="2736" extrusionOk="0">
                  <a:moveTo>
                    <a:pt x="1802" y="0"/>
                  </a:moveTo>
                  <a:cubicBezTo>
                    <a:pt x="801" y="0"/>
                    <a:pt x="1" y="834"/>
                    <a:pt x="1" y="1835"/>
                  </a:cubicBezTo>
                  <a:cubicBezTo>
                    <a:pt x="1" y="2335"/>
                    <a:pt x="401" y="2736"/>
                    <a:pt x="901" y="2736"/>
                  </a:cubicBezTo>
                  <a:lnTo>
                    <a:pt x="3136" y="2736"/>
                  </a:lnTo>
                  <a:cubicBezTo>
                    <a:pt x="3637" y="2736"/>
                    <a:pt x="4037" y="2335"/>
                    <a:pt x="4037" y="1835"/>
                  </a:cubicBezTo>
                  <a:cubicBezTo>
                    <a:pt x="4037" y="834"/>
                    <a:pt x="3203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6;p44">
              <a:extLst>
                <a:ext uri="{FF2B5EF4-FFF2-40B4-BE49-F238E27FC236}">
                  <a16:creationId xmlns:a16="http://schemas.microsoft.com/office/drawing/2014/main" id="{96587601-9B21-4656-BB65-53CF1F2EC417}"/>
                </a:ext>
              </a:extLst>
            </p:cNvPr>
            <p:cNvSpPr/>
            <p:nvPr/>
          </p:nvSpPr>
          <p:spPr>
            <a:xfrm>
              <a:off x="7101239" y="1375524"/>
              <a:ext cx="82803" cy="58079"/>
            </a:xfrm>
            <a:custGeom>
              <a:avLst/>
              <a:gdLst/>
              <a:ahLst/>
              <a:cxnLst/>
              <a:rect l="l" t="t" r="r" b="b"/>
              <a:pathLst>
                <a:path w="4471" h="3136" extrusionOk="0">
                  <a:moveTo>
                    <a:pt x="2435" y="401"/>
                  </a:moveTo>
                  <a:cubicBezTo>
                    <a:pt x="3336" y="401"/>
                    <a:pt x="4036" y="1134"/>
                    <a:pt x="4036" y="2035"/>
                  </a:cubicBezTo>
                  <a:cubicBezTo>
                    <a:pt x="4036" y="2402"/>
                    <a:pt x="3736" y="2736"/>
                    <a:pt x="3369" y="2736"/>
                  </a:cubicBezTo>
                  <a:lnTo>
                    <a:pt x="1134" y="2736"/>
                  </a:lnTo>
                  <a:cubicBezTo>
                    <a:pt x="734" y="2736"/>
                    <a:pt x="434" y="2402"/>
                    <a:pt x="434" y="2002"/>
                  </a:cubicBezTo>
                  <a:cubicBezTo>
                    <a:pt x="434" y="1134"/>
                    <a:pt x="1168" y="401"/>
                    <a:pt x="2035" y="401"/>
                  </a:cubicBezTo>
                  <a:close/>
                  <a:moveTo>
                    <a:pt x="2035" y="0"/>
                  </a:moveTo>
                  <a:cubicBezTo>
                    <a:pt x="934" y="0"/>
                    <a:pt x="0" y="901"/>
                    <a:pt x="0" y="2035"/>
                  </a:cubicBezTo>
                  <a:cubicBezTo>
                    <a:pt x="0" y="2635"/>
                    <a:pt x="501" y="3136"/>
                    <a:pt x="1134" y="3136"/>
                  </a:cubicBezTo>
                  <a:lnTo>
                    <a:pt x="3369" y="3136"/>
                  </a:lnTo>
                  <a:cubicBezTo>
                    <a:pt x="3970" y="3136"/>
                    <a:pt x="4470" y="2635"/>
                    <a:pt x="4470" y="2035"/>
                  </a:cubicBezTo>
                  <a:cubicBezTo>
                    <a:pt x="4470" y="901"/>
                    <a:pt x="3569" y="0"/>
                    <a:pt x="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7;p44">
              <a:extLst>
                <a:ext uri="{FF2B5EF4-FFF2-40B4-BE49-F238E27FC236}">
                  <a16:creationId xmlns:a16="http://schemas.microsoft.com/office/drawing/2014/main" id="{5213722B-AD90-4408-A161-58252BA536F6}"/>
                </a:ext>
              </a:extLst>
            </p:cNvPr>
            <p:cNvSpPr/>
            <p:nvPr/>
          </p:nvSpPr>
          <p:spPr>
            <a:xfrm>
              <a:off x="7049956" y="1331630"/>
              <a:ext cx="55004" cy="55023"/>
            </a:xfrm>
            <a:custGeom>
              <a:avLst/>
              <a:gdLst/>
              <a:ahLst/>
              <a:cxnLst/>
              <a:rect l="l" t="t" r="r" b="b"/>
              <a:pathLst>
                <a:path w="2970" h="2971" extrusionOk="0">
                  <a:moveTo>
                    <a:pt x="1557" y="1"/>
                  </a:moveTo>
                  <a:cubicBezTo>
                    <a:pt x="1538" y="1"/>
                    <a:pt x="1520" y="1"/>
                    <a:pt x="1502" y="2"/>
                  </a:cubicBezTo>
                  <a:cubicBezTo>
                    <a:pt x="668" y="2"/>
                    <a:pt x="1" y="669"/>
                    <a:pt x="1" y="1470"/>
                  </a:cubicBezTo>
                  <a:cubicBezTo>
                    <a:pt x="1" y="2304"/>
                    <a:pt x="668" y="2971"/>
                    <a:pt x="1502" y="2971"/>
                  </a:cubicBezTo>
                  <a:cubicBezTo>
                    <a:pt x="2302" y="2971"/>
                    <a:pt x="2969" y="2304"/>
                    <a:pt x="2969" y="1470"/>
                  </a:cubicBezTo>
                  <a:cubicBezTo>
                    <a:pt x="2969" y="687"/>
                    <a:pt x="2332" y="1"/>
                    <a:pt x="1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8;p44">
              <a:extLst>
                <a:ext uri="{FF2B5EF4-FFF2-40B4-BE49-F238E27FC236}">
                  <a16:creationId xmlns:a16="http://schemas.microsoft.com/office/drawing/2014/main" id="{F7B18719-F6D2-4858-95C3-2EF17EBD68ED}"/>
                </a:ext>
              </a:extLst>
            </p:cNvPr>
            <p:cNvSpPr/>
            <p:nvPr/>
          </p:nvSpPr>
          <p:spPr>
            <a:xfrm>
              <a:off x="7046251" y="1327333"/>
              <a:ext cx="63024" cy="63024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2" y="434"/>
                  </a:moveTo>
                  <a:cubicBezTo>
                    <a:pt x="2402" y="434"/>
                    <a:pt x="2969" y="1001"/>
                    <a:pt x="2969" y="1702"/>
                  </a:cubicBezTo>
                  <a:cubicBezTo>
                    <a:pt x="2969" y="2402"/>
                    <a:pt x="2402" y="3003"/>
                    <a:pt x="1702" y="3003"/>
                  </a:cubicBezTo>
                  <a:cubicBezTo>
                    <a:pt x="968" y="3003"/>
                    <a:pt x="401" y="2402"/>
                    <a:pt x="401" y="1702"/>
                  </a:cubicBezTo>
                  <a:cubicBezTo>
                    <a:pt x="401" y="1001"/>
                    <a:pt x="968" y="434"/>
                    <a:pt x="1702" y="434"/>
                  </a:cubicBezTo>
                  <a:close/>
                  <a:moveTo>
                    <a:pt x="1702" y="0"/>
                  </a:moveTo>
                  <a:cubicBezTo>
                    <a:pt x="734" y="0"/>
                    <a:pt x="0" y="768"/>
                    <a:pt x="0" y="1702"/>
                  </a:cubicBezTo>
                  <a:cubicBezTo>
                    <a:pt x="0" y="2636"/>
                    <a:pt x="734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9;p44">
              <a:extLst>
                <a:ext uri="{FF2B5EF4-FFF2-40B4-BE49-F238E27FC236}">
                  <a16:creationId xmlns:a16="http://schemas.microsoft.com/office/drawing/2014/main" id="{1E694FD7-4074-4FF8-8835-5B3005A9F3E7}"/>
                </a:ext>
              </a:extLst>
            </p:cNvPr>
            <p:cNvSpPr/>
            <p:nvPr/>
          </p:nvSpPr>
          <p:spPr>
            <a:xfrm>
              <a:off x="7028953" y="1392192"/>
              <a:ext cx="97619" cy="65505"/>
            </a:xfrm>
            <a:custGeom>
              <a:avLst/>
              <a:gdLst/>
              <a:ahLst/>
              <a:cxnLst/>
              <a:rect l="l" t="t" r="r" b="b"/>
              <a:pathLst>
                <a:path w="5271" h="3537" extrusionOk="0">
                  <a:moveTo>
                    <a:pt x="2235" y="1"/>
                  </a:moveTo>
                  <a:cubicBezTo>
                    <a:pt x="1001" y="1"/>
                    <a:pt x="0" y="1002"/>
                    <a:pt x="0" y="2236"/>
                  </a:cubicBezTo>
                  <a:lnTo>
                    <a:pt x="0" y="2503"/>
                  </a:lnTo>
                  <a:cubicBezTo>
                    <a:pt x="0" y="3070"/>
                    <a:pt x="467" y="3537"/>
                    <a:pt x="1034" y="3537"/>
                  </a:cubicBezTo>
                  <a:lnTo>
                    <a:pt x="4203" y="3537"/>
                  </a:lnTo>
                  <a:cubicBezTo>
                    <a:pt x="4804" y="3537"/>
                    <a:pt x="5271" y="3070"/>
                    <a:pt x="5271" y="2503"/>
                  </a:cubicBezTo>
                  <a:lnTo>
                    <a:pt x="5271" y="2236"/>
                  </a:lnTo>
                  <a:cubicBezTo>
                    <a:pt x="5271" y="1002"/>
                    <a:pt x="4270" y="1"/>
                    <a:pt x="3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40;p44">
              <a:extLst>
                <a:ext uri="{FF2B5EF4-FFF2-40B4-BE49-F238E27FC236}">
                  <a16:creationId xmlns:a16="http://schemas.microsoft.com/office/drawing/2014/main" id="{D7D363B5-2C18-4550-88A8-253163E6605C}"/>
                </a:ext>
              </a:extLst>
            </p:cNvPr>
            <p:cNvSpPr/>
            <p:nvPr/>
          </p:nvSpPr>
          <p:spPr>
            <a:xfrm>
              <a:off x="7024619" y="1387877"/>
              <a:ext cx="105657" cy="74154"/>
            </a:xfrm>
            <a:custGeom>
              <a:avLst/>
              <a:gdLst/>
              <a:ahLst/>
              <a:cxnLst/>
              <a:rect l="l" t="t" r="r" b="b"/>
              <a:pathLst>
                <a:path w="5705" h="4004" extrusionOk="0">
                  <a:moveTo>
                    <a:pt x="3270" y="434"/>
                  </a:moveTo>
                  <a:cubicBezTo>
                    <a:pt x="4371" y="434"/>
                    <a:pt x="5271" y="1335"/>
                    <a:pt x="5271" y="2469"/>
                  </a:cubicBezTo>
                  <a:lnTo>
                    <a:pt x="5271" y="2736"/>
                  </a:lnTo>
                  <a:cubicBezTo>
                    <a:pt x="5271" y="3203"/>
                    <a:pt x="4904" y="3570"/>
                    <a:pt x="4437" y="3570"/>
                  </a:cubicBezTo>
                  <a:lnTo>
                    <a:pt x="1268" y="3570"/>
                  </a:lnTo>
                  <a:cubicBezTo>
                    <a:pt x="801" y="3570"/>
                    <a:pt x="435" y="3203"/>
                    <a:pt x="435" y="2736"/>
                  </a:cubicBezTo>
                  <a:lnTo>
                    <a:pt x="435" y="2469"/>
                  </a:lnTo>
                  <a:cubicBezTo>
                    <a:pt x="435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2" y="0"/>
                    <a:pt x="1" y="1101"/>
                    <a:pt x="1" y="2469"/>
                  </a:cubicBezTo>
                  <a:lnTo>
                    <a:pt x="1" y="2736"/>
                  </a:lnTo>
                  <a:cubicBezTo>
                    <a:pt x="1" y="3436"/>
                    <a:pt x="568" y="4003"/>
                    <a:pt x="1268" y="4003"/>
                  </a:cubicBezTo>
                  <a:lnTo>
                    <a:pt x="4437" y="4003"/>
                  </a:lnTo>
                  <a:cubicBezTo>
                    <a:pt x="5138" y="4003"/>
                    <a:pt x="5705" y="3436"/>
                    <a:pt x="5705" y="2736"/>
                  </a:cubicBezTo>
                  <a:lnTo>
                    <a:pt x="5705" y="2469"/>
                  </a:lnTo>
                  <a:cubicBezTo>
                    <a:pt x="5705" y="1101"/>
                    <a:pt x="46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41;p44">
              <a:extLst>
                <a:ext uri="{FF2B5EF4-FFF2-40B4-BE49-F238E27FC236}">
                  <a16:creationId xmlns:a16="http://schemas.microsoft.com/office/drawing/2014/main" id="{5BE86E67-C0A2-4ACF-8C55-12ED0AE34F6A}"/>
                </a:ext>
              </a:extLst>
            </p:cNvPr>
            <p:cNvSpPr/>
            <p:nvPr/>
          </p:nvSpPr>
          <p:spPr>
            <a:xfrm>
              <a:off x="7055512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34" y="234"/>
                    <a:pt x="34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4" y="34925"/>
                  </a:cubicBezTo>
                  <a:lnTo>
                    <a:pt x="38895" y="34958"/>
                  </a:lnTo>
                  <a:cubicBezTo>
                    <a:pt x="39195" y="34958"/>
                    <a:pt x="39462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42;p44">
              <a:extLst>
                <a:ext uri="{FF2B5EF4-FFF2-40B4-BE49-F238E27FC236}">
                  <a16:creationId xmlns:a16="http://schemas.microsoft.com/office/drawing/2014/main" id="{B6D23EB7-E9B5-45A3-B49B-DD53EFB1F5B1}"/>
                </a:ext>
              </a:extLst>
            </p:cNvPr>
            <p:cNvSpPr/>
            <p:nvPr/>
          </p:nvSpPr>
          <p:spPr>
            <a:xfrm>
              <a:off x="7036361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43;p44">
              <a:extLst>
                <a:ext uri="{FF2B5EF4-FFF2-40B4-BE49-F238E27FC236}">
                  <a16:creationId xmlns:a16="http://schemas.microsoft.com/office/drawing/2014/main" id="{C094DB7E-F3B8-4314-93A6-D7D7AC8F2165}"/>
                </a:ext>
              </a:extLst>
            </p:cNvPr>
            <p:cNvSpPr/>
            <p:nvPr/>
          </p:nvSpPr>
          <p:spPr>
            <a:xfrm>
              <a:off x="7032657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329" y="435"/>
                    <a:pt x="39462" y="5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568" y="34926"/>
                    <a:pt x="434" y="34759"/>
                    <a:pt x="434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59"/>
                  </a:lnTo>
                  <a:cubicBezTo>
                    <a:pt x="1" y="34993"/>
                    <a:pt x="334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5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335"/>
                    <a:pt x="39562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4;p44">
              <a:extLst>
                <a:ext uri="{FF2B5EF4-FFF2-40B4-BE49-F238E27FC236}">
                  <a16:creationId xmlns:a16="http://schemas.microsoft.com/office/drawing/2014/main" id="{46A0B312-90E8-4BF4-B940-0920D9693DFD}"/>
                </a:ext>
              </a:extLst>
            </p:cNvPr>
            <p:cNvSpPr/>
            <p:nvPr/>
          </p:nvSpPr>
          <p:spPr>
            <a:xfrm>
              <a:off x="7036991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5;p44">
              <a:extLst>
                <a:ext uri="{FF2B5EF4-FFF2-40B4-BE49-F238E27FC236}">
                  <a16:creationId xmlns:a16="http://schemas.microsoft.com/office/drawing/2014/main" id="{F3F9367B-A037-4863-9AFA-EF90FD942B25}"/>
                </a:ext>
              </a:extLst>
            </p:cNvPr>
            <p:cNvSpPr/>
            <p:nvPr/>
          </p:nvSpPr>
          <p:spPr>
            <a:xfrm>
              <a:off x="7033268" y="1668966"/>
              <a:ext cx="738263" cy="71691"/>
            </a:xfrm>
            <a:custGeom>
              <a:avLst/>
              <a:gdLst/>
              <a:ahLst/>
              <a:cxnLst/>
              <a:rect l="l" t="t" r="r" b="b"/>
              <a:pathLst>
                <a:path w="39863" h="3871" extrusionOk="0">
                  <a:moveTo>
                    <a:pt x="735" y="401"/>
                  </a:moveTo>
                  <a:lnTo>
                    <a:pt x="39096" y="435"/>
                  </a:lnTo>
                  <a:cubicBezTo>
                    <a:pt x="39196" y="435"/>
                    <a:pt x="39262" y="468"/>
                    <a:pt x="39329" y="535"/>
                  </a:cubicBezTo>
                  <a:cubicBezTo>
                    <a:pt x="39396" y="601"/>
                    <a:pt x="39429" y="668"/>
                    <a:pt x="39429" y="768"/>
                  </a:cubicBezTo>
                  <a:lnTo>
                    <a:pt x="39429" y="3470"/>
                  </a:lnTo>
                  <a:lnTo>
                    <a:pt x="401" y="3437"/>
                  </a:lnTo>
                  <a:lnTo>
                    <a:pt x="401" y="735"/>
                  </a:lnTo>
                  <a:cubicBezTo>
                    <a:pt x="401" y="568"/>
                    <a:pt x="568" y="401"/>
                    <a:pt x="735" y="401"/>
                  </a:cubicBezTo>
                  <a:close/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lnTo>
                    <a:pt x="1" y="3637"/>
                  </a:lnTo>
                  <a:cubicBezTo>
                    <a:pt x="1" y="3704"/>
                    <a:pt x="1" y="3737"/>
                    <a:pt x="34" y="3804"/>
                  </a:cubicBezTo>
                  <a:cubicBezTo>
                    <a:pt x="101" y="3837"/>
                    <a:pt x="134" y="3837"/>
                    <a:pt x="201" y="3837"/>
                  </a:cubicBezTo>
                  <a:lnTo>
                    <a:pt x="39629" y="3870"/>
                  </a:lnTo>
                  <a:cubicBezTo>
                    <a:pt x="39763" y="3870"/>
                    <a:pt x="39863" y="3770"/>
                    <a:pt x="39863" y="3670"/>
                  </a:cubicBezTo>
                  <a:lnTo>
                    <a:pt x="39863" y="768"/>
                  </a:lnTo>
                  <a:cubicBezTo>
                    <a:pt x="39863" y="568"/>
                    <a:pt x="39796" y="368"/>
                    <a:pt x="39629" y="234"/>
                  </a:cubicBezTo>
                  <a:cubicBezTo>
                    <a:pt x="39496" y="101"/>
                    <a:pt x="39296" y="1"/>
                    <a:pt x="39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6;p44">
              <a:extLst>
                <a:ext uri="{FF2B5EF4-FFF2-40B4-BE49-F238E27FC236}">
                  <a16:creationId xmlns:a16="http://schemas.microsoft.com/office/drawing/2014/main" id="{F9A40450-217E-4C4F-BDE2-B3CD0C52F44F}"/>
                </a:ext>
              </a:extLst>
            </p:cNvPr>
            <p:cNvSpPr/>
            <p:nvPr/>
          </p:nvSpPr>
          <p:spPr>
            <a:xfrm>
              <a:off x="7625745" y="168998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68" y="400"/>
                    <a:pt x="1001" y="534"/>
                    <a:pt x="1001" y="701"/>
                  </a:cubicBezTo>
                  <a:cubicBezTo>
                    <a:pt x="1001" y="834"/>
                    <a:pt x="868" y="967"/>
                    <a:pt x="701" y="967"/>
                  </a:cubicBezTo>
                  <a:cubicBezTo>
                    <a:pt x="568" y="967"/>
                    <a:pt x="434" y="834"/>
                    <a:pt x="434" y="701"/>
                  </a:cubicBezTo>
                  <a:cubicBezTo>
                    <a:pt x="434" y="534"/>
                    <a:pt x="568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34" y="0"/>
                    <a:pt x="0" y="300"/>
                    <a:pt x="0" y="701"/>
                  </a:cubicBezTo>
                  <a:cubicBezTo>
                    <a:pt x="0" y="1068"/>
                    <a:pt x="334" y="1401"/>
                    <a:pt x="701" y="1401"/>
                  </a:cubicBezTo>
                  <a:cubicBezTo>
                    <a:pt x="1101" y="1401"/>
                    <a:pt x="1401" y="1068"/>
                    <a:pt x="1401" y="701"/>
                  </a:cubicBezTo>
                  <a:cubicBezTo>
                    <a:pt x="1401" y="300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47;p44">
              <a:extLst>
                <a:ext uri="{FF2B5EF4-FFF2-40B4-BE49-F238E27FC236}">
                  <a16:creationId xmlns:a16="http://schemas.microsoft.com/office/drawing/2014/main" id="{ED7247D4-0E36-435E-9AA1-811CD8042704}"/>
                </a:ext>
              </a:extLst>
            </p:cNvPr>
            <p:cNvSpPr/>
            <p:nvPr/>
          </p:nvSpPr>
          <p:spPr>
            <a:xfrm>
              <a:off x="7668380" y="168998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67" y="400"/>
                    <a:pt x="1001" y="534"/>
                    <a:pt x="1001" y="701"/>
                  </a:cubicBezTo>
                  <a:cubicBezTo>
                    <a:pt x="1001" y="834"/>
                    <a:pt x="867" y="967"/>
                    <a:pt x="701" y="967"/>
                  </a:cubicBezTo>
                  <a:cubicBezTo>
                    <a:pt x="567" y="967"/>
                    <a:pt x="434" y="834"/>
                    <a:pt x="434" y="701"/>
                  </a:cubicBezTo>
                  <a:cubicBezTo>
                    <a:pt x="434" y="534"/>
                    <a:pt x="567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34" y="0"/>
                    <a:pt x="0" y="300"/>
                    <a:pt x="0" y="701"/>
                  </a:cubicBezTo>
                  <a:cubicBezTo>
                    <a:pt x="0" y="1068"/>
                    <a:pt x="334" y="1401"/>
                    <a:pt x="701" y="1401"/>
                  </a:cubicBezTo>
                  <a:cubicBezTo>
                    <a:pt x="1101" y="1401"/>
                    <a:pt x="1401" y="1068"/>
                    <a:pt x="1401" y="701"/>
                  </a:cubicBezTo>
                  <a:cubicBezTo>
                    <a:pt x="1401" y="300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48;p44">
              <a:extLst>
                <a:ext uri="{FF2B5EF4-FFF2-40B4-BE49-F238E27FC236}">
                  <a16:creationId xmlns:a16="http://schemas.microsoft.com/office/drawing/2014/main" id="{EE41E26A-55C9-4B33-8E50-C460F59084F8}"/>
                </a:ext>
              </a:extLst>
            </p:cNvPr>
            <p:cNvSpPr/>
            <p:nvPr/>
          </p:nvSpPr>
          <p:spPr>
            <a:xfrm>
              <a:off x="7710385" y="168998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68" y="400"/>
                    <a:pt x="1001" y="534"/>
                    <a:pt x="1001" y="701"/>
                  </a:cubicBezTo>
                  <a:cubicBezTo>
                    <a:pt x="1001" y="834"/>
                    <a:pt x="868" y="967"/>
                    <a:pt x="701" y="967"/>
                  </a:cubicBezTo>
                  <a:cubicBezTo>
                    <a:pt x="567" y="967"/>
                    <a:pt x="434" y="834"/>
                    <a:pt x="434" y="701"/>
                  </a:cubicBezTo>
                  <a:cubicBezTo>
                    <a:pt x="434" y="534"/>
                    <a:pt x="534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34" y="0"/>
                    <a:pt x="0" y="300"/>
                    <a:pt x="0" y="701"/>
                  </a:cubicBezTo>
                  <a:cubicBezTo>
                    <a:pt x="0" y="1068"/>
                    <a:pt x="334" y="1401"/>
                    <a:pt x="701" y="1401"/>
                  </a:cubicBezTo>
                  <a:cubicBezTo>
                    <a:pt x="1101" y="1401"/>
                    <a:pt x="1401" y="1068"/>
                    <a:pt x="1401" y="701"/>
                  </a:cubicBezTo>
                  <a:cubicBezTo>
                    <a:pt x="1401" y="300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49;p44">
              <a:extLst>
                <a:ext uri="{FF2B5EF4-FFF2-40B4-BE49-F238E27FC236}">
                  <a16:creationId xmlns:a16="http://schemas.microsoft.com/office/drawing/2014/main" id="{8BFC0AB2-A289-468E-9D43-C7C86EA22C47}"/>
                </a:ext>
              </a:extLst>
            </p:cNvPr>
            <p:cNvSpPr/>
            <p:nvPr/>
          </p:nvSpPr>
          <p:spPr>
            <a:xfrm>
              <a:off x="7221698" y="1807352"/>
              <a:ext cx="384290" cy="47596"/>
            </a:xfrm>
            <a:custGeom>
              <a:avLst/>
              <a:gdLst/>
              <a:ahLst/>
              <a:cxnLst/>
              <a:rect l="l" t="t" r="r" b="b"/>
              <a:pathLst>
                <a:path w="20750" h="2570" extrusionOk="0">
                  <a:moveTo>
                    <a:pt x="20749" y="2569"/>
                  </a:moveTo>
                  <a:lnTo>
                    <a:pt x="1" y="2569"/>
                  </a:lnTo>
                  <a:lnTo>
                    <a:pt x="1" y="1202"/>
                  </a:lnTo>
                  <a:cubicBezTo>
                    <a:pt x="1" y="535"/>
                    <a:pt x="568" y="1"/>
                    <a:pt x="1235" y="1"/>
                  </a:cubicBezTo>
                  <a:lnTo>
                    <a:pt x="19848" y="1"/>
                  </a:lnTo>
                  <a:cubicBezTo>
                    <a:pt x="20349" y="1"/>
                    <a:pt x="20749" y="401"/>
                    <a:pt x="20749" y="9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50;p44">
              <a:extLst>
                <a:ext uri="{FF2B5EF4-FFF2-40B4-BE49-F238E27FC236}">
                  <a16:creationId xmlns:a16="http://schemas.microsoft.com/office/drawing/2014/main" id="{743C85FE-DABE-46AE-B349-F003BE8D1672}"/>
                </a:ext>
              </a:extLst>
            </p:cNvPr>
            <p:cNvSpPr/>
            <p:nvPr/>
          </p:nvSpPr>
          <p:spPr>
            <a:xfrm>
              <a:off x="7217994" y="1803648"/>
              <a:ext cx="391698" cy="55004"/>
            </a:xfrm>
            <a:custGeom>
              <a:avLst/>
              <a:gdLst/>
              <a:ahLst/>
              <a:cxnLst/>
              <a:rect l="l" t="t" r="r" b="b"/>
              <a:pathLst>
                <a:path w="21150" h="2970" extrusionOk="0">
                  <a:moveTo>
                    <a:pt x="20048" y="401"/>
                  </a:moveTo>
                  <a:cubicBezTo>
                    <a:pt x="20415" y="401"/>
                    <a:pt x="20749" y="701"/>
                    <a:pt x="20749" y="1102"/>
                  </a:cubicBezTo>
                  <a:lnTo>
                    <a:pt x="20749" y="2536"/>
                  </a:lnTo>
                  <a:lnTo>
                    <a:pt x="434" y="2536"/>
                  </a:lnTo>
                  <a:lnTo>
                    <a:pt x="434" y="1402"/>
                  </a:lnTo>
                  <a:cubicBezTo>
                    <a:pt x="434" y="868"/>
                    <a:pt x="868" y="401"/>
                    <a:pt x="1435" y="401"/>
                  </a:cubicBezTo>
                  <a:close/>
                  <a:moveTo>
                    <a:pt x="1435" y="1"/>
                  </a:moveTo>
                  <a:cubicBezTo>
                    <a:pt x="634" y="1"/>
                    <a:pt x="1" y="635"/>
                    <a:pt x="1" y="1402"/>
                  </a:cubicBezTo>
                  <a:lnTo>
                    <a:pt x="1" y="2769"/>
                  </a:lnTo>
                  <a:cubicBezTo>
                    <a:pt x="1" y="2870"/>
                    <a:pt x="101" y="2970"/>
                    <a:pt x="201" y="2970"/>
                  </a:cubicBezTo>
                  <a:lnTo>
                    <a:pt x="20949" y="2970"/>
                  </a:lnTo>
                  <a:cubicBezTo>
                    <a:pt x="21049" y="2970"/>
                    <a:pt x="21149" y="2870"/>
                    <a:pt x="21149" y="2769"/>
                  </a:cubicBezTo>
                  <a:lnTo>
                    <a:pt x="21149" y="1102"/>
                  </a:lnTo>
                  <a:cubicBezTo>
                    <a:pt x="21149" y="501"/>
                    <a:pt x="20649" y="1"/>
                    <a:pt x="2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51;p44">
              <a:extLst>
                <a:ext uri="{FF2B5EF4-FFF2-40B4-BE49-F238E27FC236}">
                  <a16:creationId xmlns:a16="http://schemas.microsoft.com/office/drawing/2014/main" id="{0B5E8B4C-5186-410B-A977-B84CE67905C1}"/>
                </a:ext>
              </a:extLst>
            </p:cNvPr>
            <p:cNvSpPr/>
            <p:nvPr/>
          </p:nvSpPr>
          <p:spPr>
            <a:xfrm>
              <a:off x="7216142" y="1938960"/>
              <a:ext cx="392309" cy="260095"/>
            </a:xfrm>
            <a:custGeom>
              <a:avLst/>
              <a:gdLst/>
              <a:ahLst/>
              <a:cxnLst/>
              <a:rect l="l" t="t" r="r" b="b"/>
              <a:pathLst>
                <a:path w="21183" h="14044" extrusionOk="0">
                  <a:moveTo>
                    <a:pt x="1" y="0"/>
                  </a:moveTo>
                  <a:lnTo>
                    <a:pt x="1" y="14043"/>
                  </a:lnTo>
                  <a:lnTo>
                    <a:pt x="21182" y="14043"/>
                  </a:lnTo>
                  <a:lnTo>
                    <a:pt x="211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52;p44">
              <a:extLst>
                <a:ext uri="{FF2B5EF4-FFF2-40B4-BE49-F238E27FC236}">
                  <a16:creationId xmlns:a16="http://schemas.microsoft.com/office/drawing/2014/main" id="{DC63D744-8E17-4070-919C-6A7726174349}"/>
                </a:ext>
              </a:extLst>
            </p:cNvPr>
            <p:cNvSpPr/>
            <p:nvPr/>
          </p:nvSpPr>
          <p:spPr>
            <a:xfrm>
              <a:off x="7211826" y="1935237"/>
              <a:ext cx="400328" cy="268133"/>
            </a:xfrm>
            <a:custGeom>
              <a:avLst/>
              <a:gdLst/>
              <a:ahLst/>
              <a:cxnLst/>
              <a:rect l="l" t="t" r="r" b="b"/>
              <a:pathLst>
                <a:path w="21616" h="14478" extrusionOk="0">
                  <a:moveTo>
                    <a:pt x="21215" y="435"/>
                  </a:moveTo>
                  <a:lnTo>
                    <a:pt x="21215" y="14044"/>
                  </a:lnTo>
                  <a:lnTo>
                    <a:pt x="434" y="14044"/>
                  </a:lnTo>
                  <a:lnTo>
                    <a:pt x="434" y="435"/>
                  </a:lnTo>
                  <a:close/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14278"/>
                  </a:lnTo>
                  <a:cubicBezTo>
                    <a:pt x="0" y="14378"/>
                    <a:pt x="100" y="14478"/>
                    <a:pt x="234" y="14478"/>
                  </a:cubicBezTo>
                  <a:lnTo>
                    <a:pt x="21415" y="14478"/>
                  </a:lnTo>
                  <a:cubicBezTo>
                    <a:pt x="21516" y="14478"/>
                    <a:pt x="21616" y="14378"/>
                    <a:pt x="21616" y="14278"/>
                  </a:cubicBezTo>
                  <a:lnTo>
                    <a:pt x="21616" y="201"/>
                  </a:lnTo>
                  <a:cubicBezTo>
                    <a:pt x="21616" y="101"/>
                    <a:pt x="21516" y="1"/>
                    <a:pt x="2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53;p44">
              <a:extLst>
                <a:ext uri="{FF2B5EF4-FFF2-40B4-BE49-F238E27FC236}">
                  <a16:creationId xmlns:a16="http://schemas.microsoft.com/office/drawing/2014/main" id="{48F8C114-EBAB-48BE-9924-381246171B95}"/>
                </a:ext>
              </a:extLst>
            </p:cNvPr>
            <p:cNvSpPr/>
            <p:nvPr/>
          </p:nvSpPr>
          <p:spPr>
            <a:xfrm>
              <a:off x="7203788" y="2198435"/>
              <a:ext cx="417015" cy="27817"/>
            </a:xfrm>
            <a:custGeom>
              <a:avLst/>
              <a:gdLst/>
              <a:ahLst/>
              <a:cxnLst/>
              <a:rect l="l" t="t" r="r" b="b"/>
              <a:pathLst>
                <a:path w="22517" h="1502" extrusionOk="0">
                  <a:moveTo>
                    <a:pt x="21783" y="1501"/>
                  </a:moveTo>
                  <a:lnTo>
                    <a:pt x="701" y="1501"/>
                  </a:lnTo>
                  <a:cubicBezTo>
                    <a:pt x="301" y="1501"/>
                    <a:pt x="0" y="1201"/>
                    <a:pt x="0" y="801"/>
                  </a:cubicBezTo>
                  <a:lnTo>
                    <a:pt x="0" y="701"/>
                  </a:lnTo>
                  <a:cubicBezTo>
                    <a:pt x="0" y="300"/>
                    <a:pt x="301" y="0"/>
                    <a:pt x="701" y="0"/>
                  </a:cubicBezTo>
                  <a:lnTo>
                    <a:pt x="21783" y="0"/>
                  </a:lnTo>
                  <a:cubicBezTo>
                    <a:pt x="22183" y="0"/>
                    <a:pt x="22517" y="300"/>
                    <a:pt x="22517" y="701"/>
                  </a:cubicBezTo>
                  <a:lnTo>
                    <a:pt x="22517" y="801"/>
                  </a:lnTo>
                  <a:cubicBezTo>
                    <a:pt x="22517" y="1201"/>
                    <a:pt x="22183" y="1501"/>
                    <a:pt x="21783" y="15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54;p44">
              <a:extLst>
                <a:ext uri="{FF2B5EF4-FFF2-40B4-BE49-F238E27FC236}">
                  <a16:creationId xmlns:a16="http://schemas.microsoft.com/office/drawing/2014/main" id="{5E4D388A-AE6E-4340-9636-236D6E31937C}"/>
                </a:ext>
              </a:extLst>
            </p:cNvPr>
            <p:cNvSpPr/>
            <p:nvPr/>
          </p:nvSpPr>
          <p:spPr>
            <a:xfrm>
              <a:off x="7200084" y="2194712"/>
              <a:ext cx="424423" cy="35855"/>
            </a:xfrm>
            <a:custGeom>
              <a:avLst/>
              <a:gdLst/>
              <a:ahLst/>
              <a:cxnLst/>
              <a:rect l="l" t="t" r="r" b="b"/>
              <a:pathLst>
                <a:path w="22917" h="1936" extrusionOk="0">
                  <a:moveTo>
                    <a:pt x="21983" y="401"/>
                  </a:moveTo>
                  <a:cubicBezTo>
                    <a:pt x="22250" y="401"/>
                    <a:pt x="22483" y="635"/>
                    <a:pt x="22483" y="902"/>
                  </a:cubicBezTo>
                  <a:lnTo>
                    <a:pt x="22483" y="1002"/>
                  </a:lnTo>
                  <a:cubicBezTo>
                    <a:pt x="22483" y="1269"/>
                    <a:pt x="22283" y="1502"/>
                    <a:pt x="21983" y="1502"/>
                  </a:cubicBezTo>
                  <a:lnTo>
                    <a:pt x="901" y="1502"/>
                  </a:lnTo>
                  <a:cubicBezTo>
                    <a:pt x="634" y="1502"/>
                    <a:pt x="401" y="1269"/>
                    <a:pt x="401" y="1002"/>
                  </a:cubicBezTo>
                  <a:lnTo>
                    <a:pt x="401" y="902"/>
                  </a:lnTo>
                  <a:cubicBezTo>
                    <a:pt x="401" y="635"/>
                    <a:pt x="634" y="401"/>
                    <a:pt x="901" y="401"/>
                  </a:cubicBezTo>
                  <a:close/>
                  <a:moveTo>
                    <a:pt x="901" y="1"/>
                  </a:moveTo>
                  <a:cubicBezTo>
                    <a:pt x="401" y="1"/>
                    <a:pt x="0" y="401"/>
                    <a:pt x="0" y="902"/>
                  </a:cubicBezTo>
                  <a:lnTo>
                    <a:pt x="0" y="1002"/>
                  </a:lnTo>
                  <a:cubicBezTo>
                    <a:pt x="0" y="1502"/>
                    <a:pt x="401" y="1936"/>
                    <a:pt x="901" y="1936"/>
                  </a:cubicBezTo>
                  <a:lnTo>
                    <a:pt x="21983" y="1936"/>
                  </a:lnTo>
                  <a:cubicBezTo>
                    <a:pt x="22483" y="1936"/>
                    <a:pt x="22917" y="1502"/>
                    <a:pt x="22917" y="1002"/>
                  </a:cubicBezTo>
                  <a:lnTo>
                    <a:pt x="22917" y="902"/>
                  </a:lnTo>
                  <a:cubicBezTo>
                    <a:pt x="22917" y="401"/>
                    <a:pt x="22483" y="1"/>
                    <a:pt x="2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55;p44">
              <a:extLst>
                <a:ext uri="{FF2B5EF4-FFF2-40B4-BE49-F238E27FC236}">
                  <a16:creationId xmlns:a16="http://schemas.microsoft.com/office/drawing/2014/main" id="{11CE8B81-8FDD-4B7C-8889-BD83B0454474}"/>
                </a:ext>
              </a:extLst>
            </p:cNvPr>
            <p:cNvSpPr/>
            <p:nvPr/>
          </p:nvSpPr>
          <p:spPr>
            <a:xfrm>
              <a:off x="7377383" y="1869137"/>
              <a:ext cx="69839" cy="73543"/>
            </a:xfrm>
            <a:custGeom>
              <a:avLst/>
              <a:gdLst/>
              <a:ahLst/>
              <a:cxnLst/>
              <a:rect l="l" t="t" r="r" b="b"/>
              <a:pathLst>
                <a:path w="37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770" y="397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56;p44">
              <a:extLst>
                <a:ext uri="{FF2B5EF4-FFF2-40B4-BE49-F238E27FC236}">
                  <a16:creationId xmlns:a16="http://schemas.microsoft.com/office/drawing/2014/main" id="{AB8F674F-BAAE-4945-8A64-F79C03C86522}"/>
                </a:ext>
              </a:extLst>
            </p:cNvPr>
            <p:cNvSpPr/>
            <p:nvPr/>
          </p:nvSpPr>
          <p:spPr>
            <a:xfrm>
              <a:off x="7373679" y="1864822"/>
              <a:ext cx="77858" cy="81562"/>
            </a:xfrm>
            <a:custGeom>
              <a:avLst/>
              <a:gdLst/>
              <a:ahLst/>
              <a:cxnLst/>
              <a:rect l="l" t="t" r="r" b="b"/>
              <a:pathLst>
                <a:path w="4204" h="4404" extrusionOk="0">
                  <a:moveTo>
                    <a:pt x="3770" y="434"/>
                  </a:moveTo>
                  <a:lnTo>
                    <a:pt x="3770" y="4003"/>
                  </a:lnTo>
                  <a:lnTo>
                    <a:pt x="401" y="4003"/>
                  </a:lnTo>
                  <a:lnTo>
                    <a:pt x="401" y="434"/>
                  </a:lnTo>
                  <a:close/>
                  <a:moveTo>
                    <a:pt x="1" y="0"/>
                  </a:moveTo>
                  <a:lnTo>
                    <a:pt x="1" y="4403"/>
                  </a:lnTo>
                  <a:lnTo>
                    <a:pt x="4204" y="440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57;p44">
              <a:extLst>
                <a:ext uri="{FF2B5EF4-FFF2-40B4-BE49-F238E27FC236}">
                  <a16:creationId xmlns:a16="http://schemas.microsoft.com/office/drawing/2014/main" id="{7736744E-2EC7-4897-A85E-BC3875813E05}"/>
                </a:ext>
              </a:extLst>
            </p:cNvPr>
            <p:cNvSpPr/>
            <p:nvPr/>
          </p:nvSpPr>
          <p:spPr>
            <a:xfrm>
              <a:off x="7307578" y="1869137"/>
              <a:ext cx="69820" cy="73543"/>
            </a:xfrm>
            <a:custGeom>
              <a:avLst/>
              <a:gdLst/>
              <a:ahLst/>
              <a:cxnLst/>
              <a:rect l="l" t="t" r="r" b="b"/>
              <a:pathLst>
                <a:path w="3770" h="3971" extrusionOk="0">
                  <a:moveTo>
                    <a:pt x="3770" y="3970"/>
                  </a:moveTo>
                  <a:lnTo>
                    <a:pt x="0" y="3970"/>
                  </a:lnTo>
                  <a:lnTo>
                    <a:pt x="434" y="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58;p44">
              <a:extLst>
                <a:ext uri="{FF2B5EF4-FFF2-40B4-BE49-F238E27FC236}">
                  <a16:creationId xmlns:a16="http://schemas.microsoft.com/office/drawing/2014/main" id="{7669B81E-479B-4B6A-97C5-A196A37ACC97}"/>
                </a:ext>
              </a:extLst>
            </p:cNvPr>
            <p:cNvSpPr/>
            <p:nvPr/>
          </p:nvSpPr>
          <p:spPr>
            <a:xfrm>
              <a:off x="7303874" y="1864822"/>
              <a:ext cx="77228" cy="81562"/>
            </a:xfrm>
            <a:custGeom>
              <a:avLst/>
              <a:gdLst/>
              <a:ahLst/>
              <a:cxnLst/>
              <a:rect l="l" t="t" r="r" b="b"/>
              <a:pathLst>
                <a:path w="4170" h="4404" extrusionOk="0">
                  <a:moveTo>
                    <a:pt x="3770" y="434"/>
                  </a:moveTo>
                  <a:lnTo>
                    <a:pt x="3770" y="4003"/>
                  </a:lnTo>
                  <a:lnTo>
                    <a:pt x="434" y="4003"/>
                  </a:lnTo>
                  <a:lnTo>
                    <a:pt x="801" y="434"/>
                  </a:lnTo>
                  <a:close/>
                  <a:moveTo>
                    <a:pt x="634" y="0"/>
                  </a:moveTo>
                  <a:cubicBezTo>
                    <a:pt x="501" y="0"/>
                    <a:pt x="434" y="100"/>
                    <a:pt x="401" y="200"/>
                  </a:cubicBezTo>
                  <a:lnTo>
                    <a:pt x="0" y="4170"/>
                  </a:lnTo>
                  <a:cubicBezTo>
                    <a:pt x="0" y="4237"/>
                    <a:pt x="0" y="4303"/>
                    <a:pt x="34" y="4337"/>
                  </a:cubicBezTo>
                  <a:cubicBezTo>
                    <a:pt x="67" y="4403"/>
                    <a:pt x="134" y="4403"/>
                    <a:pt x="200" y="4403"/>
                  </a:cubicBezTo>
                  <a:lnTo>
                    <a:pt x="3970" y="4403"/>
                  </a:lnTo>
                  <a:cubicBezTo>
                    <a:pt x="4103" y="4403"/>
                    <a:pt x="4170" y="4337"/>
                    <a:pt x="4170" y="4203"/>
                  </a:cubicBezTo>
                  <a:lnTo>
                    <a:pt x="4170" y="234"/>
                  </a:lnTo>
                  <a:cubicBezTo>
                    <a:pt x="4170" y="100"/>
                    <a:pt x="4103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59;p44">
              <a:extLst>
                <a:ext uri="{FF2B5EF4-FFF2-40B4-BE49-F238E27FC236}">
                  <a16:creationId xmlns:a16="http://schemas.microsoft.com/office/drawing/2014/main" id="{1CB7DCE7-0E8B-4280-AF39-F68B22F10E58}"/>
                </a:ext>
              </a:extLst>
            </p:cNvPr>
            <p:cNvSpPr/>
            <p:nvPr/>
          </p:nvSpPr>
          <p:spPr>
            <a:xfrm>
              <a:off x="7236533" y="1869137"/>
              <a:ext cx="77858" cy="73543"/>
            </a:xfrm>
            <a:custGeom>
              <a:avLst/>
              <a:gdLst/>
              <a:ahLst/>
              <a:cxnLst/>
              <a:rect l="l" t="t" r="r" b="b"/>
              <a:pathLst>
                <a:path w="4204" h="3971" extrusionOk="0">
                  <a:moveTo>
                    <a:pt x="434" y="1"/>
                  </a:moveTo>
                  <a:lnTo>
                    <a:pt x="0" y="3970"/>
                  </a:lnTo>
                  <a:lnTo>
                    <a:pt x="3770" y="3970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60;p44">
              <a:extLst>
                <a:ext uri="{FF2B5EF4-FFF2-40B4-BE49-F238E27FC236}">
                  <a16:creationId xmlns:a16="http://schemas.microsoft.com/office/drawing/2014/main" id="{DB103A2F-CBEF-4948-A9E5-A2645CFA8026}"/>
                </a:ext>
              </a:extLst>
            </p:cNvPr>
            <p:cNvSpPr/>
            <p:nvPr/>
          </p:nvSpPr>
          <p:spPr>
            <a:xfrm>
              <a:off x="7232199" y="1864822"/>
              <a:ext cx="86507" cy="81562"/>
            </a:xfrm>
            <a:custGeom>
              <a:avLst/>
              <a:gdLst/>
              <a:ahLst/>
              <a:cxnLst/>
              <a:rect l="l" t="t" r="r" b="b"/>
              <a:pathLst>
                <a:path w="4671" h="4404" extrusionOk="0">
                  <a:moveTo>
                    <a:pt x="4204" y="434"/>
                  </a:moveTo>
                  <a:lnTo>
                    <a:pt x="3837" y="4003"/>
                  </a:lnTo>
                  <a:lnTo>
                    <a:pt x="468" y="4003"/>
                  </a:lnTo>
                  <a:lnTo>
                    <a:pt x="835" y="434"/>
                  </a:lnTo>
                  <a:close/>
                  <a:moveTo>
                    <a:pt x="468" y="0"/>
                  </a:moveTo>
                  <a:lnTo>
                    <a:pt x="1" y="4403"/>
                  </a:lnTo>
                  <a:lnTo>
                    <a:pt x="4204" y="4403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61;p44">
              <a:extLst>
                <a:ext uri="{FF2B5EF4-FFF2-40B4-BE49-F238E27FC236}">
                  <a16:creationId xmlns:a16="http://schemas.microsoft.com/office/drawing/2014/main" id="{C04BF859-F1C4-4D8F-B824-95529DEAFBE5}"/>
                </a:ext>
              </a:extLst>
            </p:cNvPr>
            <p:cNvSpPr/>
            <p:nvPr/>
          </p:nvSpPr>
          <p:spPr>
            <a:xfrm>
              <a:off x="7167951" y="1869137"/>
              <a:ext cx="77858" cy="73543"/>
            </a:xfrm>
            <a:custGeom>
              <a:avLst/>
              <a:gdLst/>
              <a:ahLst/>
              <a:cxnLst/>
              <a:rect l="l" t="t" r="r" b="b"/>
              <a:pathLst>
                <a:path w="4204" h="3971" extrusionOk="0">
                  <a:moveTo>
                    <a:pt x="3770" y="3970"/>
                  </a:moveTo>
                  <a:lnTo>
                    <a:pt x="1" y="3970"/>
                  </a:lnTo>
                  <a:lnTo>
                    <a:pt x="1202" y="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62;p44">
              <a:extLst>
                <a:ext uri="{FF2B5EF4-FFF2-40B4-BE49-F238E27FC236}">
                  <a16:creationId xmlns:a16="http://schemas.microsoft.com/office/drawing/2014/main" id="{DB878752-D83D-405C-8A2F-A7674B3230EC}"/>
                </a:ext>
              </a:extLst>
            </p:cNvPr>
            <p:cNvSpPr/>
            <p:nvPr/>
          </p:nvSpPr>
          <p:spPr>
            <a:xfrm>
              <a:off x="7163636" y="1865433"/>
              <a:ext cx="85877" cy="80951"/>
            </a:xfrm>
            <a:custGeom>
              <a:avLst/>
              <a:gdLst/>
              <a:ahLst/>
              <a:cxnLst/>
              <a:rect l="l" t="t" r="r" b="b"/>
              <a:pathLst>
                <a:path w="4637" h="4371" extrusionOk="0">
                  <a:moveTo>
                    <a:pt x="4203" y="401"/>
                  </a:moveTo>
                  <a:lnTo>
                    <a:pt x="3836" y="3970"/>
                  </a:lnTo>
                  <a:lnTo>
                    <a:pt x="501" y="3970"/>
                  </a:lnTo>
                  <a:lnTo>
                    <a:pt x="1601" y="401"/>
                  </a:lnTo>
                  <a:close/>
                  <a:moveTo>
                    <a:pt x="1435" y="1"/>
                  </a:moveTo>
                  <a:cubicBezTo>
                    <a:pt x="1335" y="1"/>
                    <a:pt x="1268" y="34"/>
                    <a:pt x="1234" y="134"/>
                  </a:cubicBezTo>
                  <a:lnTo>
                    <a:pt x="34" y="4103"/>
                  </a:lnTo>
                  <a:cubicBezTo>
                    <a:pt x="0" y="4170"/>
                    <a:pt x="34" y="4237"/>
                    <a:pt x="67" y="4304"/>
                  </a:cubicBezTo>
                  <a:cubicBezTo>
                    <a:pt x="100" y="4370"/>
                    <a:pt x="167" y="4370"/>
                    <a:pt x="234" y="4370"/>
                  </a:cubicBezTo>
                  <a:lnTo>
                    <a:pt x="4003" y="4370"/>
                  </a:lnTo>
                  <a:cubicBezTo>
                    <a:pt x="4103" y="4370"/>
                    <a:pt x="4203" y="4304"/>
                    <a:pt x="4203" y="4204"/>
                  </a:cubicBezTo>
                  <a:lnTo>
                    <a:pt x="4637" y="234"/>
                  </a:lnTo>
                  <a:cubicBezTo>
                    <a:pt x="4637" y="167"/>
                    <a:pt x="4604" y="101"/>
                    <a:pt x="4570" y="67"/>
                  </a:cubicBezTo>
                  <a:cubicBezTo>
                    <a:pt x="4537" y="1"/>
                    <a:pt x="4470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63;p44">
              <a:extLst>
                <a:ext uri="{FF2B5EF4-FFF2-40B4-BE49-F238E27FC236}">
                  <a16:creationId xmlns:a16="http://schemas.microsoft.com/office/drawing/2014/main" id="{8564084D-078D-4FB6-905D-CAFD1630A329}"/>
                </a:ext>
              </a:extLst>
            </p:cNvPr>
            <p:cNvSpPr/>
            <p:nvPr/>
          </p:nvSpPr>
          <p:spPr>
            <a:xfrm>
              <a:off x="7167340" y="1943275"/>
              <a:ext cx="69209" cy="21020"/>
            </a:xfrm>
            <a:custGeom>
              <a:avLst/>
              <a:gdLst/>
              <a:ahLst/>
              <a:cxnLst/>
              <a:rect l="l" t="t" r="r" b="b"/>
              <a:pathLst>
                <a:path w="3737" h="1135" extrusionOk="0">
                  <a:moveTo>
                    <a:pt x="3736" y="1"/>
                  </a:moveTo>
                  <a:cubicBezTo>
                    <a:pt x="3736" y="634"/>
                    <a:pt x="2902" y="1135"/>
                    <a:pt x="1868" y="1135"/>
                  </a:cubicBezTo>
                  <a:cubicBezTo>
                    <a:pt x="834" y="1135"/>
                    <a:pt x="0" y="634"/>
                    <a:pt x="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64;p44">
              <a:extLst>
                <a:ext uri="{FF2B5EF4-FFF2-40B4-BE49-F238E27FC236}">
                  <a16:creationId xmlns:a16="http://schemas.microsoft.com/office/drawing/2014/main" id="{EF8027D5-599C-4A35-B78E-35F7DF11CC72}"/>
                </a:ext>
              </a:extLst>
            </p:cNvPr>
            <p:cNvSpPr/>
            <p:nvPr/>
          </p:nvSpPr>
          <p:spPr>
            <a:xfrm>
              <a:off x="7163636" y="1938960"/>
              <a:ext cx="77228" cy="29039"/>
            </a:xfrm>
            <a:custGeom>
              <a:avLst/>
              <a:gdLst/>
              <a:ahLst/>
              <a:cxnLst/>
              <a:rect l="l" t="t" r="r" b="b"/>
              <a:pathLst>
                <a:path w="4170" h="1568" extrusionOk="0">
                  <a:moveTo>
                    <a:pt x="200" y="0"/>
                  </a:moveTo>
                  <a:cubicBezTo>
                    <a:pt x="67" y="0"/>
                    <a:pt x="0" y="100"/>
                    <a:pt x="0" y="234"/>
                  </a:cubicBezTo>
                  <a:cubicBezTo>
                    <a:pt x="0" y="967"/>
                    <a:pt x="901" y="1568"/>
                    <a:pt x="2068" y="1568"/>
                  </a:cubicBezTo>
                  <a:cubicBezTo>
                    <a:pt x="3236" y="1568"/>
                    <a:pt x="4170" y="967"/>
                    <a:pt x="4170" y="234"/>
                  </a:cubicBezTo>
                  <a:cubicBezTo>
                    <a:pt x="4170" y="100"/>
                    <a:pt x="4070" y="0"/>
                    <a:pt x="3936" y="0"/>
                  </a:cubicBezTo>
                  <a:cubicBezTo>
                    <a:pt x="3836" y="0"/>
                    <a:pt x="3736" y="100"/>
                    <a:pt x="3736" y="234"/>
                  </a:cubicBezTo>
                  <a:cubicBezTo>
                    <a:pt x="3736" y="734"/>
                    <a:pt x="2969" y="1134"/>
                    <a:pt x="2068" y="1134"/>
                  </a:cubicBezTo>
                  <a:cubicBezTo>
                    <a:pt x="1168" y="1134"/>
                    <a:pt x="401" y="734"/>
                    <a:pt x="401" y="234"/>
                  </a:cubicBezTo>
                  <a:cubicBezTo>
                    <a:pt x="401" y="100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65;p44">
              <a:extLst>
                <a:ext uri="{FF2B5EF4-FFF2-40B4-BE49-F238E27FC236}">
                  <a16:creationId xmlns:a16="http://schemas.microsoft.com/office/drawing/2014/main" id="{27D305FB-857E-4BA9-9BCB-2181A5744CBA}"/>
                </a:ext>
              </a:extLst>
            </p:cNvPr>
            <p:cNvSpPr/>
            <p:nvPr/>
          </p:nvSpPr>
          <p:spPr>
            <a:xfrm>
              <a:off x="7236533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0" y="1"/>
                  </a:moveTo>
                  <a:cubicBezTo>
                    <a:pt x="0" y="634"/>
                    <a:pt x="868" y="1135"/>
                    <a:pt x="1902" y="1135"/>
                  </a:cubicBezTo>
                  <a:cubicBezTo>
                    <a:pt x="2936" y="1135"/>
                    <a:pt x="3770" y="634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66;p44">
              <a:extLst>
                <a:ext uri="{FF2B5EF4-FFF2-40B4-BE49-F238E27FC236}">
                  <a16:creationId xmlns:a16="http://schemas.microsoft.com/office/drawing/2014/main" id="{E0877928-5F56-4695-8809-1986C7F826E9}"/>
                </a:ext>
              </a:extLst>
            </p:cNvPr>
            <p:cNvSpPr/>
            <p:nvPr/>
          </p:nvSpPr>
          <p:spPr>
            <a:xfrm>
              <a:off x="7232829" y="1943275"/>
              <a:ext cx="77228" cy="24724"/>
            </a:xfrm>
            <a:custGeom>
              <a:avLst/>
              <a:gdLst/>
              <a:ahLst/>
              <a:cxnLst/>
              <a:rect l="l" t="t" r="r" b="b"/>
              <a:pathLst>
                <a:path w="4170" h="1335" extrusionOk="0">
                  <a:moveTo>
                    <a:pt x="0" y="1"/>
                  </a:moveTo>
                  <a:cubicBezTo>
                    <a:pt x="0" y="734"/>
                    <a:pt x="934" y="1335"/>
                    <a:pt x="2102" y="1335"/>
                  </a:cubicBezTo>
                  <a:cubicBezTo>
                    <a:pt x="3269" y="1335"/>
                    <a:pt x="4170" y="734"/>
                    <a:pt x="4170" y="1"/>
                  </a:cubicBezTo>
                  <a:lnTo>
                    <a:pt x="3770" y="1"/>
                  </a:lnTo>
                  <a:cubicBezTo>
                    <a:pt x="3770" y="501"/>
                    <a:pt x="3002" y="901"/>
                    <a:pt x="2102" y="901"/>
                  </a:cubicBezTo>
                  <a:cubicBezTo>
                    <a:pt x="1201" y="901"/>
                    <a:pt x="434" y="5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67;p44">
              <a:extLst>
                <a:ext uri="{FF2B5EF4-FFF2-40B4-BE49-F238E27FC236}">
                  <a16:creationId xmlns:a16="http://schemas.microsoft.com/office/drawing/2014/main" id="{91AB792C-ED9D-4DFF-B463-18848D60DA5F}"/>
                </a:ext>
              </a:extLst>
            </p:cNvPr>
            <p:cNvSpPr/>
            <p:nvPr/>
          </p:nvSpPr>
          <p:spPr>
            <a:xfrm>
              <a:off x="7306967" y="1943275"/>
              <a:ext cx="69209" cy="21020"/>
            </a:xfrm>
            <a:custGeom>
              <a:avLst/>
              <a:gdLst/>
              <a:ahLst/>
              <a:cxnLst/>
              <a:rect l="l" t="t" r="r" b="b"/>
              <a:pathLst>
                <a:path w="3737" h="1135" extrusionOk="0">
                  <a:moveTo>
                    <a:pt x="3736" y="1"/>
                  </a:moveTo>
                  <a:cubicBezTo>
                    <a:pt x="3736" y="634"/>
                    <a:pt x="2902" y="1135"/>
                    <a:pt x="1868" y="1135"/>
                  </a:cubicBezTo>
                  <a:cubicBezTo>
                    <a:pt x="834" y="1135"/>
                    <a:pt x="0" y="634"/>
                    <a:pt x="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68;p44">
              <a:extLst>
                <a:ext uri="{FF2B5EF4-FFF2-40B4-BE49-F238E27FC236}">
                  <a16:creationId xmlns:a16="http://schemas.microsoft.com/office/drawing/2014/main" id="{1B6F02F3-FEB4-4095-B9AD-16D7A109F4F1}"/>
                </a:ext>
              </a:extLst>
            </p:cNvPr>
            <p:cNvSpPr/>
            <p:nvPr/>
          </p:nvSpPr>
          <p:spPr>
            <a:xfrm>
              <a:off x="7302633" y="1938960"/>
              <a:ext cx="77247" cy="29039"/>
            </a:xfrm>
            <a:custGeom>
              <a:avLst/>
              <a:gdLst/>
              <a:ahLst/>
              <a:cxnLst/>
              <a:rect l="l" t="t" r="r" b="b"/>
              <a:pathLst>
                <a:path w="4171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967"/>
                    <a:pt x="935" y="1568"/>
                    <a:pt x="2102" y="1568"/>
                  </a:cubicBezTo>
                  <a:cubicBezTo>
                    <a:pt x="3270" y="1568"/>
                    <a:pt x="4170" y="967"/>
                    <a:pt x="4170" y="234"/>
                  </a:cubicBezTo>
                  <a:cubicBezTo>
                    <a:pt x="4170" y="100"/>
                    <a:pt x="4104" y="0"/>
                    <a:pt x="3970" y="0"/>
                  </a:cubicBezTo>
                  <a:cubicBezTo>
                    <a:pt x="3870" y="0"/>
                    <a:pt x="3770" y="100"/>
                    <a:pt x="3770" y="234"/>
                  </a:cubicBezTo>
                  <a:cubicBezTo>
                    <a:pt x="3770" y="734"/>
                    <a:pt x="3003" y="1134"/>
                    <a:pt x="2102" y="1134"/>
                  </a:cubicBezTo>
                  <a:cubicBezTo>
                    <a:pt x="1201" y="1134"/>
                    <a:pt x="434" y="734"/>
                    <a:pt x="434" y="234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69;p44">
              <a:extLst>
                <a:ext uri="{FF2B5EF4-FFF2-40B4-BE49-F238E27FC236}">
                  <a16:creationId xmlns:a16="http://schemas.microsoft.com/office/drawing/2014/main" id="{BF839F08-D154-40F5-A7DF-19515A4A1E87}"/>
                </a:ext>
              </a:extLst>
            </p:cNvPr>
            <p:cNvSpPr/>
            <p:nvPr/>
          </p:nvSpPr>
          <p:spPr>
            <a:xfrm>
              <a:off x="7446576" y="1869137"/>
              <a:ext cx="69839" cy="73543"/>
            </a:xfrm>
            <a:custGeom>
              <a:avLst/>
              <a:gdLst/>
              <a:ahLst/>
              <a:cxnLst/>
              <a:rect l="l" t="t" r="r" b="b"/>
              <a:pathLst>
                <a:path w="3771" h="3971" extrusionOk="0">
                  <a:moveTo>
                    <a:pt x="1" y="3970"/>
                  </a:moveTo>
                  <a:lnTo>
                    <a:pt x="3770" y="3970"/>
                  </a:lnTo>
                  <a:lnTo>
                    <a:pt x="337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70;p44">
              <a:extLst>
                <a:ext uri="{FF2B5EF4-FFF2-40B4-BE49-F238E27FC236}">
                  <a16:creationId xmlns:a16="http://schemas.microsoft.com/office/drawing/2014/main" id="{708B1ACE-2A40-4D3E-BB8E-008BD4DEB463}"/>
                </a:ext>
              </a:extLst>
            </p:cNvPr>
            <p:cNvSpPr/>
            <p:nvPr/>
          </p:nvSpPr>
          <p:spPr>
            <a:xfrm>
              <a:off x="7442872" y="1864822"/>
              <a:ext cx="77858" cy="81562"/>
            </a:xfrm>
            <a:custGeom>
              <a:avLst/>
              <a:gdLst/>
              <a:ahLst/>
              <a:cxnLst/>
              <a:rect l="l" t="t" r="r" b="b"/>
              <a:pathLst>
                <a:path w="4204" h="4404" extrusionOk="0">
                  <a:moveTo>
                    <a:pt x="3370" y="434"/>
                  </a:moveTo>
                  <a:lnTo>
                    <a:pt x="3770" y="4003"/>
                  </a:lnTo>
                  <a:lnTo>
                    <a:pt x="434" y="4003"/>
                  </a:lnTo>
                  <a:lnTo>
                    <a:pt x="434" y="434"/>
                  </a:ln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lnTo>
                    <a:pt x="1" y="4203"/>
                  </a:lnTo>
                  <a:cubicBezTo>
                    <a:pt x="1" y="4337"/>
                    <a:pt x="101" y="4403"/>
                    <a:pt x="201" y="4403"/>
                  </a:cubicBezTo>
                  <a:lnTo>
                    <a:pt x="3970" y="4403"/>
                  </a:lnTo>
                  <a:cubicBezTo>
                    <a:pt x="4037" y="4403"/>
                    <a:pt x="4104" y="4403"/>
                    <a:pt x="4137" y="4337"/>
                  </a:cubicBezTo>
                  <a:cubicBezTo>
                    <a:pt x="4170" y="4303"/>
                    <a:pt x="4204" y="4237"/>
                    <a:pt x="4204" y="4170"/>
                  </a:cubicBezTo>
                  <a:lnTo>
                    <a:pt x="3770" y="200"/>
                  </a:lnTo>
                  <a:cubicBezTo>
                    <a:pt x="3770" y="100"/>
                    <a:pt x="3670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71;p44">
              <a:extLst>
                <a:ext uri="{FF2B5EF4-FFF2-40B4-BE49-F238E27FC236}">
                  <a16:creationId xmlns:a16="http://schemas.microsoft.com/office/drawing/2014/main" id="{75CFED12-A1FB-4103-96E3-BFC8135A9374}"/>
                </a:ext>
              </a:extLst>
            </p:cNvPr>
            <p:cNvSpPr/>
            <p:nvPr/>
          </p:nvSpPr>
          <p:spPr>
            <a:xfrm>
              <a:off x="7509602" y="1869137"/>
              <a:ext cx="77858" cy="73543"/>
            </a:xfrm>
            <a:custGeom>
              <a:avLst/>
              <a:gdLst/>
              <a:ahLst/>
              <a:cxnLst/>
              <a:rect l="l" t="t" r="r" b="b"/>
              <a:pathLst>
                <a:path w="4204" h="3971" extrusionOk="0">
                  <a:moveTo>
                    <a:pt x="0" y="1"/>
                  </a:moveTo>
                  <a:lnTo>
                    <a:pt x="434" y="3970"/>
                  </a:lnTo>
                  <a:lnTo>
                    <a:pt x="4203" y="397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72;p44">
              <a:extLst>
                <a:ext uri="{FF2B5EF4-FFF2-40B4-BE49-F238E27FC236}">
                  <a16:creationId xmlns:a16="http://schemas.microsoft.com/office/drawing/2014/main" id="{EF1371AB-28F7-4DEE-B4DC-7C035264FA3D}"/>
                </a:ext>
              </a:extLst>
            </p:cNvPr>
            <p:cNvSpPr/>
            <p:nvPr/>
          </p:nvSpPr>
          <p:spPr>
            <a:xfrm>
              <a:off x="7505268" y="1864822"/>
              <a:ext cx="86507" cy="81562"/>
            </a:xfrm>
            <a:custGeom>
              <a:avLst/>
              <a:gdLst/>
              <a:ahLst/>
              <a:cxnLst/>
              <a:rect l="l" t="t" r="r" b="b"/>
              <a:pathLst>
                <a:path w="4671" h="4404" extrusionOk="0">
                  <a:moveTo>
                    <a:pt x="3837" y="434"/>
                  </a:moveTo>
                  <a:lnTo>
                    <a:pt x="4204" y="4003"/>
                  </a:lnTo>
                  <a:lnTo>
                    <a:pt x="868" y="4003"/>
                  </a:lnTo>
                  <a:lnTo>
                    <a:pt x="468" y="434"/>
                  </a:lnTo>
                  <a:close/>
                  <a:moveTo>
                    <a:pt x="1" y="0"/>
                  </a:moveTo>
                  <a:lnTo>
                    <a:pt x="468" y="4403"/>
                  </a:lnTo>
                  <a:lnTo>
                    <a:pt x="4671" y="440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73;p44">
              <a:extLst>
                <a:ext uri="{FF2B5EF4-FFF2-40B4-BE49-F238E27FC236}">
                  <a16:creationId xmlns:a16="http://schemas.microsoft.com/office/drawing/2014/main" id="{1920A905-0009-47BF-AAFF-3EB3CFDA57FF}"/>
                </a:ext>
              </a:extLst>
            </p:cNvPr>
            <p:cNvSpPr/>
            <p:nvPr/>
          </p:nvSpPr>
          <p:spPr>
            <a:xfrm>
              <a:off x="7578795" y="1869137"/>
              <a:ext cx="77228" cy="73543"/>
            </a:xfrm>
            <a:custGeom>
              <a:avLst/>
              <a:gdLst/>
              <a:ahLst/>
              <a:cxnLst/>
              <a:rect l="l" t="t" r="r" b="b"/>
              <a:pathLst>
                <a:path w="4170" h="3971" extrusionOk="0">
                  <a:moveTo>
                    <a:pt x="401" y="3970"/>
                  </a:moveTo>
                  <a:lnTo>
                    <a:pt x="4170" y="3970"/>
                  </a:lnTo>
                  <a:lnTo>
                    <a:pt x="29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74;p44">
              <a:extLst>
                <a:ext uri="{FF2B5EF4-FFF2-40B4-BE49-F238E27FC236}">
                  <a16:creationId xmlns:a16="http://schemas.microsoft.com/office/drawing/2014/main" id="{32E64C3B-9FBA-470D-BD4F-06793E468ADF}"/>
                </a:ext>
              </a:extLst>
            </p:cNvPr>
            <p:cNvSpPr/>
            <p:nvPr/>
          </p:nvSpPr>
          <p:spPr>
            <a:xfrm>
              <a:off x="7574461" y="1864822"/>
              <a:ext cx="85896" cy="81562"/>
            </a:xfrm>
            <a:custGeom>
              <a:avLst/>
              <a:gdLst/>
              <a:ahLst/>
              <a:cxnLst/>
              <a:rect l="l" t="t" r="r" b="b"/>
              <a:pathLst>
                <a:path w="4638" h="4404" extrusionOk="0">
                  <a:moveTo>
                    <a:pt x="3070" y="434"/>
                  </a:moveTo>
                  <a:lnTo>
                    <a:pt x="4137" y="4003"/>
                  </a:lnTo>
                  <a:lnTo>
                    <a:pt x="835" y="4003"/>
                  </a:lnTo>
                  <a:lnTo>
                    <a:pt x="468" y="434"/>
                  </a:lnTo>
                  <a:close/>
                  <a:moveTo>
                    <a:pt x="234" y="0"/>
                  </a:moveTo>
                  <a:cubicBezTo>
                    <a:pt x="168" y="0"/>
                    <a:pt x="101" y="34"/>
                    <a:pt x="68" y="67"/>
                  </a:cubicBezTo>
                  <a:cubicBezTo>
                    <a:pt x="34" y="134"/>
                    <a:pt x="1" y="200"/>
                    <a:pt x="1" y="234"/>
                  </a:cubicBezTo>
                  <a:lnTo>
                    <a:pt x="434" y="4237"/>
                  </a:lnTo>
                  <a:cubicBezTo>
                    <a:pt x="434" y="4337"/>
                    <a:pt x="535" y="4403"/>
                    <a:pt x="635" y="4403"/>
                  </a:cubicBezTo>
                  <a:lnTo>
                    <a:pt x="4404" y="4403"/>
                  </a:lnTo>
                  <a:cubicBezTo>
                    <a:pt x="4471" y="4403"/>
                    <a:pt x="4537" y="4403"/>
                    <a:pt x="4571" y="4337"/>
                  </a:cubicBezTo>
                  <a:cubicBezTo>
                    <a:pt x="4637" y="4270"/>
                    <a:pt x="4637" y="4203"/>
                    <a:pt x="4604" y="4136"/>
                  </a:cubicBezTo>
                  <a:lnTo>
                    <a:pt x="3403" y="167"/>
                  </a:lnTo>
                  <a:cubicBezTo>
                    <a:pt x="3370" y="67"/>
                    <a:pt x="3303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75;p44">
              <a:extLst>
                <a:ext uri="{FF2B5EF4-FFF2-40B4-BE49-F238E27FC236}">
                  <a16:creationId xmlns:a16="http://schemas.microsoft.com/office/drawing/2014/main" id="{3B64949C-311A-4B56-9F88-D5020A05467F}"/>
                </a:ext>
              </a:extLst>
            </p:cNvPr>
            <p:cNvSpPr/>
            <p:nvPr/>
          </p:nvSpPr>
          <p:spPr>
            <a:xfrm>
              <a:off x="7587444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0" y="1"/>
                  </a:moveTo>
                  <a:cubicBezTo>
                    <a:pt x="0" y="634"/>
                    <a:pt x="834" y="1135"/>
                    <a:pt x="1868" y="1135"/>
                  </a:cubicBezTo>
                  <a:cubicBezTo>
                    <a:pt x="2902" y="1135"/>
                    <a:pt x="3770" y="634"/>
                    <a:pt x="377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76;p44">
              <a:extLst>
                <a:ext uri="{FF2B5EF4-FFF2-40B4-BE49-F238E27FC236}">
                  <a16:creationId xmlns:a16="http://schemas.microsoft.com/office/drawing/2014/main" id="{DA861D7A-2D79-4851-8ABA-F070EAFE30EE}"/>
                </a:ext>
              </a:extLst>
            </p:cNvPr>
            <p:cNvSpPr/>
            <p:nvPr/>
          </p:nvSpPr>
          <p:spPr>
            <a:xfrm>
              <a:off x="7583740" y="1938960"/>
              <a:ext cx="77228" cy="29039"/>
            </a:xfrm>
            <a:custGeom>
              <a:avLst/>
              <a:gdLst/>
              <a:ahLst/>
              <a:cxnLst/>
              <a:rect l="l" t="t" r="r" b="b"/>
              <a:pathLst>
                <a:path w="4170" h="1568" extrusionOk="0">
                  <a:moveTo>
                    <a:pt x="200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967"/>
                    <a:pt x="901" y="1568"/>
                    <a:pt x="2068" y="1568"/>
                  </a:cubicBezTo>
                  <a:cubicBezTo>
                    <a:pt x="3236" y="1568"/>
                    <a:pt x="4170" y="967"/>
                    <a:pt x="4170" y="234"/>
                  </a:cubicBezTo>
                  <a:cubicBezTo>
                    <a:pt x="4170" y="100"/>
                    <a:pt x="4070" y="0"/>
                    <a:pt x="3970" y="0"/>
                  </a:cubicBezTo>
                  <a:cubicBezTo>
                    <a:pt x="3836" y="0"/>
                    <a:pt x="3736" y="100"/>
                    <a:pt x="3736" y="234"/>
                  </a:cubicBezTo>
                  <a:cubicBezTo>
                    <a:pt x="3736" y="734"/>
                    <a:pt x="2969" y="1134"/>
                    <a:pt x="2068" y="1134"/>
                  </a:cubicBezTo>
                  <a:cubicBezTo>
                    <a:pt x="1168" y="1134"/>
                    <a:pt x="400" y="734"/>
                    <a:pt x="400" y="234"/>
                  </a:cubicBezTo>
                  <a:cubicBezTo>
                    <a:pt x="400" y="100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77;p44">
              <a:extLst>
                <a:ext uri="{FF2B5EF4-FFF2-40B4-BE49-F238E27FC236}">
                  <a16:creationId xmlns:a16="http://schemas.microsoft.com/office/drawing/2014/main" id="{D74A82D8-F466-44AB-8430-0FC41D582DA0}"/>
                </a:ext>
              </a:extLst>
            </p:cNvPr>
            <p:cNvSpPr/>
            <p:nvPr/>
          </p:nvSpPr>
          <p:spPr>
            <a:xfrm>
              <a:off x="7517621" y="1943275"/>
              <a:ext cx="69839" cy="21020"/>
            </a:xfrm>
            <a:custGeom>
              <a:avLst/>
              <a:gdLst/>
              <a:ahLst/>
              <a:cxnLst/>
              <a:rect l="l" t="t" r="r" b="b"/>
              <a:pathLst>
                <a:path w="3771" h="1135" extrusionOk="0">
                  <a:moveTo>
                    <a:pt x="1" y="1"/>
                  </a:moveTo>
                  <a:cubicBezTo>
                    <a:pt x="1" y="634"/>
                    <a:pt x="868" y="1135"/>
                    <a:pt x="1902" y="1135"/>
                  </a:cubicBezTo>
                  <a:cubicBezTo>
                    <a:pt x="2936" y="1135"/>
                    <a:pt x="3770" y="634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78;p44">
              <a:extLst>
                <a:ext uri="{FF2B5EF4-FFF2-40B4-BE49-F238E27FC236}">
                  <a16:creationId xmlns:a16="http://schemas.microsoft.com/office/drawing/2014/main" id="{78DB62D4-11F6-4DBB-87E3-A9C57A836343}"/>
                </a:ext>
              </a:extLst>
            </p:cNvPr>
            <p:cNvSpPr/>
            <p:nvPr/>
          </p:nvSpPr>
          <p:spPr>
            <a:xfrm>
              <a:off x="7513917" y="1943275"/>
              <a:ext cx="77247" cy="24724"/>
            </a:xfrm>
            <a:custGeom>
              <a:avLst/>
              <a:gdLst/>
              <a:ahLst/>
              <a:cxnLst/>
              <a:rect l="l" t="t" r="r" b="b"/>
              <a:pathLst>
                <a:path w="4171" h="1335" extrusionOk="0">
                  <a:moveTo>
                    <a:pt x="1" y="1"/>
                  </a:moveTo>
                  <a:cubicBezTo>
                    <a:pt x="1" y="734"/>
                    <a:pt x="935" y="1335"/>
                    <a:pt x="2102" y="1335"/>
                  </a:cubicBezTo>
                  <a:cubicBezTo>
                    <a:pt x="3270" y="1335"/>
                    <a:pt x="4170" y="734"/>
                    <a:pt x="4170" y="1"/>
                  </a:cubicBezTo>
                  <a:lnTo>
                    <a:pt x="3770" y="1"/>
                  </a:lnTo>
                  <a:cubicBezTo>
                    <a:pt x="3770" y="501"/>
                    <a:pt x="3003" y="901"/>
                    <a:pt x="2102" y="901"/>
                  </a:cubicBezTo>
                  <a:cubicBezTo>
                    <a:pt x="1168" y="901"/>
                    <a:pt x="434" y="5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79;p44">
              <a:extLst>
                <a:ext uri="{FF2B5EF4-FFF2-40B4-BE49-F238E27FC236}">
                  <a16:creationId xmlns:a16="http://schemas.microsoft.com/office/drawing/2014/main" id="{CA9CBFD4-D061-4F33-A1EF-3086699FEDF1}"/>
                </a:ext>
              </a:extLst>
            </p:cNvPr>
            <p:cNvSpPr/>
            <p:nvPr/>
          </p:nvSpPr>
          <p:spPr>
            <a:xfrm>
              <a:off x="7447817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1" y="1"/>
                  </a:moveTo>
                  <a:cubicBezTo>
                    <a:pt x="1" y="634"/>
                    <a:pt x="835" y="1135"/>
                    <a:pt x="1869" y="1135"/>
                  </a:cubicBezTo>
                  <a:cubicBezTo>
                    <a:pt x="2936" y="1135"/>
                    <a:pt x="3770" y="634"/>
                    <a:pt x="377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80;p44">
              <a:extLst>
                <a:ext uri="{FF2B5EF4-FFF2-40B4-BE49-F238E27FC236}">
                  <a16:creationId xmlns:a16="http://schemas.microsoft.com/office/drawing/2014/main" id="{AAD6898E-81D9-46E3-B970-0E322FC55103}"/>
                </a:ext>
              </a:extLst>
            </p:cNvPr>
            <p:cNvSpPr/>
            <p:nvPr/>
          </p:nvSpPr>
          <p:spPr>
            <a:xfrm>
              <a:off x="7444113" y="1938960"/>
              <a:ext cx="77247" cy="29039"/>
            </a:xfrm>
            <a:custGeom>
              <a:avLst/>
              <a:gdLst/>
              <a:ahLst/>
              <a:cxnLst/>
              <a:rect l="l" t="t" r="r" b="b"/>
              <a:pathLst>
                <a:path w="4171" h="1568" extrusionOk="0">
                  <a:moveTo>
                    <a:pt x="201" y="0"/>
                  </a:moveTo>
                  <a:cubicBezTo>
                    <a:pt x="101" y="0"/>
                    <a:pt x="0" y="100"/>
                    <a:pt x="0" y="234"/>
                  </a:cubicBezTo>
                  <a:cubicBezTo>
                    <a:pt x="0" y="967"/>
                    <a:pt x="901" y="1568"/>
                    <a:pt x="2069" y="1568"/>
                  </a:cubicBezTo>
                  <a:cubicBezTo>
                    <a:pt x="3236" y="1568"/>
                    <a:pt x="4170" y="967"/>
                    <a:pt x="4170" y="234"/>
                  </a:cubicBezTo>
                  <a:cubicBezTo>
                    <a:pt x="4170" y="100"/>
                    <a:pt x="4070" y="0"/>
                    <a:pt x="3970" y="0"/>
                  </a:cubicBezTo>
                  <a:cubicBezTo>
                    <a:pt x="3837" y="0"/>
                    <a:pt x="3736" y="100"/>
                    <a:pt x="3736" y="234"/>
                  </a:cubicBezTo>
                  <a:cubicBezTo>
                    <a:pt x="3736" y="734"/>
                    <a:pt x="3003" y="1134"/>
                    <a:pt x="2069" y="1134"/>
                  </a:cubicBezTo>
                  <a:cubicBezTo>
                    <a:pt x="1168" y="1134"/>
                    <a:pt x="401" y="734"/>
                    <a:pt x="401" y="234"/>
                  </a:cubicBezTo>
                  <a:cubicBezTo>
                    <a:pt x="401" y="100"/>
                    <a:pt x="334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81;p44">
              <a:extLst>
                <a:ext uri="{FF2B5EF4-FFF2-40B4-BE49-F238E27FC236}">
                  <a16:creationId xmlns:a16="http://schemas.microsoft.com/office/drawing/2014/main" id="{3836A02C-B6C3-49D9-BB9D-E1505E8DCB45}"/>
                </a:ext>
              </a:extLst>
            </p:cNvPr>
            <p:cNvSpPr/>
            <p:nvPr/>
          </p:nvSpPr>
          <p:spPr>
            <a:xfrm>
              <a:off x="7376160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0" y="1"/>
                  </a:moveTo>
                  <a:cubicBezTo>
                    <a:pt x="0" y="634"/>
                    <a:pt x="867" y="1135"/>
                    <a:pt x="1902" y="1135"/>
                  </a:cubicBezTo>
                  <a:cubicBezTo>
                    <a:pt x="2936" y="1135"/>
                    <a:pt x="3770" y="634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82;p44">
              <a:extLst>
                <a:ext uri="{FF2B5EF4-FFF2-40B4-BE49-F238E27FC236}">
                  <a16:creationId xmlns:a16="http://schemas.microsoft.com/office/drawing/2014/main" id="{EDBDECFB-FD33-4870-B37E-C0462465AF51}"/>
                </a:ext>
              </a:extLst>
            </p:cNvPr>
            <p:cNvSpPr/>
            <p:nvPr/>
          </p:nvSpPr>
          <p:spPr>
            <a:xfrm>
              <a:off x="7372438" y="1943275"/>
              <a:ext cx="77247" cy="24724"/>
            </a:xfrm>
            <a:custGeom>
              <a:avLst/>
              <a:gdLst/>
              <a:ahLst/>
              <a:cxnLst/>
              <a:rect l="l" t="t" r="r" b="b"/>
              <a:pathLst>
                <a:path w="4171" h="1335" extrusionOk="0">
                  <a:moveTo>
                    <a:pt x="1" y="1"/>
                  </a:moveTo>
                  <a:cubicBezTo>
                    <a:pt x="1" y="734"/>
                    <a:pt x="935" y="1335"/>
                    <a:pt x="2103" y="1335"/>
                  </a:cubicBezTo>
                  <a:cubicBezTo>
                    <a:pt x="3270" y="1335"/>
                    <a:pt x="4171" y="734"/>
                    <a:pt x="4171" y="1"/>
                  </a:cubicBezTo>
                  <a:lnTo>
                    <a:pt x="3770" y="1"/>
                  </a:lnTo>
                  <a:cubicBezTo>
                    <a:pt x="3770" y="501"/>
                    <a:pt x="3003" y="901"/>
                    <a:pt x="2103" y="901"/>
                  </a:cubicBezTo>
                  <a:cubicBezTo>
                    <a:pt x="1169" y="901"/>
                    <a:pt x="435" y="50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83;p44">
              <a:extLst>
                <a:ext uri="{FF2B5EF4-FFF2-40B4-BE49-F238E27FC236}">
                  <a16:creationId xmlns:a16="http://schemas.microsoft.com/office/drawing/2014/main" id="{2F385366-E7B1-4572-AABA-5F78F6A35F6C}"/>
                </a:ext>
              </a:extLst>
            </p:cNvPr>
            <p:cNvSpPr/>
            <p:nvPr/>
          </p:nvSpPr>
          <p:spPr>
            <a:xfrm>
              <a:off x="7186490" y="1850598"/>
              <a:ext cx="453462" cy="22261"/>
            </a:xfrm>
            <a:custGeom>
              <a:avLst/>
              <a:gdLst/>
              <a:ahLst/>
              <a:cxnLst/>
              <a:rect l="l" t="t" r="r" b="b"/>
              <a:pathLst>
                <a:path w="24485" h="1202" extrusionOk="0">
                  <a:moveTo>
                    <a:pt x="23918" y="1202"/>
                  </a:moveTo>
                  <a:lnTo>
                    <a:pt x="568" y="1202"/>
                  </a:lnTo>
                  <a:cubicBezTo>
                    <a:pt x="267" y="1202"/>
                    <a:pt x="0" y="935"/>
                    <a:pt x="0" y="635"/>
                  </a:cubicBezTo>
                  <a:lnTo>
                    <a:pt x="0" y="535"/>
                  </a:lnTo>
                  <a:cubicBezTo>
                    <a:pt x="0" y="234"/>
                    <a:pt x="234" y="1"/>
                    <a:pt x="568" y="1"/>
                  </a:cubicBezTo>
                  <a:lnTo>
                    <a:pt x="23918" y="1"/>
                  </a:lnTo>
                  <a:cubicBezTo>
                    <a:pt x="24218" y="1"/>
                    <a:pt x="24485" y="234"/>
                    <a:pt x="24485" y="535"/>
                  </a:cubicBezTo>
                  <a:lnTo>
                    <a:pt x="24485" y="635"/>
                  </a:lnTo>
                  <a:cubicBezTo>
                    <a:pt x="24485" y="935"/>
                    <a:pt x="24218" y="1202"/>
                    <a:pt x="23918" y="1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84;p44">
              <a:extLst>
                <a:ext uri="{FF2B5EF4-FFF2-40B4-BE49-F238E27FC236}">
                  <a16:creationId xmlns:a16="http://schemas.microsoft.com/office/drawing/2014/main" id="{B5127510-C8AD-4376-9093-4784D55AB3B3}"/>
                </a:ext>
              </a:extLst>
            </p:cNvPr>
            <p:cNvSpPr/>
            <p:nvPr/>
          </p:nvSpPr>
          <p:spPr>
            <a:xfrm>
              <a:off x="7182786" y="1846283"/>
              <a:ext cx="460870" cy="30280"/>
            </a:xfrm>
            <a:custGeom>
              <a:avLst/>
              <a:gdLst/>
              <a:ahLst/>
              <a:cxnLst/>
              <a:rect l="l" t="t" r="r" b="b"/>
              <a:pathLst>
                <a:path w="24885" h="1635" extrusionOk="0">
                  <a:moveTo>
                    <a:pt x="24118" y="434"/>
                  </a:moveTo>
                  <a:cubicBezTo>
                    <a:pt x="24318" y="434"/>
                    <a:pt x="24451" y="601"/>
                    <a:pt x="24451" y="801"/>
                  </a:cubicBezTo>
                  <a:lnTo>
                    <a:pt x="24451" y="868"/>
                  </a:lnTo>
                  <a:cubicBezTo>
                    <a:pt x="24451" y="1068"/>
                    <a:pt x="24318" y="1201"/>
                    <a:pt x="24118" y="1201"/>
                  </a:cubicBezTo>
                  <a:lnTo>
                    <a:pt x="768" y="1201"/>
                  </a:lnTo>
                  <a:cubicBezTo>
                    <a:pt x="567" y="1201"/>
                    <a:pt x="401" y="1068"/>
                    <a:pt x="401" y="868"/>
                  </a:cubicBezTo>
                  <a:lnTo>
                    <a:pt x="401" y="801"/>
                  </a:lnTo>
                  <a:cubicBezTo>
                    <a:pt x="401" y="601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868"/>
                  </a:lnTo>
                  <a:cubicBezTo>
                    <a:pt x="0" y="1301"/>
                    <a:pt x="334" y="1635"/>
                    <a:pt x="768" y="1635"/>
                  </a:cubicBezTo>
                  <a:lnTo>
                    <a:pt x="24118" y="1635"/>
                  </a:lnTo>
                  <a:cubicBezTo>
                    <a:pt x="24551" y="1635"/>
                    <a:pt x="24885" y="1301"/>
                    <a:pt x="24885" y="868"/>
                  </a:cubicBezTo>
                  <a:lnTo>
                    <a:pt x="24885" y="768"/>
                  </a:lnTo>
                  <a:cubicBezTo>
                    <a:pt x="24885" y="367"/>
                    <a:pt x="24551" y="0"/>
                    <a:pt x="2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85;p44">
              <a:extLst>
                <a:ext uri="{FF2B5EF4-FFF2-40B4-BE49-F238E27FC236}">
                  <a16:creationId xmlns:a16="http://schemas.microsoft.com/office/drawing/2014/main" id="{BB6168A2-DBAD-4A0F-BD00-02C075DCEBAD}"/>
                </a:ext>
              </a:extLst>
            </p:cNvPr>
            <p:cNvSpPr/>
            <p:nvPr/>
          </p:nvSpPr>
          <p:spPr>
            <a:xfrm>
              <a:off x="7253220" y="1985280"/>
              <a:ext cx="143956" cy="192775"/>
            </a:xfrm>
            <a:custGeom>
              <a:avLst/>
              <a:gdLst/>
              <a:ahLst/>
              <a:cxnLst/>
              <a:rect l="l" t="t" r="r" b="b"/>
              <a:pathLst>
                <a:path w="7773" h="10409" extrusionOk="0">
                  <a:moveTo>
                    <a:pt x="7572" y="10408"/>
                  </a:moveTo>
                  <a:lnTo>
                    <a:pt x="200" y="10408"/>
                  </a:lnTo>
                  <a:cubicBezTo>
                    <a:pt x="67" y="10408"/>
                    <a:pt x="0" y="10342"/>
                    <a:pt x="0" y="10208"/>
                  </a:cubicBezTo>
                  <a:lnTo>
                    <a:pt x="0" y="201"/>
                  </a:lnTo>
                  <a:cubicBezTo>
                    <a:pt x="0" y="101"/>
                    <a:pt x="67" y="1"/>
                    <a:pt x="200" y="1"/>
                  </a:cubicBezTo>
                  <a:lnTo>
                    <a:pt x="7572" y="1"/>
                  </a:lnTo>
                  <a:cubicBezTo>
                    <a:pt x="7672" y="1"/>
                    <a:pt x="7772" y="101"/>
                    <a:pt x="7772" y="201"/>
                  </a:cubicBezTo>
                  <a:lnTo>
                    <a:pt x="7772" y="10208"/>
                  </a:lnTo>
                  <a:cubicBezTo>
                    <a:pt x="7772" y="10342"/>
                    <a:pt x="7672" y="10408"/>
                    <a:pt x="7572" y="10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86;p44">
              <a:extLst>
                <a:ext uri="{FF2B5EF4-FFF2-40B4-BE49-F238E27FC236}">
                  <a16:creationId xmlns:a16="http://schemas.microsoft.com/office/drawing/2014/main" id="{7D71BEA5-B427-45C1-B41F-7E3931E286CE}"/>
                </a:ext>
              </a:extLst>
            </p:cNvPr>
            <p:cNvSpPr/>
            <p:nvPr/>
          </p:nvSpPr>
          <p:spPr>
            <a:xfrm>
              <a:off x="7248886" y="1981576"/>
              <a:ext cx="151994" cy="200794"/>
            </a:xfrm>
            <a:custGeom>
              <a:avLst/>
              <a:gdLst/>
              <a:ahLst/>
              <a:cxnLst/>
              <a:rect l="l" t="t" r="r" b="b"/>
              <a:pathLst>
                <a:path w="8207" h="10842" extrusionOk="0">
                  <a:moveTo>
                    <a:pt x="7806" y="401"/>
                  </a:moveTo>
                  <a:lnTo>
                    <a:pt x="7806" y="10408"/>
                  </a:lnTo>
                  <a:lnTo>
                    <a:pt x="434" y="10408"/>
                  </a:lnTo>
                  <a:lnTo>
                    <a:pt x="434" y="401"/>
                  </a:lnTo>
                  <a:close/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0408"/>
                  </a:lnTo>
                  <a:cubicBezTo>
                    <a:pt x="1" y="10642"/>
                    <a:pt x="201" y="10842"/>
                    <a:pt x="434" y="10842"/>
                  </a:cubicBezTo>
                  <a:lnTo>
                    <a:pt x="7806" y="10842"/>
                  </a:lnTo>
                  <a:cubicBezTo>
                    <a:pt x="8040" y="10842"/>
                    <a:pt x="8206" y="10642"/>
                    <a:pt x="8206" y="10408"/>
                  </a:cubicBezTo>
                  <a:lnTo>
                    <a:pt x="8206" y="401"/>
                  </a:lnTo>
                  <a:cubicBezTo>
                    <a:pt x="8206" y="167"/>
                    <a:pt x="8040" y="1"/>
                    <a:pt x="7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87;p44">
              <a:extLst>
                <a:ext uri="{FF2B5EF4-FFF2-40B4-BE49-F238E27FC236}">
                  <a16:creationId xmlns:a16="http://schemas.microsoft.com/office/drawing/2014/main" id="{44BBB7EA-D13E-468E-960A-B9CA4BDCD275}"/>
                </a:ext>
              </a:extLst>
            </p:cNvPr>
            <p:cNvSpPr/>
            <p:nvPr/>
          </p:nvSpPr>
          <p:spPr>
            <a:xfrm>
              <a:off x="7269278" y="1998875"/>
              <a:ext cx="113065" cy="61801"/>
            </a:xfrm>
            <a:custGeom>
              <a:avLst/>
              <a:gdLst/>
              <a:ahLst/>
              <a:cxnLst/>
              <a:rect l="l" t="t" r="r" b="b"/>
              <a:pathLst>
                <a:path w="6105" h="3337" extrusionOk="0">
                  <a:moveTo>
                    <a:pt x="0" y="1"/>
                  </a:moveTo>
                  <a:lnTo>
                    <a:pt x="0" y="3336"/>
                  </a:lnTo>
                  <a:lnTo>
                    <a:pt x="6105" y="33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88;p44">
              <a:extLst>
                <a:ext uri="{FF2B5EF4-FFF2-40B4-BE49-F238E27FC236}">
                  <a16:creationId xmlns:a16="http://schemas.microsoft.com/office/drawing/2014/main" id="{520E86FB-6CBE-416B-A614-251AC81112D6}"/>
                </a:ext>
              </a:extLst>
            </p:cNvPr>
            <p:cNvSpPr/>
            <p:nvPr/>
          </p:nvSpPr>
          <p:spPr>
            <a:xfrm>
              <a:off x="7265573" y="1995170"/>
              <a:ext cx="120473" cy="69209"/>
            </a:xfrm>
            <a:custGeom>
              <a:avLst/>
              <a:gdLst/>
              <a:ahLst/>
              <a:cxnLst/>
              <a:rect l="l" t="t" r="r" b="b"/>
              <a:pathLst>
                <a:path w="6505" h="3737" extrusionOk="0">
                  <a:moveTo>
                    <a:pt x="6105" y="401"/>
                  </a:moveTo>
                  <a:lnTo>
                    <a:pt x="6105" y="3303"/>
                  </a:lnTo>
                  <a:lnTo>
                    <a:pt x="400" y="3303"/>
                  </a:lnTo>
                  <a:lnTo>
                    <a:pt x="400" y="401"/>
                  </a:lnTo>
                  <a:close/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3503"/>
                  </a:lnTo>
                  <a:cubicBezTo>
                    <a:pt x="0" y="3636"/>
                    <a:pt x="67" y="3737"/>
                    <a:pt x="200" y="3737"/>
                  </a:cubicBezTo>
                  <a:lnTo>
                    <a:pt x="6305" y="3737"/>
                  </a:lnTo>
                  <a:cubicBezTo>
                    <a:pt x="6405" y="3737"/>
                    <a:pt x="6505" y="3636"/>
                    <a:pt x="6505" y="3503"/>
                  </a:cubicBezTo>
                  <a:lnTo>
                    <a:pt x="6505" y="201"/>
                  </a:lnTo>
                  <a:cubicBezTo>
                    <a:pt x="6505" y="101"/>
                    <a:pt x="6405" y="1"/>
                    <a:pt x="6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89;p44">
              <a:extLst>
                <a:ext uri="{FF2B5EF4-FFF2-40B4-BE49-F238E27FC236}">
                  <a16:creationId xmlns:a16="http://schemas.microsoft.com/office/drawing/2014/main" id="{34CE06D6-A7E4-4E77-BB98-31133C7A8176}"/>
                </a:ext>
              </a:extLst>
            </p:cNvPr>
            <p:cNvSpPr/>
            <p:nvPr/>
          </p:nvSpPr>
          <p:spPr>
            <a:xfrm>
              <a:off x="7269278" y="2078569"/>
              <a:ext cx="113065" cy="85896"/>
            </a:xfrm>
            <a:custGeom>
              <a:avLst/>
              <a:gdLst/>
              <a:ahLst/>
              <a:cxnLst/>
              <a:rect l="l" t="t" r="r" b="b"/>
              <a:pathLst>
                <a:path w="6105" h="4638" extrusionOk="0">
                  <a:moveTo>
                    <a:pt x="0" y="1"/>
                  </a:moveTo>
                  <a:lnTo>
                    <a:pt x="0" y="4637"/>
                  </a:lnTo>
                  <a:lnTo>
                    <a:pt x="6105" y="4637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90;p44">
              <a:extLst>
                <a:ext uri="{FF2B5EF4-FFF2-40B4-BE49-F238E27FC236}">
                  <a16:creationId xmlns:a16="http://schemas.microsoft.com/office/drawing/2014/main" id="{86D83013-ADA6-4BC9-84DB-5387E9FD1D24}"/>
                </a:ext>
              </a:extLst>
            </p:cNvPr>
            <p:cNvSpPr/>
            <p:nvPr/>
          </p:nvSpPr>
          <p:spPr>
            <a:xfrm>
              <a:off x="7265573" y="2074865"/>
              <a:ext cx="120473" cy="93304"/>
            </a:xfrm>
            <a:custGeom>
              <a:avLst/>
              <a:gdLst/>
              <a:ahLst/>
              <a:cxnLst/>
              <a:rect l="l" t="t" r="r" b="b"/>
              <a:pathLst>
                <a:path w="6505" h="5038" extrusionOk="0">
                  <a:moveTo>
                    <a:pt x="6105" y="401"/>
                  </a:moveTo>
                  <a:lnTo>
                    <a:pt x="6105" y="4637"/>
                  </a:lnTo>
                  <a:lnTo>
                    <a:pt x="400" y="4637"/>
                  </a:lnTo>
                  <a:lnTo>
                    <a:pt x="400" y="401"/>
                  </a:lnTo>
                  <a:close/>
                  <a:moveTo>
                    <a:pt x="200" y="1"/>
                  </a:moveTo>
                  <a:cubicBezTo>
                    <a:pt x="67" y="1"/>
                    <a:pt x="0" y="67"/>
                    <a:pt x="0" y="201"/>
                  </a:cubicBezTo>
                  <a:lnTo>
                    <a:pt x="0" y="4837"/>
                  </a:lnTo>
                  <a:cubicBezTo>
                    <a:pt x="0" y="4937"/>
                    <a:pt x="67" y="5038"/>
                    <a:pt x="200" y="5038"/>
                  </a:cubicBezTo>
                  <a:lnTo>
                    <a:pt x="6305" y="5038"/>
                  </a:lnTo>
                  <a:cubicBezTo>
                    <a:pt x="6405" y="5038"/>
                    <a:pt x="6505" y="4937"/>
                    <a:pt x="6505" y="4837"/>
                  </a:cubicBezTo>
                  <a:lnTo>
                    <a:pt x="6505" y="201"/>
                  </a:lnTo>
                  <a:cubicBezTo>
                    <a:pt x="6505" y="67"/>
                    <a:pt x="6405" y="1"/>
                    <a:pt x="6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91;p44">
              <a:extLst>
                <a:ext uri="{FF2B5EF4-FFF2-40B4-BE49-F238E27FC236}">
                  <a16:creationId xmlns:a16="http://schemas.microsoft.com/office/drawing/2014/main" id="{C25A2D53-A526-4183-BFAC-6E89BCB5AA84}"/>
                </a:ext>
              </a:extLst>
            </p:cNvPr>
            <p:cNvSpPr/>
            <p:nvPr/>
          </p:nvSpPr>
          <p:spPr>
            <a:xfrm>
              <a:off x="7236533" y="2178044"/>
              <a:ext cx="177310" cy="22261"/>
            </a:xfrm>
            <a:custGeom>
              <a:avLst/>
              <a:gdLst/>
              <a:ahLst/>
              <a:cxnLst/>
              <a:rect l="l" t="t" r="r" b="b"/>
              <a:pathLst>
                <a:path w="9574" h="1202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lnTo>
                    <a:pt x="0" y="968"/>
                  </a:lnTo>
                  <a:cubicBezTo>
                    <a:pt x="0" y="1101"/>
                    <a:pt x="100" y="1201"/>
                    <a:pt x="234" y="1201"/>
                  </a:cubicBezTo>
                  <a:lnTo>
                    <a:pt x="9340" y="1201"/>
                  </a:lnTo>
                  <a:cubicBezTo>
                    <a:pt x="9474" y="1201"/>
                    <a:pt x="9574" y="1101"/>
                    <a:pt x="9574" y="968"/>
                  </a:cubicBezTo>
                  <a:lnTo>
                    <a:pt x="9574" y="234"/>
                  </a:lnTo>
                  <a:cubicBezTo>
                    <a:pt x="9574" y="100"/>
                    <a:pt x="9474" y="0"/>
                    <a:pt x="9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92;p44">
              <a:extLst>
                <a:ext uri="{FF2B5EF4-FFF2-40B4-BE49-F238E27FC236}">
                  <a16:creationId xmlns:a16="http://schemas.microsoft.com/office/drawing/2014/main" id="{A02744DE-384F-4001-9276-004D0B94C3CC}"/>
                </a:ext>
              </a:extLst>
            </p:cNvPr>
            <p:cNvSpPr/>
            <p:nvPr/>
          </p:nvSpPr>
          <p:spPr>
            <a:xfrm>
              <a:off x="7232829" y="2174339"/>
              <a:ext cx="184737" cy="29669"/>
            </a:xfrm>
            <a:custGeom>
              <a:avLst/>
              <a:gdLst/>
              <a:ahLst/>
              <a:cxnLst/>
              <a:rect l="l" t="t" r="r" b="b"/>
              <a:pathLst>
                <a:path w="9975" h="1602" extrusionOk="0">
                  <a:moveTo>
                    <a:pt x="434" y="400"/>
                  </a:moveTo>
                  <a:lnTo>
                    <a:pt x="9540" y="434"/>
                  </a:lnTo>
                  <a:lnTo>
                    <a:pt x="9540" y="1168"/>
                  </a:lnTo>
                  <a:lnTo>
                    <a:pt x="401" y="1168"/>
                  </a:lnTo>
                  <a:lnTo>
                    <a:pt x="434" y="400"/>
                  </a:lnTo>
                  <a:close/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lnTo>
                    <a:pt x="0" y="1168"/>
                  </a:lnTo>
                  <a:cubicBezTo>
                    <a:pt x="0" y="1401"/>
                    <a:pt x="200" y="1601"/>
                    <a:pt x="434" y="1601"/>
                  </a:cubicBezTo>
                  <a:lnTo>
                    <a:pt x="9540" y="1601"/>
                  </a:lnTo>
                  <a:cubicBezTo>
                    <a:pt x="9774" y="1601"/>
                    <a:pt x="9974" y="1401"/>
                    <a:pt x="9974" y="1168"/>
                  </a:cubicBezTo>
                  <a:lnTo>
                    <a:pt x="9974" y="434"/>
                  </a:lnTo>
                  <a:cubicBezTo>
                    <a:pt x="9974" y="200"/>
                    <a:pt x="9774" y="0"/>
                    <a:pt x="9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93;p44">
              <a:extLst>
                <a:ext uri="{FF2B5EF4-FFF2-40B4-BE49-F238E27FC236}">
                  <a16:creationId xmlns:a16="http://schemas.microsoft.com/office/drawing/2014/main" id="{0BFD242C-81B9-499A-8EA8-8457FBF06E8A}"/>
                </a:ext>
              </a:extLst>
            </p:cNvPr>
            <p:cNvSpPr/>
            <p:nvPr/>
          </p:nvSpPr>
          <p:spPr>
            <a:xfrm>
              <a:off x="7425574" y="1995170"/>
              <a:ext cx="155698" cy="143345"/>
            </a:xfrm>
            <a:custGeom>
              <a:avLst/>
              <a:gdLst/>
              <a:ahLst/>
              <a:cxnLst/>
              <a:rect l="l" t="t" r="r" b="b"/>
              <a:pathLst>
                <a:path w="8407" h="7740" extrusionOk="0">
                  <a:moveTo>
                    <a:pt x="8107" y="7739"/>
                  </a:moveTo>
                  <a:lnTo>
                    <a:pt x="268" y="7739"/>
                  </a:lnTo>
                  <a:cubicBezTo>
                    <a:pt x="101" y="7739"/>
                    <a:pt x="1" y="7606"/>
                    <a:pt x="1" y="7473"/>
                  </a:cubicBezTo>
                  <a:lnTo>
                    <a:pt x="1" y="301"/>
                  </a:lnTo>
                  <a:cubicBezTo>
                    <a:pt x="1" y="134"/>
                    <a:pt x="101" y="1"/>
                    <a:pt x="268" y="1"/>
                  </a:cubicBezTo>
                  <a:lnTo>
                    <a:pt x="8107" y="1"/>
                  </a:lnTo>
                  <a:cubicBezTo>
                    <a:pt x="8273" y="1"/>
                    <a:pt x="8407" y="134"/>
                    <a:pt x="8407" y="301"/>
                  </a:cubicBezTo>
                  <a:lnTo>
                    <a:pt x="8407" y="7473"/>
                  </a:lnTo>
                  <a:cubicBezTo>
                    <a:pt x="8407" y="7606"/>
                    <a:pt x="8273" y="7739"/>
                    <a:pt x="8107" y="77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94;p44">
              <a:extLst>
                <a:ext uri="{FF2B5EF4-FFF2-40B4-BE49-F238E27FC236}">
                  <a16:creationId xmlns:a16="http://schemas.microsoft.com/office/drawing/2014/main" id="{EB7818CD-F3CC-4EC2-89FC-7A9849DDD642}"/>
                </a:ext>
              </a:extLst>
            </p:cNvPr>
            <p:cNvSpPr/>
            <p:nvPr/>
          </p:nvSpPr>
          <p:spPr>
            <a:xfrm>
              <a:off x="7421258" y="1991466"/>
              <a:ext cx="163717" cy="150753"/>
            </a:xfrm>
            <a:custGeom>
              <a:avLst/>
              <a:gdLst/>
              <a:ahLst/>
              <a:cxnLst/>
              <a:rect l="l" t="t" r="r" b="b"/>
              <a:pathLst>
                <a:path w="8840" h="8140" extrusionOk="0">
                  <a:moveTo>
                    <a:pt x="8340" y="434"/>
                  </a:moveTo>
                  <a:cubicBezTo>
                    <a:pt x="8406" y="434"/>
                    <a:pt x="8440" y="434"/>
                    <a:pt x="8440" y="501"/>
                  </a:cubicBezTo>
                  <a:lnTo>
                    <a:pt x="8440" y="7639"/>
                  </a:lnTo>
                  <a:cubicBezTo>
                    <a:pt x="8440" y="7706"/>
                    <a:pt x="8373" y="7739"/>
                    <a:pt x="8340" y="7739"/>
                  </a:cubicBezTo>
                  <a:lnTo>
                    <a:pt x="501" y="7739"/>
                  </a:lnTo>
                  <a:cubicBezTo>
                    <a:pt x="467" y="7739"/>
                    <a:pt x="434" y="7706"/>
                    <a:pt x="434" y="7639"/>
                  </a:cubicBezTo>
                  <a:lnTo>
                    <a:pt x="434" y="501"/>
                  </a:lnTo>
                  <a:cubicBezTo>
                    <a:pt x="434" y="467"/>
                    <a:pt x="467" y="434"/>
                    <a:pt x="501" y="434"/>
                  </a:cubicBezTo>
                  <a:close/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7673"/>
                  </a:lnTo>
                  <a:cubicBezTo>
                    <a:pt x="0" y="7939"/>
                    <a:pt x="234" y="8140"/>
                    <a:pt x="501" y="8140"/>
                  </a:cubicBezTo>
                  <a:lnTo>
                    <a:pt x="8340" y="8140"/>
                  </a:lnTo>
                  <a:cubicBezTo>
                    <a:pt x="8640" y="8140"/>
                    <a:pt x="8840" y="7939"/>
                    <a:pt x="8840" y="7673"/>
                  </a:cubicBezTo>
                  <a:lnTo>
                    <a:pt x="8840" y="501"/>
                  </a:lnTo>
                  <a:cubicBezTo>
                    <a:pt x="8840" y="234"/>
                    <a:pt x="8606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95;p44">
              <a:extLst>
                <a:ext uri="{FF2B5EF4-FFF2-40B4-BE49-F238E27FC236}">
                  <a16:creationId xmlns:a16="http://schemas.microsoft.com/office/drawing/2014/main" id="{E311B77C-1753-44A0-A7E4-7BE297BE4B42}"/>
                </a:ext>
              </a:extLst>
            </p:cNvPr>
            <p:cNvSpPr/>
            <p:nvPr/>
          </p:nvSpPr>
          <p:spPr>
            <a:xfrm>
              <a:off x="7419406" y="2130464"/>
              <a:ext cx="170514" cy="16094"/>
            </a:xfrm>
            <a:custGeom>
              <a:avLst/>
              <a:gdLst/>
              <a:ahLst/>
              <a:cxnLst/>
              <a:rect l="l" t="t" r="r" b="b"/>
              <a:pathLst>
                <a:path w="9207" h="869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lnTo>
                    <a:pt x="0" y="701"/>
                  </a:lnTo>
                  <a:cubicBezTo>
                    <a:pt x="0" y="801"/>
                    <a:pt x="67" y="868"/>
                    <a:pt x="167" y="868"/>
                  </a:cubicBezTo>
                  <a:lnTo>
                    <a:pt x="9040" y="868"/>
                  </a:lnTo>
                  <a:cubicBezTo>
                    <a:pt x="9140" y="868"/>
                    <a:pt x="9207" y="801"/>
                    <a:pt x="9207" y="701"/>
                  </a:cubicBezTo>
                  <a:lnTo>
                    <a:pt x="9207" y="168"/>
                  </a:lnTo>
                  <a:cubicBezTo>
                    <a:pt x="9207" y="67"/>
                    <a:pt x="9140" y="1"/>
                    <a:pt x="9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96;p44">
              <a:extLst>
                <a:ext uri="{FF2B5EF4-FFF2-40B4-BE49-F238E27FC236}">
                  <a16:creationId xmlns:a16="http://schemas.microsoft.com/office/drawing/2014/main" id="{66D390DB-92EF-4321-ACBD-B0E3C0B41D07}"/>
                </a:ext>
              </a:extLst>
            </p:cNvPr>
            <p:cNvSpPr/>
            <p:nvPr/>
          </p:nvSpPr>
          <p:spPr>
            <a:xfrm>
              <a:off x="7415702" y="2126760"/>
              <a:ext cx="178551" cy="23502"/>
            </a:xfrm>
            <a:custGeom>
              <a:avLst/>
              <a:gdLst/>
              <a:ahLst/>
              <a:cxnLst/>
              <a:rect l="l" t="t" r="r" b="b"/>
              <a:pathLst>
                <a:path w="9641" h="1269" extrusionOk="0">
                  <a:moveTo>
                    <a:pt x="9207" y="401"/>
                  </a:moveTo>
                  <a:lnTo>
                    <a:pt x="9207" y="868"/>
                  </a:lnTo>
                  <a:lnTo>
                    <a:pt x="400" y="868"/>
                  </a:lnTo>
                  <a:lnTo>
                    <a:pt x="400" y="401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901"/>
                  </a:lnTo>
                  <a:cubicBezTo>
                    <a:pt x="0" y="1101"/>
                    <a:pt x="167" y="1268"/>
                    <a:pt x="367" y="1268"/>
                  </a:cubicBezTo>
                  <a:lnTo>
                    <a:pt x="9240" y="1268"/>
                  </a:lnTo>
                  <a:cubicBezTo>
                    <a:pt x="9473" y="1268"/>
                    <a:pt x="9640" y="1101"/>
                    <a:pt x="9640" y="901"/>
                  </a:cubicBezTo>
                  <a:lnTo>
                    <a:pt x="9640" y="368"/>
                  </a:lnTo>
                  <a:cubicBezTo>
                    <a:pt x="9640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97;p44">
              <a:extLst>
                <a:ext uri="{FF2B5EF4-FFF2-40B4-BE49-F238E27FC236}">
                  <a16:creationId xmlns:a16="http://schemas.microsoft.com/office/drawing/2014/main" id="{75D34A5B-F4C6-4631-B211-EFE9DC3A156F}"/>
                </a:ext>
              </a:extLst>
            </p:cNvPr>
            <p:cNvSpPr/>
            <p:nvPr/>
          </p:nvSpPr>
          <p:spPr>
            <a:xfrm>
              <a:off x="7448428" y="2019877"/>
              <a:ext cx="109379" cy="88359"/>
            </a:xfrm>
            <a:custGeom>
              <a:avLst/>
              <a:gdLst/>
              <a:ahLst/>
              <a:cxnLst/>
              <a:rect l="l" t="t" r="r" b="b"/>
              <a:pathLst>
                <a:path w="5906" h="4771" extrusionOk="0">
                  <a:moveTo>
                    <a:pt x="1" y="1"/>
                  </a:moveTo>
                  <a:lnTo>
                    <a:pt x="1" y="4771"/>
                  </a:lnTo>
                  <a:lnTo>
                    <a:pt x="5905" y="4771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98;p44">
              <a:extLst>
                <a:ext uri="{FF2B5EF4-FFF2-40B4-BE49-F238E27FC236}">
                  <a16:creationId xmlns:a16="http://schemas.microsoft.com/office/drawing/2014/main" id="{5A7C993F-72E1-4A17-B2E8-CA63BEFB54A4}"/>
                </a:ext>
              </a:extLst>
            </p:cNvPr>
            <p:cNvSpPr/>
            <p:nvPr/>
          </p:nvSpPr>
          <p:spPr>
            <a:xfrm>
              <a:off x="7444113" y="2016173"/>
              <a:ext cx="118009" cy="96397"/>
            </a:xfrm>
            <a:custGeom>
              <a:avLst/>
              <a:gdLst/>
              <a:ahLst/>
              <a:cxnLst/>
              <a:rect l="l" t="t" r="r" b="b"/>
              <a:pathLst>
                <a:path w="6372" h="5205" extrusionOk="0">
                  <a:moveTo>
                    <a:pt x="5938" y="401"/>
                  </a:moveTo>
                  <a:lnTo>
                    <a:pt x="5938" y="4771"/>
                  </a:lnTo>
                  <a:lnTo>
                    <a:pt x="434" y="4771"/>
                  </a:lnTo>
                  <a:lnTo>
                    <a:pt x="434" y="401"/>
                  </a:lnTo>
                  <a:close/>
                  <a:moveTo>
                    <a:pt x="234" y="1"/>
                  </a:moveTo>
                  <a:cubicBezTo>
                    <a:pt x="101" y="1"/>
                    <a:pt x="0" y="101"/>
                    <a:pt x="0" y="201"/>
                  </a:cubicBezTo>
                  <a:lnTo>
                    <a:pt x="0" y="4971"/>
                  </a:lnTo>
                  <a:cubicBezTo>
                    <a:pt x="0" y="5104"/>
                    <a:pt x="101" y="5204"/>
                    <a:pt x="234" y="5204"/>
                  </a:cubicBezTo>
                  <a:lnTo>
                    <a:pt x="6172" y="5204"/>
                  </a:lnTo>
                  <a:cubicBezTo>
                    <a:pt x="6272" y="5204"/>
                    <a:pt x="6372" y="5104"/>
                    <a:pt x="6372" y="4971"/>
                  </a:cubicBezTo>
                  <a:lnTo>
                    <a:pt x="6372" y="201"/>
                  </a:lnTo>
                  <a:cubicBezTo>
                    <a:pt x="6372" y="101"/>
                    <a:pt x="6272" y="1"/>
                    <a:pt x="6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071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757BF-1309-45AE-AC2A-A32B980CA031}"/>
              </a:ext>
            </a:extLst>
          </p:cNvPr>
          <p:cNvSpPr/>
          <p:nvPr/>
        </p:nvSpPr>
        <p:spPr>
          <a:xfrm>
            <a:off x="921327" y="471054"/>
            <a:ext cx="3276601" cy="40732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0C9C0-9D58-4379-83B1-D94FB276B8A5}"/>
              </a:ext>
            </a:extLst>
          </p:cNvPr>
          <p:cNvSpPr/>
          <p:nvPr/>
        </p:nvSpPr>
        <p:spPr>
          <a:xfrm>
            <a:off x="4946073" y="471055"/>
            <a:ext cx="3276600" cy="407323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A0C7-956B-4E2A-90E7-5F217F33E6D8}"/>
              </a:ext>
            </a:extLst>
          </p:cNvPr>
          <p:cNvSpPr txBox="1"/>
          <p:nvPr/>
        </p:nvSpPr>
        <p:spPr>
          <a:xfrm>
            <a:off x="3941618" y="48491"/>
            <a:ext cx="119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94790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E459A3-468C-4766-846F-B67A16D4595A}"/>
              </a:ext>
            </a:extLst>
          </p:cNvPr>
          <p:cNvSpPr/>
          <p:nvPr/>
        </p:nvSpPr>
        <p:spPr>
          <a:xfrm>
            <a:off x="1274618" y="573232"/>
            <a:ext cx="6428510" cy="3886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96DF0B-B101-40AF-BAA5-281DA06D9DC0}"/>
              </a:ext>
            </a:extLst>
          </p:cNvPr>
          <p:cNvSpPr/>
          <p:nvPr/>
        </p:nvSpPr>
        <p:spPr>
          <a:xfrm>
            <a:off x="1226130" y="479713"/>
            <a:ext cx="2625434" cy="418407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54E43-28B4-4E9B-9450-38AC6B398E00}"/>
              </a:ext>
            </a:extLst>
          </p:cNvPr>
          <p:cNvSpPr/>
          <p:nvPr/>
        </p:nvSpPr>
        <p:spPr>
          <a:xfrm>
            <a:off x="4786745" y="479713"/>
            <a:ext cx="3075710" cy="418407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643169-E506-4D79-A6FE-A9A6368765A1}"/>
              </a:ext>
            </a:extLst>
          </p:cNvPr>
          <p:cNvSpPr/>
          <p:nvPr/>
        </p:nvSpPr>
        <p:spPr>
          <a:xfrm>
            <a:off x="2286000" y="600941"/>
            <a:ext cx="4731327" cy="394161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FF8A4-AE27-4866-AD3D-19562DE2D824}"/>
              </a:ext>
            </a:extLst>
          </p:cNvPr>
          <p:cNvSpPr/>
          <p:nvPr/>
        </p:nvSpPr>
        <p:spPr>
          <a:xfrm>
            <a:off x="2126673" y="465859"/>
            <a:ext cx="5167745" cy="421178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206E7-2D98-4C45-BBAB-A1ACE7D4B867}"/>
              </a:ext>
            </a:extLst>
          </p:cNvPr>
          <p:cNvSpPr/>
          <p:nvPr/>
        </p:nvSpPr>
        <p:spPr>
          <a:xfrm>
            <a:off x="775855" y="517814"/>
            <a:ext cx="2743199" cy="41078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53167-BAA0-4C20-BE5B-CB3215D13FFA}"/>
              </a:ext>
            </a:extLst>
          </p:cNvPr>
          <p:cNvSpPr/>
          <p:nvPr/>
        </p:nvSpPr>
        <p:spPr>
          <a:xfrm>
            <a:off x="3851563" y="1052080"/>
            <a:ext cx="4371110" cy="2924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F7364B-5BDF-4A9A-B1CB-9D4BE8C33D07}"/>
              </a:ext>
            </a:extLst>
          </p:cNvPr>
          <p:cNvSpPr/>
          <p:nvPr/>
        </p:nvSpPr>
        <p:spPr>
          <a:xfrm>
            <a:off x="1988127" y="548986"/>
            <a:ext cx="5167745" cy="404552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increasing demand for convenient and safe transportation, we aimed to develop a system that connects users with reliable drivers, making hiring and ride booking easier and more secure.</a:t>
            </a: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pic>
        <p:nvPicPr>
          <p:cNvPr id="1214" name="Google Shape;1214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51" r="27146"/>
          <a:stretch/>
        </p:blipFill>
        <p:spPr>
          <a:xfrm>
            <a:off x="5019725" y="965076"/>
            <a:ext cx="2203377" cy="3213350"/>
          </a:xfrm>
          <a:prstGeom prst="rect">
            <a:avLst/>
          </a:prstGeom>
        </p:spPr>
      </p:pic>
      <p:grpSp>
        <p:nvGrpSpPr>
          <p:cNvPr id="1215" name="Google Shape;1215;p27"/>
          <p:cNvGrpSpPr/>
          <p:nvPr/>
        </p:nvGrpSpPr>
        <p:grpSpPr>
          <a:xfrm>
            <a:off x="6964178" y="2817557"/>
            <a:ext cx="1466650" cy="1625713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A7E9E-89B0-47DC-9C6A-E76B6587264C}"/>
              </a:ext>
            </a:extLst>
          </p:cNvPr>
          <p:cNvSpPr/>
          <p:nvPr/>
        </p:nvSpPr>
        <p:spPr>
          <a:xfrm>
            <a:off x="2008910" y="486640"/>
            <a:ext cx="4980708" cy="407843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4E22B-6587-4561-BA52-F5B9960F26AC}"/>
              </a:ext>
            </a:extLst>
          </p:cNvPr>
          <p:cNvSpPr/>
          <p:nvPr/>
        </p:nvSpPr>
        <p:spPr>
          <a:xfrm>
            <a:off x="2175164" y="547255"/>
            <a:ext cx="4662054" cy="402820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8804F2-C5A0-4C2F-85CC-DFB7F4E50D8F}"/>
              </a:ext>
            </a:extLst>
          </p:cNvPr>
          <p:cNvSpPr/>
          <p:nvPr/>
        </p:nvSpPr>
        <p:spPr>
          <a:xfrm>
            <a:off x="1963881" y="566304"/>
            <a:ext cx="5216237" cy="40108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33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712" name="Google Shape;1712;p33"/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2121;p43">
            <a:extLst>
              <a:ext uri="{FF2B5EF4-FFF2-40B4-BE49-F238E27FC236}">
                <a16:creationId xmlns:a16="http://schemas.microsoft.com/office/drawing/2014/main" id="{D6E2AA08-08D9-419D-8C62-57393530A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4138" y="1778917"/>
            <a:ext cx="4185502" cy="792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Link: </a:t>
            </a:r>
            <a:r>
              <a:rPr lang="en-US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https://github.com/Naimul2580/Driver_Hiring</a:t>
            </a:r>
            <a:br>
              <a:rPr lang="en-US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Vercel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Link: </a:t>
            </a:r>
            <a:r>
              <a:rPr lang="en-US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https://driverhire.vercel.app/</a:t>
            </a:r>
            <a:endParaRPr sz="1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33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712" name="Google Shape;1712;p33"/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2121;p43">
            <a:extLst>
              <a:ext uri="{FF2B5EF4-FFF2-40B4-BE49-F238E27FC236}">
                <a16:creationId xmlns:a16="http://schemas.microsoft.com/office/drawing/2014/main" id="{D6E2AA08-08D9-419D-8C62-57393530A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4138" y="177891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64197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3862334" y="956684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Defination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86096C-53B6-44AA-9AA1-8B8FAC8CA89D}"/>
              </a:ext>
            </a:extLst>
          </p:cNvPr>
          <p:cNvSpPr txBox="1"/>
          <p:nvPr/>
        </p:nvSpPr>
        <p:spPr>
          <a:xfrm>
            <a:off x="3935024" y="2553938"/>
            <a:ext cx="4412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ride-booking systems often lack transparency in driver verification, flexibility in ride scheduling, and structured job opportunities for drivers. Our goal was to build a platform that solves these issues holistically.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Objective, Solution &amp; Project Output</a:t>
            </a:r>
            <a:endParaRPr dirty="0"/>
          </a:p>
        </p:txBody>
      </p:sp>
      <p:sp>
        <p:nvSpPr>
          <p:cNvPr id="1592" name="Google Shape;1592;p30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593" name="Google Shape;1593;p30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build a user-friendly web platform where users can book rides, drivers can register and get approved, and admins can manage the ecosystem.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5" name="Google Shape;1595;p30"/>
          <p:cNvSpPr txBox="1">
            <a:spLocks noGrp="1"/>
          </p:cNvSpPr>
          <p:nvPr>
            <p:ph type="subTitle" idx="2"/>
          </p:nvPr>
        </p:nvSpPr>
        <p:spPr>
          <a:xfrm>
            <a:off x="3473635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integrated MERN stack application with role-based access for User, Driver, and Admin.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6" name="Google Shape;1596;p30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 modules for booking, payment, verification, and job posting with real-time data flow and secure login.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Output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Impect on Socity</a:t>
            </a:r>
            <a:endParaRPr dirty="0"/>
          </a:p>
        </p:txBody>
      </p:sp>
      <p:sp>
        <p:nvSpPr>
          <p:cNvPr id="1860" name="Google Shape;1860;p3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platform empowers local drivers with job opportunities, enhances user safety through verification, and promotes cashless, planned transportation for daily commuters.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61" name="Google Shape;1861;p36"/>
          <p:cNvSpPr/>
          <p:nvPr/>
        </p:nvSpPr>
        <p:spPr>
          <a:xfrm>
            <a:off x="137992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6"/>
          <p:cNvGrpSpPr/>
          <p:nvPr/>
        </p:nvGrpSpPr>
        <p:grpSpPr>
          <a:xfrm>
            <a:off x="1294751" y="709411"/>
            <a:ext cx="1834973" cy="3724678"/>
            <a:chOff x="5186401" y="494525"/>
            <a:chExt cx="1834973" cy="3724678"/>
          </a:xfrm>
        </p:grpSpPr>
        <p:sp>
          <p:nvSpPr>
            <p:cNvPr id="1863" name="Google Shape;1863;p3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65" name="Google Shape;1865;p3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1379938" y="891935"/>
            <a:ext cx="1664599" cy="31761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866" name="Google Shape;1866;p36"/>
          <p:cNvGrpSpPr/>
          <p:nvPr/>
        </p:nvGrpSpPr>
        <p:grpSpPr>
          <a:xfrm>
            <a:off x="6407287" y="643786"/>
            <a:ext cx="2023472" cy="1536701"/>
            <a:chOff x="6935864" y="2236396"/>
            <a:chExt cx="1450309" cy="1101420"/>
          </a:xfrm>
        </p:grpSpPr>
        <p:sp>
          <p:nvSpPr>
            <p:cNvPr id="1867" name="Google Shape;1867;p36"/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Table</a:t>
            </a:r>
            <a:endParaRPr dirty="0"/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64DB5E-5AB3-45C6-88D5-C0FECFEA4E5A}"/>
              </a:ext>
            </a:extLst>
          </p:cNvPr>
          <p:cNvSpPr/>
          <p:nvPr/>
        </p:nvSpPr>
        <p:spPr>
          <a:xfrm>
            <a:off x="1496291" y="1075412"/>
            <a:ext cx="5427882" cy="34688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Analysis</a:t>
            </a:r>
            <a:endParaRPr dirty="0"/>
          </a:p>
        </p:txBody>
      </p:sp>
      <p:grpSp>
        <p:nvGrpSpPr>
          <p:cNvPr id="1504" name="Google Shape;1504;p29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505" name="Google Shape;1505;p29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506" name="Google Shape;1506;p29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9"/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29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516" name="Google Shape;1516;p29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9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545" name="Google Shape;1545;p29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97F057E-906D-45A2-AF31-B4433AD5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23453"/>
              </p:ext>
            </p:extLst>
          </p:nvPr>
        </p:nvGraphicFramePr>
        <p:xfrm>
          <a:off x="1068447" y="1430036"/>
          <a:ext cx="5138216" cy="2133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69108">
                  <a:extLst>
                    <a:ext uri="{9D8B030D-6E8A-4147-A177-3AD203B41FA5}">
                      <a16:colId xmlns:a16="http://schemas.microsoft.com/office/drawing/2014/main" val="225875516"/>
                    </a:ext>
                  </a:extLst>
                </a:gridCol>
                <a:gridCol w="2569108">
                  <a:extLst>
                    <a:ext uri="{9D8B030D-6E8A-4147-A177-3AD203B41FA5}">
                      <a16:colId xmlns:a16="http://schemas.microsoft.com/office/drawing/2014/main" val="1393841502"/>
                    </a:ext>
                  </a:extLst>
                </a:gridCol>
              </a:tblGrid>
              <a:tr h="27762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-Time Cost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70471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Domain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$10 – $15/year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57395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UI/UX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$0 – $12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981122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Development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$0-15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314442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Initial Hosting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$5 – $20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62011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SSL Certification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$0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456271"/>
                  </a:ext>
                </a:extLst>
              </a:tr>
              <a:tr h="277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Total One-Time Cost: 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~$15 – $47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89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Analysis</a:t>
            </a:r>
            <a:endParaRPr dirty="0"/>
          </a:p>
        </p:txBody>
      </p:sp>
      <p:grpSp>
        <p:nvGrpSpPr>
          <p:cNvPr id="1504" name="Google Shape;1504;p29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505" name="Google Shape;1505;p29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506" name="Google Shape;1506;p29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9"/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29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516" name="Google Shape;1516;p29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9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545" name="Google Shape;1545;p29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97F057E-906D-45A2-AF31-B4433AD5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58027"/>
              </p:ext>
            </p:extLst>
          </p:nvPr>
        </p:nvGraphicFramePr>
        <p:xfrm>
          <a:off x="1068447" y="1430036"/>
          <a:ext cx="5138216" cy="2255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69108">
                  <a:extLst>
                    <a:ext uri="{9D8B030D-6E8A-4147-A177-3AD203B41FA5}">
                      <a16:colId xmlns:a16="http://schemas.microsoft.com/office/drawing/2014/main" val="225875516"/>
                    </a:ext>
                  </a:extLst>
                </a:gridCol>
                <a:gridCol w="2569108">
                  <a:extLst>
                    <a:ext uri="{9D8B030D-6E8A-4147-A177-3AD203B41FA5}">
                      <a16:colId xmlns:a16="http://schemas.microsoft.com/office/drawing/2014/main" val="1393841502"/>
                    </a:ext>
                  </a:extLst>
                </a:gridCol>
              </a:tblGrid>
              <a:tr h="277629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Operational Costs (Monthly/Annually)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70471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Hosting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$5 – $10/month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57395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Database Backup &amp; Monitoring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$0 – $5/month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981122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Domain Renewal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~$10/year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314442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SMS/Email Services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$0 – $10/month based on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62011"/>
                  </a:ext>
                </a:extLst>
              </a:tr>
              <a:tr h="2776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Maintenance &amp; Updates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N/A (time-based)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4562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4CAF05-E995-411E-BC8F-601BD379DF24}"/>
              </a:ext>
            </a:extLst>
          </p:cNvPr>
          <p:cNvSpPr txBox="1"/>
          <p:nvPr/>
        </p:nvSpPr>
        <p:spPr>
          <a:xfrm>
            <a:off x="1246909" y="3863161"/>
            <a:ext cx="495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Estimated Monthly Operational Cost: ~$5 – $25 </a:t>
            </a:r>
          </a:p>
          <a:p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Estimated Annual Operational Cost: ~$60 – $300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7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10" y="67344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Break-Even Analysis</a:t>
            </a:r>
            <a:endParaRPr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ubtitle 36">
            <a:extLst>
              <a:ext uri="{FF2B5EF4-FFF2-40B4-BE49-F238E27FC236}">
                <a16:creationId xmlns:a16="http://schemas.microsoft.com/office/drawing/2014/main" id="{9121B1B5-FBEB-497D-938A-D251F9678E22}"/>
              </a:ext>
            </a:extLst>
          </p:cNvPr>
          <p:cNvSpPr txBox="1">
            <a:spLocks/>
          </p:cNvSpPr>
          <p:nvPr/>
        </p:nvSpPr>
        <p:spPr>
          <a:xfrm>
            <a:off x="2721243" y="1867562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-US"/>
          </a:p>
        </p:txBody>
      </p:sp>
      <p:sp>
        <p:nvSpPr>
          <p:cNvPr id="193" name="Subtitle 38">
            <a:extLst>
              <a:ext uri="{FF2B5EF4-FFF2-40B4-BE49-F238E27FC236}">
                <a16:creationId xmlns:a16="http://schemas.microsoft.com/office/drawing/2014/main" id="{6777C1D6-8DB6-4ABE-A9AD-3171D2107C88}"/>
              </a:ext>
            </a:extLst>
          </p:cNvPr>
          <p:cNvSpPr txBox="1">
            <a:spLocks/>
          </p:cNvSpPr>
          <p:nvPr/>
        </p:nvSpPr>
        <p:spPr>
          <a:xfrm>
            <a:off x="732065" y="1867562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-US"/>
          </a:p>
        </p:txBody>
      </p:sp>
      <p:sp>
        <p:nvSpPr>
          <p:cNvPr id="196" name="Title 44">
            <a:extLst>
              <a:ext uri="{FF2B5EF4-FFF2-40B4-BE49-F238E27FC236}">
                <a16:creationId xmlns:a16="http://schemas.microsoft.com/office/drawing/2014/main" id="{79E9B9BF-3352-479A-8082-B7DC986AFE7D}"/>
              </a:ext>
            </a:extLst>
          </p:cNvPr>
          <p:cNvSpPr txBox="1">
            <a:spLocks/>
          </p:cNvSpPr>
          <p:nvPr/>
        </p:nvSpPr>
        <p:spPr>
          <a:xfrm>
            <a:off x="2721243" y="3081982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C2A3CE-37D6-4812-B5D9-E54C88333FFD}"/>
              </a:ext>
            </a:extLst>
          </p:cNvPr>
          <p:cNvSpPr txBox="1"/>
          <p:nvPr/>
        </p:nvSpPr>
        <p:spPr>
          <a:xfrm>
            <a:off x="1059714" y="1406891"/>
            <a:ext cx="3456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Revenue at 200 rides: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 rides × $5 = $1,000 total ride value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 earns 10% of $1,000 = $100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Costs: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Operational = $20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Profit per Month: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$100 (revenue) − $20 (cost) = $80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Break-Even Point: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investment = $40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profit = $80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Break-even time = $40 ÷ $80 = 0.5 months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771</Words>
  <Application>Microsoft Office PowerPoint</Application>
  <PresentationFormat>On-screen Show (16:9)</PresentationFormat>
  <Paragraphs>120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Nunito Light</vt:lpstr>
      <vt:lpstr>Sora</vt:lpstr>
      <vt:lpstr>Open Sans</vt:lpstr>
      <vt:lpstr>Arial</vt:lpstr>
      <vt:lpstr>Software Engineering Business Plan by Slidesgo</vt:lpstr>
      <vt:lpstr>Online Driver Hiring</vt:lpstr>
      <vt:lpstr>Motivation</vt:lpstr>
      <vt:lpstr>Problem Defination</vt:lpstr>
      <vt:lpstr>Objective, Solution &amp; Project Output</vt:lpstr>
      <vt:lpstr>Impect on Socity</vt:lpstr>
      <vt:lpstr>Time Table</vt:lpstr>
      <vt:lpstr>Cost Analysis</vt:lpstr>
      <vt:lpstr>Cost Analysis</vt:lpstr>
      <vt:lpstr>Break-Even Analysis</vt:lpstr>
      <vt:lpstr>CEP Mapping (K’s)</vt:lpstr>
      <vt:lpstr>CEP Mapping (P’s)</vt:lpstr>
      <vt:lpstr>CEP Mapping (A’s)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Link: https://github.com/Naimul2580/Driver_Hiring  Vercel Link: https://driverhire.vercel.app/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Driver Hiring</dc:title>
  <cp:lastModifiedBy>User</cp:lastModifiedBy>
  <cp:revision>31</cp:revision>
  <dcterms:modified xsi:type="dcterms:W3CDTF">2025-05-09T15:29:51Z</dcterms:modified>
</cp:coreProperties>
</file>