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8" r:id="rId2"/>
    <p:sldId id="257" r:id="rId3"/>
    <p:sldId id="256" r:id="rId4"/>
    <p:sldId id="263" r:id="rId5"/>
    <p:sldId id="262"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Dashboard: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Institutions: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Packages: this function use for check course list.</a:t>
            </a:r>
          </a:p>
          <a:p>
            <a:pPr>
              <a:buFont typeface="Wingdings" panose="05000000000000000000" pitchFamily="2" charset="2"/>
              <a:buChar char="v"/>
            </a:pPr>
            <a:r>
              <a:rPr lang="en-US" sz="1800" dirty="0">
                <a:solidFill>
                  <a:srgbClr val="FFFFFF"/>
                </a:solidFill>
                <a:latin typeface="SegoeUI"/>
              </a:rPr>
              <a:t>Earnings: to take course.</a:t>
            </a:r>
          </a:p>
          <a:p>
            <a:pPr>
              <a:buFont typeface="Wingdings" panose="05000000000000000000" pitchFamily="2" charset="2"/>
              <a:buChar char="v"/>
            </a:pPr>
            <a:r>
              <a:rPr lang="en-US" sz="1800" b="0" i="0" u="none" strike="noStrike" baseline="0" dirty="0">
                <a:solidFill>
                  <a:srgbClr val="FFFFFF"/>
                </a:solidFill>
                <a:latin typeface="SegoeUI"/>
              </a:rPr>
              <a:t>Backup: Basic information get from this function.</a:t>
            </a:r>
          </a:p>
          <a:p>
            <a:pPr>
              <a:buFont typeface="Wingdings" panose="05000000000000000000" pitchFamily="2" charset="2"/>
              <a:buChar char="v"/>
            </a:pPr>
            <a:r>
              <a:rPr lang="en-US" sz="1800" dirty="0">
                <a:solidFill>
                  <a:srgbClr val="FFFFFF"/>
                </a:solidFill>
                <a:latin typeface="SegoeUI"/>
              </a:rPr>
              <a:t>Verify institutions: watch class time and also highlight the class time.</a:t>
            </a:r>
          </a:p>
          <a:p>
            <a:pPr>
              <a:buFont typeface="Wingdings" panose="05000000000000000000" pitchFamily="2" charset="2"/>
              <a:buChar char="v"/>
            </a:pPr>
            <a:r>
              <a:rPr lang="en-US" sz="1800" dirty="0">
                <a:solidFill>
                  <a:srgbClr val="FFFFFF"/>
                </a:solidFill>
                <a:latin typeface="SegoeUI"/>
              </a:rPr>
              <a:t>Profile: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Font page content: count attendance, missing class number etc.</a:t>
            </a:r>
          </a:p>
          <a:p>
            <a:pPr>
              <a:buFont typeface="Wingdings" panose="05000000000000000000" pitchFamily="2" charset="2"/>
              <a:buChar char="v"/>
            </a:pPr>
            <a:r>
              <a:rPr lang="en-US" sz="1800" dirty="0">
                <a:solidFill>
                  <a:schemeClr val="bg1"/>
                </a:solidFill>
              </a:rPr>
              <a:t>Font page notice: Every student must be registered and have an unique id that is need to access for LMS.</a:t>
            </a:r>
          </a:p>
          <a:p>
            <a:pPr>
              <a:buFont typeface="Wingdings" panose="05000000000000000000" pitchFamily="2" charset="2"/>
              <a:buChar char="v"/>
            </a:pPr>
            <a:r>
              <a:rPr lang="en-US" sz="1800" dirty="0">
                <a:solidFill>
                  <a:schemeClr val="bg1"/>
                </a:solidFill>
              </a:rPr>
              <a:t>Log Out: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latin typeface="Arial" panose="020B0604020202020204" pitchFamily="34" charset="0"/>
                <a:cs typeface="Arial" panose="020B0604020202020204" pitchFamily="34" charset="0"/>
              </a:rPr>
              <a:t>Institute</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marL="0" marR="0">
              <a:lnSpc>
                <a:spcPct val="106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courses: In this function institution will assign courses to the instructor, students and can </a:t>
            </a:r>
          </a:p>
          <a:p>
            <a:pPr marL="0" marR="0">
              <a:lnSpc>
                <a:spcPct val="106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Can manage all courses and </a:t>
            </a:r>
            <a:r>
              <a:rPr lang="en-US" sz="1800" dirty="0" err="1">
                <a:effectLst/>
                <a:latin typeface="Times New Roman" panose="02020603050405020304" pitchFamily="18" charset="0"/>
                <a:ea typeface="Times New Roman" panose="02020603050405020304" pitchFamily="18" charset="0"/>
              </a:rPr>
              <a:t>theris</a:t>
            </a:r>
            <a:r>
              <a:rPr lang="en-US" sz="1800">
                <a:effectLst/>
                <a:latin typeface="Times New Roman" panose="02020603050405020304" pitchFamily="18" charset="0"/>
                <a:ea typeface="Times New Roman" panose="02020603050405020304" pitchFamily="18" charset="0"/>
              </a:rPr>
              <a:t> section and time also.</a:t>
            </a:r>
          </a:p>
          <a:p>
            <a:pPr>
              <a:buFont typeface="Wingdings" panose="05000000000000000000" pitchFamily="2" charset="2"/>
              <a:buChar char="v"/>
            </a:pPr>
            <a:r>
              <a:rPr lang="en-US" sz="1800">
                <a:solidFill>
                  <a:schemeClr val="bg1"/>
                </a:solidFill>
              </a:rPr>
              <a:t>.</a:t>
            </a:r>
            <a:endParaRPr lang="en-US" sz="1800" dirty="0">
              <a:solidFill>
                <a:schemeClr val="bg1"/>
              </a:solidFill>
            </a:endParaRP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4746</TotalTime>
  <Words>778</Words>
  <Application>Microsoft Office PowerPoint</Application>
  <PresentationFormat>Widescreen</PresentationFormat>
  <Paragraphs>97</Paragraphs>
  <Slides>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Rounded MT Bold</vt:lpstr>
      <vt:lpstr>Berlin Sans FB Demi</vt:lpstr>
      <vt:lpstr>Calibri</vt:lpstr>
      <vt:lpstr>Calibri Light</vt:lpstr>
      <vt:lpstr>Courier New</vt:lpstr>
      <vt:lpstr>SegoeUI</vt:lpstr>
      <vt:lpstr>Times New Roman</vt:lpstr>
      <vt:lpstr>Verdana</vt:lpstr>
      <vt:lpstr>Wingdings</vt:lpstr>
      <vt:lpstr>Office Theme</vt:lpstr>
      <vt:lpstr>PowerPoint Presentation</vt:lpstr>
      <vt:lpstr>PowerPoint Presentation</vt:lpstr>
      <vt:lpstr>PowerPoint Presentation</vt:lpstr>
      <vt:lpstr>Admin Functions:</vt:lpstr>
      <vt:lpstr>Student Functions:</vt:lpstr>
      <vt:lpstr>PowerPoint Presentation</vt:lpstr>
      <vt:lpstr>Institute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49</cp:revision>
  <dcterms:created xsi:type="dcterms:W3CDTF">2020-07-20T17:43:44Z</dcterms:created>
  <dcterms:modified xsi:type="dcterms:W3CDTF">2020-08-02T19:18:03Z</dcterms:modified>
</cp:coreProperties>
</file>