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4D7B94-2EEB-42BC-8AB9-36A7B25FB0B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1A65780-C590-4AFD-81D3-6319DA96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5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330-2341-46F2-851D-908E16D9E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12065"/>
            <a:ext cx="10572000" cy="3908133"/>
          </a:xfrm>
        </p:spPr>
        <p:txBody>
          <a:bodyPr/>
          <a:lstStyle/>
          <a:p>
            <a:r>
              <a:rPr lang="en-US" dirty="0"/>
              <a:t>	 	 </a:t>
            </a:r>
            <a:br>
              <a:rPr lang="en-US" dirty="0"/>
            </a:br>
            <a:r>
              <a:rPr lang="en-US" sz="4400" dirty="0"/>
              <a:t>DATA COMMUNICATION &amp; NETWORK</a:t>
            </a:r>
            <a:br>
              <a:rPr lang="en-US" dirty="0"/>
            </a:br>
            <a:r>
              <a:rPr lang="en-US" dirty="0"/>
              <a:t>CSE338/CSE438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Submitted to </a:t>
            </a:r>
            <a:br>
              <a:rPr lang="en-US" dirty="0"/>
            </a:br>
            <a:r>
              <a:rPr lang="en-US" dirty="0"/>
              <a:t>Nova Ahmed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E7580-95FB-41B9-AC24-97CFF738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5089"/>
          </a:xfrm>
        </p:spPr>
        <p:txBody>
          <a:bodyPr>
            <a:noAutofit/>
          </a:bodyPr>
          <a:lstStyle/>
          <a:p>
            <a:r>
              <a:rPr lang="en-US" sz="3200" dirty="0"/>
              <a:t>Md. Maruf Billah</a:t>
            </a:r>
            <a:br>
              <a:rPr lang="en-US" sz="3200" dirty="0"/>
            </a:br>
            <a:r>
              <a:rPr lang="en-US" sz="3200" dirty="0"/>
              <a:t>ID: 1530671042</a:t>
            </a:r>
          </a:p>
        </p:txBody>
      </p:sp>
    </p:spTree>
    <p:extLst>
      <p:ext uri="{BB962C8B-B14F-4D97-AF65-F5344CB8AC3E}">
        <p14:creationId xmlns:p14="http://schemas.microsoft.com/office/powerpoint/2010/main" val="33766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330-2341-46F2-851D-908E16D9E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26465"/>
            <a:ext cx="10572000" cy="1536191"/>
          </a:xfrm>
        </p:spPr>
        <p:txBody>
          <a:bodyPr/>
          <a:lstStyle/>
          <a:p>
            <a:pPr algn="ctr"/>
            <a:r>
              <a:rPr lang="en-US" sz="8000" dirty="0"/>
              <a:t>WebRTC</a:t>
            </a:r>
          </a:p>
        </p:txBody>
      </p:sp>
    </p:spTree>
    <p:extLst>
      <p:ext uri="{BB962C8B-B14F-4D97-AF65-F5344CB8AC3E}">
        <p14:creationId xmlns:p14="http://schemas.microsoft.com/office/powerpoint/2010/main" val="278717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6F41-A152-43E7-93E2-977D7A1A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What is WebRTC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C031-D93A-403B-892C-1953A27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Web Real-Time Communications (WebRTC) is an open source project created by Google to enable peer-to-peer communication in web browsers and mobile applications through application programming interfaces. This includes audio, video, and data transfers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08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8C3E-D889-4ECB-9CCA-74B40712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70439-D9C8-4A54-BF6D-A875A4391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4" y="2330037"/>
            <a:ext cx="6455664" cy="4303776"/>
          </a:xfrm>
        </p:spPr>
      </p:pic>
    </p:spTree>
    <p:extLst>
      <p:ext uri="{BB962C8B-B14F-4D97-AF65-F5344CB8AC3E}">
        <p14:creationId xmlns:p14="http://schemas.microsoft.com/office/powerpoint/2010/main" val="4169791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</TotalTime>
  <Words>73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     DATA COMMUNICATION &amp; NETWORK CSE338/CSE438  Submitted to  Nova Ahmed</vt:lpstr>
      <vt:lpstr>WebRTC</vt:lpstr>
      <vt:lpstr>What is WebRTC</vt:lpstr>
      <vt:lpstr>How it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Informative Speech Outline  ENG 111.6  Submitted to  Rumaisa Nasim Jumana</dc:title>
  <dc:creator>Maruf Billah</dc:creator>
  <cp:lastModifiedBy>Maruf Billah</cp:lastModifiedBy>
  <cp:revision>3</cp:revision>
  <dcterms:created xsi:type="dcterms:W3CDTF">2020-09-20T10:47:30Z</dcterms:created>
  <dcterms:modified xsi:type="dcterms:W3CDTF">2020-11-02T07:11:15Z</dcterms:modified>
</cp:coreProperties>
</file>