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8" r:id="rId2"/>
    <p:sldId id="257" r:id="rId3"/>
    <p:sldId id="256"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28"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8/2/2020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8/2/2020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4744</TotalTime>
  <Words>636</Words>
  <Application>Microsoft Office PowerPoint</Application>
  <PresentationFormat>Widescreen</PresentationFormat>
  <Paragraphs>83</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Rounded MT Bold</vt:lpstr>
      <vt:lpstr>Berlin Sans FB Demi</vt:lpstr>
      <vt:lpstr>Calibri</vt:lpstr>
      <vt:lpstr>Calibri Light</vt:lpstr>
      <vt:lpstr>Courier New</vt:lpstr>
      <vt:lpstr>SegoeUI</vt:lpstr>
      <vt:lpstr>Verdana</vt:lpstr>
      <vt:lpstr>Wingdings</vt:lpstr>
      <vt:lpstr>Office Theme</vt:lpstr>
      <vt:lpstr>PowerPoint Presentation</vt:lpstr>
      <vt:lpstr>PowerPoint Presentation</vt:lpstr>
      <vt:lpstr>PowerPoint Presentation</vt:lpstr>
      <vt:lpstr>Student Functions:</vt:lpstr>
      <vt:lpstr>Admin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47</cp:revision>
  <dcterms:created xsi:type="dcterms:W3CDTF">2020-07-20T17:43:44Z</dcterms:created>
  <dcterms:modified xsi:type="dcterms:W3CDTF">2020-08-02T17:53:48Z</dcterms:modified>
</cp:coreProperties>
</file>