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C11EB-072C-4603-91EC-CC3E64F1544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212E9-E807-4895-9668-F6938D4EA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9258-2EC5-4D45-BE47-7EE68F585B4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76B7-6B8D-4031-803F-0FF20B273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9258-2EC5-4D45-BE47-7EE68F585B4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76B7-6B8D-4031-803F-0FF20B273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9258-2EC5-4D45-BE47-7EE68F585B4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76B7-6B8D-4031-803F-0FF20B273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9258-2EC5-4D45-BE47-7EE68F585B4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76B7-6B8D-4031-803F-0FF20B273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9258-2EC5-4D45-BE47-7EE68F585B4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76B7-6B8D-4031-803F-0FF20B273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9258-2EC5-4D45-BE47-7EE68F585B4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76B7-6B8D-4031-803F-0FF20B273E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9258-2EC5-4D45-BE47-7EE68F585B4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76B7-6B8D-4031-803F-0FF20B273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9258-2EC5-4D45-BE47-7EE68F585B4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76B7-6B8D-4031-803F-0FF20B273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9258-2EC5-4D45-BE47-7EE68F585B4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76B7-6B8D-4031-803F-0FF20B273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9258-2EC5-4D45-BE47-7EE68F585B4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9C76B7-6B8D-4031-803F-0FF20B273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9258-2EC5-4D45-BE47-7EE68F585B4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76B7-6B8D-4031-803F-0FF20B273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B6F9258-2EC5-4D45-BE47-7EE68F585B4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39C76B7-6B8D-4031-803F-0FF20B273E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CSE 499A SU20 GROUP 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1000" y="3429000"/>
            <a:ext cx="4359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Md. </a:t>
            </a:r>
            <a:r>
              <a:rPr lang="en-US" dirty="0" err="1"/>
              <a:t>Maruf</a:t>
            </a:r>
            <a:r>
              <a:rPr lang="en-US" dirty="0"/>
              <a:t> </a:t>
            </a:r>
            <a:r>
              <a:rPr lang="en-US" dirty="0" err="1"/>
              <a:t>Billah</a:t>
            </a:r>
            <a:r>
              <a:rPr lang="en-US" dirty="0"/>
              <a:t> </a:t>
            </a:r>
            <a:r>
              <a:rPr lang="en-US" dirty="0" smtClean="0"/>
              <a:t>                    1530671042</a:t>
            </a:r>
          </a:p>
          <a:p>
            <a:r>
              <a:rPr lang="fi-FI" dirty="0"/>
              <a:t>Md. Barkat Ullah Hossain </a:t>
            </a:r>
            <a:r>
              <a:rPr lang="fi-FI" dirty="0" smtClean="0"/>
              <a:t>     1530642642</a:t>
            </a:r>
          </a:p>
          <a:p>
            <a:r>
              <a:rPr lang="fi-FI" dirty="0" smtClean="0"/>
              <a:t>Ifthakharul Alam Shuvo          1530421045</a:t>
            </a:r>
          </a:p>
          <a:p>
            <a:r>
              <a:rPr lang="en-US" dirty="0"/>
              <a:t>Md. </a:t>
            </a:r>
            <a:r>
              <a:rPr lang="en-US" dirty="0" err="1"/>
              <a:t>Zakaria</a:t>
            </a:r>
            <a:r>
              <a:rPr lang="en-US" dirty="0"/>
              <a:t> </a:t>
            </a:r>
            <a:r>
              <a:rPr lang="en-US" dirty="0" smtClean="0"/>
              <a:t>                            1430604042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4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6951" y="605135"/>
            <a:ext cx="1540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b="1" dirty="0" err="1" smtClean="0">
                <a:solidFill>
                  <a:srgbClr val="FF0000"/>
                </a:solidFill>
              </a:rPr>
              <a:t>WebRTC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1976" y="1295400"/>
            <a:ext cx="181876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AGENDA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2400" dirty="0" smtClean="0">
                <a:solidFill>
                  <a:srgbClr val="002060"/>
                </a:solidFill>
              </a:rPr>
              <a:t>What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2400" dirty="0" smtClean="0">
                <a:solidFill>
                  <a:srgbClr val="002060"/>
                </a:solidFill>
              </a:rPr>
              <a:t>How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2400" dirty="0" smtClean="0">
                <a:solidFill>
                  <a:srgbClr val="002060"/>
                </a:solidFill>
              </a:rPr>
              <a:t>Why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2400" dirty="0" smtClean="0">
                <a:solidFill>
                  <a:srgbClr val="002060"/>
                </a:solidFill>
              </a:rPr>
              <a:t>Challenges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3581400"/>
            <a:ext cx="518526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b="1" dirty="0" err="1" smtClean="0">
                <a:solidFill>
                  <a:srgbClr val="FF0000"/>
                </a:solidFill>
              </a:rPr>
              <a:t>WebRTC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b="1" dirty="0" smtClean="0"/>
              <a:t> </a:t>
            </a:r>
            <a:r>
              <a:rPr lang="en-US" sz="2000" b="1" dirty="0" smtClean="0"/>
              <a:t>Web Real-Time Communication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b="1" dirty="0" smtClean="0"/>
              <a:t>Allows direct connection between browsers</a:t>
            </a:r>
          </a:p>
        </p:txBody>
      </p:sp>
    </p:spTree>
    <p:extLst>
      <p:ext uri="{BB962C8B-B14F-4D97-AF65-F5344CB8AC3E}">
        <p14:creationId xmlns:p14="http://schemas.microsoft.com/office/powerpoint/2010/main" val="164133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99060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server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895600" y="2057400"/>
            <a:ext cx="6096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905000" y="32004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81400" y="3543300"/>
            <a:ext cx="2514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48400" y="32004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15000" y="1905000"/>
            <a:ext cx="99060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304800"/>
            <a:ext cx="3973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WebRTC</a:t>
            </a:r>
            <a:r>
              <a:rPr lang="en-US" sz="2800" b="1" dirty="0" smtClean="0">
                <a:solidFill>
                  <a:srgbClr val="FF0000"/>
                </a:solidFill>
              </a:rPr>
              <a:t> Working Process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11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46882"/>
            <a:ext cx="627998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Positive side </a:t>
            </a:r>
            <a:endParaRPr lang="en-US" sz="2800" b="1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How do the Clients Know about each other ?</a:t>
            </a:r>
            <a:b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1295400"/>
            <a:ext cx="21799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API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Identify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Type of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NAT traversal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Security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Codec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600" y="3429000"/>
            <a:ext cx="535101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Negative side</a:t>
            </a:r>
            <a:endParaRPr lang="en-US" sz="2800" b="1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err="1" smtClean="0"/>
              <a:t>WebRTC</a:t>
            </a:r>
            <a:r>
              <a:rPr lang="en-US" sz="2400" dirty="0" smtClean="0"/>
              <a:t> works via UDP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/>
              <a:t>No standard signaling protocol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/>
              <a:t>Not fully compatible with all browsers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202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762000"/>
            <a:ext cx="475431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Why </a:t>
            </a:r>
            <a:r>
              <a:rPr lang="en-US" sz="2800" b="1" dirty="0" err="1" smtClean="0"/>
              <a:t>WebRTC</a:t>
            </a:r>
            <a:r>
              <a:rPr lang="en-US" sz="2800" b="1" dirty="0" smtClean="0"/>
              <a:t>?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Removes the need for extra apps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Embedded in web technologies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Secure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917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69</TotalTime>
  <Words>96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CSE 499A SU20 GROUP 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nafiz</dc:creator>
  <cp:lastModifiedBy>nafiz</cp:lastModifiedBy>
  <cp:revision>7</cp:revision>
  <dcterms:created xsi:type="dcterms:W3CDTF">2020-09-13T17:40:58Z</dcterms:created>
  <dcterms:modified xsi:type="dcterms:W3CDTF">2020-09-13T18:58:59Z</dcterms:modified>
</cp:coreProperties>
</file>