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  <p:sldId id="258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4" d="100"/>
          <a:sy n="74" d="100"/>
        </p:scale>
        <p:origin x="54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16B6B-17F9-4BEA-818B-119E18B65429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6DB73-3C60-46CB-A486-E417DBD6C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518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16B6B-17F9-4BEA-818B-119E18B65429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6DB73-3C60-46CB-A486-E417DBD6C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478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16B6B-17F9-4BEA-818B-119E18B65429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6DB73-3C60-46CB-A486-E417DBD6C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3069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16B6B-17F9-4BEA-818B-119E18B65429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6DB73-3C60-46CB-A486-E417DBD6CD4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727363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16B6B-17F9-4BEA-818B-119E18B65429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6DB73-3C60-46CB-A486-E417DBD6C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8065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16B6B-17F9-4BEA-818B-119E18B65429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6DB73-3C60-46CB-A486-E417DBD6C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1468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16B6B-17F9-4BEA-818B-119E18B65429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6DB73-3C60-46CB-A486-E417DBD6C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9412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16B6B-17F9-4BEA-818B-119E18B65429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6DB73-3C60-46CB-A486-E417DBD6C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6454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16B6B-17F9-4BEA-818B-119E18B65429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6DB73-3C60-46CB-A486-E417DBD6C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70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16B6B-17F9-4BEA-818B-119E18B65429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6DB73-3C60-46CB-A486-E417DBD6C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929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16B6B-17F9-4BEA-818B-119E18B65429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6DB73-3C60-46CB-A486-E417DBD6C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923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16B6B-17F9-4BEA-818B-119E18B65429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6DB73-3C60-46CB-A486-E417DBD6C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672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16B6B-17F9-4BEA-818B-119E18B65429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6DB73-3C60-46CB-A486-E417DBD6C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974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16B6B-17F9-4BEA-818B-119E18B65429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6DB73-3C60-46CB-A486-E417DBD6C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506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16B6B-17F9-4BEA-818B-119E18B65429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6DB73-3C60-46CB-A486-E417DBD6C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734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16B6B-17F9-4BEA-818B-119E18B65429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6DB73-3C60-46CB-A486-E417DBD6C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709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16B6B-17F9-4BEA-818B-119E18B65429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6DB73-3C60-46CB-A486-E417DBD6C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897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B916B6B-17F9-4BEA-818B-119E18B65429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66DB73-3C60-46CB-A486-E417DBD6C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964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C3D44B1-8213-4CEA-8D83-A6FF0B30F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550" y="1223492"/>
            <a:ext cx="11075830" cy="1414404"/>
          </a:xfrm>
        </p:spPr>
        <p:txBody>
          <a:bodyPr/>
          <a:lstStyle/>
          <a:p>
            <a:r>
              <a:rPr lang="en-US" sz="3600" dirty="0">
                <a:latin typeface="Arial Rounded MT Bold" panose="020F0704030504030204" pitchFamily="34" charset="0"/>
              </a:rPr>
              <a:t>Project- </a:t>
            </a:r>
            <a:r>
              <a:rPr lang="en-US" sz="3600" dirty="0" smtClean="0">
                <a:latin typeface="Arial Rounded MT Bold" panose="020F0704030504030204" pitchFamily="34" charset="0"/>
              </a:rPr>
              <a:t>Advance Learning </a:t>
            </a:r>
            <a:r>
              <a:rPr lang="en-US" sz="3600" dirty="0">
                <a:latin typeface="Arial Rounded MT Bold" panose="020F0704030504030204" pitchFamily="34" charset="0"/>
              </a:rPr>
              <a:t>Management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5E26B1C-F00B-49E0-ABE1-43C6036CB6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5404" y="3181081"/>
            <a:ext cx="5988599" cy="2477905"/>
          </a:xfrm>
        </p:spPr>
        <p:txBody>
          <a:bodyPr/>
          <a:lstStyle/>
          <a:p>
            <a:r>
              <a:rPr lang="en-US" dirty="0"/>
              <a:t>Name: </a:t>
            </a:r>
            <a:r>
              <a:rPr lang="en-US" dirty="0" smtClean="0"/>
              <a:t> </a:t>
            </a:r>
            <a:r>
              <a:rPr lang="en-US" dirty="0" err="1" smtClean="0"/>
              <a:t>Barkatullah</a:t>
            </a:r>
            <a:r>
              <a:rPr lang="en-US" dirty="0" smtClean="0"/>
              <a:t> Hossain </a:t>
            </a:r>
            <a:endParaRPr lang="en-US" dirty="0"/>
          </a:p>
          <a:p>
            <a:r>
              <a:rPr lang="en-US" dirty="0"/>
              <a:t>ID</a:t>
            </a:r>
            <a:r>
              <a:rPr lang="en-US" dirty="0" smtClean="0"/>
              <a:t>: 1530642642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29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0B926D1-ED01-43C1-B676-A26376D2B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197" y="894605"/>
            <a:ext cx="9404723" cy="1400530"/>
          </a:xfrm>
        </p:spPr>
        <p:txBody>
          <a:bodyPr/>
          <a:lstStyle/>
          <a:p>
            <a:r>
              <a:rPr lang="en-US" dirty="0"/>
              <a:t>Introduction: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26197" y="1833977"/>
            <a:ext cx="8946541" cy="4195481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itchFamily="18" charset="0"/>
              </a:rPr>
              <a:t>We are making such kind of learning management system where </a:t>
            </a: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student and faculty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can create a good interaction </a:t>
            </a: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among themselves. Where assets will be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uploaded to the Learning Management System, which makes </a:t>
            </a: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students easily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accessible for remote </a:t>
            </a: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learners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with great understanding.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Student can also take part on group studies over the platform which will also help to enhance their learning. </a:t>
            </a: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Students will be evaluated based on their participation on the class and assigned task.</a:t>
            </a:r>
          </a:p>
        </p:txBody>
      </p:sp>
    </p:spTree>
    <p:extLst>
      <p:ext uri="{BB962C8B-B14F-4D97-AF65-F5344CB8AC3E}">
        <p14:creationId xmlns:p14="http://schemas.microsoft.com/office/powerpoint/2010/main" val="1439549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1B3DB64-F483-4AAC-BFC2-12A36A3C3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038" y="691979"/>
            <a:ext cx="9404723" cy="1400530"/>
          </a:xfrm>
        </p:spPr>
        <p:txBody>
          <a:bodyPr/>
          <a:lstStyle/>
          <a:p>
            <a:r>
              <a:rPr lang="en-US" dirty="0"/>
              <a:t>Student Functions: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045C6E0-45B3-499B-933A-D0A4378C19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2532" y="1515811"/>
            <a:ext cx="8946541" cy="4195481"/>
          </a:xfrm>
        </p:spPr>
        <p:txBody>
          <a:bodyPr>
            <a:normAutofit fontScale="925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Class work</a:t>
            </a:r>
            <a:r>
              <a:rPr lang="en-US" sz="1800" dirty="0" smtClean="0"/>
              <a:t>: Based on their classwork student performance will be evaluated.</a:t>
            </a:r>
            <a:endParaRPr lang="en-US" sz="18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1800" b="0" i="0" u="none" strike="noStrike" baseline="0" dirty="0">
                <a:solidFill>
                  <a:srgbClr val="FFFFFF"/>
                </a:solidFill>
                <a:latin typeface="SegoeUI"/>
              </a:rPr>
              <a:t>Notifications: </a:t>
            </a:r>
            <a:r>
              <a:rPr lang="en-US" sz="1800" b="0" i="0" u="none" strike="noStrike" baseline="0" dirty="0" smtClean="0">
                <a:solidFill>
                  <a:srgbClr val="FFFFFF"/>
                </a:solidFill>
                <a:latin typeface="SegoeUI"/>
              </a:rPr>
              <a:t>students will allow</a:t>
            </a:r>
            <a:r>
              <a:rPr lang="en-US" sz="1800" b="0" i="0" u="none" strike="noStrike" dirty="0" smtClean="0">
                <a:solidFill>
                  <a:srgbClr val="FFFFFF"/>
                </a:solidFill>
                <a:latin typeface="SegoeUI"/>
              </a:rPr>
              <a:t> to see their recent and upcoming class work.</a:t>
            </a:r>
            <a:endParaRPr lang="en-US" sz="1800" b="0" i="0" u="none" strike="noStrike" baseline="0" dirty="0" smtClean="0">
              <a:solidFill>
                <a:srgbClr val="FFFFFF"/>
              </a:solidFill>
              <a:latin typeface="SegoeUI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b="0" i="0" u="none" strike="noStrike" baseline="0" dirty="0" smtClean="0">
                <a:solidFill>
                  <a:srgbClr val="FFFFFF"/>
                </a:solidFill>
                <a:latin typeface="SegoeUI"/>
              </a:rPr>
              <a:t>Course </a:t>
            </a:r>
            <a:r>
              <a:rPr lang="en-US" sz="1800" b="0" i="0" u="none" strike="noStrike" baseline="0" dirty="0">
                <a:solidFill>
                  <a:srgbClr val="FFFFFF"/>
                </a:solidFill>
                <a:latin typeface="SegoeUI"/>
              </a:rPr>
              <a:t>List</a:t>
            </a:r>
            <a:r>
              <a:rPr lang="en-US" sz="1800" b="0" i="0" u="none" strike="noStrike" baseline="0" dirty="0" smtClean="0">
                <a:solidFill>
                  <a:srgbClr val="FFFFFF"/>
                </a:solidFill>
                <a:latin typeface="SegoeUI"/>
              </a:rPr>
              <a:t>:</a:t>
            </a:r>
            <a:r>
              <a:rPr lang="en-US" sz="1800" b="0" i="0" u="none" strike="noStrike" dirty="0" smtClean="0">
                <a:solidFill>
                  <a:srgbClr val="FFFFFF"/>
                </a:solidFill>
                <a:latin typeface="SegoeUI"/>
              </a:rPr>
              <a:t> Student can see all of their assigned courses there</a:t>
            </a:r>
            <a:r>
              <a:rPr lang="en-US" sz="1800" b="0" i="0" u="none" strike="noStrike" baseline="0" dirty="0" smtClean="0">
                <a:solidFill>
                  <a:srgbClr val="FFFFFF"/>
                </a:solidFill>
                <a:latin typeface="SegoeUI"/>
              </a:rPr>
              <a:t>.</a:t>
            </a:r>
            <a:endParaRPr lang="en-US" sz="1800" b="0" i="0" u="none" strike="noStrike" baseline="0" dirty="0">
              <a:solidFill>
                <a:srgbClr val="FFFFFF"/>
              </a:solidFill>
              <a:latin typeface="SegoeUI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rgbClr val="FFFFFF"/>
                </a:solidFill>
                <a:latin typeface="SegoeUI"/>
              </a:rPr>
              <a:t>Advising</a:t>
            </a:r>
            <a:r>
              <a:rPr lang="en-US" sz="1800" dirty="0" smtClean="0">
                <a:solidFill>
                  <a:srgbClr val="FFFFFF"/>
                </a:solidFill>
                <a:latin typeface="SegoeUI"/>
              </a:rPr>
              <a:t>: Student will allow take their own desired courses.</a:t>
            </a:r>
            <a:endParaRPr lang="en-US" sz="1800" dirty="0">
              <a:solidFill>
                <a:srgbClr val="FFFFFF"/>
              </a:solidFill>
              <a:latin typeface="SegoeUI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b="0" i="0" u="none" strike="noStrike" baseline="0" dirty="0" smtClean="0">
                <a:solidFill>
                  <a:srgbClr val="FFFFFF"/>
                </a:solidFill>
                <a:latin typeface="SegoeUI"/>
              </a:rPr>
              <a:t>Profile: Student</a:t>
            </a:r>
            <a:r>
              <a:rPr lang="en-US" sz="1800" b="0" i="0" u="none" strike="noStrike" dirty="0" smtClean="0">
                <a:solidFill>
                  <a:srgbClr val="FFFFFF"/>
                </a:solidFill>
                <a:latin typeface="SegoeUI"/>
              </a:rPr>
              <a:t> </a:t>
            </a:r>
            <a:r>
              <a:rPr lang="en-US" sz="1800" b="0" i="0" u="none" strike="noStrike" dirty="0" err="1" smtClean="0">
                <a:solidFill>
                  <a:srgbClr val="FFFFFF"/>
                </a:solidFill>
                <a:latin typeface="SegoeUI"/>
              </a:rPr>
              <a:t>iformation</a:t>
            </a:r>
            <a:r>
              <a:rPr lang="en-US" sz="1800" b="0" i="0" u="none" strike="noStrike" dirty="0" smtClean="0">
                <a:solidFill>
                  <a:srgbClr val="FFFFFF"/>
                </a:solidFill>
                <a:latin typeface="SegoeUI"/>
              </a:rPr>
              <a:t> will show</a:t>
            </a:r>
            <a:r>
              <a:rPr lang="en-US" sz="1800" b="0" i="0" u="none" strike="noStrike" baseline="0" dirty="0" smtClean="0">
                <a:solidFill>
                  <a:srgbClr val="FFFFFF"/>
                </a:solidFill>
                <a:latin typeface="SegoeUI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 smtClean="0">
                <a:solidFill>
                  <a:srgbClr val="FFFFFF"/>
                </a:solidFill>
                <a:latin typeface="SegoeUI"/>
              </a:rPr>
              <a:t>Class </a:t>
            </a:r>
            <a:r>
              <a:rPr lang="en-US" sz="1800" dirty="0">
                <a:solidFill>
                  <a:srgbClr val="FFFFFF"/>
                </a:solidFill>
                <a:latin typeface="SegoeUI"/>
              </a:rPr>
              <a:t>time: watch class time and also highlight the class time.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b="0" i="0" u="none" strike="noStrike" baseline="0" dirty="0">
                <a:solidFill>
                  <a:srgbClr val="FFFFFF"/>
                </a:solidFill>
                <a:latin typeface="SegoeUI"/>
              </a:rPr>
              <a:t>Add class</a:t>
            </a:r>
            <a:r>
              <a:rPr lang="en-US" sz="1800" dirty="0">
                <a:solidFill>
                  <a:srgbClr val="FFFFFF"/>
                </a:solidFill>
                <a:latin typeface="SegoeUI"/>
              </a:rPr>
              <a:t>mates: Student can be add of his/ her classmates.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Attendance: count attendance, missing class number etc.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Student register: Every student must be registered and have an unique id that is need to access for LMS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Resource: All types of resource like slides, docs and pdf etc. get from function.</a:t>
            </a:r>
          </a:p>
        </p:txBody>
      </p:sp>
    </p:spTree>
    <p:extLst>
      <p:ext uri="{BB962C8B-B14F-4D97-AF65-F5344CB8AC3E}">
        <p14:creationId xmlns:p14="http://schemas.microsoft.com/office/powerpoint/2010/main" val="3942538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1B3DB64-F483-4AAC-BFC2-12A36A3C3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038" y="691979"/>
            <a:ext cx="9404723" cy="140053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2484" y="1931832"/>
            <a:ext cx="7515020" cy="4230755"/>
          </a:xfrm>
        </p:spPr>
      </p:pic>
    </p:spTree>
    <p:extLst>
      <p:ext uri="{BB962C8B-B14F-4D97-AF65-F5344CB8AC3E}">
        <p14:creationId xmlns:p14="http://schemas.microsoft.com/office/powerpoint/2010/main" val="37991686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219</TotalTime>
  <Words>228</Words>
  <Application>Microsoft Office PowerPoint</Application>
  <PresentationFormat>Widescreen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3" baseType="lpstr">
      <vt:lpstr>Arial</vt:lpstr>
      <vt:lpstr>Arial Rounded MT Bold</vt:lpstr>
      <vt:lpstr>Calibri</vt:lpstr>
      <vt:lpstr>Century Gothic</vt:lpstr>
      <vt:lpstr>SegoeUI</vt:lpstr>
      <vt:lpstr>Times New Roman</vt:lpstr>
      <vt:lpstr>Wingdings</vt:lpstr>
      <vt:lpstr>Wingdings 3</vt:lpstr>
      <vt:lpstr>Ion</vt:lpstr>
      <vt:lpstr>Project- Advance Learning Management System</vt:lpstr>
      <vt:lpstr>Introduction:</vt:lpstr>
      <vt:lpstr>Student Functions: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Xakaria</dc:creator>
  <cp:lastModifiedBy>Shiam</cp:lastModifiedBy>
  <cp:revision>15</cp:revision>
  <dcterms:created xsi:type="dcterms:W3CDTF">2020-07-19T15:25:25Z</dcterms:created>
  <dcterms:modified xsi:type="dcterms:W3CDTF">2020-07-20T05:06:45Z</dcterms:modified>
</cp:coreProperties>
</file>