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57" r:id="rId4"/>
    <p:sldId id="259" r:id="rId5"/>
    <p:sldId id="260" r:id="rId6"/>
    <p:sldId id="264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385072-F015-4982-9AD8-BB6C5D186C7E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903A09-6906-42FA-A326-3A19B062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24200" y="484030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38100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LEARNING MANAGEMENT SYSTEM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Ifthakharul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shuvo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ID: 1530421045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907171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management systems (LMS) can be defined as a suite of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deliver,track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report on and administer learning content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progress and student interactions. The varsity admin can control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The importance of these systems is growing as far as terms such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internet-based educational system, educational service Provider, and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 or  On-demand education  are becoming popular.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era and pandemic situation there is necessity of online learning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Bangladesh curriculum. Most of the educational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have any online learning management system. Some of them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but which are not fully function and effective for both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faculty members. On this pandemic situation numerous students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work flow is getting hampered and lack of a systemic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institutions are unable to track/follow their  protocol and facing difficulty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large number 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students.Under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circumstance, there is a necessity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such a kind of advance learning management system which will be universal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institution, connect everything on one place and full fill their basic core.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00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762000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Faculty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endParaRPr lang="en-US" sz="4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71" y="1676400"/>
            <a:ext cx="92711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are making a universal learning management system. Here faculty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role is one of the vital role out of four roles of this system. Any institution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which have access in this system their tutors need to register in this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system. Then instructor can use the features of this system. After the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login of instructors they can see a dashboard Containing various features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ere instructor can take classes through video calls.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598714"/>
            <a:ext cx="2095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4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886" y="1600200"/>
            <a:ext cx="861011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My courses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 this function instructor can see which courses and which sections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is taking in a particular semester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Class 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instructor can watch his class timing with weekly days.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Manual attendance: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function will allow to take attendance manually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total present and absent student number.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Notification: Here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will shoe all kind of notification for the instructor.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Sent notification: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here instructor can send any kind of notification to the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Upload grade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will give instructor upload grade features for all the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in his particular course section.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Assign work: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instructor can assign any kind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students.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VII. Upload file: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instructor can upload any kind of reading materials.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VIII. View assignment: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function instructor can view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submitted,late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or missing assignment with name and id of any students.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IX. My profile: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will show details of any particular instructor.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69" y="459432"/>
            <a:ext cx="8990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X. Offer course time: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feature will allow the instructor to set his preferable time for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course to the institution.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XI. Dashboard: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show particular days classes, recent class work, recent notifications.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8" y="2209800"/>
            <a:ext cx="6927181" cy="3894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685800"/>
            <a:ext cx="27174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Institutio</a:t>
            </a:r>
            <a:r>
              <a:rPr lang="en-US" sz="48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endParaRPr lang="en-US" sz="4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71" y="1676400"/>
            <a:ext cx="9331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we are making a universal learning management system. Here institution </a:t>
            </a:r>
            <a:br>
              <a:rPr lang="en-US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uthority role is the main role of this system. </a:t>
            </a:r>
            <a:r>
              <a:rPr lang="en-US" sz="2400" dirty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nstitution will register first</a:t>
            </a:r>
          </a:p>
          <a:p>
            <a:r>
              <a:rPr lang="en-US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 this system. Institution will monitor the work of students and </a:t>
            </a:r>
            <a:r>
              <a:rPr lang="en-US" sz="2400" dirty="0" err="1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istructors</a:t>
            </a:r>
            <a:r>
              <a:rPr lang="en-US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Institution will assign the instructor and sum up their role.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598714"/>
            <a:ext cx="2095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4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886" y="1600200"/>
            <a:ext cx="953498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 this function institution will assign courses to the instructor, students and can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manage all courses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and time also.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Faculty: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institution can add faculty, delete faculty, modify faculty information.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institution can add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information.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Sent notification: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here institution can notify all students and instructor or any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particular student or instructor.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Grades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provide the grade of all student and Institution can watch any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students grade also.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Assign courses: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institution can assign any course to the student and instructors.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VII. Advising rules: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institution can set the rules of  course registration.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VIII. Result backup: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institution will have backup for all results of every students.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IX. University profile: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will show details of that institution which registered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system.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 Add role: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institution can assign the role for any instructor.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69" y="459432"/>
            <a:ext cx="91550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XI. See offer course time: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institution can see the desired courses and their time of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student’s or instructor’s.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XII. Dashboard: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show all students , courses and instructor under the institution.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" y="2514600"/>
            <a:ext cx="6927181" cy="3909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Technology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4266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Bootstrap </a:t>
            </a: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JavaScript, Ajax,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4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670</TotalTime>
  <Words>421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Technology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shuvo</dc:creator>
  <cp:lastModifiedBy>nafiz</cp:lastModifiedBy>
  <cp:revision>41</cp:revision>
  <dcterms:created xsi:type="dcterms:W3CDTF">2019-08-30T06:19:49Z</dcterms:created>
  <dcterms:modified xsi:type="dcterms:W3CDTF">2020-08-02T19:45:14Z</dcterms:modified>
</cp:coreProperties>
</file>