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4" r:id="rId3"/>
    <p:sldId id="361" r:id="rId4"/>
    <p:sldId id="282" r:id="rId5"/>
    <p:sldId id="259" r:id="rId6"/>
    <p:sldId id="363" r:id="rId7"/>
    <p:sldId id="319" r:id="rId8"/>
    <p:sldId id="338" r:id="rId9"/>
    <p:sldId id="339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1C636-8732-4354-AD4B-B66631B9CA03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7DDDE-0AA2-47E1-9BE4-F72B14C78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1F6F31-9B22-4883-80F0-FA86F48C621C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9512B5-83A2-4B85-A346-F0D42AA853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7010400" cy="327660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Marufa</a:t>
            </a:r>
            <a:r>
              <a:rPr lang="en-US" dirty="0">
                <a:solidFill>
                  <a:schemeClr val="tx1"/>
                </a:solidFill>
              </a:rPr>
              <a:t> Sultana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ID:18701008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Session:2017-18</a:t>
            </a:r>
          </a:p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Computer Science &amp; Engineering </a:t>
            </a:r>
          </a:p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University of Chittagong</a:t>
            </a:r>
          </a:p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7526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  <a:cs typeface="Calibri" panose="020F0502020204030204" charset="0"/>
                <a:sym typeface="+mn-ea"/>
              </a:rPr>
              <a:t>An Expert System to identify  Classes of Bragging in social media according to their characteristics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itchFamily="18" charset="0"/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erpetua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606550"/>
            <a:ext cx="6350000" cy="42545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72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Sharing information is widely used in everyday communication on social media, where individuals attempt to establish a positive opinion of themselves either directly or indirectly.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Bragging is one of the most common techniques of communication.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Involves highlighting good quality about the speaker through positive statements for creating a favorable self-image by self-disclosing, self-promotion and self representation in social circles</a:t>
            </a:r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73227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task’s main objective is Finding informative texts connected to bragging or not bragging.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8647D-F977-0CA2-F75C-E2768DB75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4" y="2743200"/>
            <a:ext cx="7162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938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Aims and Objectives of 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521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the classes of bragging in social media.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Separate the bragging according to their characteristics.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Able to detect bragging for specific class by comparing their characteristics.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Helps to self disclosing according to the situation to maintain social circle peacefully.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Helps to reduce negatively and violence by Identify and classify of bragging as well as beneficial for public safety personnel for decision making.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Architecture of our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2B469-5767-B39A-9C47-987DD83DAB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Expert system, designed to solve complex problems and to provide decision-making 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Extracting knowledge from its knowledge base using the reasoning and inference rules according to the user queries.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Mainly consists of 3 components.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User Interface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Inference Engine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/>
              <a:t>Knowledge Base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BD460-D512-1547-DB26-5E74F3D7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62400"/>
            <a:ext cx="5858693" cy="2419688"/>
          </a:xfrm>
          <a:prstGeom prst="rect">
            <a:avLst/>
          </a:prstGeom>
        </p:spPr>
      </p:pic>
    </p:spTree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377-F4F5-DFB5-837E-9679B9D1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+mn-lt"/>
                <a:ea typeface="Arial" panose="020B0604020202020204" pitchFamily="34" charset="0"/>
              </a:rPr>
              <a:t>System Production Rule</a:t>
            </a:r>
            <a:endParaRPr lang="en-US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AB8A6-CCB1-AE2C-ED0E-5D988CA552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7" y="1752600"/>
            <a:ext cx="7252866" cy="4538400"/>
          </a:xfrm>
        </p:spPr>
      </p:pic>
    </p:spTree>
    <p:extLst>
      <p:ext uri="{BB962C8B-B14F-4D97-AF65-F5344CB8AC3E}">
        <p14:creationId xmlns:p14="http://schemas.microsoft.com/office/powerpoint/2010/main" val="102893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Design of our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16D0B7-8D81-04D0-0CBA-91CD04035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400" cy="4371428"/>
          </a:xfrm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</a:rPr>
              <a:t>Snapshot of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921E1-2147-1116-3D78-302269F58A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858000" cy="4724400"/>
          </a:xfrm>
        </p:spPr>
      </p:pic>
    </p:spTree>
  </p:cSld>
  <p:clrMapOvr>
    <a:masterClrMapping/>
  </p:clrMapOvr>
  <p:transition>
    <p:cover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778EF-22DD-0A87-888F-E3CA976612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70810" y="1450117"/>
            <a:ext cx="7772400" cy="4572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An expert system made successfully.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Prolog is best suited for developing this kind of expert system.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Perpetua" panose="02020502060401020303" pitchFamily="18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Helps to know about the types of bragging in social media.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1027"/>
      </p:ext>
    </p:extLst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1470</TotalTime>
  <Words>280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Perpetua</vt:lpstr>
      <vt:lpstr>Wingdings</vt:lpstr>
      <vt:lpstr>Wingdings 2</vt:lpstr>
      <vt:lpstr>Equity</vt:lpstr>
      <vt:lpstr>An Expert System to identify  Classes of Bragging in social media according to their characteristics </vt:lpstr>
      <vt:lpstr>Introduction</vt:lpstr>
      <vt:lpstr>Problem Statement</vt:lpstr>
      <vt:lpstr>Aims and Objectives of  The Project</vt:lpstr>
      <vt:lpstr>Architecture of our system</vt:lpstr>
      <vt:lpstr>System Production Rule</vt:lpstr>
      <vt:lpstr>Design of our system</vt:lpstr>
      <vt:lpstr>Snapshot of the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Name: N Project Name: A school App</dc:title>
  <dc:creator>Windows User</dc:creator>
  <cp:lastModifiedBy>hp</cp:lastModifiedBy>
  <cp:revision>102</cp:revision>
  <dcterms:created xsi:type="dcterms:W3CDTF">2021-12-03T16:06:43Z</dcterms:created>
  <dcterms:modified xsi:type="dcterms:W3CDTF">2022-11-26T19:05:05Z</dcterms:modified>
</cp:coreProperties>
</file>