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Quantum_programming#Functional_languag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9D57D-F438-48CA-953D-959E6171C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028700"/>
            <a:ext cx="9602788" cy="226278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Computing Programming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F7F74-3833-4BF5-9473-9979B727C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 Maruf Hossain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mhossa10@uncc.edu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North Carolina at Charlotte</a:t>
            </a:r>
          </a:p>
        </p:txBody>
      </p:sp>
    </p:spTree>
    <p:extLst>
      <p:ext uri="{BB962C8B-B14F-4D97-AF65-F5344CB8AC3E}">
        <p14:creationId xmlns:p14="http://schemas.microsoft.com/office/powerpoint/2010/main" val="4136524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4499C-3909-40A9-AB97-D386936EC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CB429-88D9-4DD4-A1A7-7C8992E64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computing is much younger in comparison of other languages, so the maturity level of this programming language is also low.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lots of future work need to make it better, like denotational semantics for a higher-order quantum programming language.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 company like IBM, Microsoft are trying hard to improve in this sector, this a good news for the modern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Computing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3025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6510-DA4D-4862-A721-0EB40808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091085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08406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001E-73ED-400C-8372-1DD77802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872B2-AC19-4C0A-8F7B-4C70D9A84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Peter W Shor. Algorithms for quantum computation: Discrete logarithms and factoring.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Foundations of Computer Science, 1994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Proceedings., 35th Annual Symposium 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pages 124–134.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1994.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Franc¸ois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 Gall. Improved quantum algorithm for triangle finding via combinatorial arguments.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arXiv:1407.0085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2014.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Peter Selinger. A brief survey of quantum programming languages.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Symposium on Functional and Logic Programming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 1–6. Springer, 2004.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A Chi-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Yao. Quantum circuit complexity.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1993 IEEE 34th Annual Foundations of Computer Science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pages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352–361. IEEE, 1993.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EH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Knill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Conventions for quantum pseudocode.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report. Technical report, LAUR-96-2724, 1996.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https://en.wikipedia.org/wiki/Quantum_programming#Functional_languages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91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B14F4-C0D2-46E8-862F-72BFF8B9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F0E12-9920-4C7F-B3CC-196FA17E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Quantum Computing?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Computing is not straight forward like other languages.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quantum programming language.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74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5FF6D-8319-40E9-AA9C-6D378DE9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Idea of the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CF6E0-AE39-4FED-A55D-6E7D1C51A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hardware model of Quantum Computing.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Circuit Model.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QRAM.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Turing Machine.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Models.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Imperative Quantum Programming Languages.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Quantum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147795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0F82-C4B6-4AAB-BDDF-36603C5D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Circuit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B6BDC-FE64-4401-BB0E-6C31B77B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Circuit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made using quantum gates like traditional logic gates.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gates are reversible.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Unitary transformation.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Quantum operation “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is always carried out at the very last step in a computation.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01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45F3-7FCE-41ED-8F18-5C8C449B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10751-E55A-4FF3-96BE-8843E04F6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quantum device contains a large number of finite addressable quantum bits.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model, quantum device is controlled by a traditional computer.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will give you the freedom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unitary transformation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7013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FB3C8-FB47-476C-ACB7-4B3F4BF9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Turing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2FB78-93D4-49B5-A331-20048285B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model measurements are never performed.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operation of the machine is assumed to be unitary.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is equivalent to the previous two model but not that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much realistic.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4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4CF43-42DE-4807-ADB4-AB42AE90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795BF-45D9-45A8-B83C-F7FBFE15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Assemble the sequence of instructions.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the assembling sequence.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on the quantum computer.</a:t>
            </a:r>
          </a:p>
        </p:txBody>
      </p:sp>
    </p:spTree>
    <p:extLst>
      <p:ext uri="{BB962C8B-B14F-4D97-AF65-F5344CB8AC3E}">
        <p14:creationId xmlns:p14="http://schemas.microsoft.com/office/powerpoint/2010/main" val="2455804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2D426-085E-41F8-B641-1B82F757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Imperative Quantum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0A08-3977-42B0-9E6D-95A4FD326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28801"/>
            <a:ext cx="8915400" cy="479107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language, a program is viewed as a sequence of operations which operate by updating some global state.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languages can be directly compiled onto the QRAM.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QCL: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important feature of QCL is the support for user-defined operators and functions.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and data type of this language is similar to the traditional 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Pseudocode: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language the code is need to write in pseudo-code.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Q#: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sharp is domain specific programming language introduced by Microsoft.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qGCL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(Quantum Guarded Command Language):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combines programming concepts in a compact way, before the program is written in some practical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165007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8FB0-F529-4848-9113-FC3064FA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Quantum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0558C-92CA-4CB6-9D2E-3108E4FCB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053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operate by mapping specific inputs to outputs.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QFC and QPL: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QFC uses a flow chart syntax, whereas QPL uses a textual syntax.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languages have classical control flow but can operate on quantum or classical data.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QML: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QML is a Haskell-like quantum programming language.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QML has both classical and quantum control operators.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Quipper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implemented as embedded language using Haskell.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4784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122</TotalTime>
  <Words>482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Wisp</vt:lpstr>
      <vt:lpstr>Quantum Computing Programming Model</vt:lpstr>
      <vt:lpstr>Motivation</vt:lpstr>
      <vt:lpstr>Main Idea of the Survey</vt:lpstr>
      <vt:lpstr>Quantum Circuit Model</vt:lpstr>
      <vt:lpstr>QRAM</vt:lpstr>
      <vt:lpstr>Quantum Turing Machine</vt:lpstr>
      <vt:lpstr>Programming Model</vt:lpstr>
      <vt:lpstr>Imperative Quantum Programming Languages</vt:lpstr>
      <vt:lpstr>Functional Quantum Programming Languages</vt:lpstr>
      <vt:lpstr>Conclusion</vt:lpstr>
      <vt:lpstr>Thank You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Maruf Hossain</dc:creator>
  <cp:lastModifiedBy>Maruf Hossain</cp:lastModifiedBy>
  <cp:revision>62</cp:revision>
  <dcterms:created xsi:type="dcterms:W3CDTF">2019-04-30T21:15:00Z</dcterms:created>
  <dcterms:modified xsi:type="dcterms:W3CDTF">2019-04-30T23:17:29Z</dcterms:modified>
</cp:coreProperties>
</file>