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57" r:id="rId3"/>
    <p:sldId id="294" r:id="rId4"/>
    <p:sldId id="258" r:id="rId5"/>
    <p:sldId id="301" r:id="rId6"/>
    <p:sldId id="300" r:id="rId7"/>
    <p:sldId id="259" r:id="rId8"/>
    <p:sldId id="295" r:id="rId9"/>
    <p:sldId id="302" r:id="rId10"/>
    <p:sldId id="297" r:id="rId11"/>
    <p:sldId id="260" r:id="rId12"/>
    <p:sldId id="261" r:id="rId13"/>
    <p:sldId id="298" r:id="rId14"/>
    <p:sldId id="299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6A4FD-AC25-478E-9A95-451FE11C4AB8}" v="107" dt="2025-04-05T17:35:3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y Rani" userId="63ddf4363e8cbd19" providerId="LiveId" clId="{5FD6A4FD-AC25-478E-9A95-451FE11C4AB8}"/>
    <pc:docChg chg="undo custSel addSld delSld modSld modMainMaster">
      <pc:chgData name="Doly Rani" userId="63ddf4363e8cbd19" providerId="LiveId" clId="{5FD6A4FD-AC25-478E-9A95-451FE11C4AB8}" dt="2025-04-06T04:00:59.561" v="2252" actId="20577"/>
      <pc:docMkLst>
        <pc:docMk/>
      </pc:docMkLst>
      <pc:sldChg chg="modSp mod">
        <pc:chgData name="Doly Rani" userId="63ddf4363e8cbd19" providerId="LiveId" clId="{5FD6A4FD-AC25-478E-9A95-451FE11C4AB8}" dt="2025-04-05T16:11:33.953" v="217" actId="1076"/>
        <pc:sldMkLst>
          <pc:docMk/>
          <pc:sldMk cId="1475295811" sldId="256"/>
        </pc:sldMkLst>
        <pc:spChg chg="mod">
          <ac:chgData name="Doly Rani" userId="63ddf4363e8cbd19" providerId="LiveId" clId="{5FD6A4FD-AC25-478E-9A95-451FE11C4AB8}" dt="2025-04-05T16:10:29.371" v="210" actId="207"/>
          <ac:spMkLst>
            <pc:docMk/>
            <pc:sldMk cId="1475295811" sldId="256"/>
            <ac:spMk id="2" creationId="{67DD0199-C573-04BB-7FCA-FE6E5EDFF0FF}"/>
          </ac:spMkLst>
        </pc:spChg>
        <pc:spChg chg="mod">
          <ac:chgData name="Doly Rani" userId="63ddf4363e8cbd19" providerId="LiveId" clId="{5FD6A4FD-AC25-478E-9A95-451FE11C4AB8}" dt="2025-04-05T16:11:33.953" v="217" actId="1076"/>
          <ac:spMkLst>
            <pc:docMk/>
            <pc:sldMk cId="1475295811" sldId="256"/>
            <ac:spMk id="3" creationId="{26E9E336-0AD1-0F22-1E79-C0F0A3C9B7FB}"/>
          </ac:spMkLst>
        </pc:spChg>
      </pc:sldChg>
      <pc:sldChg chg="addSp modSp new mod modAnim">
        <pc:chgData name="Doly Rani" userId="63ddf4363e8cbd19" providerId="LiveId" clId="{5FD6A4FD-AC25-478E-9A95-451FE11C4AB8}" dt="2025-04-05T16:36:15.625" v="722"/>
        <pc:sldMkLst>
          <pc:docMk/>
          <pc:sldMk cId="2043650157" sldId="257"/>
        </pc:sldMkLst>
        <pc:spChg chg="mod">
          <ac:chgData name="Doly Rani" userId="63ddf4363e8cbd19" providerId="LiveId" clId="{5FD6A4FD-AC25-478E-9A95-451FE11C4AB8}" dt="2025-04-05T16:23:34.316" v="439" actId="403"/>
          <ac:spMkLst>
            <pc:docMk/>
            <pc:sldMk cId="2043650157" sldId="257"/>
            <ac:spMk id="2" creationId="{D97E0144-FADC-F3FB-C27E-3BF1BC3A0ACF}"/>
          </ac:spMkLst>
        </pc:spChg>
        <pc:spChg chg="mod">
          <ac:chgData name="Doly Rani" userId="63ddf4363e8cbd19" providerId="LiveId" clId="{5FD6A4FD-AC25-478E-9A95-451FE11C4AB8}" dt="2025-04-05T16:31:07.496" v="695" actId="20577"/>
          <ac:spMkLst>
            <pc:docMk/>
            <pc:sldMk cId="2043650157" sldId="257"/>
            <ac:spMk id="3" creationId="{A2AF3A4F-776E-7A47-9414-8549ACAE41B2}"/>
          </ac:spMkLst>
        </pc:spChg>
        <pc:picChg chg="add mod">
          <ac:chgData name="Doly Rani" userId="63ddf4363e8cbd19" providerId="LiveId" clId="{5FD6A4FD-AC25-478E-9A95-451FE11C4AB8}" dt="2025-04-05T16:23:22.200" v="433" actId="1076"/>
          <ac:picMkLst>
            <pc:docMk/>
            <pc:sldMk cId="2043650157" sldId="257"/>
            <ac:picMk id="1026" creationId="{9472D353-43AC-C891-5613-929639A66109}"/>
          </ac:picMkLst>
        </pc:picChg>
      </pc:sldChg>
      <pc:sldChg chg="addSp modSp add mod">
        <pc:chgData name="Doly Rani" userId="63ddf4363e8cbd19" providerId="LiveId" clId="{5FD6A4FD-AC25-478E-9A95-451FE11C4AB8}" dt="2025-04-06T04:00:59.561" v="2252" actId="20577"/>
        <pc:sldMkLst>
          <pc:docMk/>
          <pc:sldMk cId="966227370" sldId="258"/>
        </pc:sldMkLst>
        <pc:spChg chg="mod">
          <ac:chgData name="Doly Rani" userId="63ddf4363e8cbd19" providerId="LiveId" clId="{5FD6A4FD-AC25-478E-9A95-451FE11C4AB8}" dt="2025-04-05T16:54:12.565" v="1145" actId="20577"/>
          <ac:spMkLst>
            <pc:docMk/>
            <pc:sldMk cId="966227370" sldId="258"/>
            <ac:spMk id="2" creationId="{591DDBD6-3586-3989-9671-A3BD2D1856E7}"/>
          </ac:spMkLst>
        </pc:spChg>
        <pc:spChg chg="mod">
          <ac:chgData name="Doly Rani" userId="63ddf4363e8cbd19" providerId="LiveId" clId="{5FD6A4FD-AC25-478E-9A95-451FE11C4AB8}" dt="2025-04-06T04:00:59.561" v="2252" actId="20577"/>
          <ac:spMkLst>
            <pc:docMk/>
            <pc:sldMk cId="966227370" sldId="258"/>
            <ac:spMk id="3" creationId="{9DEE8A0F-A525-3295-B75A-638FB8CDCA5F}"/>
          </ac:spMkLst>
        </pc:spChg>
        <pc:picChg chg="add mod">
          <ac:chgData name="Doly Rani" userId="63ddf4363e8cbd19" providerId="LiveId" clId="{5FD6A4FD-AC25-478E-9A95-451FE11C4AB8}" dt="2025-04-05T16:58:16.171" v="1226" actId="1076"/>
          <ac:picMkLst>
            <pc:docMk/>
            <pc:sldMk cId="966227370" sldId="258"/>
            <ac:picMk id="3074" creationId="{D5E949E5-A7F0-DF82-C1B6-5186F6E8E029}"/>
          </ac:picMkLst>
        </pc:picChg>
      </pc:sldChg>
      <pc:sldChg chg="addSp modSp add mod">
        <pc:chgData name="Doly Rani" userId="63ddf4363e8cbd19" providerId="LiveId" clId="{5FD6A4FD-AC25-478E-9A95-451FE11C4AB8}" dt="2025-04-05T17:32:47.305" v="2184" actId="1036"/>
        <pc:sldMkLst>
          <pc:docMk/>
          <pc:sldMk cId="4097524721" sldId="259"/>
        </pc:sldMkLst>
        <pc:spChg chg="mod">
          <ac:chgData name="Doly Rani" userId="63ddf4363e8cbd19" providerId="LiveId" clId="{5FD6A4FD-AC25-478E-9A95-451FE11C4AB8}" dt="2025-04-05T17:04:16.595" v="1425" actId="403"/>
          <ac:spMkLst>
            <pc:docMk/>
            <pc:sldMk cId="4097524721" sldId="259"/>
            <ac:spMk id="2" creationId="{217C98F1-D5F1-AF0B-0788-8C6434C84E11}"/>
          </ac:spMkLst>
        </pc:spChg>
        <pc:spChg chg="mod">
          <ac:chgData name="Doly Rani" userId="63ddf4363e8cbd19" providerId="LiveId" clId="{5FD6A4FD-AC25-478E-9A95-451FE11C4AB8}" dt="2025-04-05T17:32:47.305" v="2184" actId="1036"/>
          <ac:spMkLst>
            <pc:docMk/>
            <pc:sldMk cId="4097524721" sldId="259"/>
            <ac:spMk id="3" creationId="{BB3367E4-C8DC-6515-4A0D-32EEFF5A9076}"/>
          </ac:spMkLst>
        </pc:spChg>
        <pc:picChg chg="add mod">
          <ac:chgData name="Doly Rani" userId="63ddf4363e8cbd19" providerId="LiveId" clId="{5FD6A4FD-AC25-478E-9A95-451FE11C4AB8}" dt="2025-04-05T17:05:23.651" v="1432" actId="14100"/>
          <ac:picMkLst>
            <pc:docMk/>
            <pc:sldMk cId="4097524721" sldId="259"/>
            <ac:picMk id="4098" creationId="{2E559F37-B9E1-1233-7ED6-E506A91699AB}"/>
          </ac:picMkLst>
        </pc:picChg>
      </pc:sldChg>
      <pc:sldChg chg="addSp modSp add mod">
        <pc:chgData name="Doly Rani" userId="63ddf4363e8cbd19" providerId="LiveId" clId="{5FD6A4FD-AC25-478E-9A95-451FE11C4AB8}" dt="2025-04-05T17:37:50.669" v="2231" actId="20577"/>
        <pc:sldMkLst>
          <pc:docMk/>
          <pc:sldMk cId="80709811" sldId="260"/>
        </pc:sldMkLst>
        <pc:spChg chg="mod">
          <ac:chgData name="Doly Rani" userId="63ddf4363e8cbd19" providerId="LiveId" clId="{5FD6A4FD-AC25-478E-9A95-451FE11C4AB8}" dt="2025-04-05T17:16:11.188" v="1749" actId="122"/>
          <ac:spMkLst>
            <pc:docMk/>
            <pc:sldMk cId="80709811" sldId="260"/>
            <ac:spMk id="2" creationId="{D823553F-E19C-6612-4D25-D67040DD93E4}"/>
          </ac:spMkLst>
        </pc:spChg>
        <pc:spChg chg="mod">
          <ac:chgData name="Doly Rani" userId="63ddf4363e8cbd19" providerId="LiveId" clId="{5FD6A4FD-AC25-478E-9A95-451FE11C4AB8}" dt="2025-04-05T17:37:50.669" v="2231" actId="20577"/>
          <ac:spMkLst>
            <pc:docMk/>
            <pc:sldMk cId="80709811" sldId="260"/>
            <ac:spMk id="3" creationId="{B088E86B-D3A0-E9A2-6560-0FF65759285E}"/>
          </ac:spMkLst>
        </pc:spChg>
        <pc:picChg chg="add mod">
          <ac:chgData name="Doly Rani" userId="63ddf4363e8cbd19" providerId="LiveId" clId="{5FD6A4FD-AC25-478E-9A95-451FE11C4AB8}" dt="2025-04-05T17:35:33.999" v="2200" actId="1076"/>
          <ac:picMkLst>
            <pc:docMk/>
            <pc:sldMk cId="80709811" sldId="260"/>
            <ac:picMk id="6146" creationId="{3886F8EC-71F0-69C6-C5E7-30420294F327}"/>
          </ac:picMkLst>
        </pc:picChg>
      </pc:sldChg>
      <pc:sldChg chg="modSp add mod">
        <pc:chgData name="Doly Rani" userId="63ddf4363e8cbd19" providerId="LiveId" clId="{5FD6A4FD-AC25-478E-9A95-451FE11C4AB8}" dt="2025-04-06T03:34:28.346" v="2236" actId="20577"/>
        <pc:sldMkLst>
          <pc:docMk/>
          <pc:sldMk cId="530413414" sldId="261"/>
        </pc:sldMkLst>
        <pc:spChg chg="mod">
          <ac:chgData name="Doly Rani" userId="63ddf4363e8cbd19" providerId="LiveId" clId="{5FD6A4FD-AC25-478E-9A95-451FE11C4AB8}" dt="2025-04-06T03:34:28.346" v="2236" actId="20577"/>
          <ac:spMkLst>
            <pc:docMk/>
            <pc:sldMk cId="530413414" sldId="261"/>
            <ac:spMk id="2" creationId="{37417BF0-9C15-4AEB-06B3-0EAE972C9088}"/>
          </ac:spMkLst>
        </pc:spChg>
        <pc:spChg chg="mod">
          <ac:chgData name="Doly Rani" userId="63ddf4363e8cbd19" providerId="LiveId" clId="{5FD6A4FD-AC25-478E-9A95-451FE11C4AB8}" dt="2025-04-05T17:37:34.488" v="2229" actId="12"/>
          <ac:spMkLst>
            <pc:docMk/>
            <pc:sldMk cId="530413414" sldId="261"/>
            <ac:spMk id="3" creationId="{FB9395B3-136E-7723-191D-FE58F248F178}"/>
          </ac:spMkLst>
        </pc:spChg>
      </pc:sldChg>
      <pc:sldChg chg="add del">
        <pc:chgData name="Doly Rani" userId="63ddf4363e8cbd19" providerId="LiveId" clId="{5FD6A4FD-AC25-478E-9A95-451FE11C4AB8}" dt="2025-04-05T17:36:49.436" v="2228" actId="47"/>
        <pc:sldMkLst>
          <pc:docMk/>
          <pc:sldMk cId="2426211233" sldId="262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790400976" sldId="263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820144415" sldId="264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197287263" sldId="265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526997750" sldId="266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1137301412" sldId="267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650192259" sldId="268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931644850" sldId="269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7270875" sldId="270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688764388" sldId="271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827510718" sldId="272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294375124" sldId="273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4139709613" sldId="274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4289806965" sldId="275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965071030" sldId="276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907207480" sldId="277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190604284" sldId="278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4257617142" sldId="279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36926375" sldId="280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1430522819" sldId="281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007685923" sldId="282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302450038" sldId="283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777992571" sldId="284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1327633965" sldId="285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510652305" sldId="286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1748429028" sldId="287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805166743" sldId="288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960264602" sldId="289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577578921" sldId="290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3278724010" sldId="291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267282677" sldId="292"/>
        </pc:sldMkLst>
      </pc:sldChg>
      <pc:sldChg chg="add del">
        <pc:chgData name="Doly Rani" userId="63ddf4363e8cbd19" providerId="LiveId" clId="{5FD6A4FD-AC25-478E-9A95-451FE11C4AB8}" dt="2025-04-05T17:36:46.237" v="2227" actId="47"/>
        <pc:sldMkLst>
          <pc:docMk/>
          <pc:sldMk cId="999119046" sldId="293"/>
        </pc:sldMkLst>
      </pc:sldChg>
      <pc:sldChg chg="addSp delSp modSp add mod modAnim">
        <pc:chgData name="Doly Rani" userId="63ddf4363e8cbd19" providerId="LiveId" clId="{5FD6A4FD-AC25-478E-9A95-451FE11C4AB8}" dt="2025-04-05T16:36:10.036" v="721"/>
        <pc:sldMkLst>
          <pc:docMk/>
          <pc:sldMk cId="1886809521" sldId="294"/>
        </pc:sldMkLst>
        <pc:spChg chg="mod">
          <ac:chgData name="Doly Rani" userId="63ddf4363e8cbd19" providerId="LiveId" clId="{5FD6A4FD-AC25-478E-9A95-451FE11C4AB8}" dt="2025-04-05T16:31:28.769" v="706" actId="20577"/>
          <ac:spMkLst>
            <pc:docMk/>
            <pc:sldMk cId="1886809521" sldId="294"/>
            <ac:spMk id="3" creationId="{18C27B15-A1C3-FE63-6364-6BD185E41AC0}"/>
          </ac:spMkLst>
        </pc:spChg>
        <pc:picChg chg="add mod">
          <ac:chgData name="Doly Rani" userId="63ddf4363e8cbd19" providerId="LiveId" clId="{5FD6A4FD-AC25-478E-9A95-451FE11C4AB8}" dt="2025-04-05T16:34:58.411" v="719" actId="1076"/>
          <ac:picMkLst>
            <pc:docMk/>
            <pc:sldMk cId="1886809521" sldId="294"/>
            <ac:picMk id="4" creationId="{A6C5EE61-7C71-E0DF-CBA2-8616929BB005}"/>
          </ac:picMkLst>
        </pc:picChg>
        <pc:picChg chg="del">
          <ac:chgData name="Doly Rani" userId="63ddf4363e8cbd19" providerId="LiveId" clId="{5FD6A4FD-AC25-478E-9A95-451FE11C4AB8}" dt="2025-04-05T16:31:31.785" v="707" actId="478"/>
          <ac:picMkLst>
            <pc:docMk/>
            <pc:sldMk cId="1886809521" sldId="294"/>
            <ac:picMk id="1026" creationId="{E8FC9A63-724F-E892-2F43-0357AACD6E5D}"/>
          </ac:picMkLst>
        </pc:picChg>
        <pc:picChg chg="add mod">
          <ac:chgData name="Doly Rani" userId="63ddf4363e8cbd19" providerId="LiveId" clId="{5FD6A4FD-AC25-478E-9A95-451FE11C4AB8}" dt="2025-04-05T16:34:55.785" v="718" actId="1076"/>
          <ac:picMkLst>
            <pc:docMk/>
            <pc:sldMk cId="1886809521" sldId="294"/>
            <ac:picMk id="2050" creationId="{AE742D78-1ED8-452F-6FE4-E30C59CF6C55}"/>
          </ac:picMkLst>
        </pc:picChg>
      </pc:sldChg>
      <pc:sldChg chg="addSp delSp modSp add mod">
        <pc:chgData name="Doly Rani" userId="63ddf4363e8cbd19" providerId="LiveId" clId="{5FD6A4FD-AC25-478E-9A95-451FE11C4AB8}" dt="2025-04-05T17:38:00.577" v="2232" actId="12"/>
        <pc:sldMkLst>
          <pc:docMk/>
          <pc:sldMk cId="1917603062" sldId="295"/>
        </pc:sldMkLst>
        <pc:spChg chg="mod">
          <ac:chgData name="Doly Rani" userId="63ddf4363e8cbd19" providerId="LiveId" clId="{5FD6A4FD-AC25-478E-9A95-451FE11C4AB8}" dt="2025-04-05T17:38:00.577" v="2232" actId="12"/>
          <ac:spMkLst>
            <pc:docMk/>
            <pc:sldMk cId="1917603062" sldId="295"/>
            <ac:spMk id="3" creationId="{6605F2A6-E5BD-96DA-E169-39B7B564EA92}"/>
          </ac:spMkLst>
        </pc:spChg>
        <pc:picChg chg="del">
          <ac:chgData name="Doly Rani" userId="63ddf4363e8cbd19" providerId="LiveId" clId="{5FD6A4FD-AC25-478E-9A95-451FE11C4AB8}" dt="2025-04-05T17:33:02.290" v="2190" actId="478"/>
          <ac:picMkLst>
            <pc:docMk/>
            <pc:sldMk cId="1917603062" sldId="295"/>
            <ac:picMk id="4098" creationId="{0AD5BBB9-016A-826B-33B8-8ADD83CA12A3}"/>
          </ac:picMkLst>
        </pc:picChg>
        <pc:picChg chg="add mod">
          <ac:chgData name="Doly Rani" userId="63ddf4363e8cbd19" providerId="LiveId" clId="{5FD6A4FD-AC25-478E-9A95-451FE11C4AB8}" dt="2025-04-05T17:34:52.931" v="2194" actId="1076"/>
          <ac:picMkLst>
            <pc:docMk/>
            <pc:sldMk cId="1917603062" sldId="295"/>
            <ac:picMk id="5122" creationId="{0323DE9E-D76D-DCE3-5564-9164794A8A21}"/>
          </ac:picMkLst>
        </pc:picChg>
      </pc:sldChg>
      <pc:sldChg chg="delSp modSp new mod">
        <pc:chgData name="Doly Rani" userId="63ddf4363e8cbd19" providerId="LiveId" clId="{5FD6A4FD-AC25-478E-9A95-451FE11C4AB8}" dt="2025-04-06T03:40:14.221" v="2251" actId="21"/>
        <pc:sldMkLst>
          <pc:docMk/>
          <pc:sldMk cId="2255035641" sldId="296"/>
        </pc:sldMkLst>
        <pc:spChg chg="mod">
          <ac:chgData name="Doly Rani" userId="63ddf4363e8cbd19" providerId="LiveId" clId="{5FD6A4FD-AC25-478E-9A95-451FE11C4AB8}" dt="2025-04-05T17:36:39.523" v="2226" actId="1076"/>
          <ac:spMkLst>
            <pc:docMk/>
            <pc:sldMk cId="2255035641" sldId="296"/>
            <ac:spMk id="2" creationId="{4A96F848-389A-C9B0-9EE2-A3A77C8F03E2}"/>
          </ac:spMkLst>
        </pc:spChg>
        <pc:spChg chg="del mod">
          <ac:chgData name="Doly Rani" userId="63ddf4363e8cbd19" providerId="LiveId" clId="{5FD6A4FD-AC25-478E-9A95-451FE11C4AB8}" dt="2025-04-06T03:40:14.221" v="2251" actId="21"/>
          <ac:spMkLst>
            <pc:docMk/>
            <pc:sldMk cId="2255035641" sldId="296"/>
            <ac:spMk id="3" creationId="{BFC679D5-C3D1-E925-5573-D402B1A728A3}"/>
          </ac:spMkLst>
        </pc:spChg>
      </pc:sldChg>
      <pc:sldChg chg="add del">
        <pc:chgData name="Doly Rani" userId="63ddf4363e8cbd19" providerId="LiveId" clId="{5FD6A4FD-AC25-478E-9A95-451FE11C4AB8}" dt="2025-04-05T17:35:24.911" v="2196" actId="2890"/>
        <pc:sldMkLst>
          <pc:docMk/>
          <pc:sldMk cId="4181271504" sldId="296"/>
        </pc:sldMkLst>
      </pc:sldChg>
      <pc:sldMasterChg chg="setBg modSldLayout">
        <pc:chgData name="Doly Rani" userId="63ddf4363e8cbd19" providerId="LiveId" clId="{5FD6A4FD-AC25-478E-9A95-451FE11C4AB8}" dt="2025-04-05T16:14:17.314" v="246"/>
        <pc:sldMasterMkLst>
          <pc:docMk/>
          <pc:sldMasterMk cId="2198433610" sldId="2147483648"/>
        </pc:sldMasterMkLst>
        <pc:sldLayoutChg chg="modSp mod">
          <pc:chgData name="Doly Rani" userId="63ddf4363e8cbd19" providerId="LiveId" clId="{5FD6A4FD-AC25-478E-9A95-451FE11C4AB8}" dt="2025-04-05T16:13:47.390" v="245" actId="242"/>
          <pc:sldLayoutMkLst>
            <pc:docMk/>
            <pc:sldMasterMk cId="2198433610" sldId="2147483648"/>
            <pc:sldLayoutMk cId="2800200422" sldId="2147483650"/>
          </pc:sldLayoutMkLst>
          <pc:spChg chg="mod">
            <ac:chgData name="Doly Rani" userId="63ddf4363e8cbd19" providerId="LiveId" clId="{5FD6A4FD-AC25-478E-9A95-451FE11C4AB8}" dt="2025-04-05T16:12:50.872" v="231" actId="14100"/>
            <ac:spMkLst>
              <pc:docMk/>
              <pc:sldMasterMk cId="2198433610" sldId="2147483648"/>
              <pc:sldLayoutMk cId="2800200422" sldId="2147483650"/>
              <ac:spMk id="2" creationId="{3142839B-95E0-71F4-1BC4-B85408F86496}"/>
            </ac:spMkLst>
          </pc:spChg>
          <pc:spChg chg="mod">
            <ac:chgData name="Doly Rani" userId="63ddf4363e8cbd19" providerId="LiveId" clId="{5FD6A4FD-AC25-478E-9A95-451FE11C4AB8}" dt="2025-04-05T16:13:47.390" v="245" actId="242"/>
            <ac:spMkLst>
              <pc:docMk/>
              <pc:sldMasterMk cId="2198433610" sldId="2147483648"/>
              <pc:sldLayoutMk cId="2800200422" sldId="2147483650"/>
              <ac:spMk id="3" creationId="{9C9618D1-922A-5FC5-BF48-D94F909BDFA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5AA1-0D80-421D-8ECA-53F70FFCDC8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1FBDD-0C9C-4304-B187-CBD2A02D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1FBDD-0C9C-4304-B187-CBD2A02D3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1FBDD-0C9C-4304-B187-CBD2A02D3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959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464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F89D-89A6-4A60-B16C-4350014BA6F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6707C4-7FA2-4B18-B10A-664EF9622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1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0199-C573-04BB-7FCA-FE6E5EDF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478" y="1185790"/>
            <a:ext cx="7474482" cy="260096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MULTIMETER</a:t>
            </a:r>
            <a:r>
              <a:rPr lang="en-US" b="1" dirty="0">
                <a:solidFill>
                  <a:srgbClr val="00B050"/>
                </a:solidFill>
                <a:latin typeface="Bahnschrift SemiBold Condensed" panose="020B0502040204020203" pitchFamily="34" charset="0"/>
              </a:rPr>
              <a:t>,</a:t>
            </a:r>
            <a:r>
              <a:rPr lang="en-US" b="1" dirty="0" smtClean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OSCILLOSCOPE</a:t>
            </a:r>
            <a:r>
              <a:rPr lang="en-US" b="1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&amp;</a:t>
            </a:r>
            <a:r>
              <a:rPr lang="en-US" b="1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</a:br>
            <a:r>
              <a:rPr lang="en-US" b="1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SIGNAL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9E336-0AD1-0F22-1E79-C0F0A3C9B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8679" y="4023360"/>
            <a:ext cx="2773680" cy="161544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PRESENTATION BY-</a:t>
            </a:r>
          </a:p>
          <a:p>
            <a:pPr>
              <a:lnSpc>
                <a:spcPct val="13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MD. MARUF </a:t>
            </a:r>
            <a:r>
              <a:rPr lang="en-US" sz="2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HASAN</a:t>
            </a:r>
            <a:endParaRPr lang="en-US" sz="2000" b="1" dirty="0" smtClean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>
              <a:lnSpc>
                <a:spcPct val="130000"/>
              </a:lnSpc>
            </a:pPr>
            <a:endParaRPr lang="en-US" sz="20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8791" y="539459"/>
            <a:ext cx="729616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4"/>
                </a:solidFill>
              </a:rPr>
              <a:t>Presentation on</a:t>
            </a:r>
            <a:endParaRPr lang="en-US" sz="3600" b="1" cap="none" spc="0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193040"/>
            <a:ext cx="4663440" cy="74168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Working</a:t>
            </a:r>
            <a:r>
              <a:rPr lang="en-US" sz="4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of </a:t>
            </a:r>
            <a:r>
              <a:rPr lang="en-US" sz="40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CRO</a:t>
            </a:r>
            <a:r>
              <a:rPr lang="en-US" sz="4000" b="1" dirty="0" smtClean="0">
                <a:solidFill>
                  <a:schemeClr val="accent1"/>
                </a:solidFill>
              </a:rPr>
              <a:t>:</a:t>
            </a:r>
            <a:r>
              <a:rPr lang="en-US" sz="4000" b="1" dirty="0">
                <a:solidFill>
                  <a:schemeClr val="accent1"/>
                </a:solidFill>
              </a:rPr>
              <a:t/>
            </a:r>
            <a:br>
              <a:rPr lang="en-US" sz="4000" b="1" dirty="0">
                <a:solidFill>
                  <a:schemeClr val="accent1"/>
                </a:solidFill>
              </a:rPr>
            </a:b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120" y="1259840"/>
            <a:ext cx="11277600" cy="559816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7030A0"/>
                </a:solidFill>
                <a:latin typeface="Trebuchet MS" panose="020B0603020202020204"/>
              </a:rPr>
              <a:t>Vertical Amplifier: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It amplifies the input </a:t>
            </a: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signal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for display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on </a:t>
            </a:r>
            <a:r>
              <a:rPr 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the </a:t>
            </a:r>
            <a:r>
              <a:rPr lang="en-US" sz="2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CRT screen.</a:t>
            </a:r>
            <a:endParaRPr lang="en-US" sz="19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  <a:latin typeface="Trebuchet MS" panose="020B0603020202020204"/>
              </a:rPr>
              <a:t>Delay </a:t>
            </a:r>
            <a:r>
              <a:rPr lang="en-US" sz="2000" b="1" dirty="0" smtClean="0">
                <a:solidFill>
                  <a:srgbClr val="7030A0"/>
                </a:solidFill>
                <a:latin typeface="Trebuchet MS" panose="020B0603020202020204"/>
              </a:rPr>
              <a:t>Line</a:t>
            </a:r>
            <a:r>
              <a:rPr lang="en-US" sz="2600" b="1" dirty="0" smtClean="0">
                <a:solidFill>
                  <a:srgbClr val="7030A0"/>
                </a:solidFill>
                <a:latin typeface="Trebuchet MS" panose="020B0603020202020204"/>
              </a:rPr>
              <a:t>:</a:t>
            </a:r>
            <a:r>
              <a:rPr lang="en-US" sz="1900" b="1" dirty="0" smtClean="0">
                <a:solidFill>
                  <a:srgbClr val="7030A0"/>
                </a:solidFill>
                <a:latin typeface="Trebuchet MS" panose="020B0603020202020204"/>
              </a:rPr>
              <a:t> 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It provides </a:t>
            </a:r>
            <a:r>
              <a:rPr lang="en-US" sz="19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certain amount 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of delay to the signal</a:t>
            </a:r>
            <a:r>
              <a:rPr lang="en-US" sz="19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</a:t>
            </a:r>
            <a:r>
              <a:rPr lang="en-US" sz="19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his 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delayed signal is </a:t>
            </a:r>
            <a:r>
              <a:rPr lang="en-US" sz="19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applied </a:t>
            </a:r>
            <a:r>
              <a:rPr lang="en-US" sz="19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to vertical deflection plates of CRT</a:t>
            </a:r>
            <a:r>
              <a:rPr lang="en-US" sz="19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.</a:t>
            </a:r>
            <a:endParaRPr lang="en-US" sz="1700" dirty="0" smtClean="0">
              <a:solidFill>
                <a:srgbClr val="0070C0"/>
              </a:solidFill>
              <a:latin typeface="Trebuchet MS" panose="020B0603020202020204"/>
            </a:endParaRP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Trigger Circuit: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This produces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a triggering signal 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for synchronizing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both horizontal and vertical deflections of electron beam.</a:t>
            </a: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7030A0"/>
                </a:solidFill>
                <a:latin typeface="Trebuchet MS" panose="020B0603020202020204"/>
              </a:rPr>
              <a:t>Electron </a:t>
            </a: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Gun: 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It emits a focused electron </a:t>
            </a:r>
            <a:r>
              <a:rPr lang="en-US" sz="1900" b="1" dirty="0" err="1">
                <a:solidFill>
                  <a:schemeClr val="tx1"/>
                </a:solidFill>
                <a:latin typeface="Trebuchet MS" panose="020B0603020202020204"/>
              </a:rPr>
              <a:t>beam,accelerates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 and 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/>
              </a:rPr>
              <a:t>detects 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them to the </a:t>
            </a:r>
            <a:r>
              <a:rPr lang="en-US" sz="1900" b="1" dirty="0" smtClean="0">
                <a:solidFill>
                  <a:schemeClr val="tx1"/>
                </a:solidFill>
                <a:latin typeface="Trebuchet MS" panose="020B0603020202020204"/>
              </a:rPr>
              <a:t>screen, creates 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a spot or trace on the phosphor screen.</a:t>
            </a: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7030A0"/>
                </a:solidFill>
                <a:latin typeface="Trebuchet MS" panose="020B0603020202020204"/>
              </a:rPr>
              <a:t>Time base </a:t>
            </a: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Generator: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This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produces a </a:t>
            </a:r>
            <a:r>
              <a:rPr lang="en-US" sz="2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sawtooth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signal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for horizontal deflection of electron beam.</a:t>
            </a: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7030A0"/>
                </a:solidFill>
                <a:latin typeface="Trebuchet MS" panose="020B0603020202020204"/>
              </a:rPr>
              <a:t>Horizontal </a:t>
            </a: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Amplifier: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It amplifies the </a:t>
            </a:r>
            <a:r>
              <a:rPr lang="en-US" sz="2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sawtooth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signal and then connects it to the horizontal deflection plates of CRT.</a:t>
            </a: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7030A0"/>
                </a:solidFill>
                <a:latin typeface="Trebuchet MS" panose="020B0603020202020204"/>
              </a:rPr>
              <a:t>Power </a:t>
            </a: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supply:</a:t>
            </a:r>
            <a:r>
              <a:rPr lang="en-US" sz="2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</a:t>
            </a:r>
            <a:r>
              <a:rPr lang="en-US" sz="21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It produces both high and low voltages. The negative high voltage and positive low voltage are applied to CRT and other circuits respectively.</a:t>
            </a:r>
          </a:p>
          <a:p>
            <a:pPr lvl="0">
              <a:buClr>
                <a:srgbClr val="90C226"/>
              </a:buClr>
              <a:buSzPct val="80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7030A0"/>
                </a:solidFill>
                <a:latin typeface="Trebuchet MS" panose="020B0603020202020204"/>
              </a:rPr>
              <a:t>Cathode Ray Tube (CRT</a:t>
            </a:r>
            <a:r>
              <a:rPr lang="en-US" sz="2100" b="1" dirty="0" smtClean="0">
                <a:solidFill>
                  <a:srgbClr val="7030A0"/>
                </a:solidFill>
                <a:latin typeface="Trebuchet MS" panose="020B0603020202020204"/>
              </a:rPr>
              <a:t>): 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It is the major important block of CRO and mainly consists of four parts. Those are electron gun, vertical deflection plates, horizontal deflection plates and fluorescent </a:t>
            </a:r>
            <a:r>
              <a:rPr lang="en-US" sz="1900" b="1" dirty="0" err="1">
                <a:solidFill>
                  <a:schemeClr val="tx1"/>
                </a:solidFill>
                <a:latin typeface="Trebuchet MS" panose="020B0603020202020204"/>
              </a:rPr>
              <a:t>screen.The</a:t>
            </a:r>
            <a:r>
              <a:rPr lang="en-US" sz="1900" b="1" dirty="0">
                <a:solidFill>
                  <a:schemeClr val="tx1"/>
                </a:solidFill>
                <a:latin typeface="Trebuchet MS" panose="020B0603020202020204"/>
              </a:rPr>
              <a:t> electron beam, which is produced by an electron gun gets deflected in both vertical and horizontal directions by a pair of vertical deflection plates and a pair of horizontal deflection plates respectively. Finally, the deflected beam will appear as a spot on the fluorescent screen.</a:t>
            </a:r>
          </a:p>
        </p:txBody>
      </p:sp>
    </p:spTree>
    <p:extLst>
      <p:ext uri="{BB962C8B-B14F-4D97-AF65-F5344CB8AC3E}">
        <p14:creationId xmlns:p14="http://schemas.microsoft.com/office/powerpoint/2010/main" val="14197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EEBB-C27A-46C2-1496-6D9573412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553F-E19C-6612-4D25-D67040DD9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38027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Signal Generator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880" y="1097280"/>
            <a:ext cx="6929120" cy="5760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2038" y="1447524"/>
            <a:ext cx="1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signal generator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an electronic device that produces electrical signals with specific characteristics like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waveform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038" y="2895884"/>
            <a:ext cx="4328334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sine, square, or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triangle wave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8453-25BE-A16C-2B80-BE162FDD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7BF0-9C15-4AEB-06B3-0EAE972C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325" y="532670"/>
            <a:ext cx="7109875" cy="86941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Types of signal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95B3-136E-7723-191D-FE58F248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161" y="1402080"/>
            <a:ext cx="3647439" cy="23647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Audio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generator 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Pulse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3980180"/>
            <a:ext cx="5435600" cy="28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645" y="298990"/>
            <a:ext cx="10015635" cy="70685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Internal Functions of Signal Generator: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200" y="1431366"/>
            <a:ext cx="11988800" cy="55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245" y="502190"/>
            <a:ext cx="8471315" cy="75765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Working principle of signal generator</a:t>
            </a:r>
            <a:endParaRPr lang="en-US" b="1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0" y="1391920"/>
            <a:ext cx="11328400" cy="53644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Oscillator: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generates a repetitive waveform, like a sine wave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/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triangle wave.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Modulator: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modulator shapes the waveform generated by the oscillator into the desired output. This can involve adding or removing modulation, like amplitude, frequency, or phase modulation (AM, FM, PM).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Control </a:t>
            </a: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circuit allows for precise adjustment of the signal's frequency, enabling the generator to produce a wide range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Amplifier: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signal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amplified to the desired level, ensuring it's strong enough for testing or other applications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Attenuator: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amplitude for précising output.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Stage: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signal is sent to the device under test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F848-389A-C9B0-9EE2-A3A77C8F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520" y="2895600"/>
            <a:ext cx="7772400" cy="1747520"/>
          </a:xfrm>
        </p:spPr>
        <p:txBody>
          <a:bodyPr>
            <a:noAutofit/>
          </a:bodyPr>
          <a:lstStyle/>
          <a:p>
            <a:r>
              <a:rPr lang="en-US" sz="11500" b="1" dirty="0" smtClean="0">
                <a:solidFill>
                  <a:srgbClr val="C00000"/>
                </a:solidFill>
                <a:latin typeface="+mn-lt"/>
              </a:rPr>
              <a:t>Thank You</a:t>
            </a:r>
            <a:endParaRPr lang="en-US" sz="115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0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0144-FADC-F3FB-C27E-3BF1BC3A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45" y="438785"/>
            <a:ext cx="8911687" cy="138684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Multimeter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3A4F-776E-7A47-9414-8549ACAE4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59" y="1656397"/>
            <a:ext cx="6011082" cy="26854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 Narrow" panose="020B0606020202030204" pitchFamily="34" charset="0"/>
              </a:rPr>
              <a:t>A </a:t>
            </a:r>
            <a:r>
              <a:rPr lang="en-US" sz="2800" b="1" dirty="0" err="1">
                <a:latin typeface="Arial Narrow" panose="020B0606020202030204" pitchFamily="34" charset="0"/>
              </a:rPr>
              <a:t>multimeter</a:t>
            </a:r>
            <a:r>
              <a:rPr lang="en-US" sz="2800" b="1" dirty="0">
                <a:latin typeface="Arial Narrow" panose="020B0606020202030204" pitchFamily="34" charset="0"/>
              </a:rPr>
              <a:t> is a measuring instrument that can measure multiple electrical properties. </a:t>
            </a:r>
            <a:endParaRPr lang="en-US" sz="2800" b="1" dirty="0" smtClean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Arial Narrow" panose="020B0606020202030204" pitchFamily="34" charset="0"/>
              </a:rPr>
              <a:t>A </a:t>
            </a:r>
            <a:r>
              <a:rPr lang="en-US" sz="2800" b="1" dirty="0">
                <a:latin typeface="Arial Narrow" panose="020B0606020202030204" pitchFamily="34" charset="0"/>
              </a:rPr>
              <a:t>typical </a:t>
            </a:r>
            <a:r>
              <a:rPr lang="en-US" sz="2800" b="1" dirty="0" err="1">
                <a:latin typeface="Arial Narrow" panose="020B0606020202030204" pitchFamily="34" charset="0"/>
              </a:rPr>
              <a:t>multimeter</a:t>
            </a:r>
            <a:r>
              <a:rPr lang="en-US" sz="2800" b="1" dirty="0">
                <a:latin typeface="Arial Narrow" panose="020B0606020202030204" pitchFamily="34" charset="0"/>
              </a:rPr>
              <a:t> can measure voltage, resistance, and </a:t>
            </a:r>
            <a:r>
              <a:rPr lang="en-US" sz="2800" b="1" dirty="0" smtClean="0">
                <a:latin typeface="Arial Narrow" panose="020B0606020202030204" pitchFamily="34" charset="0"/>
              </a:rPr>
              <a:t>current.</a:t>
            </a:r>
            <a:endParaRPr lang="en-US" sz="2800" b="1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0" y="0"/>
            <a:ext cx="536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5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B3C-1C6F-E457-9E9D-CCCDB78F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75F3-E77F-37E1-7498-CB455D58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245" y="384759"/>
            <a:ext cx="6191995" cy="86057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4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sz="4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4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7B15-A1C3-FE63-6364-6BD185E4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82" y="2194560"/>
            <a:ext cx="4277360" cy="233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Analog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817" y="1129958"/>
            <a:ext cx="2562737" cy="4845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95137" y="6002706"/>
            <a:ext cx="242917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https://cdn02.plentymarkets.com/jd5w7us67fek/item/images/16843/full/0702112-17071392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19" y="1407455"/>
            <a:ext cx="2980201" cy="463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09865" y="6002706"/>
            <a:ext cx="61031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Analog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F72F-00FF-2ADA-2A8C-AB64F0DD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DBD6-3586-3989-9671-A3BD2D18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045" y="361718"/>
            <a:ext cx="5528193" cy="70685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4000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Parts of a </a:t>
            </a:r>
            <a:r>
              <a:rPr lang="en-US" sz="4000" b="1" dirty="0" err="1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Multimeter</a:t>
            </a:r>
            <a:r>
              <a:rPr lang="en-US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:</a:t>
            </a:r>
            <a:endParaRPr lang="en-US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8A0F-A525-3295-B75A-638FB8CD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36" y="1901005"/>
            <a:ext cx="6129724" cy="34431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12121"/>
                </a:solidFill>
                <a:latin typeface="Noto Sans"/>
              </a:rPr>
              <a:t>A digital </a:t>
            </a:r>
            <a:r>
              <a:rPr lang="en-US" sz="2800" dirty="0" err="1">
                <a:solidFill>
                  <a:srgbClr val="212121"/>
                </a:solidFill>
                <a:latin typeface="Noto Sans"/>
              </a:rPr>
              <a:t>multimeter</a:t>
            </a:r>
            <a:r>
              <a:rPr lang="en-US" sz="2800" dirty="0">
                <a:solidFill>
                  <a:srgbClr val="212121"/>
                </a:solidFill>
                <a:latin typeface="Noto Sans"/>
              </a:rPr>
              <a:t> consists of four main parts: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solidFill>
                  <a:srgbClr val="212121"/>
                </a:solidFill>
                <a:latin typeface="Noto Sans"/>
              </a:rPr>
              <a:t>Screen:</a:t>
            </a:r>
            <a:r>
              <a:rPr lang="en-US" sz="2400" dirty="0">
                <a:solidFill>
                  <a:srgbClr val="212121"/>
                </a:solidFill>
                <a:latin typeface="Noto Sans"/>
              </a:rPr>
              <a:t> Used to display measurements.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latin typeface="Noto Sans"/>
              </a:rPr>
              <a:t>Buttons:</a:t>
            </a:r>
            <a:r>
              <a:rPr lang="en-US" sz="2400" dirty="0">
                <a:solidFill>
                  <a:srgbClr val="212121"/>
                </a:solidFill>
                <a:latin typeface="Noto Sans"/>
              </a:rPr>
              <a:t> Used to select functions.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latin typeface="Noto Sans"/>
              </a:rPr>
              <a:t>Dial or switch:</a:t>
            </a:r>
            <a:r>
              <a:rPr lang="en-US" sz="2400" dirty="0">
                <a:solidFill>
                  <a:srgbClr val="212121"/>
                </a:solidFill>
                <a:latin typeface="Noto Sans"/>
              </a:rPr>
              <a:t> Used to choose the type of measurement.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212121"/>
                </a:solidFill>
                <a:latin typeface="Noto Sans"/>
              </a:rPr>
              <a:t>Jacks:</a:t>
            </a:r>
            <a:r>
              <a:rPr lang="en-US" sz="2400" dirty="0">
                <a:solidFill>
                  <a:srgbClr val="212121"/>
                </a:solidFill>
                <a:latin typeface="Noto Sans"/>
              </a:rPr>
              <a:t> Used to connect test leads.</a:t>
            </a:r>
            <a:endParaRPr lang="en-US" sz="2400" b="0" i="0" dirty="0">
              <a:solidFill>
                <a:srgbClr val="212121"/>
              </a:solidFill>
              <a:effectLst/>
              <a:latin typeface="Noto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0" y="1219200"/>
            <a:ext cx="51104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605" y="370110"/>
            <a:ext cx="6937155" cy="87957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Bahnschrift Condensed" panose="020B0502040204020203" pitchFamily="34" charset="0"/>
              </a:rPr>
              <a:t>Working Principle of Digital </a:t>
            </a:r>
            <a:r>
              <a:rPr lang="en-US" sz="4000" b="1" dirty="0" err="1" smtClean="0">
                <a:solidFill>
                  <a:schemeClr val="accent1"/>
                </a:solidFill>
                <a:latin typeface="Bahnschrift Condensed" panose="020B0502040204020203" pitchFamily="34" charset="0"/>
              </a:rPr>
              <a:t>Multimeter</a:t>
            </a:r>
            <a:r>
              <a:rPr lang="en-US" sz="4000" b="1" dirty="0" smtClean="0">
                <a:solidFill>
                  <a:schemeClr val="accent1"/>
                </a:solidFill>
                <a:latin typeface="Bahnschrift Condensed" panose="020B0502040204020203" pitchFamily="34" charset="0"/>
              </a:rPr>
              <a:t>:</a:t>
            </a:r>
            <a:endParaRPr lang="en-US" sz="4000" b="1" dirty="0">
              <a:solidFill>
                <a:schemeClr val="accent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82" y="1386840"/>
            <a:ext cx="9534098" cy="4739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3178" y="6263117"/>
            <a:ext cx="567074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 of Digital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Multimeter</a:t>
            </a:r>
            <a:r>
              <a:rPr lang="en-US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endParaRPr lang="en-US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55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997" y="624110"/>
            <a:ext cx="7392084" cy="83893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How does the </a:t>
            </a:r>
            <a:r>
              <a:rPr lang="en-US" b="1" dirty="0" err="1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Multimeter</a:t>
            </a:r>
            <a:r>
              <a:rPr lang="en-US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work？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0" y="1534160"/>
            <a:ext cx="10942320" cy="523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b="1" dirty="0" smtClean="0">
                <a:latin typeface="Arial Narrow" panose="020B0606020202030204" pitchFamily="34" charset="0"/>
              </a:rPr>
              <a:t>Here </a:t>
            </a:r>
            <a:r>
              <a:rPr lang="en-US" sz="2400" b="1" dirty="0">
                <a:latin typeface="Arial Narrow" panose="020B0606020202030204" pitchFamily="34" charset="0"/>
              </a:rPr>
              <a:t>is an overview of how a </a:t>
            </a:r>
            <a:r>
              <a:rPr lang="en-US" sz="2400" b="1" dirty="0" err="1">
                <a:latin typeface="Arial Narrow" panose="020B0606020202030204" pitchFamily="34" charset="0"/>
              </a:rPr>
              <a:t>multimeter</a:t>
            </a:r>
            <a:r>
              <a:rPr lang="en-US" sz="2400" b="1" dirty="0">
                <a:latin typeface="Arial Narrow" panose="020B0606020202030204" pitchFamily="34" charset="0"/>
              </a:rPr>
              <a:t> generally works</a:t>
            </a:r>
            <a:r>
              <a:rPr lang="en-US" sz="2400" b="1" dirty="0" smtClean="0">
                <a:latin typeface="Arial Narrow" panose="020B0606020202030204" pitchFamily="34" charset="0"/>
              </a:rPr>
              <a:t>:</a:t>
            </a:r>
            <a:endParaRPr lang="en-US" sz="2400" b="1" dirty="0">
              <a:latin typeface="Arial Narrow" panose="020B0606020202030204" pitchFamily="34" charset="0"/>
            </a:endParaRPr>
          </a:p>
          <a:p>
            <a:pPr>
              <a:buSzPct val="107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 Voltage 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Measurement: </a:t>
            </a:r>
            <a:r>
              <a:rPr lang="en-US" b="1" dirty="0"/>
              <a:t>When measuring voltage, connect the </a:t>
            </a:r>
            <a:r>
              <a:rPr lang="en-US" b="1" dirty="0" err="1"/>
              <a:t>multimeter</a:t>
            </a:r>
            <a:r>
              <a:rPr lang="en-US" b="1" dirty="0"/>
              <a:t> in parallel to the circuit or component under test. In this mode, the </a:t>
            </a:r>
            <a:r>
              <a:rPr lang="en-US" b="1" dirty="0" err="1"/>
              <a:t>multimeter</a:t>
            </a:r>
            <a:r>
              <a:rPr lang="en-US" b="1" dirty="0"/>
              <a:t> acts as a high-resistance voltmeter. It uses a voltage divider circuit and an analog-to-digital converter to measure the voltage and display it on the screen</a:t>
            </a:r>
            <a:r>
              <a:rPr lang="en-US" b="1" dirty="0" smtClean="0"/>
              <a:t>.</a:t>
            </a:r>
            <a:endParaRPr lang="en-US" b="1" dirty="0"/>
          </a:p>
          <a:p>
            <a:pPr>
              <a:buSzPct val="107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Current 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en-US" sz="2000" b="1" dirty="0" smtClean="0">
                <a:solidFill>
                  <a:srgbClr val="00B0F0"/>
                </a:solidFill>
              </a:rPr>
              <a:t>: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measuring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Connect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in series to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circuit.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 this mode,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acts as a high-resistance voltmeter. It uses a voltage divider circuit and an analog-to-digital converter to measure the voltage and display it on the screen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7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③ Resistance </a:t>
            </a:r>
            <a:r>
              <a:rPr lang="en-US" sz="20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measuring resistance,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makes a known small current flow through the component, measures the voltage drop across it, and then uses Ohm's law to calculate the resistance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7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B0F0"/>
                </a:solidFill>
              </a:rPr>
              <a:t>④ Diode </a:t>
            </a:r>
            <a:r>
              <a:rPr lang="en-US" sz="2000" b="1" dirty="0" smtClean="0">
                <a:solidFill>
                  <a:srgbClr val="00B0F0"/>
                </a:solidFill>
              </a:rPr>
              <a:t>Test:</a:t>
            </a:r>
            <a:r>
              <a:rPr lang="en-US" dirty="0" smtClean="0"/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testing a diode,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multimeter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applies a small forward bias voltage and measures the resulting current. It detects the direction of current flow and displays the forward voltage drop across the diode, indicating its functionality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018D7-D1CC-FBC3-BCF8-9B9EAE3A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98F1-D5F1-AF0B-0788-8C6434C8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85" y="31187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Oscilloscope</a:t>
            </a:r>
            <a:endParaRPr lang="en-US" sz="5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67E4-C8DC-6515-4A0D-32EEFF5A9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18" y="952317"/>
            <a:ext cx="10501801" cy="18037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oscilloscope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electronic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instrument that graphically displays electrical signals and shows how those signals change over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466" y="2428240"/>
            <a:ext cx="12001348" cy="44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46465-50CB-FBED-2239-56D536334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93F-1373-6A91-B08A-B34BA6EC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040" y="284338"/>
            <a:ext cx="9646919" cy="88973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Internal </a:t>
            </a:r>
            <a:r>
              <a:rPr lang="en-US" b="1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function</a:t>
            </a:r>
            <a:r>
              <a:rPr lang="en-US" b="1" dirty="0" smtClean="0">
                <a:solidFill>
                  <a:schemeClr val="accent1"/>
                </a:solidFill>
              </a:rPr>
              <a:t> of Oscilloscope(CRO):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F2A6-E5BD-96DA-E169-39B7B564E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19" y="1825625"/>
            <a:ext cx="82757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573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720" y="1209040"/>
            <a:ext cx="12019280" cy="564896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9176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965" y="5679440"/>
            <a:ext cx="4112675" cy="71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Block Diagram of CRO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60" y="1155022"/>
            <a:ext cx="7640945" cy="44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1236</TotalTime>
  <Words>752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Arial Black</vt:lpstr>
      <vt:lpstr>Arial Narrow</vt:lpstr>
      <vt:lpstr>Arial Rounded MT Bold</vt:lpstr>
      <vt:lpstr>Bahnschrift Condensed</vt:lpstr>
      <vt:lpstr>Bahnschrift SemiBold Condensed</vt:lpstr>
      <vt:lpstr>Calibri</vt:lpstr>
      <vt:lpstr>Century Gothic</vt:lpstr>
      <vt:lpstr>Noto Sans</vt:lpstr>
      <vt:lpstr>Trebuchet MS</vt:lpstr>
      <vt:lpstr>Wingdings</vt:lpstr>
      <vt:lpstr>Wingdings 3</vt:lpstr>
      <vt:lpstr>Wisp</vt:lpstr>
      <vt:lpstr>MULTIMETER, OSCILLOSCOPE &amp; SIGNAL GENERATOR</vt:lpstr>
      <vt:lpstr>Multimeter</vt:lpstr>
      <vt:lpstr>Types of Multimeter:</vt:lpstr>
      <vt:lpstr>Parts of a Multimeter:</vt:lpstr>
      <vt:lpstr>Working Principle of Digital Multimeter:</vt:lpstr>
      <vt:lpstr>How does the Multimeter work？</vt:lpstr>
      <vt:lpstr>Oscilloscope</vt:lpstr>
      <vt:lpstr>Internal function of Oscilloscope(CRO):</vt:lpstr>
      <vt:lpstr>Block Diagram of CRO</vt:lpstr>
      <vt:lpstr>Working of CRO: </vt:lpstr>
      <vt:lpstr>Signal Generator</vt:lpstr>
      <vt:lpstr>Types of signal generator</vt:lpstr>
      <vt:lpstr>Internal Functions of Signal Generator:</vt:lpstr>
      <vt:lpstr>Working principle of signal generator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MULTIMETER, OSCILLOSCOPE AND SIGNAL GENERATOR</dc:title>
  <dc:creator>Doly Rani</dc:creator>
  <cp:lastModifiedBy>Maruf Hasan</cp:lastModifiedBy>
  <cp:revision>70</cp:revision>
  <dcterms:created xsi:type="dcterms:W3CDTF">2025-04-05T16:00:10Z</dcterms:created>
  <dcterms:modified xsi:type="dcterms:W3CDTF">2025-05-25T12:54:53Z</dcterms:modified>
</cp:coreProperties>
</file>