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0969-A253-4A39-8DF3-C6820A04B59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BD31-78A0-4356-98F1-EA65255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BD31-78A0-4356-98F1-EA652559FA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057400"/>
            <a:ext cx="7086600" cy="6858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4400" i="1" dirty="0" smtClean="0">
                <a:solidFill>
                  <a:schemeClr val="accent1">
                    <a:lumMod val="75000"/>
                  </a:schemeClr>
                </a:solidFill>
              </a:rPr>
              <a:t>Tourism management system</a:t>
            </a:r>
            <a:endParaRPr lang="en-US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76600"/>
            <a:ext cx="61722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Presented to: Asif  khan Shakir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Senior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ecturer 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Dept. of SWE 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Presented By: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Maruf Islam Bhuiyan (173-35-2268)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Sakibul Alam Ador (173-35-2272)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Eshita Akter (173-35-2214)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1000"/>
            <a:ext cx="5334000" cy="14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133600"/>
            <a:ext cx="7498080" cy="37338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Digital Payment System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Discount or Voucher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Guest profile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Purchase Products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n-US" sz="4400" b="1" dirty="0" smtClean="0">
              <a:latin typeface="Arial Black" pitchFamily="34" charset="0"/>
            </a:endParaRPr>
          </a:p>
          <a:p>
            <a:pPr marL="82296" indent="0" algn="ctr">
              <a:buNone/>
            </a:pPr>
            <a:endParaRPr lang="en-US" sz="4400" b="1" dirty="0">
              <a:latin typeface="Arial Black" pitchFamily="34" charset="0"/>
            </a:endParaRPr>
          </a:p>
          <a:p>
            <a:pPr marL="82296" indent="0" algn="ctr">
              <a:buNone/>
            </a:pPr>
            <a:r>
              <a:rPr lang="en-US" sz="5400" b="1" dirty="0" smtClean="0">
                <a:latin typeface="Arial Black" pitchFamily="34" charset="0"/>
              </a:rPr>
              <a:t>Thank </a:t>
            </a:r>
          </a:p>
          <a:p>
            <a:pPr marL="82296" indent="0" algn="ctr">
              <a:buNone/>
            </a:pPr>
            <a:r>
              <a:rPr lang="en-US" sz="5400" b="1" dirty="0" smtClean="0">
                <a:latin typeface="Arial Black" pitchFamily="34" charset="0"/>
              </a:rPr>
              <a:t>You ! </a:t>
            </a:r>
            <a:endParaRPr lang="en-US" sz="5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440287"/>
            <a:ext cx="716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Tourism Management is management of all activities related to tourism business.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site introduces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to various types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tourism places,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geographical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nature,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destination awareness, development,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market segmentation, tourism products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services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trends in tourism. Tourism was mainly been traditional in its early form. With the evolution of cultures, economies,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tourism took a different form called sustainable tourism with the aspect of well-planned tour, well-studied destination, and conservation of destination.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Functional Requirements for Customer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 in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 up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Packages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Booking/Cancel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Booking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Enquiry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 Profile</a:t>
            </a:r>
          </a:p>
        </p:txBody>
      </p:sp>
    </p:spTree>
    <p:extLst>
      <p:ext uri="{BB962C8B-B14F-4D97-AF65-F5344CB8AC3E}">
        <p14:creationId xmlns:p14="http://schemas.microsoft.com/office/powerpoint/2010/main" val="17404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Functional Requirements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Admin :</a:t>
            </a:r>
          </a:p>
          <a:p>
            <a:pPr marL="82296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Booking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Delete / Update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Places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Confirmation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 Users</a:t>
            </a:r>
          </a:p>
        </p:txBody>
      </p:sp>
    </p:spTree>
    <p:extLst>
      <p:ext uri="{BB962C8B-B14F-4D97-AF65-F5344CB8AC3E}">
        <p14:creationId xmlns:p14="http://schemas.microsoft.com/office/powerpoint/2010/main" val="1444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Non-Functional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88524"/>
            <a:ext cx="7498080" cy="33978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Color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Maintainability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1143000"/>
          </a:xfrm>
        </p:spPr>
        <p:txBody>
          <a:bodyPr/>
          <a:lstStyle/>
          <a:p>
            <a:r>
              <a:rPr lang="en-US" dirty="0" smtClean="0"/>
              <a:t>Use Case Diagram for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7086600" cy="5516002"/>
          </a:xfrm>
        </p:spPr>
      </p:pic>
    </p:spTree>
    <p:extLst>
      <p:ext uri="{BB962C8B-B14F-4D97-AF65-F5344CB8AC3E}">
        <p14:creationId xmlns:p14="http://schemas.microsoft.com/office/powerpoint/2010/main" val="12679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344"/>
            <a:ext cx="7498080" cy="1143000"/>
          </a:xfrm>
        </p:spPr>
        <p:txBody>
          <a:bodyPr/>
          <a:lstStyle/>
          <a:p>
            <a:r>
              <a:rPr lang="en-US" dirty="0"/>
              <a:t>Use Case Diagram for </a:t>
            </a:r>
            <a:r>
              <a:rPr lang="en-US" dirty="0" smtClean="0"/>
              <a:t>Visitors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7315200" cy="5541903"/>
          </a:xfrm>
        </p:spPr>
      </p:pic>
    </p:spTree>
    <p:extLst>
      <p:ext uri="{BB962C8B-B14F-4D97-AF65-F5344CB8AC3E}">
        <p14:creationId xmlns:p14="http://schemas.microsoft.com/office/powerpoint/2010/main" val="17672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992" y="32197"/>
            <a:ext cx="7498080" cy="114300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50240"/>
            <a:ext cx="5791200" cy="4869560"/>
          </a:xfrm>
        </p:spPr>
      </p:pic>
      <p:sp>
        <p:nvSpPr>
          <p:cNvPr id="9" name="TextBox 8"/>
          <p:cNvSpPr txBox="1"/>
          <p:nvPr/>
        </p:nvSpPr>
        <p:spPr>
          <a:xfrm>
            <a:off x="2286000" y="6019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 Sequence Diagram For Login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538"/>
            <a:ext cx="7498080" cy="1189038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90600"/>
            <a:ext cx="5410200" cy="5191459"/>
          </a:xfrm>
        </p:spPr>
      </p:pic>
      <p:sp>
        <p:nvSpPr>
          <p:cNvPr id="6" name="TextBox 5"/>
          <p:cNvSpPr txBox="1"/>
          <p:nvPr/>
        </p:nvSpPr>
        <p:spPr>
          <a:xfrm>
            <a:off x="3124200" y="609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Fig. Sequence Diagram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</TotalTime>
  <Words>211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Tourism management system</vt:lpstr>
      <vt:lpstr>Abstract </vt:lpstr>
      <vt:lpstr>Functional Requirements</vt:lpstr>
      <vt:lpstr>Functional Requirements</vt:lpstr>
      <vt:lpstr>Non-Functional Requirements</vt:lpstr>
      <vt:lpstr>Use Case Diagram for Admin</vt:lpstr>
      <vt:lpstr>Use Case Diagram for Visitors</vt:lpstr>
      <vt:lpstr>Sequence Diagram</vt:lpstr>
      <vt:lpstr>Sequence Diagram</vt:lpstr>
      <vt:lpstr>Future Enhancement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management system</dc:title>
  <dc:creator>Windows 10</dc:creator>
  <cp:lastModifiedBy>Windows User</cp:lastModifiedBy>
  <cp:revision>4</cp:revision>
  <dcterms:created xsi:type="dcterms:W3CDTF">2006-08-16T00:00:00Z</dcterms:created>
  <dcterms:modified xsi:type="dcterms:W3CDTF">2020-12-14T20:26:04Z</dcterms:modified>
</cp:coreProperties>
</file>