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nek Devanagari"/>
      <p:regular r:id="rId24"/>
      <p:bold r:id="rId25"/>
    </p:embeddedFont>
    <p:embeddedFont>
      <p:font typeface="IBM Plex San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6r2zNPZ+Ol8RaCntdwEKVuaxy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nekDevanagari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BMPlexSansSemiBold-regular.fntdata"/><Relationship Id="rId25" Type="http://schemas.openxmlformats.org/officeDocument/2006/relationships/font" Target="fonts/AnekDevanagari-bold.fntdata"/><Relationship Id="rId28" Type="http://schemas.openxmlformats.org/officeDocument/2006/relationships/font" Target="fonts/IBMPlexSansSemiBold-italic.fntdata"/><Relationship Id="rId27" Type="http://schemas.openxmlformats.org/officeDocument/2006/relationships/font" Target="fonts/IBMPlexSans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BMPlexSans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a53d6f5b5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a53d6f5b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a53d6f5b5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a53d6f5b5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a53d6f5b5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a53d6f5b5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53d6f5b5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2a53d6f5b5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a53d6f5b5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a53d6f5b5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a53d6f5b5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a53d6f5b5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a53d6f5b5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a53d6f5b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a53d6f5b5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a53d6f5b5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a53d6f5b5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2a53d6f5b5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a53d6f5b5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a53d6f5b5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53d6f5b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a53d6f5b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53d6f5b5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a53d6f5b5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a53d6f5b5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a53d6f5b5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a53d6f5b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2a53d6f5b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a53d6f5b5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a53d6f5b5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a53d6f5b5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a53d6f5b5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hyperlink" Target="http://bit.ly/2TtBDfr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hyperlink" Target="http://bit.ly/2Tynxth" TargetMode="External"/><Relationship Id="rId8" Type="http://schemas.openxmlformats.org/officeDocument/2006/relationships/hyperlink" Target="http://bit.ly/2TyoMsr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42"/>
          <p:cNvGrpSpPr/>
          <p:nvPr/>
        </p:nvGrpSpPr>
        <p:grpSpPr>
          <a:xfrm>
            <a:off x="-1783373" y="-2836294"/>
            <a:ext cx="13605372" cy="8269844"/>
            <a:chOff x="-1783373" y="-2836294"/>
            <a:chExt cx="13605372" cy="8269844"/>
          </a:xfrm>
        </p:grpSpPr>
        <p:pic>
          <p:nvPicPr>
            <p:cNvPr id="12" name="Google Shape;12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2992710">
              <a:off x="-1182086" y="-1685322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3950" y="-51550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31000" y="3941375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83950" y="2329175"/>
              <a:ext cx="867850" cy="86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6;p42"/>
            <p:cNvSpPr/>
            <p:nvPr/>
          </p:nvSpPr>
          <p:spPr>
            <a:xfrm>
              <a:off x="857100" y="482100"/>
              <a:ext cx="7429800" cy="4179300"/>
            </a:xfrm>
            <a:prstGeom prst="roundRect">
              <a:avLst>
                <a:gd fmla="val 3461" name="adj"/>
              </a:avLst>
            </a:pr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Google Shape;17;p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8999998">
              <a:off x="7627199" y="3549699"/>
              <a:ext cx="1592413" cy="1592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2139668">
              <a:off x="-176076" y="4511558"/>
              <a:ext cx="1230654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83300" y="-117400"/>
              <a:ext cx="656800" cy="65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2519799">
              <a:off x="97649" y="3731158"/>
              <a:ext cx="1230655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8461716">
              <a:off x="6386562" y="-1685335"/>
              <a:ext cx="4773982" cy="37926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42"/>
          <p:cNvSpPr txBox="1"/>
          <p:nvPr>
            <p:ph type="ctrTitle"/>
          </p:nvPr>
        </p:nvSpPr>
        <p:spPr>
          <a:xfrm>
            <a:off x="1622325" y="633400"/>
            <a:ext cx="5899500" cy="29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23" name="Google Shape;23;p42"/>
          <p:cNvSpPr txBox="1"/>
          <p:nvPr>
            <p:ph idx="1" type="subTitle"/>
          </p:nvPr>
        </p:nvSpPr>
        <p:spPr>
          <a:xfrm>
            <a:off x="1622325" y="3593600"/>
            <a:ext cx="5899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" name="Google Shape;2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461716">
            <a:off x="6386562" y="-1685335"/>
            <a:ext cx="4773982" cy="379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992710">
            <a:off x="-1947736" y="-1909434"/>
            <a:ext cx="4773980" cy="379263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1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fmla="val 2824" name="adj"/>
            </a:avLst>
          </a:prstGeom>
          <a:solidFill>
            <a:srgbClr val="000000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950" y="-51550"/>
            <a:ext cx="1181900" cy="11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000" y="3941375"/>
            <a:ext cx="1325425" cy="13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3950" y="23291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139668">
            <a:off x="-176076" y="4511558"/>
            <a:ext cx="1230654" cy="18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3300" y="-117400"/>
            <a:ext cx="656800" cy="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519799">
            <a:off x="97649" y="3731158"/>
            <a:ext cx="1230655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8999998">
            <a:off x="7627199" y="3549699"/>
            <a:ext cx="1592413" cy="15924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1"/>
          <p:cNvSpPr txBox="1"/>
          <p:nvPr>
            <p:ph hasCustomPrompt="1" type="title"/>
          </p:nvPr>
        </p:nvSpPr>
        <p:spPr>
          <a:xfrm>
            <a:off x="712975" y="1533875"/>
            <a:ext cx="4185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74" name="Google Shape;174;p51"/>
          <p:cNvSpPr txBox="1"/>
          <p:nvPr>
            <p:ph idx="1" type="subTitle"/>
          </p:nvPr>
        </p:nvSpPr>
        <p:spPr>
          <a:xfrm>
            <a:off x="712975" y="2906125"/>
            <a:ext cx="4185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51"/>
          <p:cNvSpPr/>
          <p:nvPr>
            <p:ph idx="2" type="pic"/>
          </p:nvPr>
        </p:nvSpPr>
        <p:spPr>
          <a:xfrm>
            <a:off x="5437725" y="539400"/>
            <a:ext cx="3164400" cy="406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6" name="Google Shape;176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8359972">
            <a:off x="6550276" y="-2173798"/>
            <a:ext cx="4773982" cy="379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925" y="4013150"/>
            <a:ext cx="1181900" cy="11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9125" y="-12112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849" y="2615249"/>
            <a:ext cx="1223100" cy="12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2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fmla="val 2824" name="adj"/>
            </a:avLst>
          </a:prstGeom>
          <a:solidFill>
            <a:srgbClr val="000000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466803">
            <a:off x="112486" y="52715"/>
            <a:ext cx="893759" cy="97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2699994">
            <a:off x="8241774" y="3134257"/>
            <a:ext cx="1230655" cy="18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221212">
            <a:off x="8400567" y="411123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52"/>
          <p:cNvPicPr preferRelativeResize="0"/>
          <p:nvPr/>
        </p:nvPicPr>
        <p:blipFill rotWithShape="1">
          <a:blip r:embed="rId3">
            <a:alphaModFix/>
          </a:blip>
          <a:srcRect b="20647" l="55046" r="0" t="0"/>
          <a:stretch/>
        </p:blipFill>
        <p:spPr>
          <a:xfrm flipH="1" rot="9035121">
            <a:off x="-779837" y="3099276"/>
            <a:ext cx="2146103" cy="300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8557597">
            <a:off x="-86970" y="9808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925239">
            <a:off x="7680780" y="9808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933632">
            <a:off x="7646448" y="4601258"/>
            <a:ext cx="1230657" cy="185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52"/>
          <p:cNvSpPr txBox="1"/>
          <p:nvPr>
            <p:ph type="title"/>
          </p:nvPr>
        </p:nvSpPr>
        <p:spPr>
          <a:xfrm>
            <a:off x="1059688" y="1037924"/>
            <a:ext cx="33762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92" name="Google Shape;192;p52"/>
          <p:cNvSpPr txBox="1"/>
          <p:nvPr>
            <p:ph idx="1" type="subTitle"/>
          </p:nvPr>
        </p:nvSpPr>
        <p:spPr>
          <a:xfrm>
            <a:off x="1059688" y="1863703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52"/>
          <p:cNvSpPr txBox="1"/>
          <p:nvPr>
            <p:ph idx="2" type="title"/>
          </p:nvPr>
        </p:nvSpPr>
        <p:spPr>
          <a:xfrm>
            <a:off x="4708113" y="1037924"/>
            <a:ext cx="33762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94" name="Google Shape;194;p52"/>
          <p:cNvSpPr txBox="1"/>
          <p:nvPr>
            <p:ph idx="3" type="subTitle"/>
          </p:nvPr>
        </p:nvSpPr>
        <p:spPr>
          <a:xfrm>
            <a:off x="4708113" y="1863703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52"/>
          <p:cNvSpPr txBox="1"/>
          <p:nvPr>
            <p:ph idx="4" type="title"/>
          </p:nvPr>
        </p:nvSpPr>
        <p:spPr>
          <a:xfrm>
            <a:off x="4708113" y="2856499"/>
            <a:ext cx="33762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96" name="Google Shape;196;p52"/>
          <p:cNvSpPr txBox="1"/>
          <p:nvPr>
            <p:ph idx="5" type="subTitle"/>
          </p:nvPr>
        </p:nvSpPr>
        <p:spPr>
          <a:xfrm>
            <a:off x="4708113" y="3682278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52"/>
          <p:cNvSpPr txBox="1"/>
          <p:nvPr>
            <p:ph idx="6" type="title"/>
          </p:nvPr>
        </p:nvSpPr>
        <p:spPr>
          <a:xfrm>
            <a:off x="1059688" y="2856499"/>
            <a:ext cx="33762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98" name="Google Shape;198;p52"/>
          <p:cNvSpPr txBox="1"/>
          <p:nvPr>
            <p:ph idx="7" type="subTitle"/>
          </p:nvPr>
        </p:nvSpPr>
        <p:spPr>
          <a:xfrm>
            <a:off x="1059688" y="3682278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950" y="-51550"/>
            <a:ext cx="1181900" cy="11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000" y="3941375"/>
            <a:ext cx="1325425" cy="13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3950" y="23291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6224489">
            <a:off x="-1996189" y="-2150186"/>
            <a:ext cx="4773981" cy="379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461716">
            <a:off x="6778762" y="-1613610"/>
            <a:ext cx="4773982" cy="379263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53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fmla="val 2824" name="adj"/>
            </a:avLst>
          </a:prstGeom>
          <a:solidFill>
            <a:srgbClr val="000000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-8999998">
            <a:off x="-185183" y="3462162"/>
            <a:ext cx="1592413" cy="159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2139668">
            <a:off x="8341826" y="4511558"/>
            <a:ext cx="1230654" cy="18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3300" y="-117400"/>
            <a:ext cx="656800" cy="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2519799">
            <a:off x="8068100" y="3731158"/>
            <a:ext cx="1230655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9206300">
            <a:off x="7254176" y="4740333"/>
            <a:ext cx="1230654" cy="18508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3"/>
          <p:cNvSpPr txBox="1"/>
          <p:nvPr>
            <p:ph type="ctrTitle"/>
          </p:nvPr>
        </p:nvSpPr>
        <p:spPr>
          <a:xfrm>
            <a:off x="2125800" y="601750"/>
            <a:ext cx="48924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214" name="Google Shape;214;p53"/>
          <p:cNvSpPr txBox="1"/>
          <p:nvPr>
            <p:ph idx="1" type="subTitle"/>
          </p:nvPr>
        </p:nvSpPr>
        <p:spPr>
          <a:xfrm>
            <a:off x="2125800" y="1801501"/>
            <a:ext cx="48924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53"/>
          <p:cNvSpPr txBox="1"/>
          <p:nvPr>
            <p:ph idx="2" type="subTitle"/>
          </p:nvPr>
        </p:nvSpPr>
        <p:spPr>
          <a:xfrm>
            <a:off x="2125800" y="4065775"/>
            <a:ext cx="4892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6" name="Google Shape;216;p53"/>
          <p:cNvSpPr txBox="1"/>
          <p:nvPr/>
        </p:nvSpPr>
        <p:spPr>
          <a:xfrm>
            <a:off x="2125800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CREDITS: This presentation template was created by </a:t>
            </a:r>
            <a:r>
              <a:rPr b="1" i="0" lang="en" sz="1000" u="sng" cap="none" strike="noStrik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sng" cap="none" strike="noStrike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217" name="Google Shape;217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461716">
            <a:off x="6386562" y="-1685335"/>
            <a:ext cx="4773982" cy="379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992710">
            <a:off x="-1947736" y="-1909434"/>
            <a:ext cx="4773980" cy="379263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4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fmla="val 2824" name="adj"/>
            </a:avLst>
          </a:prstGeom>
          <a:solidFill>
            <a:srgbClr val="000000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950" y="-51550"/>
            <a:ext cx="1181900" cy="11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000" y="3941375"/>
            <a:ext cx="1325425" cy="13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3950" y="23291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139668">
            <a:off x="29724" y="5017933"/>
            <a:ext cx="1230654" cy="18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3300" y="-117400"/>
            <a:ext cx="656800" cy="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361084">
            <a:off x="-265426" y="3760433"/>
            <a:ext cx="1230655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6151418">
            <a:off x="7907349" y="3941924"/>
            <a:ext cx="1592414" cy="159241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1" name="Google Shape;231;p5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32" name="Google Shape;23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58"/>
          <p:cNvGrpSpPr/>
          <p:nvPr/>
        </p:nvGrpSpPr>
        <p:grpSpPr>
          <a:xfrm>
            <a:off x="-3011275" y="-531456"/>
            <a:ext cx="14833271" cy="9320059"/>
            <a:chOff x="-3011275" y="-531456"/>
            <a:chExt cx="14833271" cy="9320059"/>
          </a:xfrm>
        </p:grpSpPr>
        <p:pic>
          <p:nvPicPr>
            <p:cNvPr id="236" name="Google Shape;236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338284">
              <a:off x="-2349820" y="3916719"/>
              <a:ext cx="4773982" cy="3792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7807290">
              <a:off x="6446729" y="3346142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58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fmla="val 2824" name="adj"/>
              </a:avLst>
            </a:pr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Google Shape;239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477123" y="3604994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6816548" y="-531456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8660332">
              <a:off x="8218394" y="38700"/>
              <a:ext cx="1230654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-67127" y="4195944"/>
              <a:ext cx="656800" cy="65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8280201">
              <a:off x="7944668" y="819100"/>
              <a:ext cx="1230655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618989" y="-433137"/>
              <a:ext cx="1592413" cy="15924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6" name="Google Shape;246;p58"/>
          <p:cNvSpPr txBox="1"/>
          <p:nvPr>
            <p:ph idx="2" type="title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7" name="Google Shape;247;p58"/>
          <p:cNvSpPr txBox="1"/>
          <p:nvPr>
            <p:ph idx="3" type="title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8" name="Google Shape;248;p58"/>
          <p:cNvSpPr txBox="1"/>
          <p:nvPr>
            <p:ph idx="1" type="subTitle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249" name="Google Shape;249;p58"/>
          <p:cNvSpPr txBox="1"/>
          <p:nvPr>
            <p:ph idx="4" type="subTitle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250" name="Google Shape;25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59"/>
          <p:cNvGrpSpPr/>
          <p:nvPr/>
        </p:nvGrpSpPr>
        <p:grpSpPr>
          <a:xfrm>
            <a:off x="-3011275" y="-531456"/>
            <a:ext cx="14833271" cy="9320059"/>
            <a:chOff x="-3011275" y="-531456"/>
            <a:chExt cx="14833271" cy="9320059"/>
          </a:xfrm>
        </p:grpSpPr>
        <p:pic>
          <p:nvPicPr>
            <p:cNvPr id="254" name="Google Shape;254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338284">
              <a:off x="-2349820" y="3916719"/>
              <a:ext cx="4773982" cy="3792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7807290">
              <a:off x="6446729" y="3346142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59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fmla="val 2824" name="adj"/>
              </a:avLst>
            </a:pr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7" name="Google Shape;257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477123" y="3604994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6816548" y="-531456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8660332">
              <a:off x="8218394" y="38700"/>
              <a:ext cx="1230654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-67127" y="4195944"/>
              <a:ext cx="656800" cy="65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8280201">
              <a:off x="7944668" y="819100"/>
              <a:ext cx="1230655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618989" y="-433137"/>
              <a:ext cx="1592413" cy="15924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3" name="Google Shape;263;p59"/>
          <p:cNvSpPr txBox="1"/>
          <p:nvPr>
            <p:ph idx="1" type="body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64" name="Google Shape;264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5" name="Google Shape;265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60"/>
          <p:cNvSpPr txBox="1"/>
          <p:nvPr>
            <p:ph idx="1" type="body"/>
          </p:nvPr>
        </p:nvSpPr>
        <p:spPr>
          <a:xfrm>
            <a:off x="720000" y="3999000"/>
            <a:ext cx="7704000" cy="60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BM Plex Sans SemiBold"/>
              <a:buNone/>
              <a:defRPr sz="40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</a:lstStyle>
          <a:p/>
        </p:txBody>
      </p:sp>
      <p:sp>
        <p:nvSpPr>
          <p:cNvPr id="269" name="Google Shape;269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p62"/>
          <p:cNvGrpSpPr/>
          <p:nvPr/>
        </p:nvGrpSpPr>
        <p:grpSpPr>
          <a:xfrm>
            <a:off x="-3011275" y="-531456"/>
            <a:ext cx="14833271" cy="9320059"/>
            <a:chOff x="-3011275" y="-531456"/>
            <a:chExt cx="14833271" cy="9320059"/>
          </a:xfrm>
        </p:grpSpPr>
        <p:pic>
          <p:nvPicPr>
            <p:cNvPr id="275" name="Google Shape;275;p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338284">
              <a:off x="-2349820" y="3916719"/>
              <a:ext cx="4773982" cy="3792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7807290">
              <a:off x="6446729" y="3346142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62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fmla="val 2824" name="adj"/>
              </a:avLst>
            </a:pr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8" name="Google Shape;278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477123" y="3604994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6816548" y="-531456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8660332">
              <a:off x="8218394" y="38700"/>
              <a:ext cx="1230654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-67127" y="4195944"/>
              <a:ext cx="656800" cy="65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8280201">
              <a:off x="7944668" y="819100"/>
              <a:ext cx="1230655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618989" y="-433137"/>
              <a:ext cx="1592413" cy="15924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63"/>
          <p:cNvGrpSpPr/>
          <p:nvPr/>
        </p:nvGrpSpPr>
        <p:grpSpPr>
          <a:xfrm>
            <a:off x="-641664" y="-3088019"/>
            <a:ext cx="13520121" cy="8559969"/>
            <a:chOff x="-641664" y="-3088019"/>
            <a:chExt cx="13520121" cy="8559969"/>
          </a:xfrm>
        </p:grpSpPr>
        <p:pic>
          <p:nvPicPr>
            <p:cNvPr id="288" name="Google Shape;288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2992710">
              <a:off x="7503189" y="-1937047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26575" y="-786025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531575" y="1017725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09900" y="4604100"/>
              <a:ext cx="867850" cy="86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6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8100004">
              <a:off x="-311862" y="-639750"/>
              <a:ext cx="1592410" cy="1592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63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fmla="val 2824" name="adj"/>
              </a:avLst>
            </a:pr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4" name="Google Shape;294;p6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3674975">
              <a:off x="201136" y="4117403"/>
              <a:ext cx="893759" cy="97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6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1689277">
              <a:off x="8193899" y="4617033"/>
              <a:ext cx="1230655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6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6506431">
              <a:off x="8193898" y="3731158"/>
              <a:ext cx="1230657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6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3941477">
              <a:off x="-59770" y="3585309"/>
              <a:ext cx="417989" cy="2867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8" name="Google Shape;298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0725" y="4685875"/>
            <a:ext cx="1325425" cy="13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61900" y="1495138"/>
            <a:ext cx="1181900" cy="11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3"/>
          <p:cNvPicPr preferRelativeResize="0"/>
          <p:nvPr/>
        </p:nvPicPr>
        <p:blipFill rotWithShape="1">
          <a:blip r:embed="rId4">
            <a:alphaModFix/>
          </a:blip>
          <a:srcRect b="0" l="55946" r="0" t="0"/>
          <a:stretch/>
        </p:blipFill>
        <p:spPr>
          <a:xfrm rot="-1899984">
            <a:off x="-563976" y="3260588"/>
            <a:ext cx="1713300" cy="308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443865">
            <a:off x="-123527" y="477184"/>
            <a:ext cx="1230658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7289723">
            <a:off x="7917738" y="-226476"/>
            <a:ext cx="1592410" cy="159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1225" y="-328450"/>
            <a:ext cx="867850" cy="8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3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fmla="val 2824" name="adj"/>
            </a:avLst>
          </a:prstGeom>
          <a:solidFill>
            <a:srgbClr val="000000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35" name="Google Shape;35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502482">
            <a:off x="900605" y="17763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171204">
            <a:off x="8363536" y="4318729"/>
            <a:ext cx="893759" cy="97337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44"/>
          <p:cNvGrpSpPr/>
          <p:nvPr/>
        </p:nvGrpSpPr>
        <p:grpSpPr>
          <a:xfrm>
            <a:off x="-641664" y="-3088019"/>
            <a:ext cx="13520121" cy="8559969"/>
            <a:chOff x="-641664" y="-3088019"/>
            <a:chExt cx="13520121" cy="8559969"/>
          </a:xfrm>
        </p:grpSpPr>
        <p:pic>
          <p:nvPicPr>
            <p:cNvPr id="41" name="Google Shape;41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2992710">
              <a:off x="7503189" y="-1937047"/>
              <a:ext cx="4773980" cy="3792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26575" y="-786025"/>
              <a:ext cx="1325425" cy="132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531575" y="1017725"/>
              <a:ext cx="1181900" cy="118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09900" y="4604100"/>
              <a:ext cx="867850" cy="86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8100004">
              <a:off x="-311862" y="-639750"/>
              <a:ext cx="1592410" cy="1592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44"/>
            <p:cNvSpPr/>
            <p:nvPr/>
          </p:nvSpPr>
          <p:spPr>
            <a:xfrm>
              <a:off x="365950" y="262225"/>
              <a:ext cx="8412300" cy="4619100"/>
            </a:xfrm>
            <a:prstGeom prst="roundRect">
              <a:avLst>
                <a:gd fmla="val 2824" name="adj"/>
              </a:avLst>
            </a:pr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" name="Google Shape;47;p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3674975">
              <a:off x="201136" y="4117403"/>
              <a:ext cx="893759" cy="973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4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-1689277">
              <a:off x="8193899" y="4617033"/>
              <a:ext cx="1230655" cy="185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4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6506431">
              <a:off x="8193898" y="3731158"/>
              <a:ext cx="1230657" cy="1850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4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3941477">
              <a:off x="-59770" y="3585309"/>
              <a:ext cx="417989" cy="2867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2" type="title"/>
          </p:nvPr>
        </p:nvSpPr>
        <p:spPr>
          <a:xfrm>
            <a:off x="1908142" y="1392250"/>
            <a:ext cx="2583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3" type="title"/>
          </p:nvPr>
        </p:nvSpPr>
        <p:spPr>
          <a:xfrm>
            <a:off x="5651877" y="1392250"/>
            <a:ext cx="2583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1" type="subTitle"/>
          </p:nvPr>
        </p:nvSpPr>
        <p:spPr>
          <a:xfrm>
            <a:off x="1908154" y="2091850"/>
            <a:ext cx="258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4" type="subTitle"/>
          </p:nvPr>
        </p:nvSpPr>
        <p:spPr>
          <a:xfrm>
            <a:off x="5651879" y="2091850"/>
            <a:ext cx="258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5" type="title"/>
          </p:nvPr>
        </p:nvSpPr>
        <p:spPr>
          <a:xfrm>
            <a:off x="1908152" y="2916750"/>
            <a:ext cx="2583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6" type="title"/>
          </p:nvPr>
        </p:nvSpPr>
        <p:spPr>
          <a:xfrm>
            <a:off x="5651868" y="2916750"/>
            <a:ext cx="2583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7" type="subTitle"/>
          </p:nvPr>
        </p:nvSpPr>
        <p:spPr>
          <a:xfrm>
            <a:off x="1908183" y="3616350"/>
            <a:ext cx="258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8" type="subTitle"/>
          </p:nvPr>
        </p:nvSpPr>
        <p:spPr>
          <a:xfrm>
            <a:off x="5651884" y="3616350"/>
            <a:ext cx="258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9" type="title"/>
          </p:nvPr>
        </p:nvSpPr>
        <p:spPr>
          <a:xfrm>
            <a:off x="908216" y="15298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1" name="Google Shape;61;p44"/>
          <p:cNvSpPr txBox="1"/>
          <p:nvPr>
            <p:ph idx="13" type="title"/>
          </p:nvPr>
        </p:nvSpPr>
        <p:spPr>
          <a:xfrm>
            <a:off x="908216" y="30567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44"/>
          <p:cNvSpPr txBox="1"/>
          <p:nvPr>
            <p:ph idx="14" type="title"/>
          </p:nvPr>
        </p:nvSpPr>
        <p:spPr>
          <a:xfrm>
            <a:off x="4651991" y="15298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3" name="Google Shape;63;p44"/>
          <p:cNvSpPr txBox="1"/>
          <p:nvPr>
            <p:ph idx="15" type="title"/>
          </p:nvPr>
        </p:nvSpPr>
        <p:spPr>
          <a:xfrm>
            <a:off x="4651991" y="30567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9823474">
            <a:off x="4573963" y="-1519848"/>
            <a:ext cx="4773981" cy="379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68925" y="4013150"/>
            <a:ext cx="1181900" cy="11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2575" y="1054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849" y="2615249"/>
            <a:ext cx="1223100" cy="12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5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fmla="val 2824" name="adj"/>
            </a:avLst>
          </a:prstGeom>
          <a:solidFill>
            <a:srgbClr val="000000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466803">
            <a:off x="112486" y="52715"/>
            <a:ext cx="893759" cy="97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8099994">
            <a:off x="8028124" y="3420057"/>
            <a:ext cx="1230655" cy="18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188608">
            <a:off x="5885899" y="4511558"/>
            <a:ext cx="1230657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8528474">
            <a:off x="8434467" y="393643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5"/>
          <p:cNvPicPr preferRelativeResize="0"/>
          <p:nvPr/>
        </p:nvPicPr>
        <p:blipFill rotWithShape="1">
          <a:blip r:embed="rId3">
            <a:alphaModFix/>
          </a:blip>
          <a:srcRect b="20647" l="55046" r="0" t="0"/>
          <a:stretch/>
        </p:blipFill>
        <p:spPr>
          <a:xfrm flipH="1" rot="9035121">
            <a:off x="-513687" y="3557488"/>
            <a:ext cx="2146103" cy="300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8557597">
            <a:off x="-86970" y="9808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925239">
            <a:off x="7680780" y="98084"/>
            <a:ext cx="417989" cy="28679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5"/>
          <p:cNvSpPr txBox="1"/>
          <p:nvPr>
            <p:ph type="title"/>
          </p:nvPr>
        </p:nvSpPr>
        <p:spPr>
          <a:xfrm>
            <a:off x="712975" y="2235050"/>
            <a:ext cx="44586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45"/>
          <p:cNvSpPr txBox="1"/>
          <p:nvPr>
            <p:ph idx="2" type="title"/>
          </p:nvPr>
        </p:nvSpPr>
        <p:spPr>
          <a:xfrm>
            <a:off x="712975" y="661875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81" name="Google Shape;81;p45"/>
          <p:cNvSpPr txBox="1"/>
          <p:nvPr>
            <p:ph idx="1" type="subTitle"/>
          </p:nvPr>
        </p:nvSpPr>
        <p:spPr>
          <a:xfrm>
            <a:off x="712975" y="3715250"/>
            <a:ext cx="4458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45"/>
          <p:cNvSpPr/>
          <p:nvPr>
            <p:ph idx="3" type="pic"/>
          </p:nvPr>
        </p:nvSpPr>
        <p:spPr>
          <a:xfrm>
            <a:off x="5437725" y="539400"/>
            <a:ext cx="3164400" cy="406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3" name="Google Shape;8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8212" y="27991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63" y="438202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2688" y="1054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3682727">
            <a:off x="-2346207" y="-781175"/>
            <a:ext cx="4773981" cy="379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8100003">
            <a:off x="5934691" y="2989952"/>
            <a:ext cx="4773983" cy="379263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6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fmla="val 2824" name="adj"/>
            </a:avLst>
          </a:prstGeom>
          <a:solidFill>
            <a:srgbClr val="000000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188608">
            <a:off x="97649" y="4511558"/>
            <a:ext cx="1230657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8528474">
            <a:off x="146717" y="474288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82699" y="-256815"/>
            <a:ext cx="1592413" cy="159242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6"/>
          <p:cNvSpPr txBox="1"/>
          <p:nvPr>
            <p:ph type="title"/>
          </p:nvPr>
        </p:nvSpPr>
        <p:spPr>
          <a:xfrm>
            <a:off x="1073275" y="1430888"/>
            <a:ext cx="69978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46"/>
          <p:cNvSpPr txBox="1"/>
          <p:nvPr>
            <p:ph idx="1" type="subTitle"/>
          </p:nvPr>
        </p:nvSpPr>
        <p:spPr>
          <a:xfrm>
            <a:off x="1073275" y="2753513"/>
            <a:ext cx="69978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7"/>
          <p:cNvPicPr preferRelativeResize="0"/>
          <p:nvPr/>
        </p:nvPicPr>
        <p:blipFill rotWithShape="1">
          <a:blip r:embed="rId3">
            <a:alphaModFix/>
          </a:blip>
          <a:srcRect b="44610" l="55046" r="0" t="0"/>
          <a:stretch/>
        </p:blipFill>
        <p:spPr>
          <a:xfrm flipH="1" rot="7090911">
            <a:off x="-838865" y="3861612"/>
            <a:ext cx="2146106" cy="210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987450" y="-786025"/>
            <a:ext cx="1325425" cy="13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472450" y="2541788"/>
            <a:ext cx="1181900" cy="11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7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fmla="val 2824" name="adj"/>
            </a:avLst>
          </a:prstGeom>
          <a:solidFill>
            <a:srgbClr val="000000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-96037" y="41701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672961">
            <a:off x="8081711" y="-61684"/>
            <a:ext cx="893758" cy="97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8557597">
            <a:off x="688080" y="97409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043034">
            <a:off x="-533026" y="446846"/>
            <a:ext cx="1230657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6311549">
            <a:off x="-277452" y="1313471"/>
            <a:ext cx="1230657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1891600">
            <a:off x="7855800" y="4212163"/>
            <a:ext cx="1592412" cy="159241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75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61900" y="1495138"/>
            <a:ext cx="1181900" cy="11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8"/>
          <p:cNvPicPr preferRelativeResize="0"/>
          <p:nvPr/>
        </p:nvPicPr>
        <p:blipFill rotWithShape="1">
          <a:blip r:embed="rId4">
            <a:alphaModFix/>
          </a:blip>
          <a:srcRect b="0" l="55946" r="0" t="0"/>
          <a:stretch/>
        </p:blipFill>
        <p:spPr>
          <a:xfrm flipH="1" rot="-981166">
            <a:off x="8011299" y="-1005438"/>
            <a:ext cx="1713300" cy="308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0725" y="4685875"/>
            <a:ext cx="1325425" cy="13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846732">
            <a:off x="-531437" y="3905699"/>
            <a:ext cx="1592411" cy="159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1225" y="-328450"/>
            <a:ext cx="867850" cy="8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8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fmla="val 2824" name="adj"/>
            </a:avLst>
          </a:prstGeom>
          <a:solidFill>
            <a:srgbClr val="000000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21" name="Google Shape;121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502482">
            <a:off x="900605" y="17763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171204">
            <a:off x="8363536" y="4318729"/>
            <a:ext cx="893759" cy="97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7443865">
            <a:off x="-123527" y="477184"/>
            <a:ext cx="1230658" cy="185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7807291">
            <a:off x="7809767" y="3540737"/>
            <a:ext cx="4609067" cy="366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7125025">
            <a:off x="201136" y="-40108"/>
            <a:ext cx="893759" cy="97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3326575" y="4511269"/>
            <a:ext cx="1325425" cy="13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-531575" y="2851044"/>
            <a:ext cx="1181900" cy="11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10800000">
            <a:off x="6944125" y="-328456"/>
            <a:ext cx="867850" cy="8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9"/>
          <p:cNvSpPr/>
          <p:nvPr/>
        </p:nvSpPr>
        <p:spPr>
          <a:xfrm>
            <a:off x="365950" y="262225"/>
            <a:ext cx="8412300" cy="4619100"/>
          </a:xfrm>
          <a:prstGeom prst="roundRect">
            <a:avLst>
              <a:gd fmla="val 2824" name="adj"/>
            </a:avLst>
          </a:prstGeom>
          <a:solidFill>
            <a:srgbClr val="000000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2699996">
            <a:off x="-311862" y="4098000"/>
            <a:ext cx="1592410" cy="159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-9110723">
            <a:off x="8193899" y="248550"/>
            <a:ext cx="1230655" cy="18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4293569">
            <a:off x="8193898" y="1134424"/>
            <a:ext cx="1230657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 rot="6858523">
            <a:off x="-59770" y="1178565"/>
            <a:ext cx="417989" cy="28679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9"/>
          <p:cNvSpPr txBox="1"/>
          <p:nvPr>
            <p:ph type="title"/>
          </p:nvPr>
        </p:nvSpPr>
        <p:spPr>
          <a:xfrm>
            <a:off x="1206957" y="155270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49"/>
          <p:cNvSpPr txBox="1"/>
          <p:nvPr>
            <p:ph idx="2" type="title"/>
          </p:nvPr>
        </p:nvSpPr>
        <p:spPr>
          <a:xfrm>
            <a:off x="5058538" y="155270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49"/>
          <p:cNvSpPr txBox="1"/>
          <p:nvPr>
            <p:ph idx="1" type="subTitle"/>
          </p:nvPr>
        </p:nvSpPr>
        <p:spPr>
          <a:xfrm>
            <a:off x="1206950" y="1946300"/>
            <a:ext cx="28785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49"/>
          <p:cNvSpPr txBox="1"/>
          <p:nvPr>
            <p:ph idx="3" type="subTitle"/>
          </p:nvPr>
        </p:nvSpPr>
        <p:spPr>
          <a:xfrm>
            <a:off x="5058528" y="1946300"/>
            <a:ext cx="28785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49"/>
          <p:cNvSpPr txBox="1"/>
          <p:nvPr>
            <p:ph idx="4" type="title"/>
          </p:nvPr>
        </p:nvSpPr>
        <p:spPr>
          <a:xfrm>
            <a:off x="1206957" y="307720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9"/>
          <p:cNvSpPr txBox="1"/>
          <p:nvPr>
            <p:ph idx="5" type="title"/>
          </p:nvPr>
        </p:nvSpPr>
        <p:spPr>
          <a:xfrm>
            <a:off x="5058538" y="307720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3" name="Google Shape;143;p49"/>
          <p:cNvSpPr txBox="1"/>
          <p:nvPr>
            <p:ph idx="6" type="subTitle"/>
          </p:nvPr>
        </p:nvSpPr>
        <p:spPr>
          <a:xfrm>
            <a:off x="1206950" y="3470800"/>
            <a:ext cx="28785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49"/>
          <p:cNvSpPr txBox="1"/>
          <p:nvPr>
            <p:ph idx="7" type="subTitle"/>
          </p:nvPr>
        </p:nvSpPr>
        <p:spPr>
          <a:xfrm>
            <a:off x="5058528" y="3470800"/>
            <a:ext cx="28785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4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4325" y="-1746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000" y="41701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7275" y="906475"/>
            <a:ext cx="867850" cy="8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682727">
            <a:off x="6765043" y="-781175"/>
            <a:ext cx="4773981" cy="379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8100003">
            <a:off x="-1515858" y="2989952"/>
            <a:ext cx="4773983" cy="379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0"/>
          <p:cNvSpPr/>
          <p:nvPr/>
        </p:nvSpPr>
        <p:spPr>
          <a:xfrm flipH="1">
            <a:off x="365850" y="262225"/>
            <a:ext cx="8412300" cy="4619100"/>
          </a:xfrm>
          <a:prstGeom prst="roundRect">
            <a:avLst>
              <a:gd fmla="val 2824" name="adj"/>
            </a:avLst>
          </a:prstGeom>
          <a:solidFill>
            <a:srgbClr val="000000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-1188608">
            <a:off x="7864511" y="4511558"/>
            <a:ext cx="1230657" cy="18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8528474">
            <a:off x="8628110" y="4742884"/>
            <a:ext cx="417989" cy="2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-5845175">
            <a:off x="-308394" y="-390716"/>
            <a:ext cx="1592411" cy="159242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0"/>
          <p:cNvSpPr txBox="1"/>
          <p:nvPr>
            <p:ph type="title"/>
          </p:nvPr>
        </p:nvSpPr>
        <p:spPr>
          <a:xfrm>
            <a:off x="4013100" y="1543050"/>
            <a:ext cx="4410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9" name="Google Shape;159;p50"/>
          <p:cNvSpPr/>
          <p:nvPr>
            <p:ph idx="2" type="pic"/>
          </p:nvPr>
        </p:nvSpPr>
        <p:spPr>
          <a:xfrm>
            <a:off x="560575" y="539400"/>
            <a:ext cx="3164400" cy="406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0" name="Google Shape;16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b="0" i="0" sz="30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b="0" i="0" sz="30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b="0" i="0" sz="30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b="0" i="0" sz="30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b="0" i="0" sz="30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b="0" i="0" sz="30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b="0" i="0" sz="30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b="0" i="0" sz="30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 SemiBold"/>
              <a:buNone/>
              <a:defRPr b="0" i="0" sz="3000" u="none" cap="none" strike="noStrike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●"/>
              <a:defRPr b="0" i="0" sz="1200" u="none" cap="none" strike="noStrik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○"/>
              <a:defRPr b="0" i="0" sz="1200" u="none" cap="none" strike="noStrik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■"/>
              <a:defRPr b="0" i="0" sz="1200" u="none" cap="none" strike="noStrik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●"/>
              <a:defRPr b="0" i="0" sz="1200" u="none" cap="none" strike="noStrik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○"/>
              <a:defRPr b="0" i="0" sz="1200" u="none" cap="none" strike="noStrik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■"/>
              <a:defRPr b="0" i="0" sz="1200" u="none" cap="none" strike="noStrik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●"/>
              <a:defRPr b="0" i="0" sz="1200" u="none" cap="none" strike="noStrik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○"/>
              <a:defRPr b="0" i="0" sz="1200" u="none" cap="none" strike="noStrik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Devanagari"/>
              <a:buChar char="■"/>
              <a:defRPr b="0" i="0" sz="1200" u="none" cap="none" strike="noStrike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46962"/>
          </p15:clr>
        </p15:guide>
        <p15:guide id="2" pos="449">
          <p15:clr>
            <a:srgbClr val="E46962"/>
          </p15:clr>
        </p15:guide>
        <p15:guide id="3" pos="5306">
          <p15:clr>
            <a:srgbClr val="E46962"/>
          </p15:clr>
        </p15:guide>
        <p15:guide id="4" orient="horz" pos="290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"/>
          <p:cNvSpPr txBox="1"/>
          <p:nvPr>
            <p:ph type="ctrTitle"/>
          </p:nvPr>
        </p:nvSpPr>
        <p:spPr>
          <a:xfrm>
            <a:off x="1622250" y="341000"/>
            <a:ext cx="5899500" cy="29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2900"/>
              <a:t>Continual Learning for Natural Language Generations with Transformer Calibration</a:t>
            </a:r>
            <a:endParaRPr sz="2900">
              <a:solidFill>
                <a:schemeClr val="accent1"/>
              </a:solidFill>
            </a:endParaRPr>
          </a:p>
        </p:txBody>
      </p:sp>
      <p:sp>
        <p:nvSpPr>
          <p:cNvPr id="304" name="Google Shape;304;p1"/>
          <p:cNvSpPr txBox="1"/>
          <p:nvPr>
            <p:ph idx="1" type="subTitle"/>
          </p:nvPr>
        </p:nvSpPr>
        <p:spPr>
          <a:xfrm>
            <a:off x="1588650" y="2875900"/>
            <a:ext cx="59667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Presentation By,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Maruf Morshed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20101299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Section: 01</a:t>
            </a:r>
            <a:endParaRPr/>
          </a:p>
        </p:txBody>
      </p:sp>
      <p:sp>
        <p:nvSpPr>
          <p:cNvPr id="305" name="Google Shape;305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53d6f5b56_0_89"/>
          <p:cNvSpPr txBox="1"/>
          <p:nvPr/>
        </p:nvSpPr>
        <p:spPr>
          <a:xfrm>
            <a:off x="903825" y="971975"/>
            <a:ext cx="74943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Learning Calibration Parameters </a:t>
            </a:r>
            <a:endParaRPr sz="25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379" name="Google Shape;379;g2a53d6f5b56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700" y="1890262"/>
            <a:ext cx="5518550" cy="13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2a53d6f5b56_0_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53d6f5b56_0_96"/>
          <p:cNvSpPr txBox="1"/>
          <p:nvPr/>
        </p:nvSpPr>
        <p:spPr>
          <a:xfrm>
            <a:off x="903825" y="971975"/>
            <a:ext cx="74943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Optimization</a:t>
            </a:r>
            <a:endParaRPr sz="25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386" name="Google Shape;386;g2a53d6f5b56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675" y="1955625"/>
            <a:ext cx="5116600" cy="10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2a53d6f5b56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2688" y="3212325"/>
            <a:ext cx="5116600" cy="69508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2a53d6f5b56_0_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g2a53d6f5b56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200" y="571500"/>
            <a:ext cx="29337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53d6f5b56_0_49"/>
          <p:cNvSpPr txBox="1"/>
          <p:nvPr>
            <p:ph type="title"/>
          </p:nvPr>
        </p:nvSpPr>
        <p:spPr>
          <a:xfrm>
            <a:off x="712975" y="2235050"/>
            <a:ext cx="44586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Empirical Experiments</a:t>
            </a:r>
            <a:endParaRPr/>
          </a:p>
        </p:txBody>
      </p:sp>
      <p:sp>
        <p:nvSpPr>
          <p:cNvPr id="399" name="Google Shape;399;g2a53d6f5b56_0_49"/>
          <p:cNvSpPr txBox="1"/>
          <p:nvPr>
            <p:ph idx="2" type="title"/>
          </p:nvPr>
        </p:nvSpPr>
        <p:spPr>
          <a:xfrm>
            <a:off x="712975" y="661875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0" name="Google Shape;400;g2a53d6f5b56_0_49"/>
          <p:cNvSpPr txBox="1"/>
          <p:nvPr>
            <p:ph idx="1" type="subTitle"/>
          </p:nvPr>
        </p:nvSpPr>
        <p:spPr>
          <a:xfrm>
            <a:off x="712975" y="3715250"/>
            <a:ext cx="4458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401" name="Google Shape;401;g2a53d6f5b56_0_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a53d6f5b56_0_112"/>
          <p:cNvSpPr txBox="1"/>
          <p:nvPr/>
        </p:nvSpPr>
        <p:spPr>
          <a:xfrm>
            <a:off x="1023100" y="665025"/>
            <a:ext cx="65607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Application: Paraphrase Generation</a:t>
            </a:r>
            <a:endParaRPr sz="19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nek Devanagari"/>
              <a:buAutoNum type="arabicPeriod"/>
            </a:pPr>
            <a:r>
              <a:rPr lang="en" sz="19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Dataset</a:t>
            </a:r>
            <a:endParaRPr sz="19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  <a:p>
            <a:pPr indent="-3492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nek Devanagari"/>
              <a:buAutoNum type="alphaLcParenR"/>
            </a:pPr>
            <a:r>
              <a:rPr lang="en" sz="19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Experimental Setting (Finetune, Full, EWC)</a:t>
            </a:r>
            <a:endParaRPr sz="19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nek Devanagari"/>
              <a:buAutoNum type="arabicPeriod"/>
            </a:pPr>
            <a:r>
              <a:rPr lang="en" sz="19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Experimental Results</a:t>
            </a:r>
            <a:endParaRPr sz="19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  <a:p>
            <a:pPr indent="-3492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nek Devanagari"/>
              <a:buAutoNum type="alphaLcParenR"/>
            </a:pPr>
            <a:r>
              <a:rPr lang="en" sz="19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Accuracy Measurement</a:t>
            </a:r>
            <a:endParaRPr sz="19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  <a:p>
            <a:pPr indent="-3492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nek Devanagari"/>
              <a:buAutoNum type="alphaLcParenR"/>
            </a:pPr>
            <a:r>
              <a:rPr lang="en" sz="19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Forgetting Measurement.</a:t>
            </a:r>
            <a:endParaRPr sz="19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407" name="Google Shape;407;g2a53d6f5b56_0_1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g2a53d6f5b56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539738"/>
            <a:ext cx="5543550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2a53d6f5b56_0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9275" y="2629488"/>
            <a:ext cx="55054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2a53d6f5b56_0_1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a53d6f5b56_0_127"/>
          <p:cNvSpPr txBox="1"/>
          <p:nvPr/>
        </p:nvSpPr>
        <p:spPr>
          <a:xfrm>
            <a:off x="1291650" y="1278900"/>
            <a:ext cx="65607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Application: Dialog Response Generation </a:t>
            </a:r>
            <a:endParaRPr sz="19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nek Devanagari"/>
              <a:buAutoNum type="arabicPeriod"/>
            </a:pPr>
            <a:r>
              <a:rPr lang="en" sz="19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Dataset</a:t>
            </a:r>
            <a:endParaRPr sz="19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  <a:p>
            <a:pPr indent="-34925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nek Devanagari"/>
              <a:buAutoNum type="alphaLcParenR"/>
            </a:pPr>
            <a:r>
              <a:rPr lang="en" sz="19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Experimental Setting (Finetune, Full, </a:t>
            </a:r>
            <a:r>
              <a:rPr lang="en" sz="19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ARPER, ER</a:t>
            </a:r>
            <a:r>
              <a:rPr lang="en" sz="19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)</a:t>
            </a:r>
            <a:endParaRPr sz="19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nek Devanagari"/>
              <a:buAutoNum type="arabicPeriod"/>
            </a:pPr>
            <a:r>
              <a:rPr lang="en" sz="19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Comparison Results</a:t>
            </a:r>
            <a:endParaRPr sz="19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nek Devanagari"/>
              <a:buAutoNum type="arabicPeriod"/>
            </a:pPr>
            <a:r>
              <a:rPr lang="en" sz="19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Dynamic Results in Continual Learning</a:t>
            </a:r>
            <a:endParaRPr sz="19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420" name="Google Shape;420;g2a53d6f5b56_0_1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g2a53d6f5b56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800" y="1619250"/>
            <a:ext cx="3048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2a53d6f5b56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6875" y="428625"/>
            <a:ext cx="27432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2a53d6f5b56_0_1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a53d6f5b56_0_56"/>
          <p:cNvSpPr txBox="1"/>
          <p:nvPr>
            <p:ph type="title"/>
          </p:nvPr>
        </p:nvSpPr>
        <p:spPr>
          <a:xfrm>
            <a:off x="712975" y="2235050"/>
            <a:ext cx="44586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33" name="Google Shape;433;g2a53d6f5b56_0_56"/>
          <p:cNvSpPr txBox="1"/>
          <p:nvPr>
            <p:ph idx="2" type="title"/>
          </p:nvPr>
        </p:nvSpPr>
        <p:spPr>
          <a:xfrm>
            <a:off x="712975" y="661875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34" name="Google Shape;434;g2a53d6f5b56_0_56"/>
          <p:cNvSpPr txBox="1"/>
          <p:nvPr>
            <p:ph idx="1" type="subTitle"/>
          </p:nvPr>
        </p:nvSpPr>
        <p:spPr>
          <a:xfrm>
            <a:off x="712975" y="3715250"/>
            <a:ext cx="4458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435" name="Google Shape;435;g2a53d6f5b56_0_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a53d6f5b56_0_148"/>
          <p:cNvSpPr txBox="1"/>
          <p:nvPr>
            <p:ph idx="4294967295" type="ctrTitle"/>
          </p:nvPr>
        </p:nvSpPr>
        <p:spPr>
          <a:xfrm>
            <a:off x="2125800" y="1624850"/>
            <a:ext cx="48924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 sz="5000"/>
              <a:t>Thanks!</a:t>
            </a:r>
            <a:endParaRPr sz="5000"/>
          </a:p>
        </p:txBody>
      </p:sp>
      <p:sp>
        <p:nvSpPr>
          <p:cNvPr id="441" name="Google Shape;441;g2a53d6f5b56_0_1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"/>
          <p:cNvSpPr txBox="1"/>
          <p:nvPr>
            <p:ph idx="14" type="title"/>
          </p:nvPr>
        </p:nvSpPr>
        <p:spPr>
          <a:xfrm>
            <a:off x="4651991" y="15298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1" name="Google Shape;311;p3"/>
          <p:cNvSpPr txBox="1"/>
          <p:nvPr>
            <p:ph idx="15" type="title"/>
          </p:nvPr>
        </p:nvSpPr>
        <p:spPr>
          <a:xfrm>
            <a:off x="4651991" y="30567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2" name="Google Shape;312;p3"/>
          <p:cNvSpPr txBox="1"/>
          <p:nvPr>
            <p:ph idx="6" type="title"/>
          </p:nvPr>
        </p:nvSpPr>
        <p:spPr>
          <a:xfrm>
            <a:off x="5651876" y="2916750"/>
            <a:ext cx="27720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Empirical Experiments</a:t>
            </a:r>
            <a:endParaRPr/>
          </a:p>
        </p:txBody>
      </p:sp>
      <p:sp>
        <p:nvSpPr>
          <p:cNvPr id="313" name="Google Shape;313;p3"/>
          <p:cNvSpPr txBox="1"/>
          <p:nvPr>
            <p:ph idx="5" type="title"/>
          </p:nvPr>
        </p:nvSpPr>
        <p:spPr>
          <a:xfrm>
            <a:off x="1908152" y="2916750"/>
            <a:ext cx="2583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314" name="Google Shape;314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15" name="Google Shape;315;p3"/>
          <p:cNvSpPr txBox="1"/>
          <p:nvPr>
            <p:ph idx="2" type="title"/>
          </p:nvPr>
        </p:nvSpPr>
        <p:spPr>
          <a:xfrm>
            <a:off x="1908142" y="1392250"/>
            <a:ext cx="2583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16" name="Google Shape;316;p3"/>
          <p:cNvSpPr txBox="1"/>
          <p:nvPr>
            <p:ph idx="3" type="title"/>
          </p:nvPr>
        </p:nvSpPr>
        <p:spPr>
          <a:xfrm>
            <a:off x="5651877" y="1392250"/>
            <a:ext cx="2583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317" name="Google Shape;317;p3"/>
          <p:cNvSpPr txBox="1"/>
          <p:nvPr>
            <p:ph idx="4" type="subTitle"/>
          </p:nvPr>
        </p:nvSpPr>
        <p:spPr>
          <a:xfrm>
            <a:off x="5651879" y="2091850"/>
            <a:ext cx="258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Continual Learning, Continual Language Generation, </a:t>
            </a:r>
            <a:endParaRPr/>
          </a:p>
        </p:txBody>
      </p:sp>
      <p:sp>
        <p:nvSpPr>
          <p:cNvPr id="318" name="Google Shape;318;p3"/>
          <p:cNvSpPr txBox="1"/>
          <p:nvPr>
            <p:ph idx="7" type="subTitle"/>
          </p:nvPr>
        </p:nvSpPr>
        <p:spPr>
          <a:xfrm>
            <a:off x="1908183" y="3616350"/>
            <a:ext cx="258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lang="en"/>
              <a:t>Preliminary, Transformer Calibration, Learning Calibration Parameters , O</a:t>
            </a:r>
            <a:r>
              <a:rPr lang="en"/>
              <a:t>ptimization.</a:t>
            </a:r>
            <a:endParaRPr/>
          </a:p>
        </p:txBody>
      </p:sp>
      <p:sp>
        <p:nvSpPr>
          <p:cNvPr id="319" name="Google Shape;319;p3"/>
          <p:cNvSpPr txBox="1"/>
          <p:nvPr>
            <p:ph idx="8" type="subTitle"/>
          </p:nvPr>
        </p:nvSpPr>
        <p:spPr>
          <a:xfrm>
            <a:off x="5651884" y="3616350"/>
            <a:ext cx="258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Application: Paraphrase Generation, Experimental Results (Accuracy Measurement, Forgetting Measurement) etc. </a:t>
            </a:r>
            <a:endParaRPr/>
          </a:p>
        </p:txBody>
      </p:sp>
      <p:sp>
        <p:nvSpPr>
          <p:cNvPr id="320" name="Google Shape;320;p3"/>
          <p:cNvSpPr txBox="1"/>
          <p:nvPr>
            <p:ph idx="9" type="title"/>
          </p:nvPr>
        </p:nvSpPr>
        <p:spPr>
          <a:xfrm>
            <a:off x="908216" y="15298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1" name="Google Shape;321;p3"/>
          <p:cNvSpPr txBox="1"/>
          <p:nvPr>
            <p:ph idx="13" type="title"/>
          </p:nvPr>
        </p:nvSpPr>
        <p:spPr>
          <a:xfrm>
            <a:off x="908216" y="30567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2" name="Google Shape;32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53d6f5b56_0_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28" name="Google Shape;328;g2a53d6f5b56_0_17"/>
          <p:cNvSpPr txBox="1"/>
          <p:nvPr>
            <p:ph idx="2" type="title"/>
          </p:nvPr>
        </p:nvSpPr>
        <p:spPr>
          <a:xfrm>
            <a:off x="1908142" y="1392250"/>
            <a:ext cx="2583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9" name="Google Shape;329;g2a53d6f5b56_0_17"/>
          <p:cNvSpPr txBox="1"/>
          <p:nvPr>
            <p:ph idx="9" type="title"/>
          </p:nvPr>
        </p:nvSpPr>
        <p:spPr>
          <a:xfrm>
            <a:off x="908216" y="1529800"/>
            <a:ext cx="999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30" name="Google Shape;330;g2a53d6f5b56_0_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"/>
          <p:cNvSpPr txBox="1"/>
          <p:nvPr>
            <p:ph type="title"/>
          </p:nvPr>
        </p:nvSpPr>
        <p:spPr>
          <a:xfrm>
            <a:off x="712975" y="2235050"/>
            <a:ext cx="44586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</a:t>
            </a:r>
            <a:r>
              <a:rPr lang="en"/>
              <a:t>ion</a:t>
            </a:r>
            <a:endParaRPr/>
          </a:p>
        </p:txBody>
      </p:sp>
      <p:sp>
        <p:nvSpPr>
          <p:cNvPr id="336" name="Google Shape;336;p4"/>
          <p:cNvSpPr txBox="1"/>
          <p:nvPr>
            <p:ph idx="2" type="title"/>
          </p:nvPr>
        </p:nvSpPr>
        <p:spPr>
          <a:xfrm>
            <a:off x="712975" y="661875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7" name="Google Shape;337;p4"/>
          <p:cNvSpPr txBox="1"/>
          <p:nvPr>
            <p:ph idx="1" type="subTitle"/>
          </p:nvPr>
        </p:nvSpPr>
        <p:spPr>
          <a:xfrm>
            <a:off x="712975" y="3715250"/>
            <a:ext cx="4458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8" name="Google Shape;33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53d6f5b56_0_35"/>
          <p:cNvSpPr txBox="1"/>
          <p:nvPr>
            <p:ph type="title"/>
          </p:nvPr>
        </p:nvSpPr>
        <p:spPr>
          <a:xfrm>
            <a:off x="712975" y="2235050"/>
            <a:ext cx="44586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344" name="Google Shape;344;g2a53d6f5b56_0_35"/>
          <p:cNvSpPr txBox="1"/>
          <p:nvPr>
            <p:ph idx="2" type="title"/>
          </p:nvPr>
        </p:nvSpPr>
        <p:spPr>
          <a:xfrm>
            <a:off x="712975" y="661875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5" name="Google Shape;345;g2a53d6f5b56_0_35"/>
          <p:cNvSpPr txBox="1"/>
          <p:nvPr>
            <p:ph idx="1" type="subTitle"/>
          </p:nvPr>
        </p:nvSpPr>
        <p:spPr>
          <a:xfrm>
            <a:off x="712975" y="3715250"/>
            <a:ext cx="4458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6" name="Google Shape;346;g2a53d6f5b56_0_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53d6f5b56_0_63"/>
          <p:cNvSpPr txBox="1"/>
          <p:nvPr/>
        </p:nvSpPr>
        <p:spPr>
          <a:xfrm>
            <a:off x="984725" y="1893900"/>
            <a:ext cx="73407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ek Devanagari"/>
              <a:buChar char="●"/>
            </a:pPr>
            <a:r>
              <a:rPr lang="en" sz="25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Continual Learning.</a:t>
            </a:r>
            <a:endParaRPr sz="25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ek Devanagari"/>
              <a:buChar char="●"/>
            </a:pPr>
            <a:r>
              <a:rPr lang="en" sz="25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Continual Language Generation.</a:t>
            </a:r>
            <a:endParaRPr sz="12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352" name="Google Shape;352;g2a53d6f5b56_0_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a53d6f5b56_0_42"/>
          <p:cNvSpPr txBox="1"/>
          <p:nvPr>
            <p:ph type="title"/>
          </p:nvPr>
        </p:nvSpPr>
        <p:spPr>
          <a:xfrm>
            <a:off x="712975" y="2235050"/>
            <a:ext cx="4458600" cy="14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358" name="Google Shape;358;g2a53d6f5b56_0_42"/>
          <p:cNvSpPr txBox="1"/>
          <p:nvPr>
            <p:ph idx="2" type="title"/>
          </p:nvPr>
        </p:nvSpPr>
        <p:spPr>
          <a:xfrm>
            <a:off x="712975" y="661875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9" name="Google Shape;359;g2a53d6f5b56_0_42"/>
          <p:cNvSpPr txBox="1"/>
          <p:nvPr>
            <p:ph idx="1" type="subTitle"/>
          </p:nvPr>
        </p:nvSpPr>
        <p:spPr>
          <a:xfrm>
            <a:off x="712975" y="3715250"/>
            <a:ext cx="4458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0" name="Google Shape;360;g2a53d6f5b56_0_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a53d6f5b56_0_71"/>
          <p:cNvSpPr txBox="1"/>
          <p:nvPr/>
        </p:nvSpPr>
        <p:spPr>
          <a:xfrm>
            <a:off x="1048675" y="1023100"/>
            <a:ext cx="65607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Char char="●"/>
            </a:pPr>
            <a:r>
              <a:rPr lang="en" sz="28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Preliminary</a:t>
            </a:r>
            <a:endParaRPr sz="28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Char char="●"/>
            </a:pPr>
            <a:r>
              <a:rPr lang="en" sz="28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Transformer Calibration</a:t>
            </a:r>
            <a:endParaRPr sz="28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Char char="●"/>
            </a:pPr>
            <a:r>
              <a:rPr lang="en" sz="28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Learning Calibration Parameters</a:t>
            </a:r>
            <a:endParaRPr sz="28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ek Devanagari"/>
              <a:buChar char="●"/>
            </a:pPr>
            <a:r>
              <a:rPr lang="en" sz="28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Optimization</a:t>
            </a:r>
            <a:endParaRPr sz="28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sp>
        <p:nvSpPr>
          <p:cNvPr id="366" name="Google Shape;366;g2a53d6f5b56_0_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a53d6f5b56_0_79"/>
          <p:cNvSpPr txBox="1"/>
          <p:nvPr/>
        </p:nvSpPr>
        <p:spPr>
          <a:xfrm>
            <a:off x="824850" y="690625"/>
            <a:ext cx="74943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Anek Devanagari"/>
                <a:ea typeface="Anek Devanagari"/>
                <a:cs typeface="Anek Devanagari"/>
                <a:sym typeface="Anek Devanagari"/>
              </a:rPr>
              <a:t>Transformer Calibration</a:t>
            </a:r>
            <a:endParaRPr sz="2500">
              <a:solidFill>
                <a:schemeClr val="dk1"/>
              </a:solidFill>
              <a:latin typeface="Anek Devanagari"/>
              <a:ea typeface="Anek Devanagari"/>
              <a:cs typeface="Anek Devanagari"/>
              <a:sym typeface="Anek Devanagari"/>
            </a:endParaRPr>
          </a:p>
        </p:txBody>
      </p:sp>
      <p:pic>
        <p:nvPicPr>
          <p:cNvPr id="372" name="Google Shape;372;g2a53d6f5b56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3" y="1559175"/>
            <a:ext cx="562927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2a53d6f5b56_0_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Innovation Consulting by Slidesgo">
  <a:themeElements>
    <a:clrScheme name="Simple Light">
      <a:dk1>
        <a:srgbClr val="FFFFFF"/>
      </a:dk1>
      <a:lt1>
        <a:srgbClr val="036286"/>
      </a:lt1>
      <a:dk2>
        <a:srgbClr val="53D3F8"/>
      </a:dk2>
      <a:lt2>
        <a:srgbClr val="249AC4"/>
      </a:lt2>
      <a:accent1>
        <a:srgbClr val="011E2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