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23F52-DA6C-4599-8160-FD87E448E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43C6BD-9E55-4D4A-882C-2075E030E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69D51E-F8B9-46C2-B700-49D17F4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7CF94-0332-458B-B50F-A657FEC1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7A4972-8283-4AA6-8E6B-839A5ACF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30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63BAF-3B04-4FFD-8723-4F12F35C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121AC7-1760-4D67-8C00-89F32B61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66B84-79A8-48F8-9999-561C4983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7F6C7-080C-4897-9037-AC83206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34CA78-E292-4CF6-94F0-665FFD8F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47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FC7487-AC47-482C-93EB-E82EB2D8A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53FD0D-F44D-407D-ADB4-6000E495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94338-499B-4FDB-9070-81206654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086BAD-C9A4-443B-8EFA-5642A6ED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69E15-60AF-4A8B-8411-9ED6CED0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1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ED98C-A11F-4548-B576-B346EB7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307163-9A2D-473B-AE75-DB03A8BF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B2AE91-C868-4576-8B3E-12F9B93E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A253D-F302-47DC-8417-BCCB1546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6A2605-C892-4B70-83D6-9D2F2E54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36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BD660-2700-464F-B439-9FCE0B83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7B5166-0E3F-49B1-9750-F0D7584C9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964C6-56B4-43A4-8BBC-71477543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32ECDD-331E-4324-876E-2D494D07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C2467-B6E2-4F95-A136-35C2706C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9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90E98-A23A-4350-83A4-1020FF2D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B8F559-7105-4AD4-8C7F-5F7AB012A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9B734C-E87F-49A0-80FD-370D6017A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195FD-5D99-4360-844F-0E800858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792AA6-15DA-4DAA-BDE6-166FEFF5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F673B7-F21E-425F-87BA-F13807F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8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B1389-180B-4F14-8FF1-E66656A9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1079B-A19D-45BD-B679-673B0B8AB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3C83C2-B6DB-4F9F-A9B0-7A8FC3B7E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BF546A-24F8-4755-9DF9-C82C27BDB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FE9ADD-37EA-4723-B463-ABE164A67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BA3438-F4CC-4830-B6A6-3E9BDA02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3434B07-258E-4027-B940-B9038641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3C60F5-4089-49D9-9718-9BF615DD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08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DB94E-605B-43FC-9D97-9BC9B9C4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E12197-522F-45A8-9979-D62481B2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CA2488-4AC5-4241-B5C3-44048375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C32FAA-9A87-4079-81B0-72572C9F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47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BB1609-1529-4965-A26F-BB235D34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7F4BD1-9405-4AD4-ACF0-2221DD66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CCE39B-28F0-4DD3-B8D9-ACCA89EF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0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B2B50-43CE-4044-B7FB-44B9B460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F3D646-FDF4-4365-9322-9F48618F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8A468-3C1F-4153-B651-BAD5ED881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C0E4E-25D0-4700-942B-B3F38281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29DA5C-169F-4B46-9729-A0F565C8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21A2B-C365-4BE4-8688-543FE26B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71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3DE10-B646-4406-B4DB-7B6B5CFF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B971D-BA1A-44FE-ACCA-EBACB1777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C2AB88-3F55-44DC-820E-1EC51AC6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6A27E-E7EF-49BC-A574-FF7E9425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3FF9A-BBB4-4FEF-89E8-E399A51C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EDBEB0-6B16-46F3-B9C2-BEE583AE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28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FB708F-A89D-455F-8D74-56458BD4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5E114A-4480-4657-9E58-EE1F5B55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FCFCB7-F195-471B-B4CD-AC5531AAD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37F18-42F4-4C31-AE90-D7A7B0B9AFCC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65897-B311-40B4-80E1-F90344E10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DFFC3A-349B-43DC-BF04-E25058132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9F21-61F8-4D8F-AC1C-282D0B3EC8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44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D8575-DEA8-43CD-B070-3C9DF1626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自己紹介プレゼン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A4DEA3-5EA3-4F7D-9760-DEF50A21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29802"/>
          </a:xfrm>
        </p:spPr>
        <p:txBody>
          <a:bodyPr>
            <a:normAutofit/>
          </a:bodyPr>
          <a:lstStyle/>
          <a:p>
            <a:r>
              <a:rPr kumimoji="1" lang="ja-JP" altLang="en-US"/>
              <a:t>早稲田大学大学院 </a:t>
            </a:r>
            <a:r>
              <a:rPr lang="ja-JP" altLang="en-US"/>
              <a:t>基幹理工学研究科 情報理工学専攻 修士</a:t>
            </a:r>
            <a:r>
              <a:rPr lang="en-US" altLang="ja-JP"/>
              <a:t>1</a:t>
            </a:r>
            <a:r>
              <a:rPr lang="ja-JP" altLang="en-US"/>
              <a:t>年</a:t>
            </a:r>
            <a:endParaRPr kumimoji="1" lang="en-US" altLang="ja-JP"/>
          </a:p>
          <a:p>
            <a:r>
              <a:rPr kumimoji="1" lang="ja-JP" altLang="en-US"/>
              <a:t>高井悠宇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39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リーダーシップ を磨く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378594"/>
            <a:ext cx="9880893" cy="3959619"/>
          </a:xfrm>
        </p:spPr>
        <p:txBody>
          <a:bodyPr anchor="ctr"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ja-JP" sz="3600" dirty="0"/>
              <a:t>IEEE Eta Kappa Nu: Mu Tau Chapter</a:t>
            </a:r>
          </a:p>
          <a:p>
            <a:pPr lvl="1">
              <a:buFontTx/>
              <a:buChar char="-"/>
            </a:pPr>
            <a:r>
              <a:rPr lang="en-US" altLang="ja-JP" sz="3200" dirty="0"/>
              <a:t>LaTeX, git, AWS </a:t>
            </a:r>
            <a:r>
              <a:rPr lang="ja-JP" altLang="en-US" sz="3200" dirty="0"/>
              <a:t>などのセミナー開催</a:t>
            </a:r>
          </a:p>
          <a:p>
            <a:pPr>
              <a:buFontTx/>
              <a:buChar char="-"/>
            </a:pPr>
            <a:r>
              <a:rPr lang="en-US" altLang="ja-JP" sz="3600" dirty="0"/>
              <a:t>GDSC </a:t>
            </a:r>
            <a:r>
              <a:rPr lang="en-US" altLang="ja-JP" sz="3600" dirty="0" err="1"/>
              <a:t>Waseda</a:t>
            </a:r>
            <a:endParaRPr lang="en-US" altLang="ja-JP" sz="3600" dirty="0"/>
          </a:p>
          <a:p>
            <a:pPr lvl="1">
              <a:buFontTx/>
              <a:buChar char="-"/>
            </a:pPr>
            <a:r>
              <a:rPr lang="en-US" altLang="ja-JP" sz="3200" dirty="0"/>
              <a:t>backend team</a:t>
            </a:r>
          </a:p>
          <a:p>
            <a:pPr>
              <a:buFontTx/>
              <a:buChar char="-"/>
            </a:pPr>
            <a:r>
              <a:rPr lang="en-US" altLang="ja-JP" sz="3600" dirty="0"/>
              <a:t>DX Innovation Challenge</a:t>
            </a:r>
          </a:p>
          <a:p>
            <a:pPr lvl="1">
              <a:buFontTx/>
              <a:buChar char="-"/>
            </a:pPr>
            <a:r>
              <a:rPr lang="ja-JP" altLang="en-US" sz="3200" dirty="0"/>
              <a:t>コミュ力や社会性に注目したアイデア</a:t>
            </a:r>
            <a:endParaRPr lang="en-US" altLang="ja-JP" sz="3200" dirty="0"/>
          </a:p>
          <a:p>
            <a:pPr lvl="1">
              <a:buFontTx/>
              <a:buChar char="-"/>
            </a:pPr>
            <a:r>
              <a:rPr lang="en-US" altLang="ja-JP" sz="3200" dirty="0"/>
              <a:t>3</a:t>
            </a:r>
            <a:r>
              <a:rPr lang="ja-JP" altLang="en-US" sz="3200" dirty="0"/>
              <a:t>位</a:t>
            </a:r>
            <a:r>
              <a:rPr lang="en-US" altLang="ja-JP" sz="3200" dirty="0"/>
              <a:t>&amp;JASA</a:t>
            </a:r>
            <a:r>
              <a:rPr lang="ja-JP" altLang="en-US" sz="3200" dirty="0"/>
              <a:t>特別賞</a:t>
            </a:r>
            <a:endParaRPr lang="en-US" altLang="ja-JP" sz="3200" dirty="0"/>
          </a:p>
          <a:p>
            <a:pPr>
              <a:buFontTx/>
              <a:buChar char="-"/>
            </a:pPr>
            <a:r>
              <a:rPr lang="en-US" altLang="ja-JP" sz="3900" dirty="0"/>
              <a:t>Leadership Development Program (LDP)	</a:t>
            </a:r>
          </a:p>
        </p:txBody>
      </p:sp>
    </p:spTree>
    <p:extLst>
      <p:ext uri="{BB962C8B-B14F-4D97-AF65-F5344CB8AC3E}">
        <p14:creationId xmlns:p14="http://schemas.microsoft.com/office/powerpoint/2010/main" val="136933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英語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ja-JP" altLang="en-US" sz="3600" dirty="0"/>
              <a:t>英会話</a:t>
            </a:r>
            <a:endParaRPr lang="en-US" altLang="ja-JP" sz="3600" dirty="0"/>
          </a:p>
          <a:p>
            <a:pPr lvl="1">
              <a:buFontTx/>
              <a:buChar char="-"/>
            </a:pPr>
            <a:r>
              <a:rPr lang="ja-JP" altLang="en-US" sz="3500" dirty="0"/>
              <a:t>模索中</a:t>
            </a:r>
            <a:r>
              <a:rPr lang="en-US" altLang="ja-JP" sz="35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255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ja-JP" altLang="en-US" sz="4000" dirty="0">
                <a:solidFill>
                  <a:schemeClr val="bg1"/>
                </a:solidFill>
              </a:rPr>
              <a:t>研究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3500" dirty="0"/>
              <a:t>Fault Localization </a:t>
            </a:r>
            <a:r>
              <a:rPr lang="ja-JP" altLang="en-US" sz="3500" dirty="0"/>
              <a:t>手法に関する研究</a:t>
            </a:r>
            <a:endParaRPr lang="en-US" altLang="ja-JP" sz="3500" dirty="0"/>
          </a:p>
          <a:p>
            <a:pPr>
              <a:buFontTx/>
              <a:buChar char="-"/>
            </a:pPr>
            <a:r>
              <a:rPr lang="ja-JP" altLang="en-US" sz="3500" dirty="0"/>
              <a:t>プログラム中のバグを自動で検出する技術</a:t>
            </a:r>
            <a:endParaRPr lang="en-US" altLang="ja-JP" sz="3500" dirty="0"/>
          </a:p>
          <a:p>
            <a:pPr>
              <a:buFontTx/>
              <a:buChar char="-"/>
            </a:pPr>
            <a:r>
              <a:rPr lang="ja-JP" altLang="en-US" sz="3500" dirty="0"/>
              <a:t>どの要因が発見精度に大きく寄与しているのか</a:t>
            </a:r>
            <a:endParaRPr lang="en-US" altLang="ja-JP" sz="3500" dirty="0"/>
          </a:p>
          <a:p>
            <a:pPr>
              <a:buFontTx/>
              <a:buChar char="-"/>
            </a:pPr>
            <a:r>
              <a:rPr lang="ja-JP" altLang="en-US" sz="3500" dirty="0"/>
              <a:t>逆に発見が困難なバグとは？</a:t>
            </a:r>
            <a:endParaRPr lang="en-US" altLang="ja-JP" sz="3500" dirty="0"/>
          </a:p>
        </p:txBody>
      </p:sp>
    </p:spTree>
    <p:extLst>
      <p:ext uri="{BB962C8B-B14F-4D97-AF65-F5344CB8AC3E}">
        <p14:creationId xmlns:p14="http://schemas.microsoft.com/office/powerpoint/2010/main" val="286960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水中を泳いでいる魚&#10;&#10;低い精度で自動的に生成された説明">
            <a:extLst>
              <a:ext uri="{FF2B5EF4-FFF2-40B4-BE49-F238E27FC236}">
                <a16:creationId xmlns:a16="http://schemas.microsoft.com/office/drawing/2014/main" id="{D3A51943-59B1-4815-A379-8C00E184A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B0D24D-8EA3-4A68-96C8-E8C5E38E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b="1" dirty="0"/>
              <a:t>趣味・好きなこと</a:t>
            </a:r>
            <a:endParaRPr kumimoji="1" lang="ja-JP" altLang="en-US" sz="40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DD8EA-B471-4FE3-8C71-76312721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ja-JP" altLang="en-US" sz="3200" dirty="0"/>
              <a:t>天気</a:t>
            </a:r>
            <a:endParaRPr lang="en-US" altLang="ja-JP" sz="3200" dirty="0"/>
          </a:p>
          <a:p>
            <a:r>
              <a:rPr lang="ja-JP" altLang="en-US" sz="3200" dirty="0"/>
              <a:t>ダイビング</a:t>
            </a:r>
            <a:endParaRPr lang="en-US" altLang="ja-JP" sz="3200" dirty="0"/>
          </a:p>
          <a:p>
            <a:r>
              <a:rPr lang="en-US" altLang="ja-JP" sz="3200" dirty="0"/>
              <a:t>3D</a:t>
            </a:r>
            <a:r>
              <a:rPr lang="ja-JP" altLang="en-US" sz="3200" dirty="0"/>
              <a:t>プリンター</a:t>
            </a:r>
            <a:endParaRPr lang="en-US" altLang="ja-JP" sz="3200" dirty="0"/>
          </a:p>
          <a:p>
            <a:r>
              <a:rPr lang="ja-JP" altLang="en-US" sz="3200" dirty="0"/>
              <a:t>旅行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72668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ja-JP" altLang="en-US" sz="4000">
                <a:solidFill>
                  <a:schemeClr val="bg1"/>
                </a:solidFill>
              </a:rPr>
              <a:t>やってみたいこと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自分の考えたことを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カタチにして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/>
              <a:t>有名にしたい</a:t>
            </a:r>
          </a:p>
        </p:txBody>
      </p:sp>
    </p:spTree>
    <p:extLst>
      <p:ext uri="{BB962C8B-B14F-4D97-AF65-F5344CB8AC3E}">
        <p14:creationId xmlns:p14="http://schemas.microsoft.com/office/powerpoint/2010/main" val="12325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ja-JP" altLang="en-US" sz="4000">
                <a:solidFill>
                  <a:schemeClr val="bg1"/>
                </a:solidFill>
              </a:rPr>
              <a:t>やってみたいこと</a:t>
            </a:r>
            <a:endParaRPr kumimoji="1" lang="ja-JP" alt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/>
              <a:t>自分の考えたことを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ja-JP" altLang="en-US" sz="3600" dirty="0">
                <a:solidFill>
                  <a:srgbClr val="FF0000"/>
                </a:solidFill>
              </a:rPr>
              <a:t>カタチにして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/>
              <a:t>有名にしたい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A7ABB8-3BC1-4133-959C-727E5D92CEA9}"/>
              </a:ext>
            </a:extLst>
          </p:cNvPr>
          <p:cNvSpPr txBox="1"/>
          <p:nvPr/>
        </p:nvSpPr>
        <p:spPr>
          <a:xfrm>
            <a:off x="5872655" y="3966319"/>
            <a:ext cx="562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← </a:t>
            </a:r>
            <a:r>
              <a:rPr lang="ja-JP" altLang="en-US" sz="2400" dirty="0"/>
              <a:t>今は特にこの部分を知りたい</a:t>
            </a:r>
            <a:endParaRPr lang="en-US" altLang="ja-JP" sz="2400" dirty="0"/>
          </a:p>
          <a:p>
            <a:r>
              <a:rPr lang="en-US" altLang="ja-JP" sz="2400" dirty="0"/>
              <a:t>			(IT</a:t>
            </a:r>
            <a:r>
              <a:rPr lang="ja-JP" altLang="en-US" sz="2400" dirty="0"/>
              <a:t>という分野</a:t>
            </a:r>
            <a:r>
              <a:rPr lang="en-US" altLang="ja-JP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95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カタチにするには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940452" cy="39596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ソースコード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600" dirty="0"/>
              <a:t>という側面</a:t>
            </a:r>
            <a:endParaRPr lang="en-US" altLang="ja-JP" sz="36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4476836-FB3E-4482-9B9D-C079EF88F35F}"/>
              </a:ext>
            </a:extLst>
          </p:cNvPr>
          <p:cNvSpPr txBox="1">
            <a:spLocks/>
          </p:cNvSpPr>
          <p:nvPr/>
        </p:nvSpPr>
        <p:spPr>
          <a:xfrm>
            <a:off x="6104895" y="2217343"/>
            <a:ext cx="4940452" cy="39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accent1">
                    <a:lumMod val="75000"/>
                  </a:schemeClr>
                </a:solidFill>
              </a:rPr>
              <a:t>人</a:t>
            </a:r>
            <a:endParaRPr lang="en-US" altLang="ja-JP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/>
              <a:t>という側面</a:t>
            </a:r>
            <a:endParaRPr lang="en-US" altLang="ja-JP" sz="3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360D218-33B5-4CD7-BCA2-EAEFC60631B3}"/>
              </a:ext>
            </a:extLst>
          </p:cNvPr>
          <p:cNvCxnSpPr>
            <a:cxnSpLocks/>
          </p:cNvCxnSpPr>
          <p:nvPr/>
        </p:nvCxnSpPr>
        <p:spPr>
          <a:xfrm>
            <a:off x="6087106" y="2217343"/>
            <a:ext cx="17779" cy="4110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8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カタチにするには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4476836-FB3E-4482-9B9D-C079EF88F35F}"/>
              </a:ext>
            </a:extLst>
          </p:cNvPr>
          <p:cNvSpPr txBox="1">
            <a:spLocks/>
          </p:cNvSpPr>
          <p:nvPr/>
        </p:nvSpPr>
        <p:spPr>
          <a:xfrm>
            <a:off x="6728702" y="2217343"/>
            <a:ext cx="4940452" cy="39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良いソースコードとは？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絶対的な答えはない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全て完璧は難しい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↓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引き出しを増やしていきたい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テスト</a:t>
            </a:r>
            <a:r>
              <a:rPr lang="en-US" altLang="ja-JP" sz="2400" dirty="0"/>
              <a:t>, CI/CD</a:t>
            </a:r>
            <a:r>
              <a:rPr lang="ja-JP" altLang="en-US" sz="2400"/>
              <a:t>にも興味</a:t>
            </a:r>
            <a:r>
              <a:rPr lang="ja-JP" altLang="en-US" sz="2400" dirty="0"/>
              <a:t>あり</a:t>
            </a:r>
            <a:endParaRPr lang="en-US" altLang="ja-JP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360D218-33B5-4CD7-BCA2-EAEFC60631B3}"/>
              </a:ext>
            </a:extLst>
          </p:cNvPr>
          <p:cNvCxnSpPr>
            <a:cxnSpLocks/>
          </p:cNvCxnSpPr>
          <p:nvPr/>
        </p:nvCxnSpPr>
        <p:spPr>
          <a:xfrm>
            <a:off x="6087106" y="2217343"/>
            <a:ext cx="17779" cy="4110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58C4C3B-707C-468F-9CC3-7F107947A248}"/>
              </a:ext>
            </a:extLst>
          </p:cNvPr>
          <p:cNvSpPr txBox="1">
            <a:spLocks/>
          </p:cNvSpPr>
          <p:nvPr/>
        </p:nvSpPr>
        <p:spPr>
          <a:xfrm>
            <a:off x="1155549" y="2217343"/>
            <a:ext cx="4940452" cy="39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ソースコード</a:t>
            </a:r>
            <a:endParaRPr lang="en-US" altLang="ja-JP" sz="36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/>
              <a:t>という側面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59298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カタチにするには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360D218-33B5-4CD7-BCA2-EAEFC60631B3}"/>
              </a:ext>
            </a:extLst>
          </p:cNvPr>
          <p:cNvCxnSpPr>
            <a:cxnSpLocks/>
          </p:cNvCxnSpPr>
          <p:nvPr/>
        </p:nvCxnSpPr>
        <p:spPr>
          <a:xfrm>
            <a:off x="6087106" y="2217343"/>
            <a:ext cx="17779" cy="41103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710C7AC-7DCB-4ECF-B427-42C1A6FD6E84}"/>
              </a:ext>
            </a:extLst>
          </p:cNvPr>
          <p:cNvSpPr txBox="1">
            <a:spLocks/>
          </p:cNvSpPr>
          <p:nvPr/>
        </p:nvSpPr>
        <p:spPr>
          <a:xfrm>
            <a:off x="6104895" y="2217343"/>
            <a:ext cx="4940452" cy="39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accent1">
                    <a:lumMod val="75000"/>
                  </a:schemeClr>
                </a:solidFill>
              </a:rPr>
              <a:t>人</a:t>
            </a:r>
            <a:endParaRPr lang="en-US" altLang="ja-JP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3600" dirty="0"/>
              <a:t>という側面</a:t>
            </a:r>
            <a:endParaRPr lang="en-US" altLang="ja-JP" sz="36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9D46CB11-EE24-4858-85BB-5D47557F7DF5}"/>
              </a:ext>
            </a:extLst>
          </p:cNvPr>
          <p:cNvSpPr txBox="1">
            <a:spLocks/>
          </p:cNvSpPr>
          <p:nvPr/>
        </p:nvSpPr>
        <p:spPr>
          <a:xfrm>
            <a:off x="573327" y="2378594"/>
            <a:ext cx="4940452" cy="39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コードを書く、設計するのは人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それぞれ異なるスキル、考え方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様々なイレギュラー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↓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経験が大切</a:t>
            </a:r>
            <a:endParaRPr lang="en-US" altLang="ja-JP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dirty="0"/>
              <a:t>失敗はつきもの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281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ja-JP" altLang="en-US" sz="4000" dirty="0">
                <a:solidFill>
                  <a:schemeClr val="bg1"/>
                </a:solidFill>
              </a:rPr>
              <a:t>今やっていること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ja-JP" sz="3600" dirty="0"/>
              <a:t>-</a:t>
            </a:r>
            <a:r>
              <a:rPr kumimoji="1" lang="ja-JP" altLang="en-US" sz="3600" dirty="0"/>
              <a:t> </a:t>
            </a:r>
            <a:r>
              <a:rPr kumimoji="1" lang="en-US" altLang="ja-JP" sz="3600" dirty="0"/>
              <a:t>IT</a:t>
            </a:r>
            <a:r>
              <a:rPr kumimoji="1" lang="ja-JP" altLang="en-US" sz="3600" dirty="0"/>
              <a:t>知識、技術の習得・向上</a:t>
            </a:r>
            <a:endParaRPr kumimoji="1"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- </a:t>
            </a:r>
            <a:r>
              <a:rPr lang="ja-JP" altLang="en-US" sz="3600" dirty="0"/>
              <a:t>リーダーシップ を磨く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- </a:t>
            </a:r>
            <a:r>
              <a:rPr lang="ja-JP" altLang="en-US" sz="3600" dirty="0"/>
              <a:t>英語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- </a:t>
            </a:r>
            <a:r>
              <a:rPr lang="ja-JP" altLang="en-US" sz="3600" dirty="0"/>
              <a:t>研究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50214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4E98-015C-4EB6-A687-CCA88D18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IT</a:t>
            </a:r>
            <a:r>
              <a:rPr kumimoji="1" lang="ja-JP" altLang="en-US" sz="4000" dirty="0">
                <a:solidFill>
                  <a:schemeClr val="bg1"/>
                </a:solidFill>
              </a:rPr>
              <a:t>知識、技術の習得・向上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5BC93B-4D52-4C41-942D-8965E746A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378594"/>
            <a:ext cx="9880893" cy="3959619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ja-JP" altLang="en-US" sz="3600" dirty="0"/>
              <a:t>インターン</a:t>
            </a:r>
            <a:endParaRPr lang="en-US" altLang="ja-JP" sz="3600" dirty="0"/>
          </a:p>
          <a:p>
            <a:pPr lvl="1">
              <a:buFontTx/>
              <a:buChar char="-"/>
            </a:pPr>
            <a:r>
              <a:rPr lang="ja-JP" altLang="en-US" sz="3200" dirty="0"/>
              <a:t>フロントエンド</a:t>
            </a:r>
            <a:r>
              <a:rPr lang="en-US" altLang="ja-JP" sz="3200" dirty="0"/>
              <a:t>, </a:t>
            </a:r>
            <a:r>
              <a:rPr lang="ja-JP" altLang="en-US" sz="3200" dirty="0"/>
              <a:t>バックエンド</a:t>
            </a:r>
            <a:r>
              <a:rPr lang="en-US" altLang="ja-JP" sz="3200" dirty="0"/>
              <a:t>, CI/CD</a:t>
            </a:r>
            <a:r>
              <a:rPr lang="ja-JP" altLang="en-US" sz="3200" dirty="0"/>
              <a:t> と幅広く</a:t>
            </a:r>
            <a:endParaRPr lang="en-US" altLang="ja-JP" sz="3200" dirty="0"/>
          </a:p>
          <a:p>
            <a:pPr>
              <a:buFontTx/>
              <a:buChar char="-"/>
            </a:pPr>
            <a:r>
              <a:rPr lang="ja-JP" altLang="en-US" sz="3600" dirty="0"/>
              <a:t>プログラミング</a:t>
            </a:r>
            <a:endParaRPr lang="en-US" altLang="ja-JP" sz="3600" dirty="0"/>
          </a:p>
          <a:p>
            <a:pPr lvl="1">
              <a:buFontTx/>
              <a:buChar char="-"/>
            </a:pPr>
            <a:r>
              <a:rPr lang="en-US" altLang="ja-JP" sz="3200" dirty="0" err="1"/>
              <a:t>LeetCode</a:t>
            </a:r>
            <a:endParaRPr lang="en-US" altLang="ja-JP" sz="3200" dirty="0"/>
          </a:p>
          <a:p>
            <a:pPr lvl="1">
              <a:buFontTx/>
              <a:buChar char="-"/>
            </a:pPr>
            <a:r>
              <a:rPr lang="en-US" altLang="ja-JP" sz="3200" dirty="0"/>
              <a:t>Project Euler</a:t>
            </a:r>
          </a:p>
          <a:p>
            <a:pPr lvl="1">
              <a:buFontTx/>
              <a:buChar char="-"/>
            </a:pPr>
            <a:r>
              <a:rPr lang="en-US" altLang="ja-JP" sz="3200" dirty="0"/>
              <a:t>Bot</a:t>
            </a:r>
            <a:r>
              <a:rPr lang="ja-JP" altLang="en-US" sz="3200" dirty="0"/>
              <a:t>作成</a:t>
            </a:r>
            <a:endParaRPr lang="en-US" altLang="ja-JP" sz="3200" dirty="0"/>
          </a:p>
          <a:p>
            <a:pPr>
              <a:buFontTx/>
              <a:buChar char="-"/>
            </a:pPr>
            <a:r>
              <a:rPr lang="en-US" altLang="ja-JP" sz="3600" dirty="0"/>
              <a:t>OSS contribution (Chromium)</a:t>
            </a:r>
          </a:p>
        </p:txBody>
      </p:sp>
    </p:spTree>
    <p:extLst>
      <p:ext uri="{BB962C8B-B14F-4D97-AF65-F5344CB8AC3E}">
        <p14:creationId xmlns:p14="http://schemas.microsoft.com/office/powerpoint/2010/main" val="300581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296</Words>
  <Application>Microsoft Office PowerPoint</Application>
  <PresentationFormat>ワイド画面</PresentationFormat>
  <Paragraphs>72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自己紹介プレゼン</vt:lpstr>
      <vt:lpstr>趣味・好きなこと</vt:lpstr>
      <vt:lpstr>やってみたいこと</vt:lpstr>
      <vt:lpstr>やってみたいこと</vt:lpstr>
      <vt:lpstr>カタチにするには</vt:lpstr>
      <vt:lpstr>カタチにするには</vt:lpstr>
      <vt:lpstr>カタチにするには</vt:lpstr>
      <vt:lpstr>今やっていること</vt:lpstr>
      <vt:lpstr>IT知識、技術の習得・向上</vt:lpstr>
      <vt:lpstr>リーダーシップ を磨く</vt:lpstr>
      <vt:lpstr>英語</vt:lpstr>
      <vt:lpstr>研究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自己紹介</dc:title>
  <dc:creator>marufura</dc:creator>
  <cp:lastModifiedBy>marufura</cp:lastModifiedBy>
  <cp:revision>18</cp:revision>
  <dcterms:created xsi:type="dcterms:W3CDTF">2022-06-11T15:50:28Z</dcterms:created>
  <dcterms:modified xsi:type="dcterms:W3CDTF">2022-06-16T05:42:07Z</dcterms:modified>
</cp:coreProperties>
</file>