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25" r:id="rId3"/>
    <p:sldId id="287" r:id="rId4"/>
    <p:sldId id="326" r:id="rId5"/>
    <p:sldId id="314" r:id="rId6"/>
    <p:sldId id="284" r:id="rId7"/>
    <p:sldId id="289" r:id="rId8"/>
    <p:sldId id="310" r:id="rId9"/>
    <p:sldId id="315" r:id="rId10"/>
    <p:sldId id="290" r:id="rId11"/>
    <p:sldId id="302" r:id="rId12"/>
    <p:sldId id="327" r:id="rId13"/>
    <p:sldId id="328" r:id="rId14"/>
    <p:sldId id="308" r:id="rId15"/>
    <p:sldId id="301" r:id="rId16"/>
    <p:sldId id="296" r:id="rId17"/>
    <p:sldId id="307" r:id="rId18"/>
    <p:sldId id="285" r:id="rId19"/>
    <p:sldId id="291" r:id="rId20"/>
    <p:sldId id="286" r:id="rId21"/>
    <p:sldId id="294" r:id="rId22"/>
    <p:sldId id="295" r:id="rId23"/>
    <p:sldId id="305" r:id="rId24"/>
    <p:sldId id="304" r:id="rId25"/>
    <p:sldId id="303" r:id="rId26"/>
    <p:sldId id="312" r:id="rId27"/>
    <p:sldId id="306" r:id="rId28"/>
  </p:sldIdLst>
  <p:sldSz cx="10440988" cy="7561263"/>
  <p:notesSz cx="6797675" cy="9926638"/>
  <p:defaultTextStyle>
    <a:defPPr>
      <a:defRPr lang="ko-KR"/>
    </a:defPPr>
    <a:lvl1pPr marL="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9E72D71-38A0-4755-ACF0-58D01DEC57D5}">
          <p14:sldIdLst>
            <p14:sldId id="256"/>
            <p14:sldId id="325"/>
            <p14:sldId id="287"/>
            <p14:sldId id="326"/>
            <p14:sldId id="314"/>
            <p14:sldId id="284"/>
            <p14:sldId id="289"/>
            <p14:sldId id="310"/>
            <p14:sldId id="315"/>
            <p14:sldId id="290"/>
            <p14:sldId id="302"/>
            <p14:sldId id="327"/>
            <p14:sldId id="328"/>
            <p14:sldId id="308"/>
            <p14:sldId id="301"/>
            <p14:sldId id="296"/>
            <p14:sldId id="307"/>
            <p14:sldId id="285"/>
            <p14:sldId id="291"/>
            <p14:sldId id="286"/>
            <p14:sldId id="294"/>
            <p14:sldId id="295"/>
          </p14:sldIdLst>
        </p14:section>
        <p14:section name="동작 화면" id="{F62441D7-6E6F-463E-BC2B-B21EC9B033DC}">
          <p14:sldIdLst>
            <p14:sldId id="305"/>
            <p14:sldId id="304"/>
            <p14:sldId id="303"/>
            <p14:sldId id="312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16">
          <p15:clr>
            <a:srgbClr val="A4A3A4"/>
          </p15:clr>
        </p15:guide>
        <p15:guide id="2" orient="horz" pos="1655">
          <p15:clr>
            <a:srgbClr val="A4A3A4"/>
          </p15:clr>
        </p15:guide>
        <p15:guide id="3" pos="795">
          <p15:clr>
            <a:srgbClr val="A4A3A4"/>
          </p15:clr>
        </p15:guide>
        <p15:guide id="4" pos="5647">
          <p15:clr>
            <a:srgbClr val="A4A3A4"/>
          </p15:clr>
        </p15:guide>
        <p15:guide id="5" pos="5692">
          <p15:clr>
            <a:srgbClr val="A4A3A4"/>
          </p15:clr>
        </p15:guide>
        <p15:guide id="6" pos="3197">
          <p15:clr>
            <a:srgbClr val="A4A3A4"/>
          </p15:clr>
        </p15:guide>
        <p15:guide id="7" pos="4876">
          <p15:clr>
            <a:srgbClr val="A4A3A4"/>
          </p15:clr>
        </p15:guide>
        <p15:guide id="8" pos="2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4" userDrawn="1">
          <p15:clr>
            <a:srgbClr val="A4A3A4"/>
          </p15:clr>
        </p15:guide>
        <p15:guide id="2" pos="2125" userDrawn="1">
          <p15:clr>
            <a:srgbClr val="A4A3A4"/>
          </p15:clr>
        </p15:guide>
        <p15:guide id="3" orient="horz" pos="3128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훈 조" initials="성조" lastIdx="2" clrIdx="0">
    <p:extLst>
      <p:ext uri="{19B8F6BF-5375-455C-9EA6-DF929625EA0E}">
        <p15:presenceInfo xmlns:p15="http://schemas.microsoft.com/office/powerpoint/2012/main" userId="92d6fc8dee9e65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6F7"/>
    <a:srgbClr val="66FF33"/>
    <a:srgbClr val="FFC000"/>
    <a:srgbClr val="3378FD"/>
    <a:srgbClr val="FFFFFF"/>
    <a:srgbClr val="558ED5"/>
    <a:srgbClr val="C6C6C6"/>
    <a:srgbClr val="F2F2F2"/>
    <a:srgbClr val="3278FB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9654" autoAdjust="0"/>
  </p:normalViewPr>
  <p:slideViewPr>
    <p:cSldViewPr>
      <p:cViewPr varScale="1">
        <p:scale>
          <a:sx n="104" d="100"/>
          <a:sy n="104" d="100"/>
        </p:scale>
        <p:origin x="1650" y="72"/>
      </p:cViewPr>
      <p:guideLst>
        <p:guide orient="horz" pos="3016"/>
        <p:guide orient="horz" pos="1655"/>
        <p:guide pos="795"/>
        <p:guide pos="5647"/>
        <p:guide pos="5692"/>
        <p:guide pos="3197"/>
        <p:guide pos="4876"/>
        <p:guide pos="26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4014" y="108"/>
      </p:cViewPr>
      <p:guideLst>
        <p:guide orient="horz" pos="3114"/>
        <p:guide pos="2125"/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6331"/>
          </a:xfrm>
          <a:prstGeom prst="rect">
            <a:avLst/>
          </a:prstGeom>
        </p:spPr>
        <p:txBody>
          <a:bodyPr vert="horz" lIns="91024" tIns="45512" rIns="91024" bIns="4551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2"/>
            <a:ext cx="2945659" cy="496331"/>
          </a:xfrm>
          <a:prstGeom prst="rect">
            <a:avLst/>
          </a:prstGeom>
        </p:spPr>
        <p:txBody>
          <a:bodyPr vert="horz" lIns="91024" tIns="45512" rIns="91024" bIns="45512" rtlCol="0"/>
          <a:lstStyle>
            <a:lvl1pPr algn="r">
              <a:defRPr sz="1200"/>
            </a:lvl1pPr>
          </a:lstStyle>
          <a:p>
            <a:fld id="{3000BFCE-B2F9-411B-AFC1-6B926E2002F3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28585"/>
            <a:ext cx="2945659" cy="496331"/>
          </a:xfrm>
          <a:prstGeom prst="rect">
            <a:avLst/>
          </a:prstGeom>
        </p:spPr>
        <p:txBody>
          <a:bodyPr vert="horz" lIns="91024" tIns="45512" rIns="91024" bIns="4551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6331"/>
          </a:xfrm>
          <a:prstGeom prst="rect">
            <a:avLst/>
          </a:prstGeom>
        </p:spPr>
        <p:txBody>
          <a:bodyPr vert="horz" lIns="91024" tIns="45512" rIns="91024" bIns="45512" rtlCol="0" anchor="b"/>
          <a:lstStyle>
            <a:lvl1pPr algn="r">
              <a:defRPr sz="1200"/>
            </a:lvl1pPr>
          </a:lstStyle>
          <a:p>
            <a:fld id="{3246B9A5-2CF8-4A06-A4FA-1F3718D71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859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6331"/>
          </a:xfrm>
          <a:prstGeom prst="rect">
            <a:avLst/>
          </a:prstGeom>
        </p:spPr>
        <p:txBody>
          <a:bodyPr vert="horz" lIns="91024" tIns="45512" rIns="91024" bIns="4551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6331"/>
          </a:xfrm>
          <a:prstGeom prst="rect">
            <a:avLst/>
          </a:prstGeom>
        </p:spPr>
        <p:txBody>
          <a:bodyPr vert="horz" lIns="91024" tIns="45512" rIns="91024" bIns="45512" rtlCol="0"/>
          <a:lstStyle>
            <a:lvl1pPr algn="r">
              <a:defRPr sz="1200"/>
            </a:lvl1pPr>
          </a:lstStyle>
          <a:p>
            <a:fld id="{262D6092-8197-4EB6-93C1-6035BC4214AF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024" tIns="45512" rIns="91024" bIns="4551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585"/>
            <a:ext cx="2945659" cy="496331"/>
          </a:xfrm>
          <a:prstGeom prst="rect">
            <a:avLst/>
          </a:prstGeom>
        </p:spPr>
        <p:txBody>
          <a:bodyPr vert="horz" lIns="91024" tIns="45512" rIns="91024" bIns="4551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6331"/>
          </a:xfrm>
          <a:prstGeom prst="rect">
            <a:avLst/>
          </a:prstGeom>
        </p:spPr>
        <p:txBody>
          <a:bodyPr vert="horz" lIns="91024" tIns="45512" rIns="91024" bIns="45512" rtlCol="0" anchor="b"/>
          <a:lstStyle>
            <a:lvl1pPr algn="r">
              <a:defRPr sz="1200"/>
            </a:lvl1pPr>
          </a:lstStyle>
          <a:p>
            <a:fld id="{C71BE80B-3F36-4BDF-B006-179C4857D3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슬라이드 이미지 개체 틀 7"/>
          <p:cNvSpPr>
            <a:spLocks noGrp="1" noRot="1" noChangeAspect="1"/>
          </p:cNvSpPr>
          <p:nvPr>
            <p:ph type="sldImg" idx="2"/>
          </p:nvPr>
        </p:nvSpPr>
        <p:spPr>
          <a:xfrm>
            <a:off x="831850" y="744538"/>
            <a:ext cx="5135563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24" tIns="45512" rIns="91024" bIns="45512"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451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6156895"/>
            <a:ext cx="10440988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4531" tIns="47265" rIns="94531" bIns="47265" anchor="ctr"/>
          <a:lstStyle/>
          <a:p>
            <a:pPr algn="ctr" fontAlgn="b" hangingPunct="0">
              <a:lnSpc>
                <a:spcPct val="150000"/>
              </a:lnSpc>
              <a:buFont typeface="Wingdings" pitchFamily="2" charset="2"/>
              <a:buNone/>
            </a:pPr>
            <a:r>
              <a:rPr lang="en-US" altLang="ko-KR" sz="1600" b="1" dirty="0">
                <a:latin typeface="+mn-ea"/>
                <a:ea typeface="+mn-ea"/>
              </a:rPr>
              <a:t>2021.07.19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3494397" y="1692399"/>
            <a:ext cx="3452194" cy="1924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4531" tIns="47265" rIns="94531" bIns="47265" anchor="t"/>
          <a:lstStyle/>
          <a:p>
            <a:pPr algn="ctr" fontAlgn="b" hangingPunc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2800" b="1" dirty="0">
              <a:latin typeface="+mn-ea"/>
              <a:ea typeface="+mn-ea"/>
            </a:endParaRPr>
          </a:p>
          <a:p>
            <a:pPr algn="ctr" fontAlgn="b" hangingPunc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2800" b="1" dirty="0">
                <a:latin typeface="+mn-ea"/>
                <a:ea typeface="+mn-ea"/>
              </a:rPr>
              <a:t>「</a:t>
            </a:r>
            <a:r>
              <a:rPr lang="ko-KR" altLang="en-US" sz="2800" b="1" dirty="0" err="1">
                <a:latin typeface="+mn-ea"/>
                <a:ea typeface="+mn-ea"/>
              </a:rPr>
              <a:t>온체육</a:t>
            </a:r>
            <a:r>
              <a:rPr lang="ko-KR" altLang="en-US" sz="2800" b="1" dirty="0">
                <a:latin typeface="+mn-ea"/>
                <a:ea typeface="+mn-ea"/>
              </a:rPr>
              <a:t>」 </a:t>
            </a:r>
            <a:r>
              <a:rPr lang="en-US" altLang="ko-KR" sz="2800" b="1" dirty="0">
                <a:latin typeface="+mn-ea"/>
                <a:ea typeface="+mn-ea"/>
              </a:rPr>
              <a:t>APP</a:t>
            </a:r>
            <a:r>
              <a:rPr lang="ko-KR" altLang="en-US" sz="2800" b="1" dirty="0">
                <a:latin typeface="+mn-ea"/>
                <a:ea typeface="+mn-ea"/>
              </a:rPr>
              <a:t> 제작</a:t>
            </a:r>
            <a:endParaRPr lang="en-US" altLang="ko-KR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9592528" y="177307"/>
            <a:ext cx="680444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/>
              <a:t>Ver</a:t>
            </a:r>
            <a:r>
              <a:rPr lang="en-US" altLang="ko-KR" sz="1200" dirty="0"/>
              <a:t> 2.2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7633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개정이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67"/>
          <p:cNvSpPr>
            <a:spLocks noChangeShapeType="1"/>
          </p:cNvSpPr>
          <p:nvPr userDrawn="1"/>
        </p:nvSpPr>
        <p:spPr bwMode="auto">
          <a:xfrm flipV="1">
            <a:off x="203917" y="511402"/>
            <a:ext cx="10080000" cy="0"/>
          </a:xfrm>
          <a:prstGeom prst="line">
            <a:avLst/>
          </a:prstGeom>
          <a:noFill/>
          <a:ln w="28575">
            <a:solidFill>
              <a:srgbClr val="4186F7"/>
            </a:solidFill>
            <a:round/>
            <a:headEnd/>
            <a:tailEnd/>
          </a:ln>
          <a:effectLst/>
        </p:spPr>
        <p:txBody>
          <a:bodyPr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endParaRPr lang="ko-KR" altLang="en-US" sz="1300"/>
          </a:p>
        </p:txBody>
      </p:sp>
      <p:sp>
        <p:nvSpPr>
          <p:cNvPr id="9" name="제목 3"/>
          <p:cNvSpPr>
            <a:spLocks noGrp="1"/>
          </p:cNvSpPr>
          <p:nvPr>
            <p:ph type="title"/>
          </p:nvPr>
        </p:nvSpPr>
        <p:spPr>
          <a:xfrm>
            <a:off x="222821" y="137814"/>
            <a:ext cx="9396412" cy="300973"/>
          </a:xfrm>
          <a:prstGeom prst="rect">
            <a:avLst/>
          </a:prstGeom>
        </p:spPr>
        <p:txBody>
          <a:bodyPr lIns="0"/>
          <a:lstStyle>
            <a:lvl1pPr algn="l">
              <a:defRPr sz="1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524850" y="836712"/>
            <a:ext cx="9520180" cy="6256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964527" y="180231"/>
            <a:ext cx="319390" cy="174625"/>
          </a:xfrm>
          <a:prstGeom prst="rect">
            <a:avLst/>
          </a:prstGeom>
        </p:spPr>
        <p:txBody>
          <a:bodyPr lIns="68415" tIns="34208" rIns="68415" bIns="34208"/>
          <a:lstStyle>
            <a:lvl1pPr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292CD46D-0BDB-4736-9752-088DDBFD63B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22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C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ine 68"/>
          <p:cNvSpPr>
            <a:spLocks noChangeShapeType="1"/>
          </p:cNvSpPr>
          <p:nvPr userDrawn="1"/>
        </p:nvSpPr>
        <p:spPr bwMode="auto">
          <a:xfrm flipV="1">
            <a:off x="203917" y="7186583"/>
            <a:ext cx="10080000" cy="31750"/>
          </a:xfrm>
          <a:prstGeom prst="line">
            <a:avLst/>
          </a:prstGeom>
          <a:noFill/>
          <a:ln w="28575">
            <a:solidFill>
              <a:srgbClr val="4186F7"/>
            </a:solidFill>
            <a:round/>
            <a:headEnd/>
            <a:tailEnd/>
          </a:ln>
          <a:effectLst/>
        </p:spPr>
        <p:txBody>
          <a:bodyPr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300">
              <a:latin typeface="굴림" charset="-127"/>
              <a:ea typeface="굴림" charset="-127"/>
            </a:endParaRPr>
          </a:p>
        </p:txBody>
      </p:sp>
      <p:graphicFrame>
        <p:nvGraphicFramePr>
          <p:cNvPr id="32" name="Group 9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16361297"/>
              </p:ext>
            </p:extLst>
          </p:nvPr>
        </p:nvGraphicFramePr>
        <p:xfrm>
          <a:off x="220877" y="114511"/>
          <a:ext cx="10046079" cy="377264"/>
        </p:xfrm>
        <a:graphic>
          <a:graphicData uri="http://schemas.openxmlformats.org/drawingml/2006/table">
            <a:tbl>
              <a:tblPr/>
              <a:tblGrid>
                <a:gridCol w="801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8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66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00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7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0959"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dirty="0" err="1">
                          <a:latin typeface="+mn-ea"/>
                          <a:ea typeface="+mn-ea"/>
                        </a:rPr>
                        <a:t>온체육</a:t>
                      </a: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app </a:t>
                      </a: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제작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업무단계</a:t>
                      </a: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684"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텍스트 개체 틀 13"/>
          <p:cNvSpPr>
            <a:spLocks noGrp="1"/>
          </p:cNvSpPr>
          <p:nvPr>
            <p:ph type="body" sz="quarter" idx="15"/>
          </p:nvPr>
        </p:nvSpPr>
        <p:spPr>
          <a:xfrm>
            <a:off x="3353560" y="303143"/>
            <a:ext cx="1890357" cy="1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lang="ko-KR" altLang="en-US" sz="800" kern="120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>
              <a:defRPr lang="ko-KR" altLang="en-US" sz="600" kern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>
              <a:defRPr lang="ko-KR" altLang="en-US" sz="600" kern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>
              <a:defRPr lang="ko-KR" altLang="en-US" sz="600" kern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>
              <a:defRPr lang="ko-KR" altLang="en-US" sz="600" kern="120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8" name="슬라이드 번호 개체 틀 5"/>
          <p:cNvSpPr txBox="1">
            <a:spLocks/>
          </p:cNvSpPr>
          <p:nvPr userDrawn="1"/>
        </p:nvSpPr>
        <p:spPr>
          <a:xfrm>
            <a:off x="9498226" y="118383"/>
            <a:ext cx="394705" cy="192167"/>
          </a:xfrm>
          <a:prstGeom prst="rect">
            <a:avLst/>
          </a:prstGeom>
        </p:spPr>
        <p:txBody>
          <a:bodyPr lIns="68415" tIns="34208" rIns="68415" bIns="34208"/>
          <a:lstStyle>
            <a:defPPr>
              <a:defRPr lang="ko-KR"/>
            </a:defPPr>
            <a:lvl1pPr marL="0" algn="ctr" defTabSz="10287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143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17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861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92CD46D-0BDB-4736-9752-088DDBFD63B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54" name="텍스트 개체 틀 20"/>
          <p:cNvSpPr>
            <a:spLocks noGrp="1"/>
          </p:cNvSpPr>
          <p:nvPr>
            <p:ph type="body" sz="quarter" idx="16"/>
          </p:nvPr>
        </p:nvSpPr>
        <p:spPr>
          <a:xfrm>
            <a:off x="1049615" y="303143"/>
            <a:ext cx="1458999" cy="180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None/>
              <a:defRPr sz="600"/>
            </a:lvl2pPr>
            <a:lvl3pPr>
              <a:buNone/>
              <a:defRPr sz="6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ko-KR" altLang="en-US" dirty="0"/>
              <a:t>마스터 텍스트 스타일을 편집</a:t>
            </a:r>
          </a:p>
        </p:txBody>
      </p:sp>
      <p:sp>
        <p:nvSpPr>
          <p:cNvPr id="55" name="텍스트 개체 틀 2"/>
          <p:cNvSpPr>
            <a:spLocks noGrp="1"/>
          </p:cNvSpPr>
          <p:nvPr>
            <p:ph type="body" sz="quarter" idx="17"/>
          </p:nvPr>
        </p:nvSpPr>
        <p:spPr>
          <a:xfrm>
            <a:off x="5972974" y="303143"/>
            <a:ext cx="4248000" cy="180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800" b="1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</a:t>
            </a:r>
          </a:p>
        </p:txBody>
      </p:sp>
      <p:sp>
        <p:nvSpPr>
          <p:cNvPr id="56" name="Line 67"/>
          <p:cNvSpPr>
            <a:spLocks noChangeShapeType="1"/>
          </p:cNvSpPr>
          <p:nvPr userDrawn="1"/>
        </p:nvSpPr>
        <p:spPr bwMode="auto">
          <a:xfrm flipV="1">
            <a:off x="203917" y="568552"/>
            <a:ext cx="10080000" cy="0"/>
          </a:xfrm>
          <a:prstGeom prst="line">
            <a:avLst/>
          </a:prstGeom>
          <a:noFill/>
          <a:ln w="28575">
            <a:solidFill>
              <a:srgbClr val="4186F7"/>
            </a:solidFill>
            <a:round/>
            <a:headEnd/>
            <a:tailEnd/>
          </a:ln>
          <a:effectLst/>
        </p:spPr>
        <p:txBody>
          <a:bodyPr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endParaRPr lang="ko-KR" altLang="en-US" sz="1300"/>
          </a:p>
        </p:txBody>
      </p:sp>
      <p:graphicFrame>
        <p:nvGraphicFramePr>
          <p:cNvPr id="71" name="표 7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61614299"/>
              </p:ext>
            </p:extLst>
          </p:nvPr>
        </p:nvGraphicFramePr>
        <p:xfrm>
          <a:off x="8658010" y="655760"/>
          <a:ext cx="1625732" cy="6459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758" marR="70758" marT="32654" marB="3265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90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8" marR="70758" marT="32654" marB="3265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00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C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ine 68"/>
          <p:cNvSpPr>
            <a:spLocks noChangeShapeType="1"/>
          </p:cNvSpPr>
          <p:nvPr userDrawn="1"/>
        </p:nvSpPr>
        <p:spPr bwMode="auto">
          <a:xfrm flipV="1">
            <a:off x="203917" y="7186583"/>
            <a:ext cx="10080000" cy="31750"/>
          </a:xfrm>
          <a:prstGeom prst="line">
            <a:avLst/>
          </a:prstGeom>
          <a:noFill/>
          <a:ln w="28575">
            <a:solidFill>
              <a:srgbClr val="4186F7"/>
            </a:solidFill>
            <a:round/>
            <a:headEnd/>
            <a:tailEnd/>
          </a:ln>
          <a:effectLst/>
        </p:spPr>
        <p:txBody>
          <a:bodyPr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300">
              <a:latin typeface="굴림" charset="-127"/>
              <a:ea typeface="굴림" charset="-127"/>
            </a:endParaRPr>
          </a:p>
        </p:txBody>
      </p:sp>
      <p:graphicFrame>
        <p:nvGraphicFramePr>
          <p:cNvPr id="32" name="Group 9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63397544"/>
              </p:ext>
            </p:extLst>
          </p:nvPr>
        </p:nvGraphicFramePr>
        <p:xfrm>
          <a:off x="220877" y="114511"/>
          <a:ext cx="10046079" cy="377264"/>
        </p:xfrm>
        <a:graphic>
          <a:graphicData uri="http://schemas.openxmlformats.org/drawingml/2006/table">
            <a:tbl>
              <a:tblPr/>
              <a:tblGrid>
                <a:gridCol w="801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8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66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00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7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0959"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dirty="0" err="1">
                          <a:latin typeface="+mn-ea"/>
                          <a:ea typeface="+mn-ea"/>
                        </a:rPr>
                        <a:t>온체육</a:t>
                      </a: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app </a:t>
                      </a: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제작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업무단계</a:t>
                      </a: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684"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텍스트 개체 틀 13"/>
          <p:cNvSpPr>
            <a:spLocks noGrp="1"/>
          </p:cNvSpPr>
          <p:nvPr>
            <p:ph type="body" sz="quarter" idx="15"/>
          </p:nvPr>
        </p:nvSpPr>
        <p:spPr>
          <a:xfrm>
            <a:off x="3353560" y="303143"/>
            <a:ext cx="1890357" cy="1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lang="ko-KR" altLang="en-US" sz="800" kern="120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>
              <a:defRPr lang="ko-KR" altLang="en-US" sz="600" kern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>
              <a:defRPr lang="ko-KR" altLang="en-US" sz="600" kern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>
              <a:defRPr lang="ko-KR" altLang="en-US" sz="600" kern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>
              <a:defRPr lang="ko-KR" altLang="en-US" sz="600" kern="120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8" name="슬라이드 번호 개체 틀 5"/>
          <p:cNvSpPr txBox="1">
            <a:spLocks/>
          </p:cNvSpPr>
          <p:nvPr userDrawn="1"/>
        </p:nvSpPr>
        <p:spPr>
          <a:xfrm>
            <a:off x="9498226" y="118383"/>
            <a:ext cx="394705" cy="192167"/>
          </a:xfrm>
          <a:prstGeom prst="rect">
            <a:avLst/>
          </a:prstGeom>
        </p:spPr>
        <p:txBody>
          <a:bodyPr lIns="68415" tIns="34208" rIns="68415" bIns="34208"/>
          <a:lstStyle>
            <a:defPPr>
              <a:defRPr lang="ko-KR"/>
            </a:defPPr>
            <a:lvl1pPr marL="0" algn="ctr" defTabSz="10287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143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17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861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92CD46D-0BDB-4736-9752-088DDBFD63B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54" name="텍스트 개체 틀 20"/>
          <p:cNvSpPr>
            <a:spLocks noGrp="1"/>
          </p:cNvSpPr>
          <p:nvPr>
            <p:ph type="body" sz="quarter" idx="16"/>
          </p:nvPr>
        </p:nvSpPr>
        <p:spPr>
          <a:xfrm>
            <a:off x="1049615" y="303143"/>
            <a:ext cx="1458999" cy="180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None/>
              <a:defRPr sz="600"/>
            </a:lvl2pPr>
            <a:lvl3pPr>
              <a:buNone/>
              <a:defRPr sz="6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ko-KR" altLang="en-US" dirty="0"/>
              <a:t>마스터 텍스트 스타일을 편집</a:t>
            </a:r>
          </a:p>
        </p:txBody>
      </p:sp>
      <p:sp>
        <p:nvSpPr>
          <p:cNvPr id="55" name="텍스트 개체 틀 2"/>
          <p:cNvSpPr>
            <a:spLocks noGrp="1"/>
          </p:cNvSpPr>
          <p:nvPr>
            <p:ph type="body" sz="quarter" idx="17"/>
          </p:nvPr>
        </p:nvSpPr>
        <p:spPr>
          <a:xfrm>
            <a:off x="5972974" y="303143"/>
            <a:ext cx="4248000" cy="180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800" b="1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</a:t>
            </a:r>
          </a:p>
        </p:txBody>
      </p:sp>
      <p:sp>
        <p:nvSpPr>
          <p:cNvPr id="56" name="Line 67"/>
          <p:cNvSpPr>
            <a:spLocks noChangeShapeType="1"/>
          </p:cNvSpPr>
          <p:nvPr userDrawn="1"/>
        </p:nvSpPr>
        <p:spPr bwMode="auto">
          <a:xfrm flipV="1">
            <a:off x="203917" y="568552"/>
            <a:ext cx="10080000" cy="0"/>
          </a:xfrm>
          <a:prstGeom prst="line">
            <a:avLst/>
          </a:prstGeom>
          <a:noFill/>
          <a:ln w="28575">
            <a:solidFill>
              <a:srgbClr val="4186F7"/>
            </a:solidFill>
            <a:round/>
            <a:headEnd/>
            <a:tailEnd/>
          </a:ln>
          <a:effectLst/>
        </p:spPr>
        <p:txBody>
          <a:bodyPr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endParaRPr lang="ko-KR" altLang="en-US" sz="1300"/>
          </a:p>
        </p:txBody>
      </p:sp>
      <p:graphicFrame>
        <p:nvGraphicFramePr>
          <p:cNvPr id="71" name="표 7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5355083"/>
              </p:ext>
            </p:extLst>
          </p:nvPr>
        </p:nvGraphicFramePr>
        <p:xfrm>
          <a:off x="8658010" y="655760"/>
          <a:ext cx="1625732" cy="6459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758" marR="70758" marT="32654" marB="3265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90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8" marR="70758" marT="32654" marB="3265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8EBDAD9B-B192-4828-890A-99453EE2537D}"/>
              </a:ext>
            </a:extLst>
          </p:cNvPr>
          <p:cNvGrpSpPr/>
          <p:nvPr userDrawn="1"/>
        </p:nvGrpSpPr>
        <p:grpSpPr>
          <a:xfrm>
            <a:off x="143358" y="1116335"/>
            <a:ext cx="2670761" cy="5670640"/>
            <a:chOff x="2985371" y="1116335"/>
            <a:chExt cx="2670761" cy="567064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7DE85D5-75DB-4A3F-8C7D-208317819A11}"/>
                </a:ext>
              </a:extLst>
            </p:cNvPr>
            <p:cNvSpPr/>
            <p:nvPr/>
          </p:nvSpPr>
          <p:spPr>
            <a:xfrm>
              <a:off x="2985371" y="1116335"/>
              <a:ext cx="2670761" cy="5670640"/>
            </a:xfrm>
            <a:prstGeom prst="roundRect">
              <a:avLst>
                <a:gd name="adj" fmla="val 594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D42E8DC-E1E3-4383-91C1-00128149180D}"/>
                </a:ext>
              </a:extLst>
            </p:cNvPr>
            <p:cNvCxnSpPr/>
            <p:nvPr/>
          </p:nvCxnSpPr>
          <p:spPr>
            <a:xfrm>
              <a:off x="2985371" y="1288352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4C8E46C-2A60-498D-96D8-8B90A07706D0}"/>
                </a:ext>
              </a:extLst>
            </p:cNvPr>
            <p:cNvCxnSpPr/>
            <p:nvPr/>
          </p:nvCxnSpPr>
          <p:spPr>
            <a:xfrm>
              <a:off x="2985371" y="6522076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AB2EEDF-57D0-4828-B49A-36BA7DC2736B}"/>
              </a:ext>
            </a:extLst>
          </p:cNvPr>
          <p:cNvGrpSpPr/>
          <p:nvPr userDrawn="1"/>
        </p:nvGrpSpPr>
        <p:grpSpPr>
          <a:xfrm>
            <a:off x="3033394" y="1116335"/>
            <a:ext cx="2670761" cy="5670640"/>
            <a:chOff x="2985371" y="1116335"/>
            <a:chExt cx="2670761" cy="567064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2B8A47C-F900-4F95-A3F0-E24403090C1D}"/>
                </a:ext>
              </a:extLst>
            </p:cNvPr>
            <p:cNvSpPr/>
            <p:nvPr/>
          </p:nvSpPr>
          <p:spPr>
            <a:xfrm>
              <a:off x="2985371" y="1116335"/>
              <a:ext cx="2670761" cy="5670640"/>
            </a:xfrm>
            <a:prstGeom prst="roundRect">
              <a:avLst>
                <a:gd name="adj" fmla="val 594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FD8ADCF-112C-429C-BD34-35414B2617F7}"/>
                </a:ext>
              </a:extLst>
            </p:cNvPr>
            <p:cNvCxnSpPr/>
            <p:nvPr/>
          </p:nvCxnSpPr>
          <p:spPr>
            <a:xfrm>
              <a:off x="2985371" y="1288352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7F3C3FB-AF00-427C-8FB4-7D8608675849}"/>
                </a:ext>
              </a:extLst>
            </p:cNvPr>
            <p:cNvCxnSpPr/>
            <p:nvPr/>
          </p:nvCxnSpPr>
          <p:spPr>
            <a:xfrm>
              <a:off x="2985371" y="6522076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4D4EECF-3244-45FA-86B6-3587392E4C6A}"/>
              </a:ext>
            </a:extLst>
          </p:cNvPr>
          <p:cNvGrpSpPr/>
          <p:nvPr userDrawn="1"/>
        </p:nvGrpSpPr>
        <p:grpSpPr>
          <a:xfrm>
            <a:off x="5923430" y="1116335"/>
            <a:ext cx="2670761" cy="5670640"/>
            <a:chOff x="2985371" y="1116335"/>
            <a:chExt cx="2670761" cy="567064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1B9008A4-DF46-4896-9045-B72B39C626E9}"/>
                </a:ext>
              </a:extLst>
            </p:cNvPr>
            <p:cNvSpPr/>
            <p:nvPr/>
          </p:nvSpPr>
          <p:spPr>
            <a:xfrm>
              <a:off x="2985371" y="1116335"/>
              <a:ext cx="2670761" cy="5670640"/>
            </a:xfrm>
            <a:prstGeom prst="roundRect">
              <a:avLst>
                <a:gd name="adj" fmla="val 594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5109FB0-299B-4F9C-8E9A-AE43D03BA212}"/>
                </a:ext>
              </a:extLst>
            </p:cNvPr>
            <p:cNvCxnSpPr/>
            <p:nvPr/>
          </p:nvCxnSpPr>
          <p:spPr>
            <a:xfrm>
              <a:off x="2985371" y="1288352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1289E69-9FB3-4AC3-AB2D-29C8DAEC6DD2}"/>
                </a:ext>
              </a:extLst>
            </p:cNvPr>
            <p:cNvCxnSpPr/>
            <p:nvPr/>
          </p:nvCxnSpPr>
          <p:spPr>
            <a:xfrm>
              <a:off x="2985371" y="6522076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28659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C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ine 68"/>
          <p:cNvSpPr>
            <a:spLocks noChangeShapeType="1"/>
          </p:cNvSpPr>
          <p:nvPr userDrawn="1"/>
        </p:nvSpPr>
        <p:spPr bwMode="auto">
          <a:xfrm flipV="1">
            <a:off x="203917" y="7186583"/>
            <a:ext cx="10080000" cy="31750"/>
          </a:xfrm>
          <a:prstGeom prst="line">
            <a:avLst/>
          </a:prstGeom>
          <a:noFill/>
          <a:ln w="28575">
            <a:solidFill>
              <a:srgbClr val="4186F7"/>
            </a:solidFill>
            <a:round/>
            <a:headEnd/>
            <a:tailEnd/>
          </a:ln>
          <a:effectLst/>
        </p:spPr>
        <p:txBody>
          <a:bodyPr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300">
              <a:latin typeface="굴림" charset="-127"/>
              <a:ea typeface="굴림" charset="-127"/>
            </a:endParaRPr>
          </a:p>
        </p:txBody>
      </p:sp>
      <p:graphicFrame>
        <p:nvGraphicFramePr>
          <p:cNvPr id="32" name="Group 9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40437281"/>
              </p:ext>
            </p:extLst>
          </p:nvPr>
        </p:nvGraphicFramePr>
        <p:xfrm>
          <a:off x="220877" y="114511"/>
          <a:ext cx="10046079" cy="377264"/>
        </p:xfrm>
        <a:graphic>
          <a:graphicData uri="http://schemas.openxmlformats.org/drawingml/2006/table">
            <a:tbl>
              <a:tblPr/>
              <a:tblGrid>
                <a:gridCol w="801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8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66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00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7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0959"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dirty="0" err="1">
                          <a:latin typeface="+mn-ea"/>
                          <a:ea typeface="+mn-ea"/>
                        </a:rPr>
                        <a:t>온체육</a:t>
                      </a: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app </a:t>
                      </a: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제작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업무단계</a:t>
                      </a: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684"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텍스트 개체 틀 13"/>
          <p:cNvSpPr>
            <a:spLocks noGrp="1"/>
          </p:cNvSpPr>
          <p:nvPr>
            <p:ph type="body" sz="quarter" idx="15"/>
          </p:nvPr>
        </p:nvSpPr>
        <p:spPr>
          <a:xfrm>
            <a:off x="3353560" y="303143"/>
            <a:ext cx="1890357" cy="1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lang="ko-KR" altLang="en-US" sz="800" kern="120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>
              <a:defRPr lang="ko-KR" altLang="en-US" sz="600" kern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>
              <a:defRPr lang="ko-KR" altLang="en-US" sz="600" kern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>
              <a:defRPr lang="ko-KR" altLang="en-US" sz="600" kern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>
              <a:defRPr lang="ko-KR" altLang="en-US" sz="600" kern="120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8" name="슬라이드 번호 개체 틀 5"/>
          <p:cNvSpPr txBox="1">
            <a:spLocks/>
          </p:cNvSpPr>
          <p:nvPr userDrawn="1"/>
        </p:nvSpPr>
        <p:spPr>
          <a:xfrm>
            <a:off x="9498226" y="118383"/>
            <a:ext cx="394705" cy="192167"/>
          </a:xfrm>
          <a:prstGeom prst="rect">
            <a:avLst/>
          </a:prstGeom>
        </p:spPr>
        <p:txBody>
          <a:bodyPr lIns="68415" tIns="34208" rIns="68415" bIns="34208"/>
          <a:lstStyle>
            <a:defPPr>
              <a:defRPr lang="ko-KR"/>
            </a:defPPr>
            <a:lvl1pPr marL="0" algn="ctr" defTabSz="10287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143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17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861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92CD46D-0BDB-4736-9752-088DDBFD63B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54" name="텍스트 개체 틀 20"/>
          <p:cNvSpPr>
            <a:spLocks noGrp="1"/>
          </p:cNvSpPr>
          <p:nvPr>
            <p:ph type="body" sz="quarter" idx="16"/>
          </p:nvPr>
        </p:nvSpPr>
        <p:spPr>
          <a:xfrm>
            <a:off x="1049615" y="303143"/>
            <a:ext cx="1458999" cy="180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None/>
              <a:defRPr sz="600"/>
            </a:lvl2pPr>
            <a:lvl3pPr>
              <a:buNone/>
              <a:defRPr sz="6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ko-KR" altLang="en-US" dirty="0"/>
              <a:t>마스터 텍스트 스타일을 편집</a:t>
            </a:r>
          </a:p>
        </p:txBody>
      </p:sp>
      <p:sp>
        <p:nvSpPr>
          <p:cNvPr id="55" name="텍스트 개체 틀 2"/>
          <p:cNvSpPr>
            <a:spLocks noGrp="1"/>
          </p:cNvSpPr>
          <p:nvPr>
            <p:ph type="body" sz="quarter" idx="17"/>
          </p:nvPr>
        </p:nvSpPr>
        <p:spPr>
          <a:xfrm>
            <a:off x="5972974" y="303143"/>
            <a:ext cx="4248000" cy="180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800" b="1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</a:t>
            </a:r>
          </a:p>
        </p:txBody>
      </p:sp>
      <p:sp>
        <p:nvSpPr>
          <p:cNvPr id="56" name="Line 67"/>
          <p:cNvSpPr>
            <a:spLocks noChangeShapeType="1"/>
          </p:cNvSpPr>
          <p:nvPr userDrawn="1"/>
        </p:nvSpPr>
        <p:spPr bwMode="auto">
          <a:xfrm flipV="1">
            <a:off x="203917" y="568552"/>
            <a:ext cx="10080000" cy="0"/>
          </a:xfrm>
          <a:prstGeom prst="line">
            <a:avLst/>
          </a:prstGeom>
          <a:noFill/>
          <a:ln w="28575">
            <a:solidFill>
              <a:srgbClr val="4186F7"/>
            </a:solidFill>
            <a:round/>
            <a:headEnd/>
            <a:tailEnd/>
          </a:ln>
          <a:effectLst/>
        </p:spPr>
        <p:txBody>
          <a:bodyPr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endParaRPr lang="ko-KR" altLang="en-US" sz="1300"/>
          </a:p>
        </p:txBody>
      </p:sp>
      <p:graphicFrame>
        <p:nvGraphicFramePr>
          <p:cNvPr id="71" name="표 7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6169753"/>
              </p:ext>
            </p:extLst>
          </p:nvPr>
        </p:nvGraphicFramePr>
        <p:xfrm>
          <a:off x="8658010" y="655760"/>
          <a:ext cx="1625732" cy="6459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758" marR="70758" marT="32654" marB="3265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90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8" marR="70758" marT="32654" marB="3265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8EBDAD9B-B192-4828-890A-99453EE2537D}"/>
              </a:ext>
            </a:extLst>
          </p:cNvPr>
          <p:cNvGrpSpPr/>
          <p:nvPr userDrawn="1"/>
        </p:nvGrpSpPr>
        <p:grpSpPr>
          <a:xfrm rot="16200000">
            <a:off x="2963358" y="-374460"/>
            <a:ext cx="2670761" cy="5670640"/>
            <a:chOff x="2985371" y="1116335"/>
            <a:chExt cx="2670761" cy="567064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7DE85D5-75DB-4A3F-8C7D-208317819A11}"/>
                </a:ext>
              </a:extLst>
            </p:cNvPr>
            <p:cNvSpPr/>
            <p:nvPr/>
          </p:nvSpPr>
          <p:spPr>
            <a:xfrm>
              <a:off x="2985371" y="1116335"/>
              <a:ext cx="2670761" cy="5670640"/>
            </a:xfrm>
            <a:prstGeom prst="roundRect">
              <a:avLst>
                <a:gd name="adj" fmla="val 594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D42E8DC-E1E3-4383-91C1-00128149180D}"/>
                </a:ext>
              </a:extLst>
            </p:cNvPr>
            <p:cNvCxnSpPr/>
            <p:nvPr/>
          </p:nvCxnSpPr>
          <p:spPr>
            <a:xfrm>
              <a:off x="2985371" y="1288352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4C8E46C-2A60-498D-96D8-8B90A07706D0}"/>
                </a:ext>
              </a:extLst>
            </p:cNvPr>
            <p:cNvCxnSpPr/>
            <p:nvPr/>
          </p:nvCxnSpPr>
          <p:spPr>
            <a:xfrm>
              <a:off x="2985371" y="6522076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BBA6849-1AE4-4BE8-9EAE-1E57E5556353}"/>
              </a:ext>
            </a:extLst>
          </p:cNvPr>
          <p:cNvGrpSpPr/>
          <p:nvPr userDrawn="1"/>
        </p:nvGrpSpPr>
        <p:grpSpPr>
          <a:xfrm rot="16200000">
            <a:off x="2963358" y="2551505"/>
            <a:ext cx="2670761" cy="5670640"/>
            <a:chOff x="2985371" y="1116335"/>
            <a:chExt cx="2670761" cy="567064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99C991D-E26A-435B-9D7B-3ADED5149E76}"/>
                </a:ext>
              </a:extLst>
            </p:cNvPr>
            <p:cNvSpPr/>
            <p:nvPr/>
          </p:nvSpPr>
          <p:spPr>
            <a:xfrm>
              <a:off x="2985371" y="1116335"/>
              <a:ext cx="2670761" cy="5670640"/>
            </a:xfrm>
            <a:prstGeom prst="roundRect">
              <a:avLst>
                <a:gd name="adj" fmla="val 594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70F9FF40-5A38-4593-A340-34FF2804A290}"/>
                </a:ext>
              </a:extLst>
            </p:cNvPr>
            <p:cNvCxnSpPr/>
            <p:nvPr/>
          </p:nvCxnSpPr>
          <p:spPr>
            <a:xfrm>
              <a:off x="2985371" y="1288352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133FF1C-4BE5-4193-83DA-132856031E30}"/>
                </a:ext>
              </a:extLst>
            </p:cNvPr>
            <p:cNvCxnSpPr/>
            <p:nvPr/>
          </p:nvCxnSpPr>
          <p:spPr>
            <a:xfrm>
              <a:off x="2985371" y="6522076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18427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C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ine 68"/>
          <p:cNvSpPr>
            <a:spLocks noChangeShapeType="1"/>
          </p:cNvSpPr>
          <p:nvPr userDrawn="1"/>
        </p:nvSpPr>
        <p:spPr bwMode="auto">
          <a:xfrm flipV="1">
            <a:off x="203917" y="7186583"/>
            <a:ext cx="10080000" cy="31750"/>
          </a:xfrm>
          <a:prstGeom prst="line">
            <a:avLst/>
          </a:prstGeom>
          <a:noFill/>
          <a:ln w="28575">
            <a:solidFill>
              <a:srgbClr val="4186F7"/>
            </a:solidFill>
            <a:round/>
            <a:headEnd/>
            <a:tailEnd/>
          </a:ln>
          <a:effectLst/>
        </p:spPr>
        <p:txBody>
          <a:bodyPr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300">
              <a:latin typeface="굴림" charset="-127"/>
              <a:ea typeface="굴림" charset="-127"/>
            </a:endParaRPr>
          </a:p>
        </p:txBody>
      </p:sp>
      <p:graphicFrame>
        <p:nvGraphicFramePr>
          <p:cNvPr id="32" name="Group 9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584119"/>
              </p:ext>
            </p:extLst>
          </p:nvPr>
        </p:nvGraphicFramePr>
        <p:xfrm>
          <a:off x="220877" y="114511"/>
          <a:ext cx="10046079" cy="377264"/>
        </p:xfrm>
        <a:graphic>
          <a:graphicData uri="http://schemas.openxmlformats.org/drawingml/2006/table">
            <a:tbl>
              <a:tblPr/>
              <a:tblGrid>
                <a:gridCol w="801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8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66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00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7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0959"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dirty="0" err="1">
                          <a:latin typeface="+mn-ea"/>
                          <a:ea typeface="+mn-ea"/>
                        </a:rPr>
                        <a:t>온체육</a:t>
                      </a: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app </a:t>
                      </a: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제작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업무단계</a:t>
                      </a: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684"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텍스트 개체 틀 13"/>
          <p:cNvSpPr>
            <a:spLocks noGrp="1"/>
          </p:cNvSpPr>
          <p:nvPr>
            <p:ph type="body" sz="quarter" idx="15"/>
          </p:nvPr>
        </p:nvSpPr>
        <p:spPr>
          <a:xfrm>
            <a:off x="3353560" y="303143"/>
            <a:ext cx="1890357" cy="1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lang="ko-KR" altLang="en-US" sz="800" kern="120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>
              <a:defRPr lang="ko-KR" altLang="en-US" sz="600" kern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>
              <a:defRPr lang="ko-KR" altLang="en-US" sz="600" kern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>
              <a:defRPr lang="ko-KR" altLang="en-US" sz="600" kern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>
              <a:defRPr lang="ko-KR" altLang="en-US" sz="600" kern="120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8" name="슬라이드 번호 개체 틀 5"/>
          <p:cNvSpPr txBox="1">
            <a:spLocks/>
          </p:cNvSpPr>
          <p:nvPr userDrawn="1"/>
        </p:nvSpPr>
        <p:spPr>
          <a:xfrm>
            <a:off x="9498226" y="118383"/>
            <a:ext cx="394705" cy="192167"/>
          </a:xfrm>
          <a:prstGeom prst="rect">
            <a:avLst/>
          </a:prstGeom>
        </p:spPr>
        <p:txBody>
          <a:bodyPr lIns="68415" tIns="34208" rIns="68415" bIns="34208"/>
          <a:lstStyle>
            <a:defPPr>
              <a:defRPr lang="ko-KR"/>
            </a:defPPr>
            <a:lvl1pPr marL="0" algn="ctr" defTabSz="10287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143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17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861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92CD46D-0BDB-4736-9752-088DDBFD63B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54" name="텍스트 개체 틀 20"/>
          <p:cNvSpPr>
            <a:spLocks noGrp="1"/>
          </p:cNvSpPr>
          <p:nvPr>
            <p:ph type="body" sz="quarter" idx="16"/>
          </p:nvPr>
        </p:nvSpPr>
        <p:spPr>
          <a:xfrm>
            <a:off x="1049615" y="303143"/>
            <a:ext cx="1458999" cy="180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None/>
              <a:defRPr sz="600"/>
            </a:lvl2pPr>
            <a:lvl3pPr>
              <a:buNone/>
              <a:defRPr sz="6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ko-KR" altLang="en-US" dirty="0"/>
              <a:t>마스터 텍스트 스타일을 편집</a:t>
            </a:r>
          </a:p>
        </p:txBody>
      </p:sp>
      <p:sp>
        <p:nvSpPr>
          <p:cNvPr id="55" name="텍스트 개체 틀 2"/>
          <p:cNvSpPr>
            <a:spLocks noGrp="1"/>
          </p:cNvSpPr>
          <p:nvPr>
            <p:ph type="body" sz="quarter" idx="17"/>
          </p:nvPr>
        </p:nvSpPr>
        <p:spPr>
          <a:xfrm>
            <a:off x="5972974" y="303143"/>
            <a:ext cx="4248000" cy="180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800" b="1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</a:t>
            </a:r>
          </a:p>
        </p:txBody>
      </p:sp>
      <p:sp>
        <p:nvSpPr>
          <p:cNvPr id="56" name="Line 67"/>
          <p:cNvSpPr>
            <a:spLocks noChangeShapeType="1"/>
          </p:cNvSpPr>
          <p:nvPr userDrawn="1"/>
        </p:nvSpPr>
        <p:spPr bwMode="auto">
          <a:xfrm flipV="1">
            <a:off x="203917" y="568552"/>
            <a:ext cx="10080000" cy="0"/>
          </a:xfrm>
          <a:prstGeom prst="line">
            <a:avLst/>
          </a:prstGeom>
          <a:noFill/>
          <a:ln w="28575">
            <a:solidFill>
              <a:srgbClr val="4186F7"/>
            </a:solidFill>
            <a:round/>
            <a:headEnd/>
            <a:tailEnd/>
          </a:ln>
          <a:effectLst/>
        </p:spPr>
        <p:txBody>
          <a:bodyPr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endParaRPr lang="ko-KR" altLang="en-US" sz="1300"/>
          </a:p>
        </p:txBody>
      </p:sp>
      <p:graphicFrame>
        <p:nvGraphicFramePr>
          <p:cNvPr id="71" name="표 7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74870921"/>
              </p:ext>
            </p:extLst>
          </p:nvPr>
        </p:nvGraphicFramePr>
        <p:xfrm>
          <a:off x="8658010" y="655760"/>
          <a:ext cx="1625732" cy="6459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758" marR="70758" marT="32654" marB="3265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90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8" marR="70758" marT="32654" marB="3265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7BBA6849-1AE4-4BE8-9EAE-1E57E5556353}"/>
              </a:ext>
            </a:extLst>
          </p:cNvPr>
          <p:cNvGrpSpPr/>
          <p:nvPr userDrawn="1"/>
        </p:nvGrpSpPr>
        <p:grpSpPr>
          <a:xfrm rot="16200000">
            <a:off x="4400685" y="-390070"/>
            <a:ext cx="2670761" cy="5670640"/>
            <a:chOff x="2985371" y="1116335"/>
            <a:chExt cx="2670761" cy="567064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99C991D-E26A-435B-9D7B-3ADED5149E76}"/>
                </a:ext>
              </a:extLst>
            </p:cNvPr>
            <p:cNvSpPr/>
            <p:nvPr/>
          </p:nvSpPr>
          <p:spPr>
            <a:xfrm>
              <a:off x="2985371" y="1116335"/>
              <a:ext cx="2670761" cy="5670640"/>
            </a:xfrm>
            <a:prstGeom prst="roundRect">
              <a:avLst>
                <a:gd name="adj" fmla="val 594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70F9FF40-5A38-4593-A340-34FF2804A290}"/>
                </a:ext>
              </a:extLst>
            </p:cNvPr>
            <p:cNvCxnSpPr/>
            <p:nvPr/>
          </p:nvCxnSpPr>
          <p:spPr>
            <a:xfrm>
              <a:off x="2985371" y="1288352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133FF1C-4BE5-4193-83DA-132856031E30}"/>
                </a:ext>
              </a:extLst>
            </p:cNvPr>
            <p:cNvCxnSpPr/>
            <p:nvPr/>
          </p:nvCxnSpPr>
          <p:spPr>
            <a:xfrm>
              <a:off x="2985371" y="6522076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AD1A7DE-12DA-418A-8366-30D226FB3C1C}"/>
              </a:ext>
            </a:extLst>
          </p:cNvPr>
          <p:cNvGrpSpPr/>
          <p:nvPr userDrawn="1"/>
        </p:nvGrpSpPr>
        <p:grpSpPr>
          <a:xfrm>
            <a:off x="143358" y="1116335"/>
            <a:ext cx="2670761" cy="5670640"/>
            <a:chOff x="2985371" y="1116335"/>
            <a:chExt cx="2670761" cy="567064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D01AA70-86F9-45D6-91A8-3A1C19E48F1C}"/>
                </a:ext>
              </a:extLst>
            </p:cNvPr>
            <p:cNvSpPr/>
            <p:nvPr/>
          </p:nvSpPr>
          <p:spPr>
            <a:xfrm>
              <a:off x="2985371" y="1116335"/>
              <a:ext cx="2670761" cy="5670640"/>
            </a:xfrm>
            <a:prstGeom prst="roundRect">
              <a:avLst>
                <a:gd name="adj" fmla="val 594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7710EA2-87F8-43A2-A898-3FD73ED853D4}"/>
                </a:ext>
              </a:extLst>
            </p:cNvPr>
            <p:cNvCxnSpPr/>
            <p:nvPr/>
          </p:nvCxnSpPr>
          <p:spPr>
            <a:xfrm>
              <a:off x="2985371" y="1288352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29BCD83-84C3-4C06-BBD1-39162E188273}"/>
                </a:ext>
              </a:extLst>
            </p:cNvPr>
            <p:cNvCxnSpPr/>
            <p:nvPr/>
          </p:nvCxnSpPr>
          <p:spPr>
            <a:xfrm>
              <a:off x="2985371" y="6522076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F1E638-C8C8-48EC-A583-E80E800F6812}"/>
              </a:ext>
            </a:extLst>
          </p:cNvPr>
          <p:cNvGrpSpPr/>
          <p:nvPr userDrawn="1"/>
        </p:nvGrpSpPr>
        <p:grpSpPr>
          <a:xfrm rot="16200000">
            <a:off x="4400685" y="2616274"/>
            <a:ext cx="2670761" cy="5670640"/>
            <a:chOff x="2985371" y="1116335"/>
            <a:chExt cx="2670761" cy="5670640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73CA12AE-AC1B-4EFA-9A98-D90B1D37298A}"/>
                </a:ext>
              </a:extLst>
            </p:cNvPr>
            <p:cNvSpPr/>
            <p:nvPr/>
          </p:nvSpPr>
          <p:spPr>
            <a:xfrm>
              <a:off x="2985371" y="1116335"/>
              <a:ext cx="2670761" cy="5670640"/>
            </a:xfrm>
            <a:prstGeom prst="roundRect">
              <a:avLst>
                <a:gd name="adj" fmla="val 594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30A49DDC-57E6-4F85-B8A4-38DD3BD98C3C}"/>
                </a:ext>
              </a:extLst>
            </p:cNvPr>
            <p:cNvCxnSpPr/>
            <p:nvPr/>
          </p:nvCxnSpPr>
          <p:spPr>
            <a:xfrm>
              <a:off x="2985371" y="1288352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2A06A38-C2B6-4AEB-B64F-008811BDE99D}"/>
                </a:ext>
              </a:extLst>
            </p:cNvPr>
            <p:cNvCxnSpPr/>
            <p:nvPr/>
          </p:nvCxnSpPr>
          <p:spPr>
            <a:xfrm>
              <a:off x="2985371" y="6522076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2159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C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ine 68"/>
          <p:cNvSpPr>
            <a:spLocks noChangeShapeType="1"/>
          </p:cNvSpPr>
          <p:nvPr userDrawn="1"/>
        </p:nvSpPr>
        <p:spPr bwMode="auto">
          <a:xfrm flipV="1">
            <a:off x="203917" y="7186583"/>
            <a:ext cx="10080000" cy="31750"/>
          </a:xfrm>
          <a:prstGeom prst="line">
            <a:avLst/>
          </a:prstGeom>
          <a:noFill/>
          <a:ln w="28575">
            <a:solidFill>
              <a:srgbClr val="4186F7"/>
            </a:solidFill>
            <a:round/>
            <a:headEnd/>
            <a:tailEnd/>
          </a:ln>
          <a:effectLst/>
        </p:spPr>
        <p:txBody>
          <a:bodyPr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300">
              <a:latin typeface="굴림" charset="-127"/>
              <a:ea typeface="굴림" charset="-127"/>
            </a:endParaRPr>
          </a:p>
        </p:txBody>
      </p:sp>
      <p:graphicFrame>
        <p:nvGraphicFramePr>
          <p:cNvPr id="32" name="Group 9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8552734"/>
              </p:ext>
            </p:extLst>
          </p:nvPr>
        </p:nvGraphicFramePr>
        <p:xfrm>
          <a:off x="220877" y="114511"/>
          <a:ext cx="10046079" cy="377264"/>
        </p:xfrm>
        <a:graphic>
          <a:graphicData uri="http://schemas.openxmlformats.org/drawingml/2006/table">
            <a:tbl>
              <a:tblPr/>
              <a:tblGrid>
                <a:gridCol w="801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8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66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00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7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0959"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dirty="0" err="1">
                          <a:latin typeface="+mn-ea"/>
                          <a:ea typeface="+mn-ea"/>
                        </a:rPr>
                        <a:t>온체육</a:t>
                      </a: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app </a:t>
                      </a: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제작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업무단계</a:t>
                      </a: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684"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텍스트 개체 틀 13"/>
          <p:cNvSpPr>
            <a:spLocks noGrp="1"/>
          </p:cNvSpPr>
          <p:nvPr>
            <p:ph type="body" sz="quarter" idx="15"/>
          </p:nvPr>
        </p:nvSpPr>
        <p:spPr>
          <a:xfrm>
            <a:off x="3353560" y="303143"/>
            <a:ext cx="1890357" cy="1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lang="ko-KR" altLang="en-US" sz="800" kern="120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>
              <a:defRPr lang="ko-KR" altLang="en-US" sz="600" kern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>
              <a:defRPr lang="ko-KR" altLang="en-US" sz="600" kern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>
              <a:defRPr lang="ko-KR" altLang="en-US" sz="600" kern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>
              <a:defRPr lang="ko-KR" altLang="en-US" sz="600" kern="120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8" name="슬라이드 번호 개체 틀 5"/>
          <p:cNvSpPr txBox="1">
            <a:spLocks/>
          </p:cNvSpPr>
          <p:nvPr userDrawn="1"/>
        </p:nvSpPr>
        <p:spPr>
          <a:xfrm>
            <a:off x="9498226" y="118383"/>
            <a:ext cx="394705" cy="192167"/>
          </a:xfrm>
          <a:prstGeom prst="rect">
            <a:avLst/>
          </a:prstGeom>
        </p:spPr>
        <p:txBody>
          <a:bodyPr lIns="68415" tIns="34208" rIns="68415" bIns="34208"/>
          <a:lstStyle>
            <a:defPPr>
              <a:defRPr lang="ko-KR"/>
            </a:defPPr>
            <a:lvl1pPr marL="0" algn="ctr" defTabSz="10287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143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17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861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92CD46D-0BDB-4736-9752-088DDBFD63B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54" name="텍스트 개체 틀 20"/>
          <p:cNvSpPr>
            <a:spLocks noGrp="1"/>
          </p:cNvSpPr>
          <p:nvPr>
            <p:ph type="body" sz="quarter" idx="16"/>
          </p:nvPr>
        </p:nvSpPr>
        <p:spPr>
          <a:xfrm>
            <a:off x="1049615" y="303143"/>
            <a:ext cx="1458999" cy="180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None/>
              <a:defRPr sz="600"/>
            </a:lvl2pPr>
            <a:lvl3pPr>
              <a:buNone/>
              <a:defRPr sz="6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ko-KR" altLang="en-US" dirty="0"/>
              <a:t>마스터 텍스트 스타일을 편집</a:t>
            </a:r>
          </a:p>
        </p:txBody>
      </p:sp>
      <p:sp>
        <p:nvSpPr>
          <p:cNvPr id="55" name="텍스트 개체 틀 2"/>
          <p:cNvSpPr>
            <a:spLocks noGrp="1"/>
          </p:cNvSpPr>
          <p:nvPr>
            <p:ph type="body" sz="quarter" idx="17"/>
          </p:nvPr>
        </p:nvSpPr>
        <p:spPr>
          <a:xfrm>
            <a:off x="5972974" y="303143"/>
            <a:ext cx="4248000" cy="180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800" b="1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</a:t>
            </a:r>
          </a:p>
        </p:txBody>
      </p:sp>
      <p:sp>
        <p:nvSpPr>
          <p:cNvPr id="56" name="Line 67"/>
          <p:cNvSpPr>
            <a:spLocks noChangeShapeType="1"/>
          </p:cNvSpPr>
          <p:nvPr userDrawn="1"/>
        </p:nvSpPr>
        <p:spPr bwMode="auto">
          <a:xfrm flipV="1">
            <a:off x="203917" y="568552"/>
            <a:ext cx="10080000" cy="0"/>
          </a:xfrm>
          <a:prstGeom prst="line">
            <a:avLst/>
          </a:prstGeom>
          <a:noFill/>
          <a:ln w="28575">
            <a:solidFill>
              <a:srgbClr val="4186F7"/>
            </a:solidFill>
            <a:round/>
            <a:headEnd/>
            <a:tailEnd/>
          </a:ln>
          <a:effectLst/>
        </p:spPr>
        <p:txBody>
          <a:bodyPr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endParaRPr lang="ko-KR" altLang="en-US" sz="1300"/>
          </a:p>
        </p:txBody>
      </p:sp>
      <p:graphicFrame>
        <p:nvGraphicFramePr>
          <p:cNvPr id="71" name="표 7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57868386"/>
              </p:ext>
            </p:extLst>
          </p:nvPr>
        </p:nvGraphicFramePr>
        <p:xfrm>
          <a:off x="8658010" y="655760"/>
          <a:ext cx="1625732" cy="6459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758" marR="70758" marT="32654" marB="3265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90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8" marR="70758" marT="32654" marB="3265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7BBA6849-1AE4-4BE8-9EAE-1E57E5556353}"/>
              </a:ext>
            </a:extLst>
          </p:cNvPr>
          <p:cNvGrpSpPr/>
          <p:nvPr userDrawn="1"/>
        </p:nvGrpSpPr>
        <p:grpSpPr>
          <a:xfrm rot="16200000">
            <a:off x="1648341" y="-390070"/>
            <a:ext cx="2670761" cy="5670640"/>
            <a:chOff x="2985371" y="1116335"/>
            <a:chExt cx="2670761" cy="567064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99C991D-E26A-435B-9D7B-3ADED5149E76}"/>
                </a:ext>
              </a:extLst>
            </p:cNvPr>
            <p:cNvSpPr/>
            <p:nvPr/>
          </p:nvSpPr>
          <p:spPr>
            <a:xfrm>
              <a:off x="2985371" y="1116335"/>
              <a:ext cx="2670761" cy="5670640"/>
            </a:xfrm>
            <a:prstGeom prst="roundRect">
              <a:avLst>
                <a:gd name="adj" fmla="val 594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70F9FF40-5A38-4593-A340-34FF2804A290}"/>
                </a:ext>
              </a:extLst>
            </p:cNvPr>
            <p:cNvCxnSpPr/>
            <p:nvPr/>
          </p:nvCxnSpPr>
          <p:spPr>
            <a:xfrm>
              <a:off x="2985371" y="1288352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133FF1C-4BE5-4193-83DA-132856031E30}"/>
                </a:ext>
              </a:extLst>
            </p:cNvPr>
            <p:cNvCxnSpPr/>
            <p:nvPr/>
          </p:nvCxnSpPr>
          <p:spPr>
            <a:xfrm>
              <a:off x="2985371" y="6522076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AD1A7DE-12DA-418A-8366-30D226FB3C1C}"/>
              </a:ext>
            </a:extLst>
          </p:cNvPr>
          <p:cNvGrpSpPr/>
          <p:nvPr userDrawn="1"/>
        </p:nvGrpSpPr>
        <p:grpSpPr>
          <a:xfrm>
            <a:off x="5864336" y="1116335"/>
            <a:ext cx="2670761" cy="5670640"/>
            <a:chOff x="2985371" y="1116335"/>
            <a:chExt cx="2670761" cy="567064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D01AA70-86F9-45D6-91A8-3A1C19E48F1C}"/>
                </a:ext>
              </a:extLst>
            </p:cNvPr>
            <p:cNvSpPr/>
            <p:nvPr/>
          </p:nvSpPr>
          <p:spPr>
            <a:xfrm>
              <a:off x="2985371" y="1116335"/>
              <a:ext cx="2670761" cy="5670640"/>
            </a:xfrm>
            <a:prstGeom prst="roundRect">
              <a:avLst>
                <a:gd name="adj" fmla="val 594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7710EA2-87F8-43A2-A898-3FD73ED853D4}"/>
                </a:ext>
              </a:extLst>
            </p:cNvPr>
            <p:cNvCxnSpPr/>
            <p:nvPr/>
          </p:nvCxnSpPr>
          <p:spPr>
            <a:xfrm>
              <a:off x="2985371" y="1288352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29BCD83-84C3-4C06-BBD1-39162E188273}"/>
                </a:ext>
              </a:extLst>
            </p:cNvPr>
            <p:cNvCxnSpPr/>
            <p:nvPr/>
          </p:nvCxnSpPr>
          <p:spPr>
            <a:xfrm>
              <a:off x="2985371" y="6522076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B6B2145-C9C4-4C39-ADFA-911B187B5D76}"/>
              </a:ext>
            </a:extLst>
          </p:cNvPr>
          <p:cNvGrpSpPr/>
          <p:nvPr userDrawn="1"/>
        </p:nvGrpSpPr>
        <p:grpSpPr>
          <a:xfrm rot="16200000">
            <a:off x="1648341" y="2616274"/>
            <a:ext cx="2670761" cy="5670640"/>
            <a:chOff x="2985371" y="1116335"/>
            <a:chExt cx="2670761" cy="5670640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F6837A1-B87A-464D-8B85-B26D1FBE44A2}"/>
                </a:ext>
              </a:extLst>
            </p:cNvPr>
            <p:cNvSpPr/>
            <p:nvPr/>
          </p:nvSpPr>
          <p:spPr>
            <a:xfrm>
              <a:off x="2985371" y="1116335"/>
              <a:ext cx="2670761" cy="5670640"/>
            </a:xfrm>
            <a:prstGeom prst="roundRect">
              <a:avLst>
                <a:gd name="adj" fmla="val 594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1E852F5-021E-4515-A58D-0D26FAF1A81A}"/>
                </a:ext>
              </a:extLst>
            </p:cNvPr>
            <p:cNvCxnSpPr/>
            <p:nvPr/>
          </p:nvCxnSpPr>
          <p:spPr>
            <a:xfrm>
              <a:off x="2985371" y="1288352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40B2B75-CB63-488B-8C9A-DEAA6233BCA1}"/>
                </a:ext>
              </a:extLst>
            </p:cNvPr>
            <p:cNvCxnSpPr/>
            <p:nvPr/>
          </p:nvCxnSpPr>
          <p:spPr>
            <a:xfrm>
              <a:off x="2985371" y="6522076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90160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331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726" r:id="rId3"/>
    <p:sldLayoutId id="2147483727" r:id="rId4"/>
    <p:sldLayoutId id="2147483728" r:id="rId5"/>
    <p:sldLayoutId id="2147483729" r:id="rId6"/>
    <p:sldLayoutId id="2147483730" r:id="rId7"/>
  </p:sldLayoutIdLst>
  <p:hf hdr="0" ftr="0" dt="0"/>
  <p:txStyles>
    <p:titleStyle>
      <a:lvl1pPr algn="ctr" defTabSz="1028700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763" indent="-385763" algn="l" defTabSz="10287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819" indent="-321469" algn="l" defTabSz="1028700" rtl="0" eaLnBrk="1" latinLnBrk="1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1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a-CGx_4uck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9942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2808183A-2998-48FD-8F6E-63B21D2DC4FA}"/>
              </a:ext>
            </a:extLst>
          </p:cNvPr>
          <p:cNvGrpSpPr/>
          <p:nvPr/>
        </p:nvGrpSpPr>
        <p:grpSpPr>
          <a:xfrm>
            <a:off x="3055975" y="2867387"/>
            <a:ext cx="2619593" cy="625823"/>
            <a:chOff x="169327" y="2902237"/>
            <a:chExt cx="2619593" cy="625823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AA5DF042-BFC4-4F3E-BCC0-5B283F6372CF}"/>
                </a:ext>
              </a:extLst>
            </p:cNvPr>
            <p:cNvSpPr/>
            <p:nvPr/>
          </p:nvSpPr>
          <p:spPr>
            <a:xfrm>
              <a:off x="169327" y="2902237"/>
              <a:ext cx="2619593" cy="625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653CE09F-C3BC-4AD6-B6AA-7CAB4DFA868B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167" name="1/2 액자 166">
                <a:extLst>
                  <a:ext uri="{FF2B5EF4-FFF2-40B4-BE49-F238E27FC236}">
                    <a16:creationId xmlns:a16="http://schemas.microsoft.com/office/drawing/2014/main" id="{54E5E7A7-1B1B-4890-8438-E1D15FF33F81}"/>
                  </a:ext>
                </a:extLst>
              </p:cNvPr>
              <p:cNvSpPr/>
              <p:nvPr/>
            </p:nvSpPr>
            <p:spPr>
              <a:xfrm rot="189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1ADAAE2C-409D-4159-B6FB-72BB9C7CEDC5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 dirty="0">
                    <a:latin typeface="+mj-lt"/>
                  </a:rPr>
                  <a:t>참고자료</a:t>
                </a:r>
              </a:p>
            </p:txBody>
          </p:sp>
        </p:grp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595E29-0B03-47D5-9AEF-DF71D2593966}"/>
              </a:ext>
            </a:extLst>
          </p:cNvPr>
          <p:cNvSpPr/>
          <p:nvPr/>
        </p:nvSpPr>
        <p:spPr>
          <a:xfrm>
            <a:off x="169327" y="1929045"/>
            <a:ext cx="2619593" cy="88851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4E90854-92A8-4ED1-8F66-B0A8492131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C76F2C-3671-49E8-85DA-93F4D6D132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5C9FB9-6C63-4BA4-A3E4-CB28C98F51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ko-KR" altLang="en-US" dirty="0" err="1"/>
              <a:t>수업상세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B1251B-8503-48DA-A4E6-4E3BC45A047B}"/>
              </a:ext>
            </a:extLst>
          </p:cNvPr>
          <p:cNvSpPr txBox="1"/>
          <p:nvPr/>
        </p:nvSpPr>
        <p:spPr>
          <a:xfrm>
            <a:off x="534493" y="1404367"/>
            <a:ext cx="117831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b="1" dirty="0">
                <a:latin typeface="+mj-lt"/>
                <a:ea typeface="+mj-ea"/>
              </a:rPr>
              <a:t>1. </a:t>
            </a:r>
            <a:r>
              <a:rPr lang="ko-KR" altLang="en-US" sz="1100" b="1" dirty="0">
                <a:latin typeface="+mj-lt"/>
                <a:ea typeface="+mj-ea"/>
              </a:rPr>
              <a:t>수업 제목</a:t>
            </a:r>
            <a:endParaRPr lang="ko-KR" altLang="en-US" sz="1600" b="1" dirty="0">
              <a:latin typeface="+mj-lt"/>
              <a:ea typeface="+mj-ea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45A011B-958E-43AB-B44E-BED4BD4C6266}"/>
              </a:ext>
            </a:extLst>
          </p:cNvPr>
          <p:cNvCxnSpPr>
            <a:cxnSpLocks/>
          </p:cNvCxnSpPr>
          <p:nvPr/>
        </p:nvCxnSpPr>
        <p:spPr>
          <a:xfrm flipH="1">
            <a:off x="290568" y="1489005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9F8531A-CBD9-4A74-9F7D-F14592931AFA}"/>
              </a:ext>
            </a:extLst>
          </p:cNvPr>
          <p:cNvSpPr txBox="1"/>
          <p:nvPr/>
        </p:nvSpPr>
        <p:spPr>
          <a:xfrm>
            <a:off x="388603" y="2008014"/>
            <a:ext cx="1878902" cy="6924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수업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소개글입니다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. </a:t>
            </a: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학습 목표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준비물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유의사항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4.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기타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1EED2F7-D093-4368-A4F5-C0C257E42033}"/>
              </a:ext>
            </a:extLst>
          </p:cNvPr>
          <p:cNvSpPr/>
          <p:nvPr/>
        </p:nvSpPr>
        <p:spPr>
          <a:xfrm>
            <a:off x="3177216" y="3233726"/>
            <a:ext cx="1633508" cy="1773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>
                <a:solidFill>
                  <a:schemeClr val="tx1"/>
                </a:solidFill>
                <a:latin typeface="+mn-ea"/>
              </a:rPr>
              <a:t>파일명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8" name="사각형: 둥근 모서리 259">
            <a:extLst>
              <a:ext uri="{FF2B5EF4-FFF2-40B4-BE49-F238E27FC236}">
                <a16:creationId xmlns:a16="http://schemas.microsoft.com/office/drawing/2014/main" id="{6484423B-000D-4113-B057-2DCBF8F97257}"/>
              </a:ext>
            </a:extLst>
          </p:cNvPr>
          <p:cNvSpPr/>
          <p:nvPr/>
        </p:nvSpPr>
        <p:spPr>
          <a:xfrm>
            <a:off x="5004470" y="3228531"/>
            <a:ext cx="533591" cy="187690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다운로드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B541743-329A-4413-BC1F-081E467E2D5F}"/>
              </a:ext>
            </a:extLst>
          </p:cNvPr>
          <p:cNvGrpSpPr/>
          <p:nvPr/>
        </p:nvGrpSpPr>
        <p:grpSpPr>
          <a:xfrm>
            <a:off x="169327" y="2902238"/>
            <a:ext cx="2619593" cy="358928"/>
            <a:chOff x="169327" y="2902238"/>
            <a:chExt cx="2619593" cy="358928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E973458D-43B6-49C9-B5B4-01B217DB5300}"/>
                </a:ext>
              </a:extLst>
            </p:cNvPr>
            <p:cNvSpPr/>
            <p:nvPr/>
          </p:nvSpPr>
          <p:spPr>
            <a:xfrm>
              <a:off x="169327" y="2902238"/>
              <a:ext cx="2619593" cy="358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541D66AD-98ED-42FD-9729-1219D2E9DC7D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124" name="1/2 액자 123">
                <a:extLst>
                  <a:ext uri="{FF2B5EF4-FFF2-40B4-BE49-F238E27FC236}">
                    <a16:creationId xmlns:a16="http://schemas.microsoft.com/office/drawing/2014/main" id="{70041807-D01B-414F-9CD7-32901EAB200C}"/>
                  </a:ext>
                </a:extLst>
              </p:cNvPr>
              <p:cNvSpPr/>
              <p:nvPr/>
            </p:nvSpPr>
            <p:spPr>
              <a:xfrm rot="81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1F6C2C9-3454-433D-A0E8-A4307BE39A24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 dirty="0">
                    <a:latin typeface="+mj-lt"/>
                  </a:rPr>
                  <a:t>참고자료</a:t>
                </a:r>
              </a:p>
            </p:txBody>
          </p:sp>
        </p:grpSp>
      </p:grpSp>
      <p:pic>
        <p:nvPicPr>
          <p:cNvPr id="146" name="그림 145">
            <a:extLst>
              <a:ext uri="{FF2B5EF4-FFF2-40B4-BE49-F238E27FC236}">
                <a16:creationId xmlns:a16="http://schemas.microsoft.com/office/drawing/2014/main" id="{46D4725D-16DC-4E79-8E79-E4534E49D4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42" y="1703447"/>
            <a:ext cx="173740" cy="173740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05F62E2F-A36E-4A99-99A6-AAF99511C2A6}"/>
              </a:ext>
            </a:extLst>
          </p:cNvPr>
          <p:cNvSpPr txBox="1"/>
          <p:nvPr/>
        </p:nvSpPr>
        <p:spPr>
          <a:xfrm>
            <a:off x="469716" y="1707236"/>
            <a:ext cx="1726442" cy="1407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j-lt"/>
              </a:rPr>
              <a:t>2021-06-01 ~ 2021-07-01</a:t>
            </a: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57B6065F-5D5E-479E-A6BF-78AC2D6E6D62}"/>
              </a:ext>
            </a:extLst>
          </p:cNvPr>
          <p:cNvGrpSpPr/>
          <p:nvPr/>
        </p:nvGrpSpPr>
        <p:grpSpPr>
          <a:xfrm>
            <a:off x="169327" y="3347682"/>
            <a:ext cx="2619593" cy="358928"/>
            <a:chOff x="169327" y="2902238"/>
            <a:chExt cx="2619593" cy="358928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1B397AD9-4B15-459B-B460-27AE4D3D4715}"/>
                </a:ext>
              </a:extLst>
            </p:cNvPr>
            <p:cNvSpPr/>
            <p:nvPr/>
          </p:nvSpPr>
          <p:spPr>
            <a:xfrm>
              <a:off x="169327" y="2902238"/>
              <a:ext cx="2619593" cy="358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09CF367D-2F46-43B1-8190-65862FC3E8C4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152" name="1/2 액자 151">
                <a:extLst>
                  <a:ext uri="{FF2B5EF4-FFF2-40B4-BE49-F238E27FC236}">
                    <a16:creationId xmlns:a16="http://schemas.microsoft.com/office/drawing/2014/main" id="{129F0AFA-BF5E-44E2-BDB5-310552578103}"/>
                  </a:ext>
                </a:extLst>
              </p:cNvPr>
              <p:cNvSpPr/>
              <p:nvPr/>
            </p:nvSpPr>
            <p:spPr>
              <a:xfrm rot="81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BC53E582-B99D-4A94-B70B-D6E6333D2546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>
                    <a:latin typeface="+mj-lt"/>
                  </a:rPr>
                  <a:t>유튜브 영상</a:t>
                </a:r>
                <a:endParaRPr lang="ko-KR" altLang="en-US" sz="1000" dirty="0">
                  <a:latin typeface="+mj-lt"/>
                </a:endParaRPr>
              </a:p>
            </p:txBody>
          </p:sp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DC0C2E02-FEC4-45A0-84C2-CA4C2AD4A597}"/>
              </a:ext>
            </a:extLst>
          </p:cNvPr>
          <p:cNvGrpSpPr/>
          <p:nvPr/>
        </p:nvGrpSpPr>
        <p:grpSpPr>
          <a:xfrm>
            <a:off x="169327" y="3795995"/>
            <a:ext cx="2619593" cy="358928"/>
            <a:chOff x="169327" y="2902238"/>
            <a:chExt cx="2619593" cy="358928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C689502E-97C3-493D-B065-ACF26EB37298}"/>
                </a:ext>
              </a:extLst>
            </p:cNvPr>
            <p:cNvSpPr/>
            <p:nvPr/>
          </p:nvSpPr>
          <p:spPr>
            <a:xfrm>
              <a:off x="169327" y="2902238"/>
              <a:ext cx="2619593" cy="358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FCEFB72F-F77C-433F-9253-529191B35A34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157" name="1/2 액자 156">
                <a:extLst>
                  <a:ext uri="{FF2B5EF4-FFF2-40B4-BE49-F238E27FC236}">
                    <a16:creationId xmlns:a16="http://schemas.microsoft.com/office/drawing/2014/main" id="{B527CFE4-5B9F-4B21-A90C-94A7370734E8}"/>
                  </a:ext>
                </a:extLst>
              </p:cNvPr>
              <p:cNvSpPr/>
              <p:nvPr/>
            </p:nvSpPr>
            <p:spPr>
              <a:xfrm rot="81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8676F27F-10E1-487D-91CC-3A23F7321177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>
                    <a:latin typeface="+mj-lt"/>
                  </a:rPr>
                  <a:t>수업 관련 링크</a:t>
                </a:r>
                <a:endParaRPr lang="ko-KR" altLang="en-US" sz="1000" dirty="0">
                  <a:latin typeface="+mj-lt"/>
                </a:endParaRPr>
              </a:p>
            </p:txBody>
          </p:sp>
        </p:grp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FD1998-D25A-46F8-B25C-EDE81BA9601A}"/>
              </a:ext>
            </a:extLst>
          </p:cNvPr>
          <p:cNvSpPr/>
          <p:nvPr/>
        </p:nvSpPr>
        <p:spPr>
          <a:xfrm>
            <a:off x="155040" y="6156896"/>
            <a:ext cx="2647691" cy="35081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+mj-lt"/>
              </a:rPr>
              <a:t>실습 운동 시작하기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EBCE715-C6E7-4E6C-9B5A-CD0811D82039}"/>
              </a:ext>
            </a:extLst>
          </p:cNvPr>
          <p:cNvSpPr/>
          <p:nvPr/>
        </p:nvSpPr>
        <p:spPr>
          <a:xfrm>
            <a:off x="3055975" y="1929045"/>
            <a:ext cx="2619593" cy="88851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EF68823-3FA7-43F9-B4A5-20C779A24445}"/>
              </a:ext>
            </a:extLst>
          </p:cNvPr>
          <p:cNvSpPr txBox="1"/>
          <p:nvPr/>
        </p:nvSpPr>
        <p:spPr>
          <a:xfrm>
            <a:off x="3421141" y="1404367"/>
            <a:ext cx="117831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b="1" dirty="0">
                <a:latin typeface="+mj-lt"/>
                <a:ea typeface="+mj-ea"/>
              </a:rPr>
              <a:t>1. </a:t>
            </a:r>
            <a:r>
              <a:rPr lang="ko-KR" altLang="en-US" sz="1100" b="1" dirty="0">
                <a:latin typeface="+mj-lt"/>
                <a:ea typeface="+mj-ea"/>
              </a:rPr>
              <a:t>수업 제목</a:t>
            </a:r>
            <a:endParaRPr lang="ko-KR" altLang="en-US" sz="1600" b="1" dirty="0">
              <a:latin typeface="+mj-lt"/>
              <a:ea typeface="+mj-ea"/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75B03DC1-6B75-49E2-B9D8-4C0A2E375074}"/>
              </a:ext>
            </a:extLst>
          </p:cNvPr>
          <p:cNvCxnSpPr>
            <a:cxnSpLocks/>
          </p:cNvCxnSpPr>
          <p:nvPr/>
        </p:nvCxnSpPr>
        <p:spPr>
          <a:xfrm flipH="1">
            <a:off x="3177216" y="1489005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0066D44B-0889-4CB4-B681-71EBD94EE853}"/>
              </a:ext>
            </a:extLst>
          </p:cNvPr>
          <p:cNvSpPr txBox="1"/>
          <p:nvPr/>
        </p:nvSpPr>
        <p:spPr>
          <a:xfrm>
            <a:off x="3275251" y="2008014"/>
            <a:ext cx="1878902" cy="6924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수업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소개글입니다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. </a:t>
            </a: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학습 목표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준비물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유의사항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4.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기타</a:t>
            </a:r>
          </a:p>
        </p:txBody>
      </p:sp>
      <p:pic>
        <p:nvPicPr>
          <p:cNvPr id="169" name="그림 168">
            <a:extLst>
              <a:ext uri="{FF2B5EF4-FFF2-40B4-BE49-F238E27FC236}">
                <a16:creationId xmlns:a16="http://schemas.microsoft.com/office/drawing/2014/main" id="{AFA9C67E-9715-4ACD-98A6-201C25C0C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90" y="1703447"/>
            <a:ext cx="173740" cy="173740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43D5E3C6-4831-4508-BEB9-C1A4729A7CF5}"/>
              </a:ext>
            </a:extLst>
          </p:cNvPr>
          <p:cNvSpPr txBox="1"/>
          <p:nvPr/>
        </p:nvSpPr>
        <p:spPr>
          <a:xfrm>
            <a:off x="3356364" y="1707236"/>
            <a:ext cx="1726442" cy="1407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j-lt"/>
              </a:rPr>
              <a:t>2021-06-01 ~ 2021-07-01</a:t>
            </a:r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9CAE99B0-A50C-4EAF-A29A-962FE57EBCDC}"/>
              </a:ext>
            </a:extLst>
          </p:cNvPr>
          <p:cNvGrpSpPr/>
          <p:nvPr/>
        </p:nvGrpSpPr>
        <p:grpSpPr>
          <a:xfrm>
            <a:off x="3055975" y="3529757"/>
            <a:ext cx="2619593" cy="1728433"/>
            <a:chOff x="169327" y="2902237"/>
            <a:chExt cx="2619593" cy="1728433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D2101768-8D41-4E05-9DAB-F848B4E8BB8B}"/>
                </a:ext>
              </a:extLst>
            </p:cNvPr>
            <p:cNvSpPr/>
            <p:nvPr/>
          </p:nvSpPr>
          <p:spPr>
            <a:xfrm>
              <a:off x="169327" y="2902237"/>
              <a:ext cx="2619593" cy="17284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DA7001D5-0BB4-4584-A476-A7E525F76CC0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174" name="1/2 액자 173">
                <a:extLst>
                  <a:ext uri="{FF2B5EF4-FFF2-40B4-BE49-F238E27FC236}">
                    <a16:creationId xmlns:a16="http://schemas.microsoft.com/office/drawing/2014/main" id="{ED6D47B3-EFA6-4988-9ADE-3504653C10FD}"/>
                  </a:ext>
                </a:extLst>
              </p:cNvPr>
              <p:cNvSpPr/>
              <p:nvPr/>
            </p:nvSpPr>
            <p:spPr>
              <a:xfrm rot="189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C30E0EC3-41A9-4DF2-B84E-B97606474DBD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>
                    <a:latin typeface="+mj-lt"/>
                  </a:rPr>
                  <a:t>유튜브 영상</a:t>
                </a:r>
                <a:endParaRPr lang="ko-KR" altLang="en-US" sz="1000" dirty="0">
                  <a:latin typeface="+mj-lt"/>
                </a:endParaRPr>
              </a:p>
            </p:txBody>
          </p:sp>
        </p:grp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D3E154B7-3717-4ABB-AA2C-DBF3414E93EA}"/>
              </a:ext>
            </a:extLst>
          </p:cNvPr>
          <p:cNvGrpSpPr/>
          <p:nvPr/>
        </p:nvGrpSpPr>
        <p:grpSpPr>
          <a:xfrm>
            <a:off x="3055975" y="5294496"/>
            <a:ext cx="2619593" cy="800609"/>
            <a:chOff x="169327" y="2902237"/>
            <a:chExt cx="2619593" cy="800609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E4AA46D1-9F9A-4D48-ACFE-889A843DDC5C}"/>
                </a:ext>
              </a:extLst>
            </p:cNvPr>
            <p:cNvSpPr/>
            <p:nvPr/>
          </p:nvSpPr>
          <p:spPr>
            <a:xfrm>
              <a:off x="169327" y="2902237"/>
              <a:ext cx="2619593" cy="8006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29CF8849-95B4-4ECB-8E32-F539EAFB1A31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179" name="1/2 액자 178">
                <a:extLst>
                  <a:ext uri="{FF2B5EF4-FFF2-40B4-BE49-F238E27FC236}">
                    <a16:creationId xmlns:a16="http://schemas.microsoft.com/office/drawing/2014/main" id="{F7AA8029-F0D4-4870-BB3A-D12DCE1D6CFD}"/>
                  </a:ext>
                </a:extLst>
              </p:cNvPr>
              <p:cNvSpPr/>
              <p:nvPr/>
            </p:nvSpPr>
            <p:spPr>
              <a:xfrm rot="189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63A1CCF5-A85C-441B-88B2-8BEDED8F6D7F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>
                    <a:latin typeface="+mj-lt"/>
                  </a:rPr>
                  <a:t>수업 관련 링크</a:t>
                </a:r>
                <a:endParaRPr lang="ko-KR" altLang="en-US" sz="1000" dirty="0">
                  <a:latin typeface="+mj-lt"/>
                </a:endParaRPr>
              </a:p>
            </p:txBody>
          </p:sp>
        </p:grpSp>
      </p:grp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8E86B76E-1CB6-4F60-AEED-5E2B27E223F6}"/>
              </a:ext>
            </a:extLst>
          </p:cNvPr>
          <p:cNvSpPr/>
          <p:nvPr/>
        </p:nvSpPr>
        <p:spPr>
          <a:xfrm>
            <a:off x="3041688" y="6156896"/>
            <a:ext cx="2647691" cy="35081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+mj-lt"/>
              </a:rPr>
              <a:t>실습 운동 시작하기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6EBA441-83A3-478A-9570-3854776DA0B4}"/>
              </a:ext>
            </a:extLst>
          </p:cNvPr>
          <p:cNvGrpSpPr/>
          <p:nvPr/>
        </p:nvGrpSpPr>
        <p:grpSpPr>
          <a:xfrm>
            <a:off x="3055976" y="3911409"/>
            <a:ext cx="2619592" cy="1138026"/>
            <a:chOff x="3243267" y="3950269"/>
            <a:chExt cx="1138026" cy="1138026"/>
          </a:xfrm>
        </p:grpSpPr>
        <p:sp>
          <p:nvSpPr>
            <p:cNvPr id="182" name="사각형: 둥근 모서리 181">
              <a:extLst>
                <a:ext uri="{FF2B5EF4-FFF2-40B4-BE49-F238E27FC236}">
                  <a16:creationId xmlns:a16="http://schemas.microsoft.com/office/drawing/2014/main" id="{778D1062-E5D1-42C1-8EE5-5AEB4D2E3EC4}"/>
                </a:ext>
              </a:extLst>
            </p:cNvPr>
            <p:cNvSpPr/>
            <p:nvPr/>
          </p:nvSpPr>
          <p:spPr>
            <a:xfrm>
              <a:off x="3243267" y="3950269"/>
              <a:ext cx="1138026" cy="113802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C19D3712-EA93-449D-8B71-66D256EFD4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8014" y="3977211"/>
              <a:ext cx="1082013" cy="1084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0833CADA-F6B8-4A99-A946-11333A5084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63940" y="3977212"/>
              <a:ext cx="1086087" cy="10841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2C8BF7C4-7CB0-4276-83EF-2D09AFCA9842}"/>
              </a:ext>
            </a:extLst>
          </p:cNvPr>
          <p:cNvGrpSpPr/>
          <p:nvPr/>
        </p:nvGrpSpPr>
        <p:grpSpPr>
          <a:xfrm>
            <a:off x="4253845" y="5136793"/>
            <a:ext cx="223855" cy="47584"/>
            <a:chOff x="2627421" y="6445739"/>
            <a:chExt cx="223855" cy="47584"/>
          </a:xfrm>
          <a:solidFill>
            <a:schemeClr val="bg1">
              <a:lumMod val="75000"/>
            </a:schemeClr>
          </a:solidFill>
        </p:grpSpPr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1DCAC4FB-706C-4CB2-BFB5-E3558D075358}"/>
                </a:ext>
              </a:extLst>
            </p:cNvPr>
            <p:cNvSpPr/>
            <p:nvPr/>
          </p:nvSpPr>
          <p:spPr>
            <a:xfrm>
              <a:off x="2627421" y="6445739"/>
              <a:ext cx="47584" cy="4758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2E93D9C8-9BD0-40D6-B9CB-A200E8DB5403}"/>
                </a:ext>
              </a:extLst>
            </p:cNvPr>
            <p:cNvSpPr/>
            <p:nvPr/>
          </p:nvSpPr>
          <p:spPr>
            <a:xfrm>
              <a:off x="2717634" y="6445739"/>
              <a:ext cx="47584" cy="47584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5B5C80D1-8F72-4FEF-A11E-57D9FFF91F5D}"/>
                </a:ext>
              </a:extLst>
            </p:cNvPr>
            <p:cNvSpPr/>
            <p:nvPr/>
          </p:nvSpPr>
          <p:spPr>
            <a:xfrm>
              <a:off x="2803692" y="6445739"/>
              <a:ext cx="47584" cy="47584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D69BD3C3-2EDF-4ACD-BC90-A1A6A901ADD0}"/>
              </a:ext>
            </a:extLst>
          </p:cNvPr>
          <p:cNvSpPr/>
          <p:nvPr/>
        </p:nvSpPr>
        <p:spPr>
          <a:xfrm>
            <a:off x="3177215" y="5641877"/>
            <a:ext cx="2360845" cy="1773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링크 이름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ACE97943-8EE0-4204-B868-E38F61AE5C8A}"/>
              </a:ext>
            </a:extLst>
          </p:cNvPr>
          <p:cNvSpPr/>
          <p:nvPr/>
        </p:nvSpPr>
        <p:spPr>
          <a:xfrm>
            <a:off x="3177215" y="5860108"/>
            <a:ext cx="2360845" cy="1773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링크 이름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4AF24A5-CA1E-42FC-9D6F-DE362807B204}"/>
              </a:ext>
            </a:extLst>
          </p:cNvPr>
          <p:cNvGrpSpPr/>
          <p:nvPr/>
        </p:nvGrpSpPr>
        <p:grpSpPr>
          <a:xfrm>
            <a:off x="4003946" y="4219186"/>
            <a:ext cx="775392" cy="575207"/>
            <a:chOff x="6876678" y="2685953"/>
            <a:chExt cx="775392" cy="575207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09DE899C-10D6-4BA2-90E4-2F8CE0402DDB}"/>
                </a:ext>
              </a:extLst>
            </p:cNvPr>
            <p:cNvSpPr/>
            <p:nvPr/>
          </p:nvSpPr>
          <p:spPr>
            <a:xfrm>
              <a:off x="6876678" y="2685953"/>
              <a:ext cx="775392" cy="575207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678C039-7593-415D-BB8C-F22D19C55A96}"/>
                </a:ext>
              </a:extLst>
            </p:cNvPr>
            <p:cNvSpPr/>
            <p:nvPr/>
          </p:nvSpPr>
          <p:spPr>
            <a:xfrm rot="5400000">
              <a:off x="7117545" y="2846979"/>
              <a:ext cx="293659" cy="253154"/>
            </a:xfrm>
            <a:prstGeom prst="triangle">
              <a:avLst/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40F5ED1E-6A98-42BC-9CC2-31E1CDB9742D}"/>
              </a:ext>
            </a:extLst>
          </p:cNvPr>
          <p:cNvGrpSpPr/>
          <p:nvPr/>
        </p:nvGrpSpPr>
        <p:grpSpPr>
          <a:xfrm>
            <a:off x="169327" y="4224969"/>
            <a:ext cx="2619593" cy="358928"/>
            <a:chOff x="169327" y="2902238"/>
            <a:chExt cx="2619593" cy="358928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FBE50257-363C-4D87-93B6-94327B2B4BF4}"/>
                </a:ext>
              </a:extLst>
            </p:cNvPr>
            <p:cNvSpPr/>
            <p:nvPr/>
          </p:nvSpPr>
          <p:spPr>
            <a:xfrm>
              <a:off x="169327" y="2902238"/>
              <a:ext cx="2619593" cy="358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C575A3F0-9826-4136-AA55-CA950E9338C3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194" name="1/2 액자 193">
                <a:extLst>
                  <a:ext uri="{FF2B5EF4-FFF2-40B4-BE49-F238E27FC236}">
                    <a16:creationId xmlns:a16="http://schemas.microsoft.com/office/drawing/2014/main" id="{1DCF3EC4-B65C-4366-ACAB-95708B9AF872}"/>
                  </a:ext>
                </a:extLst>
              </p:cNvPr>
              <p:cNvSpPr/>
              <p:nvPr/>
            </p:nvSpPr>
            <p:spPr>
              <a:xfrm rot="81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8F911A8E-6E70-43AA-8ED6-7DF849ADBD36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 dirty="0">
                    <a:latin typeface="+mj-lt"/>
                  </a:rPr>
                  <a:t>과제</a:t>
                </a:r>
              </a:p>
            </p:txBody>
          </p:sp>
        </p:grp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28691C90-4C3C-47BC-810F-D1BA007E1AD3}"/>
              </a:ext>
            </a:extLst>
          </p:cNvPr>
          <p:cNvGrpSpPr/>
          <p:nvPr/>
        </p:nvGrpSpPr>
        <p:grpSpPr>
          <a:xfrm>
            <a:off x="5954313" y="1570117"/>
            <a:ext cx="2619593" cy="986378"/>
            <a:chOff x="169327" y="2902238"/>
            <a:chExt cx="2619593" cy="986378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31E1D627-C992-4D37-9DDF-F4C3BA82398E}"/>
                </a:ext>
              </a:extLst>
            </p:cNvPr>
            <p:cNvSpPr/>
            <p:nvPr/>
          </p:nvSpPr>
          <p:spPr>
            <a:xfrm>
              <a:off x="169327" y="2902238"/>
              <a:ext cx="2619593" cy="9863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16EF23C1-DFA6-4301-BB53-F65D07D16FF7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199" name="1/2 액자 198">
                <a:extLst>
                  <a:ext uri="{FF2B5EF4-FFF2-40B4-BE49-F238E27FC236}">
                    <a16:creationId xmlns:a16="http://schemas.microsoft.com/office/drawing/2014/main" id="{6ABBD0EF-BCDC-4843-A6DE-2996F8196088}"/>
                  </a:ext>
                </a:extLst>
              </p:cNvPr>
              <p:cNvSpPr/>
              <p:nvPr/>
            </p:nvSpPr>
            <p:spPr>
              <a:xfrm rot="189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75DD1268-E3E6-4E3D-94D1-B9108A0451B7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 dirty="0">
                    <a:latin typeface="+mj-lt"/>
                  </a:rPr>
                  <a:t>과제</a:t>
                </a:r>
              </a:p>
            </p:txBody>
          </p:sp>
        </p:grpSp>
      </p:grp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D1444E63-C95B-43C9-89E9-078CB76B8FF0}"/>
              </a:ext>
            </a:extLst>
          </p:cNvPr>
          <p:cNvSpPr/>
          <p:nvPr/>
        </p:nvSpPr>
        <p:spPr>
          <a:xfrm>
            <a:off x="6064636" y="1912104"/>
            <a:ext cx="2180194" cy="24721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업로드한 과제</a:t>
            </a:r>
          </a:p>
        </p:txBody>
      </p:sp>
      <p:sp>
        <p:nvSpPr>
          <p:cNvPr id="203" name="사각형: 둥근 모서리 259">
            <a:extLst>
              <a:ext uri="{FF2B5EF4-FFF2-40B4-BE49-F238E27FC236}">
                <a16:creationId xmlns:a16="http://schemas.microsoft.com/office/drawing/2014/main" id="{8E438780-05EA-4237-B014-2FC76C65EEDC}"/>
              </a:ext>
            </a:extLst>
          </p:cNvPr>
          <p:cNvSpPr/>
          <p:nvPr/>
        </p:nvSpPr>
        <p:spPr>
          <a:xfrm>
            <a:off x="5134660" y="1702614"/>
            <a:ext cx="540742" cy="187690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운동 기록</a:t>
            </a:r>
          </a:p>
        </p:txBody>
      </p:sp>
      <p:sp>
        <p:nvSpPr>
          <p:cNvPr id="78" name="사각형: 둥근 모서리 259">
            <a:extLst>
              <a:ext uri="{FF2B5EF4-FFF2-40B4-BE49-F238E27FC236}">
                <a16:creationId xmlns:a16="http://schemas.microsoft.com/office/drawing/2014/main" id="{E4906712-D9CD-436C-BD85-CA7435630571}"/>
              </a:ext>
            </a:extLst>
          </p:cNvPr>
          <p:cNvSpPr/>
          <p:nvPr/>
        </p:nvSpPr>
        <p:spPr>
          <a:xfrm>
            <a:off x="5346368" y="4855727"/>
            <a:ext cx="301198" cy="155115"/>
          </a:xfrm>
          <a:prstGeom prst="roundRect">
            <a:avLst>
              <a:gd name="adj" fmla="val 21086"/>
            </a:avLst>
          </a:prstGeom>
          <a:solidFill>
            <a:srgbClr val="00B05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+mj-lt"/>
              </a:rPr>
              <a:t>완료</a:t>
            </a:r>
          </a:p>
        </p:txBody>
      </p:sp>
      <p:graphicFrame>
        <p:nvGraphicFramePr>
          <p:cNvPr id="82" name="표 158">
            <a:extLst>
              <a:ext uri="{FF2B5EF4-FFF2-40B4-BE49-F238E27FC236}">
                <a16:creationId xmlns:a16="http://schemas.microsoft.com/office/drawing/2014/main" id="{3D355D7B-C3B3-4927-BD4F-1889A5369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224250"/>
              </p:ext>
            </p:extLst>
          </p:nvPr>
        </p:nvGraphicFramePr>
        <p:xfrm>
          <a:off x="8686113" y="898473"/>
          <a:ext cx="156624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펼쳐짐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펼쳐짐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펼쳐짐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펼쳐짐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실습 운동 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8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운동 기록 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659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파일 다운로드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451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동영상 시청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완료시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완료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동영상 시청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미완시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활성화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111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동영상 롤링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070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링크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웹뷰로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실행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웹뷰가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아니더라도 개발에 용이한 쪽으로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878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파일 업로드 기능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(5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개까지 업로드 가능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529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업로드된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파일 목록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582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업로드 목록에서 삭제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980733"/>
                  </a:ext>
                </a:extLst>
              </a:tr>
            </a:tbl>
          </a:graphicData>
        </a:graphic>
      </p:graphicFrame>
      <p:sp>
        <p:nvSpPr>
          <p:cNvPr id="83" name="타원 82">
            <a:extLst>
              <a:ext uri="{FF2B5EF4-FFF2-40B4-BE49-F238E27FC236}">
                <a16:creationId xmlns:a16="http://schemas.microsoft.com/office/drawing/2014/main" id="{E3A48ACB-A8D6-47CE-9033-A5DDFA8273AC}"/>
              </a:ext>
            </a:extLst>
          </p:cNvPr>
          <p:cNvSpPr/>
          <p:nvPr/>
        </p:nvSpPr>
        <p:spPr>
          <a:xfrm>
            <a:off x="2340174" y="2988543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932F1585-EC25-4415-9117-B5470F92B0F1}"/>
              </a:ext>
            </a:extLst>
          </p:cNvPr>
          <p:cNvSpPr/>
          <p:nvPr/>
        </p:nvSpPr>
        <p:spPr>
          <a:xfrm>
            <a:off x="2340174" y="3431838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2B8E4B54-6C0C-4740-82B1-9F033F3AF539}"/>
              </a:ext>
            </a:extLst>
          </p:cNvPr>
          <p:cNvSpPr/>
          <p:nvPr/>
        </p:nvSpPr>
        <p:spPr>
          <a:xfrm>
            <a:off x="2340174" y="3883119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024B056-C216-4CF6-B2A7-0E727B74DA28}"/>
              </a:ext>
            </a:extLst>
          </p:cNvPr>
          <p:cNvSpPr/>
          <p:nvPr/>
        </p:nvSpPr>
        <p:spPr>
          <a:xfrm>
            <a:off x="2340174" y="4323558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EBDDD368-2DF3-49FB-BDAD-2C64BC178000}"/>
              </a:ext>
            </a:extLst>
          </p:cNvPr>
          <p:cNvSpPr/>
          <p:nvPr/>
        </p:nvSpPr>
        <p:spPr>
          <a:xfrm>
            <a:off x="2340174" y="6236994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F68A1A2-D33A-47DD-958F-E82D4D836F76}"/>
              </a:ext>
            </a:extLst>
          </p:cNvPr>
          <p:cNvSpPr/>
          <p:nvPr/>
        </p:nvSpPr>
        <p:spPr>
          <a:xfrm>
            <a:off x="5651490" y="1705515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A921E8AD-8B8F-41C0-9AE8-3DB69B291F35}"/>
              </a:ext>
            </a:extLst>
          </p:cNvPr>
          <p:cNvSpPr/>
          <p:nvPr/>
        </p:nvSpPr>
        <p:spPr>
          <a:xfrm>
            <a:off x="5553706" y="3228531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5EECD170-9588-475C-BD34-ACCC70A6CA37}"/>
              </a:ext>
            </a:extLst>
          </p:cNvPr>
          <p:cNvSpPr/>
          <p:nvPr/>
        </p:nvSpPr>
        <p:spPr>
          <a:xfrm>
            <a:off x="5245902" y="4716735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7" name="사각형: 둥근 모서리 259">
            <a:extLst>
              <a:ext uri="{FF2B5EF4-FFF2-40B4-BE49-F238E27FC236}">
                <a16:creationId xmlns:a16="http://schemas.microsoft.com/office/drawing/2014/main" id="{53E77EE6-EA40-425B-9D00-AAD7E771BE44}"/>
              </a:ext>
            </a:extLst>
          </p:cNvPr>
          <p:cNvSpPr/>
          <p:nvPr/>
        </p:nvSpPr>
        <p:spPr>
          <a:xfrm>
            <a:off x="5691951" y="4855727"/>
            <a:ext cx="301198" cy="155115"/>
          </a:xfrm>
          <a:prstGeom prst="roundRect">
            <a:avLst>
              <a:gd name="adj" fmla="val 21086"/>
            </a:avLst>
          </a:prstGeom>
          <a:solidFill>
            <a:srgbClr val="FF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  <a:latin typeface="+mj-lt"/>
              </a:rPr>
              <a:t>미완료</a:t>
            </a:r>
            <a:endParaRPr lang="ko-KR" altLang="en-US" sz="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4A3F3F09-1AE2-4BBB-ABD9-623BD784FB89}"/>
              </a:ext>
            </a:extLst>
          </p:cNvPr>
          <p:cNvSpPr/>
          <p:nvPr/>
        </p:nvSpPr>
        <p:spPr>
          <a:xfrm>
            <a:off x="4517745" y="5058504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9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7F392B03-1A5C-4FC2-8BB8-07A72F891730}"/>
              </a:ext>
            </a:extLst>
          </p:cNvPr>
          <p:cNvSpPr/>
          <p:nvPr/>
        </p:nvSpPr>
        <p:spPr>
          <a:xfrm>
            <a:off x="5286413" y="5723869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10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0" name="사각형: 둥근 모서리 259">
            <a:extLst>
              <a:ext uri="{FF2B5EF4-FFF2-40B4-BE49-F238E27FC236}">
                <a16:creationId xmlns:a16="http://schemas.microsoft.com/office/drawing/2014/main" id="{C3782359-6F68-4374-B1AC-A49184EA2D0A}"/>
              </a:ext>
            </a:extLst>
          </p:cNvPr>
          <p:cNvSpPr/>
          <p:nvPr/>
        </p:nvSpPr>
        <p:spPr>
          <a:xfrm>
            <a:off x="2223581" y="1702614"/>
            <a:ext cx="540742" cy="187690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운동 기록</a:t>
            </a: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7173273-8AC2-409A-90A9-DF1560D6A651}"/>
              </a:ext>
            </a:extLst>
          </p:cNvPr>
          <p:cNvCxnSpPr>
            <a:cxnSpLocks/>
          </p:cNvCxnSpPr>
          <p:nvPr/>
        </p:nvCxnSpPr>
        <p:spPr>
          <a:xfrm>
            <a:off x="216878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2DCF0B1B-3091-4DFE-8F81-3771A3922AD0}"/>
              </a:ext>
            </a:extLst>
          </p:cNvPr>
          <p:cNvCxnSpPr>
            <a:cxnSpLocks/>
          </p:cNvCxnSpPr>
          <p:nvPr/>
        </p:nvCxnSpPr>
        <p:spPr>
          <a:xfrm>
            <a:off x="3103563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259">
            <a:extLst>
              <a:ext uri="{FF2B5EF4-FFF2-40B4-BE49-F238E27FC236}">
                <a16:creationId xmlns:a16="http://schemas.microsoft.com/office/drawing/2014/main" id="{B23E375A-3146-4EF1-BCDD-997C6BA77159}"/>
              </a:ext>
            </a:extLst>
          </p:cNvPr>
          <p:cNvSpPr/>
          <p:nvPr/>
        </p:nvSpPr>
        <p:spPr>
          <a:xfrm>
            <a:off x="6959144" y="2308170"/>
            <a:ext cx="533591" cy="187690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업로드</a:t>
            </a: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5D4EDC7A-7E3C-41A2-B0BA-308EB5AD54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587" y="1970687"/>
            <a:ext cx="139250" cy="139250"/>
          </a:xfrm>
          <a:prstGeom prst="rect">
            <a:avLst/>
          </a:prstGeom>
        </p:spPr>
      </p:pic>
      <p:sp>
        <p:nvSpPr>
          <p:cNvPr id="105" name="타원 104">
            <a:extLst>
              <a:ext uri="{FF2B5EF4-FFF2-40B4-BE49-F238E27FC236}">
                <a16:creationId xmlns:a16="http://schemas.microsoft.com/office/drawing/2014/main" id="{C7075F50-F01F-4AC1-95D6-E018903483C2}"/>
              </a:ext>
            </a:extLst>
          </p:cNvPr>
          <p:cNvSpPr/>
          <p:nvPr/>
        </p:nvSpPr>
        <p:spPr>
          <a:xfrm>
            <a:off x="6703777" y="2301931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11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6" name="텍스트 개체 틀 3">
            <a:extLst>
              <a:ext uri="{FF2B5EF4-FFF2-40B4-BE49-F238E27FC236}">
                <a16:creationId xmlns:a16="http://schemas.microsoft.com/office/drawing/2014/main" id="{44DCEEC2-04A9-41E7-B337-78B923F84599}"/>
              </a:ext>
            </a:extLst>
          </p:cNvPr>
          <p:cNvSpPr txBox="1">
            <a:spLocks/>
          </p:cNvSpPr>
          <p:nvPr/>
        </p:nvSpPr>
        <p:spPr>
          <a:xfrm>
            <a:off x="7524750" y="2332103"/>
            <a:ext cx="936390" cy="21602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00" baseline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09976" fontAlgn="auto">
              <a:spcBef>
                <a:spcPts val="886"/>
              </a:spcBef>
              <a:spcAft>
                <a:spcPts val="0"/>
              </a:spcAft>
              <a:defRPr/>
            </a:pPr>
            <a:r>
              <a:rPr kumimoji="0" lang="ko-KR" altLang="en-US" sz="700" b="0" spc="-8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최대 </a:t>
            </a:r>
            <a:r>
              <a:rPr kumimoji="0" lang="en-US" altLang="ko-KR" sz="700" b="0" spc="-8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</a:t>
            </a:r>
            <a:r>
              <a:rPr kumimoji="0" lang="ko-KR" altLang="en-US" sz="700" b="0" spc="-8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</a:t>
            </a:r>
            <a:r>
              <a:rPr kumimoji="0" lang="en-US" altLang="ko-KR" sz="700" b="0" spc="-8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kumimoji="0" lang="ko-KR" altLang="en-US" sz="700" b="0" spc="-8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용량제한 </a:t>
            </a:r>
            <a:r>
              <a:rPr kumimoji="0" lang="en-US" altLang="ko-KR" sz="700" b="0" spc="-8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30MB</a:t>
            </a:r>
            <a:endParaRPr kumimoji="0" lang="ko-KR" altLang="en-US" sz="700" b="0" spc="-89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82EC40E-10F5-4662-824A-ECF9551BCAD5}"/>
              </a:ext>
            </a:extLst>
          </p:cNvPr>
          <p:cNvSpPr/>
          <p:nvPr/>
        </p:nvSpPr>
        <p:spPr>
          <a:xfrm>
            <a:off x="7010701" y="1775768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12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8E8A518E-EEFD-44A1-BAED-51213A5BC35B}"/>
              </a:ext>
            </a:extLst>
          </p:cNvPr>
          <p:cNvSpPr/>
          <p:nvPr/>
        </p:nvSpPr>
        <p:spPr>
          <a:xfrm>
            <a:off x="8409064" y="1951192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13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4550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1D10491C-CC07-4B77-B7B4-E38D3FBA0FB1}"/>
              </a:ext>
            </a:extLst>
          </p:cNvPr>
          <p:cNvSpPr/>
          <p:nvPr/>
        </p:nvSpPr>
        <p:spPr>
          <a:xfrm>
            <a:off x="5744438" y="4148555"/>
            <a:ext cx="255392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DD0AE6B-8089-43BC-843C-1452193740C6}"/>
              </a:ext>
            </a:extLst>
          </p:cNvPr>
          <p:cNvSpPr/>
          <p:nvPr/>
        </p:nvSpPr>
        <p:spPr>
          <a:xfrm>
            <a:off x="3121311" y="4148555"/>
            <a:ext cx="259541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가이드 영상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3332105-25C0-4CFA-9930-7266DD5298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6F0992A-D8CF-4610-A4B8-614F740DF6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9EF3C723-9029-4D0A-84BF-CC903D233E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실습 운동</a:t>
            </a:r>
            <a:r>
              <a:rPr lang="en-US" altLang="ko-KR" dirty="0"/>
              <a:t>/</a:t>
            </a:r>
            <a:r>
              <a:rPr lang="ko-KR" altLang="en-US" dirty="0"/>
              <a:t>동작</a:t>
            </a:r>
            <a:r>
              <a:rPr lang="en-US" altLang="ko-KR" dirty="0"/>
              <a:t>1/</a:t>
            </a:r>
            <a:r>
              <a:rPr lang="ko-KR" altLang="en-US" dirty="0"/>
              <a:t>동작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876B300-9DAF-48A4-8C2C-BD3F54F06108}"/>
              </a:ext>
            </a:extLst>
          </p:cNvPr>
          <p:cNvSpPr/>
          <p:nvPr/>
        </p:nvSpPr>
        <p:spPr>
          <a:xfrm>
            <a:off x="242706" y="2196456"/>
            <a:ext cx="2464981" cy="1031938"/>
          </a:xfrm>
          <a:prstGeom prst="roundRect">
            <a:avLst>
              <a:gd name="adj" fmla="val 343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58686B-10EC-44FD-90F9-CDE3259584F3}"/>
              </a:ext>
            </a:extLst>
          </p:cNvPr>
          <p:cNvSpPr txBox="1"/>
          <p:nvPr/>
        </p:nvSpPr>
        <p:spPr>
          <a:xfrm>
            <a:off x="534493" y="1404367"/>
            <a:ext cx="117831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100" b="1" dirty="0">
                <a:latin typeface="+mj-lt"/>
                <a:ea typeface="+mj-ea"/>
              </a:rPr>
              <a:t>실습 운동</a:t>
            </a:r>
            <a:endParaRPr lang="ko-KR" altLang="en-US" sz="1600" b="1" dirty="0">
              <a:latin typeface="+mj-lt"/>
              <a:ea typeface="+mj-ea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B1A5C0F-B5D5-4DC3-8452-BE5B8E38EAE6}"/>
              </a:ext>
            </a:extLst>
          </p:cNvPr>
          <p:cNvCxnSpPr>
            <a:cxnSpLocks/>
          </p:cNvCxnSpPr>
          <p:nvPr/>
        </p:nvCxnSpPr>
        <p:spPr>
          <a:xfrm flipH="1">
            <a:off x="290568" y="1489005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D3FF4E-DA79-4B9D-AA69-01A737EF8C28}"/>
              </a:ext>
            </a:extLst>
          </p:cNvPr>
          <p:cNvSpPr/>
          <p:nvPr/>
        </p:nvSpPr>
        <p:spPr>
          <a:xfrm>
            <a:off x="3104719" y="1126838"/>
            <a:ext cx="5185436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2400" dirty="0">
                <a:solidFill>
                  <a:srgbClr val="FF0000"/>
                </a:solidFill>
                <a:latin typeface="+mn-ea"/>
              </a:rPr>
              <a:t>셋팅 가이드 영상</a:t>
            </a:r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ctr"/>
            <a:r>
              <a:rPr lang="ko-KR" altLang="en-US" sz="2400" dirty="0">
                <a:solidFill>
                  <a:srgbClr val="FF0000"/>
                </a:solidFill>
                <a:latin typeface="+mn-ea"/>
              </a:rPr>
              <a:t>디자인 요소</a:t>
            </a:r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X</a:t>
            </a:r>
            <a:endParaRPr lang="ko-KR" altLang="en-US" sz="240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35" name="표 158">
            <a:extLst>
              <a:ext uri="{FF2B5EF4-FFF2-40B4-BE49-F238E27FC236}">
                <a16:creationId xmlns:a16="http://schemas.microsoft.com/office/drawing/2014/main" id="{867F70A2-7A32-4B97-A2DE-0A1ADAD80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546023"/>
              </p:ext>
            </p:extLst>
          </p:nvPr>
        </p:nvGraphicFramePr>
        <p:xfrm>
          <a:off x="8686113" y="898473"/>
          <a:ext cx="1566249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해당 동작을 수행했을 시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, &lt;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완료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해당 동작을 수행하지 않았을 시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, &lt;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미완료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동작 기능 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카운팅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가이드영상 생략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동작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페이지로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가이드영상 화면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내 영상 화면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</a:tbl>
          </a:graphicData>
        </a:graphic>
      </p:graphicFrame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D5AF875-DA93-46A0-BBED-5FE2DD0E69CD}"/>
              </a:ext>
            </a:extLst>
          </p:cNvPr>
          <p:cNvCxnSpPr>
            <a:cxnSpLocks/>
          </p:cNvCxnSpPr>
          <p:nvPr/>
        </p:nvCxnSpPr>
        <p:spPr>
          <a:xfrm>
            <a:off x="216878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막힌 원호 85">
            <a:extLst>
              <a:ext uri="{FF2B5EF4-FFF2-40B4-BE49-F238E27FC236}">
                <a16:creationId xmlns:a16="http://schemas.microsoft.com/office/drawing/2014/main" id="{D7E6FC11-67E2-4F03-8D6F-73C33148B88E}"/>
              </a:ext>
            </a:extLst>
          </p:cNvPr>
          <p:cNvSpPr/>
          <p:nvPr/>
        </p:nvSpPr>
        <p:spPr>
          <a:xfrm>
            <a:off x="3204269" y="4212678"/>
            <a:ext cx="552239" cy="552239"/>
          </a:xfrm>
          <a:prstGeom prst="blockArc">
            <a:avLst>
              <a:gd name="adj1" fmla="val 16138804"/>
              <a:gd name="adj2" fmla="val 14267780"/>
              <a:gd name="adj3" fmla="val 4327"/>
            </a:avLst>
          </a:prstGeom>
          <a:solidFill>
            <a:srgbClr val="4186F7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  <a:latin typeface="+mj-lt"/>
              </a:rPr>
              <a:t>10s</a:t>
            </a:r>
            <a:endParaRPr lang="ko-KR" altLang="en-US" sz="12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87" name="사각형: 둥근 모서리 259">
            <a:extLst>
              <a:ext uri="{FF2B5EF4-FFF2-40B4-BE49-F238E27FC236}">
                <a16:creationId xmlns:a16="http://schemas.microsoft.com/office/drawing/2014/main" id="{2EEA10FF-F606-4E5E-9F20-3DC7D4D91E8C}"/>
              </a:ext>
            </a:extLst>
          </p:cNvPr>
          <p:cNvSpPr/>
          <p:nvPr/>
        </p:nvSpPr>
        <p:spPr>
          <a:xfrm>
            <a:off x="7620582" y="4278912"/>
            <a:ext cx="552240" cy="232649"/>
          </a:xfrm>
          <a:prstGeom prst="roundRect">
            <a:avLst>
              <a:gd name="adj" fmla="val 21086"/>
            </a:avLst>
          </a:prstGeom>
          <a:solidFill>
            <a:srgbClr val="3378FD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Skip≫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7DA49405-CB78-49B7-89CF-2691BC4AAB88}"/>
              </a:ext>
            </a:extLst>
          </p:cNvPr>
          <p:cNvSpPr/>
          <p:nvPr/>
        </p:nvSpPr>
        <p:spPr>
          <a:xfrm>
            <a:off x="8387277" y="5724847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막힌 원호 42">
            <a:extLst>
              <a:ext uri="{FF2B5EF4-FFF2-40B4-BE49-F238E27FC236}">
                <a16:creationId xmlns:a16="http://schemas.microsoft.com/office/drawing/2014/main" id="{07531D12-74CF-43C1-ADA7-EF94EBB3DEB5}"/>
              </a:ext>
            </a:extLst>
          </p:cNvPr>
          <p:cNvSpPr/>
          <p:nvPr/>
        </p:nvSpPr>
        <p:spPr>
          <a:xfrm>
            <a:off x="3204269" y="1213113"/>
            <a:ext cx="552239" cy="552239"/>
          </a:xfrm>
          <a:prstGeom prst="blockArc">
            <a:avLst>
              <a:gd name="adj1" fmla="val 16138804"/>
              <a:gd name="adj2" fmla="val 14267780"/>
              <a:gd name="adj3" fmla="val 4327"/>
            </a:avLst>
          </a:prstGeom>
          <a:solidFill>
            <a:srgbClr val="4186F7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  <a:latin typeface="+mj-lt"/>
              </a:rPr>
              <a:t>5s</a:t>
            </a:r>
            <a:endParaRPr lang="ko-KR" altLang="en-US" sz="12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44" name="사각형: 둥근 모서리 259">
            <a:extLst>
              <a:ext uri="{FF2B5EF4-FFF2-40B4-BE49-F238E27FC236}">
                <a16:creationId xmlns:a16="http://schemas.microsoft.com/office/drawing/2014/main" id="{B77900EE-2BC5-4510-A62F-6D8C613F40DF}"/>
              </a:ext>
            </a:extLst>
          </p:cNvPr>
          <p:cNvSpPr/>
          <p:nvPr/>
        </p:nvSpPr>
        <p:spPr>
          <a:xfrm>
            <a:off x="7620582" y="1279347"/>
            <a:ext cx="552240" cy="232649"/>
          </a:xfrm>
          <a:prstGeom prst="roundRect">
            <a:avLst>
              <a:gd name="adj" fmla="val 21086"/>
            </a:avLst>
          </a:prstGeom>
          <a:solidFill>
            <a:srgbClr val="3378FD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Skip≫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371B544-05DA-46FF-8740-D6AA92CC6933}"/>
              </a:ext>
            </a:extLst>
          </p:cNvPr>
          <p:cNvSpPr/>
          <p:nvPr/>
        </p:nvSpPr>
        <p:spPr>
          <a:xfrm>
            <a:off x="8049088" y="1189860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DC17E455-7918-43E9-BE31-27B248E0FF91}"/>
              </a:ext>
            </a:extLst>
          </p:cNvPr>
          <p:cNvSpPr/>
          <p:nvPr/>
        </p:nvSpPr>
        <p:spPr>
          <a:xfrm>
            <a:off x="3473891" y="1189860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9D66AA0-51B7-4966-B5C6-D29907C08CD2}"/>
              </a:ext>
            </a:extLst>
          </p:cNvPr>
          <p:cNvSpPr/>
          <p:nvPr/>
        </p:nvSpPr>
        <p:spPr>
          <a:xfrm>
            <a:off x="3087261" y="6683056"/>
            <a:ext cx="1757432" cy="943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9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1B8BD79-9C1F-4065-95CB-0A7B524017ED}"/>
              </a:ext>
            </a:extLst>
          </p:cNvPr>
          <p:cNvSpPr/>
          <p:nvPr/>
        </p:nvSpPr>
        <p:spPr>
          <a:xfrm>
            <a:off x="4845573" y="6683056"/>
            <a:ext cx="1757432" cy="943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9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7D1671D-5058-47D4-8CC2-EC00117C0C8A}"/>
              </a:ext>
            </a:extLst>
          </p:cNvPr>
          <p:cNvSpPr/>
          <p:nvPr/>
        </p:nvSpPr>
        <p:spPr>
          <a:xfrm>
            <a:off x="6603886" y="6683056"/>
            <a:ext cx="1678767" cy="943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9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36D458F4-B998-42D6-8C20-3F0BDE11FBF1}"/>
              </a:ext>
            </a:extLst>
          </p:cNvPr>
          <p:cNvSpPr/>
          <p:nvPr/>
        </p:nvSpPr>
        <p:spPr>
          <a:xfrm rot="16200000">
            <a:off x="148150" y="2319600"/>
            <a:ext cx="999852" cy="785559"/>
          </a:xfrm>
          <a:prstGeom prst="round2SameRect">
            <a:avLst>
              <a:gd name="adj1" fmla="val 4514"/>
              <a:gd name="adj2" fmla="val 0"/>
            </a:avLst>
          </a:prstGeom>
          <a:solidFill>
            <a:schemeClr val="bg1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9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F0E1448-6D5D-4D9C-9BAB-B53DFE2A867A}"/>
              </a:ext>
            </a:extLst>
          </p:cNvPr>
          <p:cNvSpPr txBox="1"/>
          <p:nvPr/>
        </p:nvSpPr>
        <p:spPr>
          <a:xfrm>
            <a:off x="300167" y="2403733"/>
            <a:ext cx="69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1 set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FB18BB8-FD46-4E2E-A09F-79535DEEEF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57" y="2886742"/>
            <a:ext cx="149998" cy="1499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AC865A-E00D-4C59-88B4-52A744C24D7A}"/>
              </a:ext>
            </a:extLst>
          </p:cNvPr>
          <p:cNvSpPr txBox="1"/>
          <p:nvPr/>
        </p:nvSpPr>
        <p:spPr>
          <a:xfrm>
            <a:off x="388549" y="2832622"/>
            <a:ext cx="69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00:00</a:t>
            </a:r>
            <a:endParaRPr lang="ko-KR" altLang="en-US" sz="1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525723-A555-489C-B775-88747F24B617}"/>
              </a:ext>
            </a:extLst>
          </p:cNvPr>
          <p:cNvSpPr txBox="1"/>
          <p:nvPr/>
        </p:nvSpPr>
        <p:spPr>
          <a:xfrm>
            <a:off x="1063080" y="2431529"/>
            <a:ext cx="151216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</a:pPr>
            <a:r>
              <a:rPr lang="ko-KR" altLang="en-US" sz="700" dirty="0" err="1"/>
              <a:t>스쿼트</a:t>
            </a:r>
            <a:r>
              <a:rPr lang="ko-KR" altLang="en-US" sz="800" dirty="0"/>
              <a:t>         </a:t>
            </a:r>
            <a:r>
              <a:rPr lang="en-US" altLang="ko-KR" sz="800" b="1" dirty="0"/>
              <a:t>00</a:t>
            </a:r>
            <a:r>
              <a:rPr lang="ko-KR" altLang="en-US" sz="800" b="1" dirty="0"/>
              <a:t>회      </a:t>
            </a:r>
            <a:r>
              <a:rPr lang="en-US" altLang="ko-KR" sz="800" b="1" dirty="0"/>
              <a:t>00:00</a:t>
            </a:r>
          </a:p>
          <a:p>
            <a:pPr>
              <a:spcBef>
                <a:spcPts val="900"/>
              </a:spcBef>
            </a:pPr>
            <a:r>
              <a:rPr lang="ko-KR" altLang="en-US" sz="700" dirty="0" err="1"/>
              <a:t>런지</a:t>
            </a:r>
            <a:r>
              <a:rPr lang="ko-KR" altLang="en-US" sz="800" dirty="0"/>
              <a:t> </a:t>
            </a:r>
            <a:r>
              <a:rPr lang="en-US" altLang="ko-KR" sz="800" dirty="0"/>
              <a:t>         </a:t>
            </a:r>
            <a:r>
              <a:rPr lang="en-US" altLang="ko-KR" sz="500" dirty="0"/>
              <a:t> </a:t>
            </a:r>
            <a:r>
              <a:rPr lang="en-US" altLang="ko-KR" sz="800" dirty="0"/>
              <a:t> </a:t>
            </a:r>
            <a:r>
              <a:rPr lang="en-US" altLang="ko-KR" sz="800" b="1" dirty="0"/>
              <a:t>00</a:t>
            </a:r>
            <a:r>
              <a:rPr lang="ko-KR" altLang="en-US" sz="800" b="1" dirty="0"/>
              <a:t>회      </a:t>
            </a:r>
            <a:r>
              <a:rPr lang="en-US" altLang="ko-KR" sz="800" b="1" dirty="0"/>
              <a:t>00:00</a:t>
            </a:r>
          </a:p>
          <a:p>
            <a:pPr>
              <a:spcBef>
                <a:spcPts val="900"/>
              </a:spcBef>
            </a:pPr>
            <a:r>
              <a:rPr lang="ko-KR" altLang="en-US" sz="700" dirty="0"/>
              <a:t>필라테스 </a:t>
            </a:r>
            <a:r>
              <a:rPr lang="ko-KR" altLang="en-US" sz="800" dirty="0"/>
              <a:t>      </a:t>
            </a:r>
            <a:r>
              <a:rPr lang="en-US" altLang="ko-KR" sz="800" b="1" dirty="0"/>
              <a:t>00</a:t>
            </a:r>
            <a:r>
              <a:rPr lang="ko-KR" altLang="en-US" sz="800" b="1" dirty="0"/>
              <a:t>회      </a:t>
            </a:r>
            <a:r>
              <a:rPr lang="en-US" altLang="ko-KR" sz="800" b="1" dirty="0"/>
              <a:t>00:00</a:t>
            </a:r>
            <a:endParaRPr lang="ko-KR" altLang="en-US" sz="800" b="1" dirty="0"/>
          </a:p>
        </p:txBody>
      </p:sp>
      <p:sp>
        <p:nvSpPr>
          <p:cNvPr id="31" name="사각형: 둥근 모서리 259">
            <a:extLst>
              <a:ext uri="{FF2B5EF4-FFF2-40B4-BE49-F238E27FC236}">
                <a16:creationId xmlns:a16="http://schemas.microsoft.com/office/drawing/2014/main" id="{C470F23D-2912-4C97-AB37-9608DEA36C9E}"/>
              </a:ext>
            </a:extLst>
          </p:cNvPr>
          <p:cNvSpPr/>
          <p:nvPr/>
        </p:nvSpPr>
        <p:spPr>
          <a:xfrm>
            <a:off x="2351521" y="2235421"/>
            <a:ext cx="301198" cy="155115"/>
          </a:xfrm>
          <a:prstGeom prst="roundRect">
            <a:avLst>
              <a:gd name="adj" fmla="val 21086"/>
            </a:avLst>
          </a:prstGeom>
          <a:solidFill>
            <a:srgbClr val="00B05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+mj-lt"/>
              </a:rPr>
              <a:t>완료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7632DCF-C562-4D93-8CA0-F1C448CD027D}"/>
              </a:ext>
            </a:extLst>
          </p:cNvPr>
          <p:cNvSpPr/>
          <p:nvPr/>
        </p:nvSpPr>
        <p:spPr>
          <a:xfrm>
            <a:off x="2384817" y="2199771"/>
            <a:ext cx="236895" cy="236895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39" name="사각형: 둥근 모서리 100">
            <a:extLst>
              <a:ext uri="{FF2B5EF4-FFF2-40B4-BE49-F238E27FC236}">
                <a16:creationId xmlns:a16="http://schemas.microsoft.com/office/drawing/2014/main" id="{31688EE7-8056-4192-A3CF-7E38915773DB}"/>
              </a:ext>
            </a:extLst>
          </p:cNvPr>
          <p:cNvSpPr/>
          <p:nvPr/>
        </p:nvSpPr>
        <p:spPr>
          <a:xfrm>
            <a:off x="216878" y="2180515"/>
            <a:ext cx="2516636" cy="1098959"/>
          </a:xfrm>
          <a:prstGeom prst="roundRect">
            <a:avLst>
              <a:gd name="adj" fmla="val 6769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9523163-D82E-482B-9B03-0EEF4671EE83}"/>
              </a:ext>
            </a:extLst>
          </p:cNvPr>
          <p:cNvSpPr/>
          <p:nvPr/>
        </p:nvSpPr>
        <p:spPr>
          <a:xfrm>
            <a:off x="198848" y="2117744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94493E7-84BA-4B4B-BB64-6D3F07200982}"/>
              </a:ext>
            </a:extLst>
          </p:cNvPr>
          <p:cNvSpPr/>
          <p:nvPr/>
        </p:nvSpPr>
        <p:spPr>
          <a:xfrm>
            <a:off x="2218149" y="2174741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4FF17E99-79E8-401E-A51F-E3DC9D770900}"/>
              </a:ext>
            </a:extLst>
          </p:cNvPr>
          <p:cNvSpPr/>
          <p:nvPr/>
        </p:nvSpPr>
        <p:spPr>
          <a:xfrm>
            <a:off x="242706" y="3564607"/>
            <a:ext cx="2464981" cy="1031938"/>
          </a:xfrm>
          <a:prstGeom prst="roundRect">
            <a:avLst>
              <a:gd name="adj" fmla="val 343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6" name="사각형: 둥근 위쪽 모서리 65">
            <a:extLst>
              <a:ext uri="{FF2B5EF4-FFF2-40B4-BE49-F238E27FC236}">
                <a16:creationId xmlns:a16="http://schemas.microsoft.com/office/drawing/2014/main" id="{B1073748-E562-4214-A432-21537936E7E1}"/>
              </a:ext>
            </a:extLst>
          </p:cNvPr>
          <p:cNvSpPr/>
          <p:nvPr/>
        </p:nvSpPr>
        <p:spPr>
          <a:xfrm rot="16200000">
            <a:off x="148150" y="3687751"/>
            <a:ext cx="999852" cy="785559"/>
          </a:xfrm>
          <a:prstGeom prst="round2SameRect">
            <a:avLst>
              <a:gd name="adj1" fmla="val 4514"/>
              <a:gd name="adj2" fmla="val 0"/>
            </a:avLst>
          </a:prstGeom>
          <a:solidFill>
            <a:schemeClr val="bg1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9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CA540C-EE99-4DE1-82E7-CBC6DF1A9E05}"/>
              </a:ext>
            </a:extLst>
          </p:cNvPr>
          <p:cNvSpPr txBox="1"/>
          <p:nvPr/>
        </p:nvSpPr>
        <p:spPr>
          <a:xfrm>
            <a:off x="300167" y="3771884"/>
            <a:ext cx="69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2 set</a:t>
            </a: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6C2E614E-F1BE-4E0F-BD4B-22C4A3A12F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57" y="4254893"/>
            <a:ext cx="149998" cy="149998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5C51BDC3-BFAB-403F-B189-CD8BBA756B1B}"/>
              </a:ext>
            </a:extLst>
          </p:cNvPr>
          <p:cNvSpPr txBox="1"/>
          <p:nvPr/>
        </p:nvSpPr>
        <p:spPr>
          <a:xfrm>
            <a:off x="388549" y="4200773"/>
            <a:ext cx="69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00:00</a:t>
            </a:r>
            <a:endParaRPr lang="ko-KR" alt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50DF05-C55F-42C7-855E-03FBEAFD038F}"/>
              </a:ext>
            </a:extLst>
          </p:cNvPr>
          <p:cNvSpPr txBox="1"/>
          <p:nvPr/>
        </p:nvSpPr>
        <p:spPr>
          <a:xfrm>
            <a:off x="1063080" y="3799680"/>
            <a:ext cx="151216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</a:pPr>
            <a:r>
              <a:rPr lang="ko-KR" altLang="en-US" sz="700" dirty="0" err="1"/>
              <a:t>스쿼트</a:t>
            </a:r>
            <a:r>
              <a:rPr lang="ko-KR" altLang="en-US" sz="800" dirty="0"/>
              <a:t>         </a:t>
            </a:r>
            <a:r>
              <a:rPr lang="en-US" altLang="ko-KR" sz="800" b="1" dirty="0"/>
              <a:t>00</a:t>
            </a:r>
            <a:r>
              <a:rPr lang="ko-KR" altLang="en-US" sz="800" b="1" dirty="0"/>
              <a:t>회      </a:t>
            </a:r>
            <a:r>
              <a:rPr lang="en-US" altLang="ko-KR" sz="800" b="1" dirty="0"/>
              <a:t>00:00</a:t>
            </a:r>
          </a:p>
          <a:p>
            <a:pPr>
              <a:spcBef>
                <a:spcPts val="900"/>
              </a:spcBef>
            </a:pPr>
            <a:r>
              <a:rPr lang="ko-KR" altLang="en-US" sz="700" dirty="0" err="1"/>
              <a:t>런지</a:t>
            </a:r>
            <a:r>
              <a:rPr lang="ko-KR" altLang="en-US" sz="800" dirty="0"/>
              <a:t> </a:t>
            </a:r>
            <a:r>
              <a:rPr lang="en-US" altLang="ko-KR" sz="800" dirty="0"/>
              <a:t>         </a:t>
            </a:r>
            <a:r>
              <a:rPr lang="en-US" altLang="ko-KR" sz="500" dirty="0"/>
              <a:t> </a:t>
            </a:r>
            <a:r>
              <a:rPr lang="en-US" altLang="ko-KR" sz="800" dirty="0"/>
              <a:t> </a:t>
            </a:r>
            <a:r>
              <a:rPr lang="en-US" altLang="ko-KR" sz="800" b="1" dirty="0"/>
              <a:t>00</a:t>
            </a:r>
            <a:r>
              <a:rPr lang="ko-KR" altLang="en-US" sz="800" b="1" dirty="0"/>
              <a:t>회      </a:t>
            </a:r>
            <a:r>
              <a:rPr lang="en-US" altLang="ko-KR" sz="800" b="1" dirty="0"/>
              <a:t>00:00</a:t>
            </a:r>
          </a:p>
          <a:p>
            <a:pPr>
              <a:spcBef>
                <a:spcPts val="900"/>
              </a:spcBef>
            </a:pPr>
            <a:r>
              <a:rPr lang="ko-KR" altLang="en-US" sz="700" dirty="0"/>
              <a:t>필라테스 </a:t>
            </a:r>
            <a:r>
              <a:rPr lang="ko-KR" altLang="en-US" sz="800" dirty="0"/>
              <a:t>      </a:t>
            </a:r>
            <a:r>
              <a:rPr lang="en-US" altLang="ko-KR" sz="800" b="1" dirty="0"/>
              <a:t>00</a:t>
            </a:r>
            <a:r>
              <a:rPr lang="ko-KR" altLang="en-US" sz="800" b="1" dirty="0"/>
              <a:t>회      </a:t>
            </a:r>
            <a:r>
              <a:rPr lang="en-US" altLang="ko-KR" sz="800" b="1" dirty="0"/>
              <a:t>00:00</a:t>
            </a:r>
            <a:endParaRPr lang="ko-KR" altLang="en-US" sz="800" b="1" dirty="0"/>
          </a:p>
        </p:txBody>
      </p:sp>
      <p:sp>
        <p:nvSpPr>
          <p:cNvPr id="71" name="사각형: 둥근 모서리 259">
            <a:extLst>
              <a:ext uri="{FF2B5EF4-FFF2-40B4-BE49-F238E27FC236}">
                <a16:creationId xmlns:a16="http://schemas.microsoft.com/office/drawing/2014/main" id="{B4BBE07B-44B8-46F4-BA7B-76CF8CA243E3}"/>
              </a:ext>
            </a:extLst>
          </p:cNvPr>
          <p:cNvSpPr/>
          <p:nvPr/>
        </p:nvSpPr>
        <p:spPr>
          <a:xfrm>
            <a:off x="2351521" y="3603572"/>
            <a:ext cx="301198" cy="155115"/>
          </a:xfrm>
          <a:prstGeom prst="roundRect">
            <a:avLst>
              <a:gd name="adj" fmla="val 21086"/>
            </a:avLst>
          </a:prstGeom>
          <a:solidFill>
            <a:srgbClr val="C0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+mj-lt"/>
              </a:rPr>
              <a:t>미완료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8523B82-40A6-4758-A237-123334554445}"/>
              </a:ext>
            </a:extLst>
          </p:cNvPr>
          <p:cNvCxnSpPr/>
          <p:nvPr/>
        </p:nvCxnSpPr>
        <p:spPr>
          <a:xfrm>
            <a:off x="1620094" y="2431529"/>
            <a:ext cx="0" cy="69249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30767C4-CF8B-4774-8459-085154A52490}"/>
              </a:ext>
            </a:extLst>
          </p:cNvPr>
          <p:cNvCxnSpPr/>
          <p:nvPr/>
        </p:nvCxnSpPr>
        <p:spPr>
          <a:xfrm>
            <a:off x="1620094" y="3819064"/>
            <a:ext cx="0" cy="69249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원형: 비어 있음 82">
            <a:extLst>
              <a:ext uri="{FF2B5EF4-FFF2-40B4-BE49-F238E27FC236}">
                <a16:creationId xmlns:a16="http://schemas.microsoft.com/office/drawing/2014/main" id="{D8394506-922B-4835-8326-8357C153A78F}"/>
              </a:ext>
            </a:extLst>
          </p:cNvPr>
          <p:cNvSpPr/>
          <p:nvPr/>
        </p:nvSpPr>
        <p:spPr>
          <a:xfrm>
            <a:off x="6596531" y="4557678"/>
            <a:ext cx="914400" cy="914400"/>
          </a:xfrm>
          <a:prstGeom prst="donut">
            <a:avLst>
              <a:gd name="adj" fmla="val 18874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900" b="1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5D2358-33B7-46E7-9CA9-102C48BCF7FF}"/>
              </a:ext>
            </a:extLst>
          </p:cNvPr>
          <p:cNvSpPr txBox="1"/>
          <p:nvPr/>
        </p:nvSpPr>
        <p:spPr>
          <a:xfrm>
            <a:off x="3535941" y="6260841"/>
            <a:ext cx="4455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머리 위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로</a:t>
            </a:r>
            <a:r>
              <a:rPr lang="ko-KR" altLang="en-US" dirty="0"/>
              <a:t> 동그라미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그리면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4186F7"/>
                </a:solidFill>
              </a:rPr>
              <a:t>SKIP</a:t>
            </a:r>
            <a:r>
              <a:rPr lang="en-US" altLang="ko-KR" dirty="0">
                <a:solidFill>
                  <a:srgbClr val="4186F7"/>
                </a:solidFill>
              </a:rPr>
              <a:t>≫</a:t>
            </a:r>
            <a:endParaRPr lang="ko-KR" altLang="en-US" dirty="0">
              <a:solidFill>
                <a:srgbClr val="4186F7"/>
              </a:solidFill>
            </a:endParaRPr>
          </a:p>
        </p:txBody>
      </p:sp>
      <p:sp>
        <p:nvSpPr>
          <p:cNvPr id="90" name="사각형: 둥근 모서리 100">
            <a:extLst>
              <a:ext uri="{FF2B5EF4-FFF2-40B4-BE49-F238E27FC236}">
                <a16:creationId xmlns:a16="http://schemas.microsoft.com/office/drawing/2014/main" id="{7D4C275E-901F-4958-A350-05049DC40599}"/>
              </a:ext>
            </a:extLst>
          </p:cNvPr>
          <p:cNvSpPr/>
          <p:nvPr/>
        </p:nvSpPr>
        <p:spPr>
          <a:xfrm>
            <a:off x="2997198" y="4075548"/>
            <a:ext cx="5463655" cy="2801427"/>
          </a:xfrm>
          <a:prstGeom prst="roundRect">
            <a:avLst>
              <a:gd name="adj" fmla="val 6769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2494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8AF12A-2E8B-46B3-9A2B-066DC68BE5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44A746A-5AA0-4CDA-8127-D8EECD0A3E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169348A-1BB2-48FC-9B57-CFBADCBF36B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동작</a:t>
            </a:r>
            <a:r>
              <a:rPr lang="en-US" altLang="ko-KR" dirty="0"/>
              <a:t>3/</a:t>
            </a:r>
            <a:r>
              <a:rPr lang="ko-KR" altLang="en-US" dirty="0"/>
              <a:t>동작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34E89D-E8FD-4DC7-A6A0-84FFDE8A26E6}"/>
              </a:ext>
            </a:extLst>
          </p:cNvPr>
          <p:cNvSpPr/>
          <p:nvPr/>
        </p:nvSpPr>
        <p:spPr>
          <a:xfrm>
            <a:off x="1664538" y="1144395"/>
            <a:ext cx="5177055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E27150-C03C-4B77-B7F9-5A6A5BE74650}"/>
              </a:ext>
            </a:extLst>
          </p:cNvPr>
          <p:cNvSpPr/>
          <p:nvPr/>
        </p:nvSpPr>
        <p:spPr>
          <a:xfrm>
            <a:off x="1648983" y="1601937"/>
            <a:ext cx="5204764" cy="18421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ysClr val="windowText" lastClr="000000"/>
                </a:solidFill>
                <a:latin typeface="+mj-lt"/>
              </a:rPr>
              <a:t>스쿼트</a:t>
            </a:r>
            <a:endParaRPr lang="en-US" altLang="ko-KR" sz="2800" dirty="0">
              <a:solidFill>
                <a:sysClr val="windowText" lastClr="000000"/>
              </a:solidFill>
              <a:latin typeface="+mj-lt"/>
            </a:endParaRPr>
          </a:p>
          <a:p>
            <a:pPr algn="ctr"/>
            <a:endParaRPr lang="ko-KR" alt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1" name="막힌 원호 10">
            <a:extLst>
              <a:ext uri="{FF2B5EF4-FFF2-40B4-BE49-F238E27FC236}">
                <a16:creationId xmlns:a16="http://schemas.microsoft.com/office/drawing/2014/main" id="{81871320-5C01-4FB7-B408-9780A70E4898}"/>
              </a:ext>
            </a:extLst>
          </p:cNvPr>
          <p:cNvSpPr/>
          <p:nvPr/>
        </p:nvSpPr>
        <p:spPr>
          <a:xfrm>
            <a:off x="4022618" y="2724336"/>
            <a:ext cx="552239" cy="552239"/>
          </a:xfrm>
          <a:prstGeom prst="blockArc">
            <a:avLst>
              <a:gd name="adj1" fmla="val 16138804"/>
              <a:gd name="adj2" fmla="val 14267780"/>
              <a:gd name="adj3" fmla="val 4327"/>
            </a:avLst>
          </a:prstGeom>
          <a:solidFill>
            <a:srgbClr val="4186F7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  <a:latin typeface="+mj-lt"/>
              </a:rPr>
              <a:t>5s</a:t>
            </a:r>
            <a:endParaRPr lang="ko-KR" altLang="en-US" sz="12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88ABD2-72BF-4016-A5A6-C4616F11DC15}"/>
              </a:ext>
            </a:extLst>
          </p:cNvPr>
          <p:cNvSpPr/>
          <p:nvPr/>
        </p:nvSpPr>
        <p:spPr>
          <a:xfrm>
            <a:off x="4288941" y="4083903"/>
            <a:ext cx="255392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내 화면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D5AF0E-8390-4E20-86B0-64DAA08495EA}"/>
              </a:ext>
            </a:extLst>
          </p:cNvPr>
          <p:cNvSpPr/>
          <p:nvPr/>
        </p:nvSpPr>
        <p:spPr>
          <a:xfrm>
            <a:off x="1665814" y="4083903"/>
            <a:ext cx="259541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가이드 영상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0B9F97-2A59-4CC7-BAB9-3A4AC4B4B225}"/>
              </a:ext>
            </a:extLst>
          </p:cNvPr>
          <p:cNvSpPr txBox="1"/>
          <p:nvPr/>
        </p:nvSpPr>
        <p:spPr>
          <a:xfrm>
            <a:off x="4555806" y="5083475"/>
            <a:ext cx="2104848" cy="679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66FF33"/>
                </a:solidFill>
              </a:rPr>
              <a:t>GOOD</a:t>
            </a:r>
            <a:endParaRPr lang="ko-KR" altLang="en-US" sz="4000" b="1" dirty="0">
              <a:solidFill>
                <a:srgbClr val="66FF33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F0C1A50-CE77-43BC-9FBC-220AB2C67BE4}"/>
              </a:ext>
            </a:extLst>
          </p:cNvPr>
          <p:cNvSpPr/>
          <p:nvPr/>
        </p:nvSpPr>
        <p:spPr>
          <a:xfrm>
            <a:off x="1756417" y="4147371"/>
            <a:ext cx="936104" cy="30295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ysClr val="windowText" lastClr="000000"/>
                </a:solidFill>
                <a:latin typeface="+mj-lt"/>
              </a:rPr>
              <a:t>00:00</a:t>
            </a:r>
            <a:endParaRPr lang="ko-KR" altLang="en-US" sz="1800" dirty="0">
              <a:solidFill>
                <a:sysClr val="windowText" lastClr="000000"/>
              </a:solidFill>
              <a:latin typeface="+mj-lt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B210E83-9087-4D94-A32F-3544B82E7F03}"/>
              </a:ext>
            </a:extLst>
          </p:cNvPr>
          <p:cNvGrpSpPr/>
          <p:nvPr/>
        </p:nvGrpSpPr>
        <p:grpSpPr>
          <a:xfrm>
            <a:off x="4355602" y="4156463"/>
            <a:ext cx="587725" cy="587725"/>
            <a:chOff x="6446410" y="5472024"/>
            <a:chExt cx="587725" cy="587725"/>
          </a:xfrm>
        </p:grpSpPr>
        <p:sp>
          <p:nvSpPr>
            <p:cNvPr id="19" name="원형: 비어 있음 18">
              <a:extLst>
                <a:ext uri="{FF2B5EF4-FFF2-40B4-BE49-F238E27FC236}">
                  <a16:creationId xmlns:a16="http://schemas.microsoft.com/office/drawing/2014/main" id="{9D039001-12F9-4AA6-A27A-B7A970EBAA11}"/>
                </a:ext>
              </a:extLst>
            </p:cNvPr>
            <p:cNvSpPr/>
            <p:nvPr/>
          </p:nvSpPr>
          <p:spPr>
            <a:xfrm>
              <a:off x="6446410" y="5472024"/>
              <a:ext cx="587724" cy="587724"/>
            </a:xfrm>
            <a:prstGeom prst="donut">
              <a:avLst>
                <a:gd name="adj" fmla="val 10837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+mj-lt"/>
                </a:rPr>
                <a:t>1</a:t>
              </a:r>
              <a:endParaRPr lang="ko-KR" altLang="en-US" sz="7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" name="막힌 원호 19">
              <a:extLst>
                <a:ext uri="{FF2B5EF4-FFF2-40B4-BE49-F238E27FC236}">
                  <a16:creationId xmlns:a16="http://schemas.microsoft.com/office/drawing/2014/main" id="{F879F4C1-9100-4CB5-8910-8AF3DD779FAD}"/>
                </a:ext>
              </a:extLst>
            </p:cNvPr>
            <p:cNvSpPr/>
            <p:nvPr/>
          </p:nvSpPr>
          <p:spPr>
            <a:xfrm>
              <a:off x="6446410" y="5472024"/>
              <a:ext cx="587725" cy="587725"/>
            </a:xfrm>
            <a:prstGeom prst="blockArc">
              <a:avLst>
                <a:gd name="adj1" fmla="val 16191299"/>
                <a:gd name="adj2" fmla="val 21545411"/>
                <a:gd name="adj3" fmla="val 15737"/>
              </a:avLst>
            </a:prstGeom>
            <a:solidFill>
              <a:srgbClr val="00B05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900" b="1" dirty="0">
                <a:solidFill>
                  <a:sysClr val="windowText" lastClr="000000"/>
                </a:solidFill>
                <a:latin typeface="+mj-lt"/>
              </a:endParaRPr>
            </a:p>
          </p:txBody>
        </p: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87E2AF27-079E-4BB3-989C-5DA5CE30A7BE}"/>
              </a:ext>
            </a:extLst>
          </p:cNvPr>
          <p:cNvSpPr/>
          <p:nvPr/>
        </p:nvSpPr>
        <p:spPr>
          <a:xfrm>
            <a:off x="2632737" y="4092801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9F08979-E3A0-48D6-A334-F17D26FF4E96}"/>
              </a:ext>
            </a:extLst>
          </p:cNvPr>
          <p:cNvSpPr/>
          <p:nvPr/>
        </p:nvSpPr>
        <p:spPr>
          <a:xfrm>
            <a:off x="4820845" y="4101760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5" name="표 158">
            <a:extLst>
              <a:ext uri="{FF2B5EF4-FFF2-40B4-BE49-F238E27FC236}">
                <a16:creationId xmlns:a16="http://schemas.microsoft.com/office/drawing/2014/main" id="{55358989-6886-4C33-844B-3427B192E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242214"/>
              </p:ext>
            </p:extLst>
          </p:nvPr>
        </p:nvGraphicFramePr>
        <p:xfrm>
          <a:off x="8686113" y="898473"/>
          <a:ext cx="156624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준비 시간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카운팅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(5s)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동작 생성시 입력한 제한시간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원은 한 동작을 버티는 시간을 표현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가운데 숫자는 동작 횟수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카운팅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프로그레스바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진행율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-n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가지 동작으로 이루어진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개의 분할된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프로그레스바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생성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311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51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855609"/>
                  </a:ext>
                </a:extLst>
              </a:tr>
            </a:tbl>
          </a:graphicData>
        </a:graphic>
      </p:graphicFrame>
      <p:sp>
        <p:nvSpPr>
          <p:cNvPr id="26" name="타원 25">
            <a:extLst>
              <a:ext uri="{FF2B5EF4-FFF2-40B4-BE49-F238E27FC236}">
                <a16:creationId xmlns:a16="http://schemas.microsoft.com/office/drawing/2014/main" id="{78F053EA-A35B-4EEE-A24E-768EF7ED43E5}"/>
              </a:ext>
            </a:extLst>
          </p:cNvPr>
          <p:cNvSpPr/>
          <p:nvPr/>
        </p:nvSpPr>
        <p:spPr>
          <a:xfrm>
            <a:off x="4458848" y="3178990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FE1FCC7-D77D-4CF8-A09A-3382E3DD7EA7}"/>
              </a:ext>
            </a:extLst>
          </p:cNvPr>
          <p:cNvSpPr/>
          <p:nvPr/>
        </p:nvSpPr>
        <p:spPr>
          <a:xfrm>
            <a:off x="1664538" y="6606818"/>
            <a:ext cx="1757432" cy="943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9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106152-EBAF-449E-B16E-D70925429CD6}"/>
              </a:ext>
            </a:extLst>
          </p:cNvPr>
          <p:cNvSpPr/>
          <p:nvPr/>
        </p:nvSpPr>
        <p:spPr>
          <a:xfrm>
            <a:off x="3422850" y="6608694"/>
            <a:ext cx="1757432" cy="943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9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0AC5AEF-3A2B-421C-842F-35B3057F3F91}"/>
              </a:ext>
            </a:extLst>
          </p:cNvPr>
          <p:cNvSpPr/>
          <p:nvPr/>
        </p:nvSpPr>
        <p:spPr>
          <a:xfrm>
            <a:off x="5181163" y="6608694"/>
            <a:ext cx="1678767" cy="943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9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A20326C-F489-41D0-8351-123AF1810913}"/>
              </a:ext>
            </a:extLst>
          </p:cNvPr>
          <p:cNvSpPr/>
          <p:nvPr/>
        </p:nvSpPr>
        <p:spPr>
          <a:xfrm>
            <a:off x="1671886" y="6606214"/>
            <a:ext cx="1433570" cy="94360"/>
          </a:xfrm>
          <a:prstGeom prst="rect">
            <a:avLst/>
          </a:prstGeom>
          <a:solidFill>
            <a:srgbClr val="4186F7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9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8DC9571-8B54-43B1-A699-7A1C90844751}"/>
              </a:ext>
            </a:extLst>
          </p:cNvPr>
          <p:cNvSpPr/>
          <p:nvPr/>
        </p:nvSpPr>
        <p:spPr>
          <a:xfrm>
            <a:off x="1798398" y="6416161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4620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F8CC9CB-F138-423F-AEF3-152E18F092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6C319B-21AF-4453-9D1E-522C5148FB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9EF3C723-9029-4D0A-84BF-CC903D233E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동작</a:t>
            </a:r>
            <a:r>
              <a:rPr lang="en-US" altLang="ko-KR" dirty="0"/>
              <a:t>5/</a:t>
            </a:r>
            <a:r>
              <a:rPr lang="ko-KR" altLang="en-US" dirty="0"/>
              <a:t>동작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D3FF4E-DA79-4B9D-AA69-01A737EF8C28}"/>
              </a:ext>
            </a:extLst>
          </p:cNvPr>
          <p:cNvSpPr/>
          <p:nvPr/>
        </p:nvSpPr>
        <p:spPr>
          <a:xfrm>
            <a:off x="1662952" y="1149698"/>
            <a:ext cx="5185436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35" name="표 158">
            <a:extLst>
              <a:ext uri="{FF2B5EF4-FFF2-40B4-BE49-F238E27FC236}">
                <a16:creationId xmlns:a16="http://schemas.microsoft.com/office/drawing/2014/main" id="{867F70A2-7A32-4B97-A2DE-0A1ADAD80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202664"/>
              </p:ext>
            </p:extLst>
          </p:nvPr>
        </p:nvGraphicFramePr>
        <p:xfrm>
          <a:off x="8686113" y="898473"/>
          <a:ext cx="156624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동작 다시하기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</a:tbl>
          </a:graphicData>
        </a:graphic>
      </p:graphicFrame>
      <p:sp>
        <p:nvSpPr>
          <p:cNvPr id="43" name="막힌 원호 42">
            <a:extLst>
              <a:ext uri="{FF2B5EF4-FFF2-40B4-BE49-F238E27FC236}">
                <a16:creationId xmlns:a16="http://schemas.microsoft.com/office/drawing/2014/main" id="{07531D12-74CF-43C1-ADA7-EF94EBB3DEB5}"/>
              </a:ext>
            </a:extLst>
          </p:cNvPr>
          <p:cNvSpPr/>
          <p:nvPr/>
        </p:nvSpPr>
        <p:spPr>
          <a:xfrm>
            <a:off x="1762502" y="1213113"/>
            <a:ext cx="552239" cy="552239"/>
          </a:xfrm>
          <a:prstGeom prst="blockArc">
            <a:avLst>
              <a:gd name="adj1" fmla="val 16138804"/>
              <a:gd name="adj2" fmla="val 14267780"/>
              <a:gd name="adj3" fmla="val 4327"/>
            </a:avLst>
          </a:prstGeom>
          <a:solidFill>
            <a:srgbClr val="4186F7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  <a:latin typeface="+mj-lt"/>
              </a:rPr>
              <a:t>3s</a:t>
            </a:r>
            <a:endParaRPr lang="ko-KR" altLang="en-US" sz="1200" dirty="0">
              <a:solidFill>
                <a:sysClr val="windowText" lastClr="000000"/>
              </a:solidFill>
              <a:latin typeface="+mj-lt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4752120-6CD0-4000-97D1-1E81DEDBE193}"/>
              </a:ext>
            </a:extLst>
          </p:cNvPr>
          <p:cNvGrpSpPr/>
          <p:nvPr/>
        </p:nvGrpSpPr>
        <p:grpSpPr>
          <a:xfrm>
            <a:off x="2872925" y="1807473"/>
            <a:ext cx="2851626" cy="1325086"/>
            <a:chOff x="3096033" y="1404367"/>
            <a:chExt cx="1740463" cy="930726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83EBCC6-3717-48FB-B5D5-DAD7A123B08E}"/>
                </a:ext>
              </a:extLst>
            </p:cNvPr>
            <p:cNvSpPr/>
            <p:nvPr/>
          </p:nvSpPr>
          <p:spPr>
            <a:xfrm>
              <a:off x="3096033" y="1404367"/>
              <a:ext cx="1740463" cy="930726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ko-KR" altLang="en-US" sz="1800" b="1" dirty="0" err="1">
                  <a:solidFill>
                    <a:sysClr val="windowText" lastClr="000000"/>
                  </a:solidFill>
                  <a:latin typeface="+mj-lt"/>
                </a:rPr>
                <a:t>스쿼트</a:t>
              </a:r>
              <a:r>
                <a:rPr lang="ko-KR" altLang="en-US" sz="1400" b="1" dirty="0">
                  <a:solidFill>
                    <a:sysClr val="windowText" lastClr="000000"/>
                  </a:solidFill>
                  <a:latin typeface="+mj-lt"/>
                </a:rPr>
                <a:t>      </a:t>
              </a:r>
              <a:endParaRPr lang="en-US" altLang="ko-KR" sz="1400" b="1" dirty="0">
                <a:solidFill>
                  <a:sysClr val="windowText" lastClr="000000"/>
                </a:solidFill>
                <a:latin typeface="+mj-lt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900" b="1" dirty="0">
                <a:solidFill>
                  <a:sysClr val="windowText" lastClr="000000"/>
                </a:solidFill>
                <a:latin typeface="+mj-lt"/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392B8997-7A1D-4208-A657-D10BABEF4D52}"/>
                </a:ext>
              </a:extLst>
            </p:cNvPr>
            <p:cNvGrpSpPr/>
            <p:nvPr/>
          </p:nvGrpSpPr>
          <p:grpSpPr>
            <a:xfrm>
              <a:off x="3315177" y="1903388"/>
              <a:ext cx="1420713" cy="297247"/>
              <a:chOff x="6278511" y="4406012"/>
              <a:chExt cx="1420713" cy="297247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E6E54FA-B587-4B52-B29A-71E51D03E9F6}"/>
                  </a:ext>
                </a:extLst>
              </p:cNvPr>
              <p:cNvSpPr txBox="1"/>
              <p:nvPr/>
            </p:nvSpPr>
            <p:spPr>
              <a:xfrm>
                <a:off x="7003406" y="4406012"/>
                <a:ext cx="695818" cy="297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/>
                  <a:t>운동시간</a:t>
                </a:r>
                <a:endParaRPr lang="en-US" altLang="ko-KR" sz="1050" dirty="0"/>
              </a:p>
              <a:p>
                <a:pPr algn="ctr"/>
                <a:r>
                  <a:rPr lang="en-US" altLang="ko-KR" sz="1100" b="1" dirty="0"/>
                  <a:t>00:00</a:t>
                </a:r>
                <a:endParaRPr lang="ko-KR" altLang="en-US" sz="1100" b="1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2C08415-15C3-4B27-A2CE-880EC4BDE120}"/>
                  </a:ext>
                </a:extLst>
              </p:cNvPr>
              <p:cNvSpPr txBox="1"/>
              <p:nvPr/>
            </p:nvSpPr>
            <p:spPr>
              <a:xfrm>
                <a:off x="6278511" y="4406013"/>
                <a:ext cx="475253" cy="297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/>
                  <a:t>횟수</a:t>
                </a:r>
                <a:endParaRPr lang="en-US" altLang="ko-KR" sz="1100" dirty="0"/>
              </a:p>
              <a:p>
                <a:pPr algn="ctr"/>
                <a:r>
                  <a:rPr lang="en-US" altLang="ko-KR" sz="1100" b="1" dirty="0"/>
                  <a:t>00</a:t>
                </a:r>
                <a:r>
                  <a:rPr lang="ko-KR" altLang="en-US" sz="1100" b="1" dirty="0"/>
                  <a:t>회</a:t>
                </a:r>
              </a:p>
            </p:txBody>
          </p: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C25086B-67EF-4B3A-B09D-A92F577614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9110" y="4420318"/>
                <a:ext cx="0" cy="221957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5BE446B-30AF-4F77-BDE6-299109482E29}"/>
              </a:ext>
            </a:extLst>
          </p:cNvPr>
          <p:cNvGrpSpPr/>
          <p:nvPr/>
        </p:nvGrpSpPr>
        <p:grpSpPr>
          <a:xfrm>
            <a:off x="3883420" y="3363222"/>
            <a:ext cx="786415" cy="232649"/>
            <a:chOff x="3425967" y="3346865"/>
            <a:chExt cx="786415" cy="232649"/>
          </a:xfrm>
        </p:grpSpPr>
        <p:sp>
          <p:nvSpPr>
            <p:cNvPr id="147" name="사각형: 둥근 모서리 259">
              <a:extLst>
                <a:ext uri="{FF2B5EF4-FFF2-40B4-BE49-F238E27FC236}">
                  <a16:creationId xmlns:a16="http://schemas.microsoft.com/office/drawing/2014/main" id="{092BC9DD-2E21-4858-AA5A-EC9EB811E741}"/>
                </a:ext>
              </a:extLst>
            </p:cNvPr>
            <p:cNvSpPr/>
            <p:nvPr/>
          </p:nvSpPr>
          <p:spPr>
            <a:xfrm>
              <a:off x="3425967" y="3346865"/>
              <a:ext cx="786415" cy="232649"/>
            </a:xfrm>
            <a:prstGeom prst="roundRect">
              <a:avLst>
                <a:gd name="adj" fmla="val 21086"/>
              </a:avLst>
            </a:prstGeom>
            <a:solidFill>
              <a:srgbClr val="3378FD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72000" bIns="0" rtlCol="0" anchor="ctr"/>
            <a:lstStyle/>
            <a:p>
              <a:pPr algn="r"/>
              <a:r>
                <a:rPr lang="ko-KR" altLang="en-US" sz="900" dirty="0">
                  <a:solidFill>
                    <a:schemeClr val="bg1"/>
                  </a:solidFill>
                  <a:latin typeface="+mj-lt"/>
                </a:rPr>
                <a:t>다시하기</a:t>
              </a:r>
            </a:p>
          </p:txBody>
        </p:sp>
        <p:sp>
          <p:nvSpPr>
            <p:cNvPr id="140" name="화살표: 원형 12">
              <a:extLst>
                <a:ext uri="{FF2B5EF4-FFF2-40B4-BE49-F238E27FC236}">
                  <a16:creationId xmlns:a16="http://schemas.microsoft.com/office/drawing/2014/main" id="{E0072984-3798-416A-A66A-875444732D30}"/>
                </a:ext>
              </a:extLst>
            </p:cNvPr>
            <p:cNvSpPr/>
            <p:nvPr/>
          </p:nvSpPr>
          <p:spPr>
            <a:xfrm>
              <a:off x="3462267" y="3380836"/>
              <a:ext cx="164705" cy="164705"/>
            </a:xfrm>
            <a:prstGeom prst="circularArrow">
              <a:avLst>
                <a:gd name="adj1" fmla="val 8960"/>
                <a:gd name="adj2" fmla="val 962270"/>
                <a:gd name="adj3" fmla="val 20429866"/>
                <a:gd name="adj4" fmla="val 1583026"/>
                <a:gd name="adj5" fmla="val 14375"/>
              </a:avLst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pic>
        <p:nvPicPr>
          <p:cNvPr id="151" name="그림 150">
            <a:extLst>
              <a:ext uri="{FF2B5EF4-FFF2-40B4-BE49-F238E27FC236}">
                <a16:creationId xmlns:a16="http://schemas.microsoft.com/office/drawing/2014/main" id="{7EA18192-F4D9-48C3-AC64-A9BB3BCA10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025" y="2989309"/>
            <a:ext cx="544599" cy="544599"/>
          </a:xfrm>
          <a:prstGeom prst="rect">
            <a:avLst/>
          </a:prstGeom>
        </p:spPr>
      </p:pic>
      <p:pic>
        <p:nvPicPr>
          <p:cNvPr id="152" name="그림 151">
            <a:extLst>
              <a:ext uri="{FF2B5EF4-FFF2-40B4-BE49-F238E27FC236}">
                <a16:creationId xmlns:a16="http://schemas.microsoft.com/office/drawing/2014/main" id="{3DE0A30C-D8E5-4174-8701-D802BF909A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7346">
            <a:off x="5516427" y="1356302"/>
            <a:ext cx="619647" cy="619647"/>
          </a:xfrm>
          <a:prstGeom prst="rect">
            <a:avLst/>
          </a:prstGeom>
        </p:spPr>
      </p:pic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D219CC73-7AF5-4464-9703-3C07EFBB79D9}"/>
              </a:ext>
            </a:extLst>
          </p:cNvPr>
          <p:cNvSpPr/>
          <p:nvPr/>
        </p:nvSpPr>
        <p:spPr>
          <a:xfrm>
            <a:off x="4305993" y="4083903"/>
            <a:ext cx="255392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DAFB918-B882-43B6-94D4-0898786A4D95}"/>
              </a:ext>
            </a:extLst>
          </p:cNvPr>
          <p:cNvSpPr/>
          <p:nvPr/>
        </p:nvSpPr>
        <p:spPr>
          <a:xfrm>
            <a:off x="1682866" y="4083903"/>
            <a:ext cx="259541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가이드 영상</a:t>
            </a:r>
          </a:p>
        </p:txBody>
      </p:sp>
      <p:sp>
        <p:nvSpPr>
          <p:cNvPr id="168" name="막힌 원호 167">
            <a:extLst>
              <a:ext uri="{FF2B5EF4-FFF2-40B4-BE49-F238E27FC236}">
                <a16:creationId xmlns:a16="http://schemas.microsoft.com/office/drawing/2014/main" id="{FD916484-15C5-45EC-B7DE-F7214484ABFD}"/>
              </a:ext>
            </a:extLst>
          </p:cNvPr>
          <p:cNvSpPr/>
          <p:nvPr/>
        </p:nvSpPr>
        <p:spPr>
          <a:xfrm>
            <a:off x="1765824" y="4148026"/>
            <a:ext cx="552239" cy="552239"/>
          </a:xfrm>
          <a:prstGeom prst="blockArc">
            <a:avLst>
              <a:gd name="adj1" fmla="val 16138804"/>
              <a:gd name="adj2" fmla="val 14267780"/>
              <a:gd name="adj3" fmla="val 4327"/>
            </a:avLst>
          </a:prstGeom>
          <a:solidFill>
            <a:srgbClr val="4186F7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  <a:latin typeface="+mj-lt"/>
              </a:rPr>
              <a:t>10s</a:t>
            </a:r>
            <a:endParaRPr lang="ko-KR" altLang="en-US" sz="12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69" name="사각형: 둥근 모서리 259">
            <a:extLst>
              <a:ext uri="{FF2B5EF4-FFF2-40B4-BE49-F238E27FC236}">
                <a16:creationId xmlns:a16="http://schemas.microsoft.com/office/drawing/2014/main" id="{BCA4EFA0-A1FD-4323-83A1-C4F3C05940BA}"/>
              </a:ext>
            </a:extLst>
          </p:cNvPr>
          <p:cNvSpPr/>
          <p:nvPr/>
        </p:nvSpPr>
        <p:spPr>
          <a:xfrm>
            <a:off x="6182137" y="4214260"/>
            <a:ext cx="552240" cy="232649"/>
          </a:xfrm>
          <a:prstGeom prst="roundRect">
            <a:avLst>
              <a:gd name="adj" fmla="val 21086"/>
            </a:avLst>
          </a:prstGeom>
          <a:solidFill>
            <a:srgbClr val="3378FD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Skip≫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0" name="원형: 비어 있음 169">
            <a:extLst>
              <a:ext uri="{FF2B5EF4-FFF2-40B4-BE49-F238E27FC236}">
                <a16:creationId xmlns:a16="http://schemas.microsoft.com/office/drawing/2014/main" id="{EA723FAA-919E-4C4C-85D7-7ABED0BF67A2}"/>
              </a:ext>
            </a:extLst>
          </p:cNvPr>
          <p:cNvSpPr/>
          <p:nvPr/>
        </p:nvSpPr>
        <p:spPr>
          <a:xfrm>
            <a:off x="5125757" y="4538332"/>
            <a:ext cx="914400" cy="914400"/>
          </a:xfrm>
          <a:prstGeom prst="donut">
            <a:avLst>
              <a:gd name="adj" fmla="val 18874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900" b="1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DC17E455-7918-43E9-BE31-27B248E0FF91}"/>
              </a:ext>
            </a:extLst>
          </p:cNvPr>
          <p:cNvSpPr/>
          <p:nvPr/>
        </p:nvSpPr>
        <p:spPr>
          <a:xfrm>
            <a:off x="4617784" y="3397193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71B78F-F2EF-4DE6-A5C7-913BFEDA70B5}"/>
              </a:ext>
            </a:extLst>
          </p:cNvPr>
          <p:cNvSpPr txBox="1"/>
          <p:nvPr/>
        </p:nvSpPr>
        <p:spPr>
          <a:xfrm>
            <a:off x="1856464" y="6137521"/>
            <a:ext cx="4455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머리 위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로</a:t>
            </a:r>
            <a:r>
              <a:rPr lang="ko-KR" altLang="en-US" dirty="0"/>
              <a:t> </a:t>
            </a:r>
            <a:r>
              <a:rPr lang="ko-KR" altLang="en-US" b="1" dirty="0">
                <a:solidFill>
                  <a:srgbClr val="4186F7"/>
                </a:solidFill>
              </a:rPr>
              <a:t>동그라미</a:t>
            </a:r>
            <a:r>
              <a:rPr lang="ko-KR" altLang="en-US" dirty="0"/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그리면</a:t>
            </a:r>
            <a:r>
              <a:rPr lang="en-US" altLang="ko-KR" dirty="0"/>
              <a:t> </a:t>
            </a:r>
            <a:r>
              <a:rPr lang="ko-KR" altLang="en-US" b="1" dirty="0">
                <a:solidFill>
                  <a:srgbClr val="4186F7"/>
                </a:solidFill>
              </a:rPr>
              <a:t>바로 시작</a:t>
            </a:r>
            <a:endParaRPr lang="ko-KR" altLang="en-US" dirty="0">
              <a:solidFill>
                <a:srgbClr val="4186F7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56C27A3-DD9B-4C8F-AA0C-A8B23DED34CB}"/>
              </a:ext>
            </a:extLst>
          </p:cNvPr>
          <p:cNvSpPr/>
          <p:nvPr/>
        </p:nvSpPr>
        <p:spPr>
          <a:xfrm>
            <a:off x="1664538" y="6606818"/>
            <a:ext cx="1757432" cy="943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9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1EE035-84B4-4631-89DC-E027454B9877}"/>
              </a:ext>
            </a:extLst>
          </p:cNvPr>
          <p:cNvSpPr/>
          <p:nvPr/>
        </p:nvSpPr>
        <p:spPr>
          <a:xfrm>
            <a:off x="3422850" y="6608694"/>
            <a:ext cx="1757432" cy="943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9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709E38A-9525-416A-9E72-F5A33AA8A3C5}"/>
              </a:ext>
            </a:extLst>
          </p:cNvPr>
          <p:cNvSpPr/>
          <p:nvPr/>
        </p:nvSpPr>
        <p:spPr>
          <a:xfrm>
            <a:off x="5181163" y="6608694"/>
            <a:ext cx="1678767" cy="943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9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3F64CC7-E0B0-4968-9601-ADB603C7287F}"/>
              </a:ext>
            </a:extLst>
          </p:cNvPr>
          <p:cNvSpPr/>
          <p:nvPr/>
        </p:nvSpPr>
        <p:spPr>
          <a:xfrm>
            <a:off x="1671886" y="6606214"/>
            <a:ext cx="1750083" cy="94360"/>
          </a:xfrm>
          <a:prstGeom prst="rect">
            <a:avLst/>
          </a:prstGeom>
          <a:solidFill>
            <a:srgbClr val="4186F7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900" b="1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1990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812FCE90-8B9F-4404-A887-612D9967B4F0}"/>
              </a:ext>
            </a:extLst>
          </p:cNvPr>
          <p:cNvSpPr/>
          <p:nvPr/>
        </p:nvSpPr>
        <p:spPr>
          <a:xfrm>
            <a:off x="2984213" y="4131435"/>
            <a:ext cx="255392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내 화면</a:t>
            </a: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2223AA03-A032-4425-8716-9618B5BD13E3}"/>
              </a:ext>
            </a:extLst>
          </p:cNvPr>
          <p:cNvSpPr/>
          <p:nvPr/>
        </p:nvSpPr>
        <p:spPr>
          <a:xfrm>
            <a:off x="361086" y="4131435"/>
            <a:ext cx="259541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가이드 영상</a:t>
            </a: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912AB4EC-2B31-40A9-8F4E-A53F53CD5BBE}"/>
              </a:ext>
            </a:extLst>
          </p:cNvPr>
          <p:cNvSpPr/>
          <p:nvPr/>
        </p:nvSpPr>
        <p:spPr>
          <a:xfrm>
            <a:off x="333377" y="4131435"/>
            <a:ext cx="5204764" cy="26255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782CC0-24F0-4C8F-8BD0-51E81D9899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2FA48DD-9BF4-446F-B744-76AF34A85E9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DCBEBBF-E554-47A0-8044-114017A946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동작</a:t>
            </a:r>
            <a:r>
              <a:rPr lang="en-US" altLang="ko-KR" dirty="0"/>
              <a:t>7/</a:t>
            </a:r>
            <a:r>
              <a:rPr lang="ko-KR" altLang="en-US" dirty="0"/>
              <a:t>동작</a:t>
            </a:r>
            <a:r>
              <a:rPr lang="en-US" altLang="ko-KR" dirty="0"/>
              <a:t>8/</a:t>
            </a:r>
            <a:r>
              <a:rPr lang="ko-KR" altLang="en-US" dirty="0"/>
              <a:t>운동기록</a:t>
            </a:r>
          </a:p>
        </p:txBody>
      </p:sp>
      <p:graphicFrame>
        <p:nvGraphicFramePr>
          <p:cNvPr id="37" name="표 158">
            <a:extLst>
              <a:ext uri="{FF2B5EF4-FFF2-40B4-BE49-F238E27FC236}">
                <a16:creationId xmlns:a16="http://schemas.microsoft.com/office/drawing/2014/main" id="{D8C6F070-436F-4780-B63B-61410F5BF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323363"/>
              </p:ext>
            </p:extLst>
          </p:nvPr>
        </p:nvGraphicFramePr>
        <p:xfrm>
          <a:off x="8686113" y="898473"/>
          <a:ext cx="156624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운동 기록 페이지로 이동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8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 동작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set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리플레이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눈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공유하기 기능으로 현화면 사진 공유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8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프로그레스바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진행율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311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51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855609"/>
                  </a:ext>
                </a:extLst>
              </a:tr>
            </a:tbl>
          </a:graphicData>
        </a:graphic>
      </p:graphicFrame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6BF6A2E-36FC-4F27-B909-54269BA949EB}"/>
              </a:ext>
            </a:extLst>
          </p:cNvPr>
          <p:cNvCxnSpPr>
            <a:cxnSpLocks/>
          </p:cNvCxnSpPr>
          <p:nvPr/>
        </p:nvCxnSpPr>
        <p:spPr>
          <a:xfrm>
            <a:off x="5931338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사각형: 둥근 모서리 259">
            <a:extLst>
              <a:ext uri="{FF2B5EF4-FFF2-40B4-BE49-F238E27FC236}">
                <a16:creationId xmlns:a16="http://schemas.microsoft.com/office/drawing/2014/main" id="{5749546B-2E98-4FAE-A996-8B72BEC8A72A}"/>
              </a:ext>
            </a:extLst>
          </p:cNvPr>
          <p:cNvSpPr/>
          <p:nvPr/>
        </p:nvSpPr>
        <p:spPr>
          <a:xfrm>
            <a:off x="6739598" y="6114908"/>
            <a:ext cx="997835" cy="299431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+mj-lt"/>
              </a:rPr>
              <a:t>확인 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8243308B-54FC-4CE3-9E52-1F552324339E}"/>
              </a:ext>
            </a:extLst>
          </p:cNvPr>
          <p:cNvSpPr/>
          <p:nvPr/>
        </p:nvSpPr>
        <p:spPr>
          <a:xfrm>
            <a:off x="6667051" y="6048085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1F683F-2162-4FB8-8CB9-876B56BCDF34}"/>
              </a:ext>
            </a:extLst>
          </p:cNvPr>
          <p:cNvGrpSpPr/>
          <p:nvPr/>
        </p:nvGrpSpPr>
        <p:grpSpPr>
          <a:xfrm>
            <a:off x="7921786" y="1701346"/>
            <a:ext cx="501777" cy="207021"/>
            <a:chOff x="7956797" y="1719170"/>
            <a:chExt cx="501777" cy="207021"/>
          </a:xfrm>
        </p:grpSpPr>
        <p:sp>
          <p:nvSpPr>
            <p:cNvPr id="127" name="사각형: 둥근 모서리 259">
              <a:extLst>
                <a:ext uri="{FF2B5EF4-FFF2-40B4-BE49-F238E27FC236}">
                  <a16:creationId xmlns:a16="http://schemas.microsoft.com/office/drawing/2014/main" id="{B73F92BF-82E1-4A52-BD19-0602CDF9049B}"/>
                </a:ext>
              </a:extLst>
            </p:cNvPr>
            <p:cNvSpPr/>
            <p:nvPr/>
          </p:nvSpPr>
          <p:spPr>
            <a:xfrm>
              <a:off x="7956797" y="1719170"/>
              <a:ext cx="501777" cy="207021"/>
            </a:xfrm>
            <a:prstGeom prst="roundRect">
              <a:avLst>
                <a:gd name="adj" fmla="val 21086"/>
              </a:avLst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+mj-lt"/>
                </a:rPr>
                <a:t>    공유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84DE199-777F-40A1-90C9-46AA22CFD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6271" y="1768469"/>
              <a:ext cx="113185" cy="113185"/>
            </a:xfrm>
            <a:prstGeom prst="rect">
              <a:avLst/>
            </a:prstGeom>
          </p:spPr>
        </p:pic>
      </p:grp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85BC8A9F-4122-494C-9A20-8C006ADCD285}"/>
              </a:ext>
            </a:extLst>
          </p:cNvPr>
          <p:cNvCxnSpPr>
            <a:cxnSpLocks/>
          </p:cNvCxnSpPr>
          <p:nvPr/>
        </p:nvCxnSpPr>
        <p:spPr>
          <a:xfrm flipH="1">
            <a:off x="5972974" y="1476375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323BBFB7-5550-4B1B-B26A-2C72B8760EDC}"/>
              </a:ext>
            </a:extLst>
          </p:cNvPr>
          <p:cNvGrpSpPr/>
          <p:nvPr/>
        </p:nvGrpSpPr>
        <p:grpSpPr>
          <a:xfrm>
            <a:off x="1828789" y="5175323"/>
            <a:ext cx="1152128" cy="909564"/>
            <a:chOff x="3775651" y="2184880"/>
            <a:chExt cx="1152128" cy="909564"/>
          </a:xfrm>
        </p:grpSpPr>
        <p:sp>
          <p:nvSpPr>
            <p:cNvPr id="220" name="화살표: 원형 12">
              <a:extLst>
                <a:ext uri="{FF2B5EF4-FFF2-40B4-BE49-F238E27FC236}">
                  <a16:creationId xmlns:a16="http://schemas.microsoft.com/office/drawing/2014/main" id="{FD5FF772-FBAB-4209-A336-A0E9AC0B9DD2}"/>
                </a:ext>
              </a:extLst>
            </p:cNvPr>
            <p:cNvSpPr/>
            <p:nvPr/>
          </p:nvSpPr>
          <p:spPr>
            <a:xfrm>
              <a:off x="4079870" y="2184880"/>
              <a:ext cx="546360" cy="546360"/>
            </a:xfrm>
            <a:prstGeom prst="circularArrow">
              <a:avLst>
                <a:gd name="adj1" fmla="val 8960"/>
                <a:gd name="adj2" fmla="val 962270"/>
                <a:gd name="adj3" fmla="val 20429866"/>
                <a:gd name="adj4" fmla="val 1583026"/>
                <a:gd name="adj5" fmla="val 14375"/>
              </a:avLst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4A7B121A-4845-4284-BE7F-3B7562270902}"/>
                </a:ext>
              </a:extLst>
            </p:cNvPr>
            <p:cNvSpPr txBox="1"/>
            <p:nvPr/>
          </p:nvSpPr>
          <p:spPr>
            <a:xfrm>
              <a:off x="3775651" y="2755890"/>
              <a:ext cx="115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/>
                <a:t>다시하기</a:t>
              </a:r>
              <a:endParaRPr lang="ko-KR" altLang="en-US" sz="1600" dirty="0"/>
            </a:p>
          </p:txBody>
        </p:sp>
      </p:grp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7BAD4FA8-58A5-4F23-861E-CA37B0045FE0}"/>
              </a:ext>
            </a:extLst>
          </p:cNvPr>
          <p:cNvGrpSpPr/>
          <p:nvPr/>
        </p:nvGrpSpPr>
        <p:grpSpPr>
          <a:xfrm>
            <a:off x="3085656" y="5229631"/>
            <a:ext cx="1047389" cy="855256"/>
            <a:chOff x="5829289" y="5229631"/>
            <a:chExt cx="1047389" cy="855256"/>
          </a:xfrm>
        </p:grpSpPr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68D98966-FB2F-4947-8322-4F7CD44B7733}"/>
                </a:ext>
              </a:extLst>
            </p:cNvPr>
            <p:cNvSpPr txBox="1"/>
            <p:nvPr/>
          </p:nvSpPr>
          <p:spPr>
            <a:xfrm>
              <a:off x="5829289" y="5746333"/>
              <a:ext cx="10473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확인</a:t>
              </a:r>
            </a:p>
          </p:txBody>
        </p:sp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EAE3C9E4-0CF9-4D07-A5E3-5E2583252EFC}"/>
                </a:ext>
              </a:extLst>
            </p:cNvPr>
            <p:cNvGrpSpPr/>
            <p:nvPr/>
          </p:nvGrpSpPr>
          <p:grpSpPr>
            <a:xfrm>
              <a:off x="6145694" y="5229631"/>
              <a:ext cx="461705" cy="461705"/>
              <a:chOff x="6145694" y="5229631"/>
              <a:chExt cx="461705" cy="461705"/>
            </a:xfrm>
          </p:grpSpPr>
          <p:sp>
            <p:nvSpPr>
              <p:cNvPr id="225" name="타원 224">
                <a:extLst>
                  <a:ext uri="{FF2B5EF4-FFF2-40B4-BE49-F238E27FC236}">
                    <a16:creationId xmlns:a16="http://schemas.microsoft.com/office/drawing/2014/main" id="{227DC70D-8EDE-4BAF-8E0F-B5EB9D5D75C8}"/>
                  </a:ext>
                </a:extLst>
              </p:cNvPr>
              <p:cNvSpPr/>
              <p:nvPr/>
            </p:nvSpPr>
            <p:spPr>
              <a:xfrm>
                <a:off x="6145694" y="5229631"/>
                <a:ext cx="461705" cy="46170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ko-KR" altLang="en-US" sz="900" b="1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  <p:sp>
            <p:nvSpPr>
              <p:cNvPr id="226" name="자유형: 도형 225">
                <a:extLst>
                  <a:ext uri="{FF2B5EF4-FFF2-40B4-BE49-F238E27FC236}">
                    <a16:creationId xmlns:a16="http://schemas.microsoft.com/office/drawing/2014/main" id="{F440DD78-2381-4DA3-AE2F-C0279AE85D21}"/>
                  </a:ext>
                </a:extLst>
              </p:cNvPr>
              <p:cNvSpPr/>
              <p:nvPr/>
            </p:nvSpPr>
            <p:spPr>
              <a:xfrm>
                <a:off x="6243195" y="5356598"/>
                <a:ext cx="276225" cy="242888"/>
              </a:xfrm>
              <a:custGeom>
                <a:avLst/>
                <a:gdLst>
                  <a:gd name="connsiteX0" fmla="*/ 0 w 276225"/>
                  <a:gd name="connsiteY0" fmla="*/ 76200 h 242888"/>
                  <a:gd name="connsiteX1" fmla="*/ 109538 w 276225"/>
                  <a:gd name="connsiteY1" fmla="*/ 242888 h 242888"/>
                  <a:gd name="connsiteX2" fmla="*/ 276225 w 276225"/>
                  <a:gd name="connsiteY2" fmla="*/ 0 h 24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225" h="242888">
                    <a:moveTo>
                      <a:pt x="0" y="76200"/>
                    </a:moveTo>
                    <a:lnTo>
                      <a:pt x="109538" y="242888"/>
                    </a:lnTo>
                    <a:lnTo>
                      <a:pt x="276225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900" b="1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p:grpSp>
      </p:grpSp>
      <p:sp>
        <p:nvSpPr>
          <p:cNvPr id="230" name="타원 229">
            <a:extLst>
              <a:ext uri="{FF2B5EF4-FFF2-40B4-BE49-F238E27FC236}">
                <a16:creationId xmlns:a16="http://schemas.microsoft.com/office/drawing/2014/main" id="{378AB01A-5457-43BE-8E26-D14043DE8538}"/>
              </a:ext>
            </a:extLst>
          </p:cNvPr>
          <p:cNvSpPr/>
          <p:nvPr/>
        </p:nvSpPr>
        <p:spPr>
          <a:xfrm>
            <a:off x="3732493" y="5508993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E522B17B-4912-498F-81AE-9B9848287D5D}"/>
              </a:ext>
            </a:extLst>
          </p:cNvPr>
          <p:cNvSpPr/>
          <p:nvPr/>
        </p:nvSpPr>
        <p:spPr>
          <a:xfrm>
            <a:off x="2532012" y="5541732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9D41CD8-406F-4CF5-940A-BD09C487481F}"/>
              </a:ext>
            </a:extLst>
          </p:cNvPr>
          <p:cNvSpPr/>
          <p:nvPr/>
        </p:nvSpPr>
        <p:spPr>
          <a:xfrm>
            <a:off x="5967766" y="2205629"/>
            <a:ext cx="2464981" cy="1031938"/>
          </a:xfrm>
          <a:prstGeom prst="roundRect">
            <a:avLst>
              <a:gd name="adj" fmla="val 343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A33C0F69-BA35-492F-A319-1C2609C93160}"/>
              </a:ext>
            </a:extLst>
          </p:cNvPr>
          <p:cNvSpPr/>
          <p:nvPr/>
        </p:nvSpPr>
        <p:spPr>
          <a:xfrm rot="16200000">
            <a:off x="5873210" y="2328773"/>
            <a:ext cx="999852" cy="785559"/>
          </a:xfrm>
          <a:prstGeom prst="round2SameRect">
            <a:avLst>
              <a:gd name="adj1" fmla="val 4514"/>
              <a:gd name="adj2" fmla="val 0"/>
            </a:avLst>
          </a:prstGeom>
          <a:solidFill>
            <a:schemeClr val="bg1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9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E1C03A0-F03F-4294-AB9B-CAC80BD7797D}"/>
              </a:ext>
            </a:extLst>
          </p:cNvPr>
          <p:cNvSpPr txBox="1"/>
          <p:nvPr/>
        </p:nvSpPr>
        <p:spPr>
          <a:xfrm>
            <a:off x="6025227" y="2412906"/>
            <a:ext cx="69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1 set</a:t>
            </a: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62CEEE59-FD0F-415D-A7E3-8847C06A5A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417" y="2895915"/>
            <a:ext cx="149998" cy="149998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23CE1EE7-8B8E-4301-B0E0-0A1E1C66F2E6}"/>
              </a:ext>
            </a:extLst>
          </p:cNvPr>
          <p:cNvSpPr txBox="1"/>
          <p:nvPr/>
        </p:nvSpPr>
        <p:spPr>
          <a:xfrm>
            <a:off x="6113609" y="2841795"/>
            <a:ext cx="69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00:00</a:t>
            </a:r>
            <a:endParaRPr lang="ko-KR" altLang="en-US" sz="1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6099137-A6C8-473F-B7E5-8EA3603487AF}"/>
              </a:ext>
            </a:extLst>
          </p:cNvPr>
          <p:cNvSpPr txBox="1"/>
          <p:nvPr/>
        </p:nvSpPr>
        <p:spPr>
          <a:xfrm>
            <a:off x="6788140" y="2440702"/>
            <a:ext cx="151216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</a:pPr>
            <a:r>
              <a:rPr lang="ko-KR" altLang="en-US" sz="700" dirty="0" err="1"/>
              <a:t>스쿼트</a:t>
            </a:r>
            <a:r>
              <a:rPr lang="ko-KR" altLang="en-US" sz="800" dirty="0"/>
              <a:t>         </a:t>
            </a:r>
            <a:r>
              <a:rPr lang="en-US" altLang="ko-KR" sz="800" b="1" dirty="0"/>
              <a:t>00</a:t>
            </a:r>
            <a:r>
              <a:rPr lang="ko-KR" altLang="en-US" sz="800" b="1" dirty="0"/>
              <a:t>회      </a:t>
            </a:r>
            <a:r>
              <a:rPr lang="en-US" altLang="ko-KR" sz="800" b="1" dirty="0"/>
              <a:t>00:00</a:t>
            </a:r>
          </a:p>
          <a:p>
            <a:pPr>
              <a:spcBef>
                <a:spcPts val="900"/>
              </a:spcBef>
            </a:pPr>
            <a:r>
              <a:rPr lang="ko-KR" altLang="en-US" sz="700" dirty="0" err="1"/>
              <a:t>런지</a:t>
            </a:r>
            <a:r>
              <a:rPr lang="ko-KR" altLang="en-US" sz="800" dirty="0"/>
              <a:t> </a:t>
            </a:r>
            <a:r>
              <a:rPr lang="en-US" altLang="ko-KR" sz="800" dirty="0"/>
              <a:t>         </a:t>
            </a:r>
            <a:r>
              <a:rPr lang="en-US" altLang="ko-KR" sz="500" dirty="0"/>
              <a:t> </a:t>
            </a:r>
            <a:r>
              <a:rPr lang="en-US" altLang="ko-KR" sz="800" dirty="0"/>
              <a:t> </a:t>
            </a:r>
            <a:r>
              <a:rPr lang="en-US" altLang="ko-KR" sz="800" b="1" dirty="0"/>
              <a:t>00</a:t>
            </a:r>
            <a:r>
              <a:rPr lang="ko-KR" altLang="en-US" sz="800" b="1" dirty="0"/>
              <a:t>회      </a:t>
            </a:r>
            <a:r>
              <a:rPr lang="en-US" altLang="ko-KR" sz="800" b="1" dirty="0"/>
              <a:t>00:00</a:t>
            </a:r>
          </a:p>
          <a:p>
            <a:pPr>
              <a:spcBef>
                <a:spcPts val="900"/>
              </a:spcBef>
            </a:pPr>
            <a:r>
              <a:rPr lang="ko-KR" altLang="en-US" sz="700" dirty="0"/>
              <a:t>필라테스 </a:t>
            </a:r>
            <a:r>
              <a:rPr lang="ko-KR" altLang="en-US" sz="800" dirty="0"/>
              <a:t>      </a:t>
            </a:r>
            <a:r>
              <a:rPr lang="en-US" altLang="ko-KR" sz="800" b="1" dirty="0"/>
              <a:t>00</a:t>
            </a:r>
            <a:r>
              <a:rPr lang="ko-KR" altLang="en-US" sz="800" b="1" dirty="0"/>
              <a:t>회      </a:t>
            </a:r>
            <a:r>
              <a:rPr lang="en-US" altLang="ko-KR" sz="800" b="1" dirty="0"/>
              <a:t>00:00</a:t>
            </a:r>
            <a:endParaRPr lang="ko-KR" altLang="en-US" sz="800" b="1" dirty="0"/>
          </a:p>
        </p:txBody>
      </p:sp>
      <p:sp>
        <p:nvSpPr>
          <p:cNvPr id="89" name="사각형: 둥근 모서리 259">
            <a:extLst>
              <a:ext uri="{FF2B5EF4-FFF2-40B4-BE49-F238E27FC236}">
                <a16:creationId xmlns:a16="http://schemas.microsoft.com/office/drawing/2014/main" id="{E9F68EAA-FEFB-4972-82DC-8AEDC3D70686}"/>
              </a:ext>
            </a:extLst>
          </p:cNvPr>
          <p:cNvSpPr/>
          <p:nvPr/>
        </p:nvSpPr>
        <p:spPr>
          <a:xfrm>
            <a:off x="8076581" y="2244594"/>
            <a:ext cx="301198" cy="155115"/>
          </a:xfrm>
          <a:prstGeom prst="roundRect">
            <a:avLst>
              <a:gd name="adj" fmla="val 21086"/>
            </a:avLst>
          </a:prstGeom>
          <a:solidFill>
            <a:srgbClr val="00B05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+mj-lt"/>
              </a:rPr>
              <a:t>완료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18500257-01F7-4E9C-B1E2-60923D45A961}"/>
              </a:ext>
            </a:extLst>
          </p:cNvPr>
          <p:cNvCxnSpPr/>
          <p:nvPr/>
        </p:nvCxnSpPr>
        <p:spPr>
          <a:xfrm>
            <a:off x="7345154" y="2440702"/>
            <a:ext cx="0" cy="69249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9EC66998-8FF2-4347-8152-2662A2D85A7D}"/>
              </a:ext>
            </a:extLst>
          </p:cNvPr>
          <p:cNvSpPr/>
          <p:nvPr/>
        </p:nvSpPr>
        <p:spPr>
          <a:xfrm>
            <a:off x="5964180" y="3472640"/>
            <a:ext cx="2464981" cy="1031938"/>
          </a:xfrm>
          <a:prstGeom prst="roundRect">
            <a:avLst>
              <a:gd name="adj" fmla="val 343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96" name="사각형: 둥근 위쪽 모서리 95">
            <a:extLst>
              <a:ext uri="{FF2B5EF4-FFF2-40B4-BE49-F238E27FC236}">
                <a16:creationId xmlns:a16="http://schemas.microsoft.com/office/drawing/2014/main" id="{730A6189-E76D-4FD9-B777-86612A65F878}"/>
              </a:ext>
            </a:extLst>
          </p:cNvPr>
          <p:cNvSpPr/>
          <p:nvPr/>
        </p:nvSpPr>
        <p:spPr>
          <a:xfrm rot="16200000">
            <a:off x="5869624" y="3595784"/>
            <a:ext cx="999852" cy="785559"/>
          </a:xfrm>
          <a:prstGeom prst="round2SameRect">
            <a:avLst>
              <a:gd name="adj1" fmla="val 4514"/>
              <a:gd name="adj2" fmla="val 0"/>
            </a:avLst>
          </a:prstGeom>
          <a:solidFill>
            <a:schemeClr val="bg1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9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D27B59E-2CED-484D-B21B-B4CB49501948}"/>
              </a:ext>
            </a:extLst>
          </p:cNvPr>
          <p:cNvSpPr txBox="1"/>
          <p:nvPr/>
        </p:nvSpPr>
        <p:spPr>
          <a:xfrm>
            <a:off x="6021641" y="3679917"/>
            <a:ext cx="69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2 set</a:t>
            </a: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C8B6C919-B9B3-49C6-8BCB-5E4B9A4129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831" y="4162926"/>
            <a:ext cx="149998" cy="149998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0DC5132C-41A6-417F-8F26-234D1D0DA7AE}"/>
              </a:ext>
            </a:extLst>
          </p:cNvPr>
          <p:cNvSpPr txBox="1"/>
          <p:nvPr/>
        </p:nvSpPr>
        <p:spPr>
          <a:xfrm>
            <a:off x="6110023" y="4108806"/>
            <a:ext cx="69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00:00</a:t>
            </a:r>
            <a:endParaRPr lang="ko-KR" altLang="en-US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3F89A6A-D960-440B-A1E9-270C439645FB}"/>
              </a:ext>
            </a:extLst>
          </p:cNvPr>
          <p:cNvSpPr txBox="1"/>
          <p:nvPr/>
        </p:nvSpPr>
        <p:spPr>
          <a:xfrm>
            <a:off x="6784554" y="3707713"/>
            <a:ext cx="151216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</a:pPr>
            <a:r>
              <a:rPr lang="ko-KR" altLang="en-US" sz="700" dirty="0" err="1"/>
              <a:t>스쿼트</a:t>
            </a:r>
            <a:r>
              <a:rPr lang="ko-KR" altLang="en-US" sz="800" dirty="0"/>
              <a:t>         </a:t>
            </a:r>
            <a:r>
              <a:rPr lang="en-US" altLang="ko-KR" sz="800" b="1" dirty="0"/>
              <a:t>00</a:t>
            </a:r>
            <a:r>
              <a:rPr lang="ko-KR" altLang="en-US" sz="800" b="1" dirty="0"/>
              <a:t>회      </a:t>
            </a:r>
            <a:r>
              <a:rPr lang="en-US" altLang="ko-KR" sz="800" b="1" dirty="0"/>
              <a:t>00:00</a:t>
            </a:r>
          </a:p>
          <a:p>
            <a:pPr>
              <a:spcBef>
                <a:spcPts val="900"/>
              </a:spcBef>
            </a:pPr>
            <a:r>
              <a:rPr lang="ko-KR" altLang="en-US" sz="700" dirty="0" err="1"/>
              <a:t>런지</a:t>
            </a:r>
            <a:r>
              <a:rPr lang="ko-KR" altLang="en-US" sz="800" dirty="0"/>
              <a:t> </a:t>
            </a:r>
            <a:r>
              <a:rPr lang="en-US" altLang="ko-KR" sz="800" dirty="0"/>
              <a:t>         </a:t>
            </a:r>
            <a:r>
              <a:rPr lang="en-US" altLang="ko-KR" sz="500" dirty="0"/>
              <a:t> </a:t>
            </a:r>
            <a:r>
              <a:rPr lang="en-US" altLang="ko-KR" sz="800" dirty="0"/>
              <a:t> </a:t>
            </a:r>
            <a:r>
              <a:rPr lang="en-US" altLang="ko-KR" sz="800" b="1" dirty="0"/>
              <a:t>00</a:t>
            </a:r>
            <a:r>
              <a:rPr lang="ko-KR" altLang="en-US" sz="800" b="1" dirty="0"/>
              <a:t>회      </a:t>
            </a:r>
            <a:r>
              <a:rPr lang="en-US" altLang="ko-KR" sz="800" b="1" dirty="0"/>
              <a:t>00:00</a:t>
            </a:r>
          </a:p>
          <a:p>
            <a:pPr>
              <a:spcBef>
                <a:spcPts val="900"/>
              </a:spcBef>
            </a:pPr>
            <a:r>
              <a:rPr lang="ko-KR" altLang="en-US" sz="700" dirty="0"/>
              <a:t>필라테스 </a:t>
            </a:r>
            <a:r>
              <a:rPr lang="ko-KR" altLang="en-US" sz="800" dirty="0"/>
              <a:t>      </a:t>
            </a:r>
            <a:r>
              <a:rPr lang="en-US" altLang="ko-KR" sz="800" b="1" dirty="0"/>
              <a:t>00</a:t>
            </a:r>
            <a:r>
              <a:rPr lang="ko-KR" altLang="en-US" sz="800" b="1" dirty="0"/>
              <a:t>회      </a:t>
            </a:r>
            <a:r>
              <a:rPr lang="en-US" altLang="ko-KR" sz="800" b="1" dirty="0"/>
              <a:t>00:00</a:t>
            </a:r>
            <a:endParaRPr lang="ko-KR" altLang="en-US" sz="800" b="1" dirty="0"/>
          </a:p>
        </p:txBody>
      </p:sp>
      <p:sp>
        <p:nvSpPr>
          <p:cNvPr id="101" name="사각형: 둥근 모서리 259">
            <a:extLst>
              <a:ext uri="{FF2B5EF4-FFF2-40B4-BE49-F238E27FC236}">
                <a16:creationId xmlns:a16="http://schemas.microsoft.com/office/drawing/2014/main" id="{A8E47812-0180-4038-A35B-EAD268F52E52}"/>
              </a:ext>
            </a:extLst>
          </p:cNvPr>
          <p:cNvSpPr/>
          <p:nvPr/>
        </p:nvSpPr>
        <p:spPr>
          <a:xfrm>
            <a:off x="8072995" y="3511605"/>
            <a:ext cx="301198" cy="155115"/>
          </a:xfrm>
          <a:prstGeom prst="roundRect">
            <a:avLst>
              <a:gd name="adj" fmla="val 21086"/>
            </a:avLst>
          </a:prstGeom>
          <a:solidFill>
            <a:srgbClr val="C0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+mj-lt"/>
              </a:rPr>
              <a:t>미완료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0ADABA97-EFA5-437C-AC61-3D0E4F38BCF4}"/>
              </a:ext>
            </a:extLst>
          </p:cNvPr>
          <p:cNvCxnSpPr/>
          <p:nvPr/>
        </p:nvCxnSpPr>
        <p:spPr>
          <a:xfrm>
            <a:off x="7341568" y="3727097"/>
            <a:ext cx="0" cy="69249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7930F04-BA4E-456C-8D15-B3BD37BEDA7C}"/>
              </a:ext>
            </a:extLst>
          </p:cNvPr>
          <p:cNvSpPr/>
          <p:nvPr/>
        </p:nvSpPr>
        <p:spPr>
          <a:xfrm>
            <a:off x="359014" y="1121990"/>
            <a:ext cx="5185436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7" name="막힌 원호 106">
            <a:extLst>
              <a:ext uri="{FF2B5EF4-FFF2-40B4-BE49-F238E27FC236}">
                <a16:creationId xmlns:a16="http://schemas.microsoft.com/office/drawing/2014/main" id="{76C86A68-5609-419A-9EE9-B1CABEAEEE6D}"/>
              </a:ext>
            </a:extLst>
          </p:cNvPr>
          <p:cNvSpPr/>
          <p:nvPr/>
        </p:nvSpPr>
        <p:spPr>
          <a:xfrm>
            <a:off x="458564" y="1185405"/>
            <a:ext cx="552239" cy="552239"/>
          </a:xfrm>
          <a:prstGeom prst="blockArc">
            <a:avLst>
              <a:gd name="adj1" fmla="val 16138804"/>
              <a:gd name="adj2" fmla="val 14267780"/>
              <a:gd name="adj3" fmla="val 4327"/>
            </a:avLst>
          </a:prstGeom>
          <a:solidFill>
            <a:srgbClr val="4186F7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  <a:latin typeface="+mj-lt"/>
              </a:rPr>
              <a:t>3s</a:t>
            </a:r>
            <a:endParaRPr lang="ko-KR" altLang="en-US" sz="1200" dirty="0">
              <a:solidFill>
                <a:sysClr val="windowText" lastClr="000000"/>
              </a:solidFill>
              <a:latin typeface="+mj-lt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64124E1D-611D-4628-8D9C-7501EB1DFBF2}"/>
              </a:ext>
            </a:extLst>
          </p:cNvPr>
          <p:cNvGrpSpPr/>
          <p:nvPr/>
        </p:nvGrpSpPr>
        <p:grpSpPr>
          <a:xfrm>
            <a:off x="1568987" y="1779765"/>
            <a:ext cx="2851626" cy="1325086"/>
            <a:chOff x="3096033" y="1404367"/>
            <a:chExt cx="1740463" cy="930726"/>
          </a:xfrm>
        </p:grpSpPr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7FFB8646-00F8-4E93-B550-0B42B88BDE20}"/>
                </a:ext>
              </a:extLst>
            </p:cNvPr>
            <p:cNvSpPr/>
            <p:nvPr/>
          </p:nvSpPr>
          <p:spPr>
            <a:xfrm>
              <a:off x="3096033" y="1404367"/>
              <a:ext cx="1740463" cy="930726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ko-KR" altLang="en-US" sz="1800" b="1" dirty="0">
                  <a:solidFill>
                    <a:sysClr val="windowText" lastClr="000000"/>
                  </a:solidFill>
                  <a:latin typeface="+mj-lt"/>
                </a:rPr>
                <a:t>마지막 동작 명</a:t>
              </a:r>
              <a:r>
                <a:rPr lang="ko-KR" altLang="en-US" sz="1400" b="1" dirty="0">
                  <a:solidFill>
                    <a:sysClr val="windowText" lastClr="000000"/>
                  </a:solidFill>
                  <a:latin typeface="+mj-lt"/>
                </a:rPr>
                <a:t>      </a:t>
              </a:r>
              <a:endParaRPr lang="en-US" altLang="ko-KR" sz="1400" b="1" dirty="0">
                <a:solidFill>
                  <a:sysClr val="windowText" lastClr="000000"/>
                </a:solidFill>
                <a:latin typeface="+mj-lt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900" b="1" dirty="0">
                <a:solidFill>
                  <a:sysClr val="windowText" lastClr="000000"/>
                </a:solidFill>
                <a:latin typeface="+mj-lt"/>
              </a:endParaRPr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F299FAE0-E571-4105-9108-7E80CE25639B}"/>
                </a:ext>
              </a:extLst>
            </p:cNvPr>
            <p:cNvGrpSpPr/>
            <p:nvPr/>
          </p:nvGrpSpPr>
          <p:grpSpPr>
            <a:xfrm>
              <a:off x="3315177" y="1903388"/>
              <a:ext cx="1420713" cy="297247"/>
              <a:chOff x="6278511" y="4406012"/>
              <a:chExt cx="1420713" cy="297247"/>
            </a:xfrm>
          </p:grpSpPr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FA41160-4C60-4E3C-B6A8-9BA6F6E73EE7}"/>
                  </a:ext>
                </a:extLst>
              </p:cNvPr>
              <p:cNvSpPr txBox="1"/>
              <p:nvPr/>
            </p:nvSpPr>
            <p:spPr>
              <a:xfrm>
                <a:off x="7003406" y="4406012"/>
                <a:ext cx="695818" cy="297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/>
                  <a:t>운동시간</a:t>
                </a:r>
                <a:endParaRPr lang="en-US" altLang="ko-KR" sz="1050" dirty="0"/>
              </a:p>
              <a:p>
                <a:pPr algn="ctr"/>
                <a:r>
                  <a:rPr lang="en-US" altLang="ko-KR" sz="1100" b="1" dirty="0"/>
                  <a:t>00:00</a:t>
                </a:r>
                <a:endParaRPr lang="ko-KR" altLang="en-US" sz="1100" b="1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D8225CA-E303-483F-8E11-EE96057D44E4}"/>
                  </a:ext>
                </a:extLst>
              </p:cNvPr>
              <p:cNvSpPr txBox="1"/>
              <p:nvPr/>
            </p:nvSpPr>
            <p:spPr>
              <a:xfrm>
                <a:off x="6278511" y="4406013"/>
                <a:ext cx="475253" cy="297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/>
                  <a:t>횟수</a:t>
                </a:r>
                <a:endParaRPr lang="en-US" altLang="ko-KR" sz="1100" dirty="0"/>
              </a:p>
              <a:p>
                <a:pPr algn="ctr"/>
                <a:r>
                  <a:rPr lang="en-US" altLang="ko-KR" sz="1100" b="1" dirty="0"/>
                  <a:t>00</a:t>
                </a:r>
                <a:r>
                  <a:rPr lang="ko-KR" altLang="en-US" sz="1100" b="1" dirty="0"/>
                  <a:t>회</a:t>
                </a:r>
              </a:p>
            </p:txBody>
          </p: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4DA6EB2A-EB03-412C-905B-48063C2A5E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9110" y="4420318"/>
                <a:ext cx="0" cy="221957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1313CEC4-A02C-4D63-BABC-57612951E4C2}"/>
              </a:ext>
            </a:extLst>
          </p:cNvPr>
          <p:cNvGrpSpPr/>
          <p:nvPr/>
        </p:nvGrpSpPr>
        <p:grpSpPr>
          <a:xfrm>
            <a:off x="2579482" y="3335514"/>
            <a:ext cx="786415" cy="232649"/>
            <a:chOff x="3425967" y="3346865"/>
            <a:chExt cx="786415" cy="232649"/>
          </a:xfrm>
        </p:grpSpPr>
        <p:sp>
          <p:nvSpPr>
            <p:cNvPr id="124" name="사각형: 둥근 모서리 259">
              <a:extLst>
                <a:ext uri="{FF2B5EF4-FFF2-40B4-BE49-F238E27FC236}">
                  <a16:creationId xmlns:a16="http://schemas.microsoft.com/office/drawing/2014/main" id="{385EBCBA-B4D2-4545-9162-9174B0AAAC1C}"/>
                </a:ext>
              </a:extLst>
            </p:cNvPr>
            <p:cNvSpPr/>
            <p:nvPr/>
          </p:nvSpPr>
          <p:spPr>
            <a:xfrm>
              <a:off x="3425967" y="3346865"/>
              <a:ext cx="786415" cy="232649"/>
            </a:xfrm>
            <a:prstGeom prst="roundRect">
              <a:avLst>
                <a:gd name="adj" fmla="val 21086"/>
              </a:avLst>
            </a:prstGeom>
            <a:solidFill>
              <a:srgbClr val="3378FD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72000" bIns="0" rtlCol="0" anchor="ctr"/>
            <a:lstStyle/>
            <a:p>
              <a:pPr algn="r"/>
              <a:r>
                <a:rPr lang="ko-KR" altLang="en-US" sz="900" dirty="0">
                  <a:solidFill>
                    <a:schemeClr val="bg1"/>
                  </a:solidFill>
                  <a:latin typeface="+mj-lt"/>
                </a:rPr>
                <a:t>다시하기</a:t>
              </a:r>
            </a:p>
          </p:txBody>
        </p:sp>
        <p:sp>
          <p:nvSpPr>
            <p:cNvPr id="125" name="화살표: 원형 12">
              <a:extLst>
                <a:ext uri="{FF2B5EF4-FFF2-40B4-BE49-F238E27FC236}">
                  <a16:creationId xmlns:a16="http://schemas.microsoft.com/office/drawing/2014/main" id="{A06A7E3B-BBCB-4C85-B648-024A5DD532ED}"/>
                </a:ext>
              </a:extLst>
            </p:cNvPr>
            <p:cNvSpPr/>
            <p:nvPr/>
          </p:nvSpPr>
          <p:spPr>
            <a:xfrm>
              <a:off x="3462267" y="3380836"/>
              <a:ext cx="164705" cy="164705"/>
            </a:xfrm>
            <a:prstGeom prst="circularArrow">
              <a:avLst>
                <a:gd name="adj1" fmla="val 8960"/>
                <a:gd name="adj2" fmla="val 962270"/>
                <a:gd name="adj3" fmla="val 20429866"/>
                <a:gd name="adj4" fmla="val 1583026"/>
                <a:gd name="adj5" fmla="val 14375"/>
              </a:avLst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pic>
        <p:nvPicPr>
          <p:cNvPr id="129" name="그림 128">
            <a:extLst>
              <a:ext uri="{FF2B5EF4-FFF2-40B4-BE49-F238E27FC236}">
                <a16:creationId xmlns:a16="http://schemas.microsoft.com/office/drawing/2014/main" id="{741B85FC-D172-45EB-85C2-C811D0A3A9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87" y="2961601"/>
            <a:ext cx="544599" cy="544599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59EE3C16-14BA-4FDE-A8CF-A75E186A0B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7346">
            <a:off x="4212489" y="1328594"/>
            <a:ext cx="619647" cy="619647"/>
          </a:xfrm>
          <a:prstGeom prst="rect">
            <a:avLst/>
          </a:prstGeom>
        </p:spPr>
      </p:pic>
      <p:sp>
        <p:nvSpPr>
          <p:cNvPr id="131" name="타원 130">
            <a:extLst>
              <a:ext uri="{FF2B5EF4-FFF2-40B4-BE49-F238E27FC236}">
                <a16:creationId xmlns:a16="http://schemas.microsoft.com/office/drawing/2014/main" id="{D9EB4530-642D-4528-A6B9-A116C93A5124}"/>
              </a:ext>
            </a:extLst>
          </p:cNvPr>
          <p:cNvSpPr/>
          <p:nvPr/>
        </p:nvSpPr>
        <p:spPr>
          <a:xfrm>
            <a:off x="7765907" y="1681962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3455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2808183A-2998-48FD-8F6E-63B21D2DC4FA}"/>
              </a:ext>
            </a:extLst>
          </p:cNvPr>
          <p:cNvGrpSpPr/>
          <p:nvPr/>
        </p:nvGrpSpPr>
        <p:grpSpPr>
          <a:xfrm>
            <a:off x="3055975" y="2867387"/>
            <a:ext cx="2619593" cy="625823"/>
            <a:chOff x="169327" y="2902237"/>
            <a:chExt cx="2619593" cy="625823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AA5DF042-BFC4-4F3E-BCC0-5B283F6372CF}"/>
                </a:ext>
              </a:extLst>
            </p:cNvPr>
            <p:cNvSpPr/>
            <p:nvPr/>
          </p:nvSpPr>
          <p:spPr>
            <a:xfrm>
              <a:off x="169327" y="2902237"/>
              <a:ext cx="2619593" cy="625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653CE09F-C3BC-4AD6-B6AA-7CAB4DFA868B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167" name="1/2 액자 166">
                <a:extLst>
                  <a:ext uri="{FF2B5EF4-FFF2-40B4-BE49-F238E27FC236}">
                    <a16:creationId xmlns:a16="http://schemas.microsoft.com/office/drawing/2014/main" id="{54E5E7A7-1B1B-4890-8438-E1D15FF33F81}"/>
                  </a:ext>
                </a:extLst>
              </p:cNvPr>
              <p:cNvSpPr/>
              <p:nvPr/>
            </p:nvSpPr>
            <p:spPr>
              <a:xfrm rot="189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1ADAAE2C-409D-4159-B6FB-72BB9C7CEDC5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 dirty="0">
                    <a:latin typeface="+mj-lt"/>
                  </a:rPr>
                  <a:t>참고자료</a:t>
                </a:r>
              </a:p>
            </p:txBody>
          </p:sp>
        </p:grp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595E29-0B03-47D5-9AEF-DF71D2593966}"/>
              </a:ext>
            </a:extLst>
          </p:cNvPr>
          <p:cNvSpPr/>
          <p:nvPr/>
        </p:nvSpPr>
        <p:spPr>
          <a:xfrm>
            <a:off x="169327" y="1929045"/>
            <a:ext cx="2619593" cy="88851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4E90854-92A8-4ED1-8F66-B0A8492131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C76F2C-3671-49E8-85DA-93F4D6D132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5C9FB9-6C63-4BA4-A3E4-CB28C98F51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이론 </a:t>
            </a:r>
            <a:r>
              <a:rPr lang="ko-KR" altLang="en-US" dirty="0" err="1"/>
              <a:t>수업상세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B1251B-8503-48DA-A4E6-4E3BC45A047B}"/>
              </a:ext>
            </a:extLst>
          </p:cNvPr>
          <p:cNvSpPr txBox="1"/>
          <p:nvPr/>
        </p:nvSpPr>
        <p:spPr>
          <a:xfrm>
            <a:off x="534493" y="1404367"/>
            <a:ext cx="117831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b="1" dirty="0">
                <a:latin typeface="+mj-lt"/>
                <a:ea typeface="+mj-ea"/>
              </a:rPr>
              <a:t>1. </a:t>
            </a:r>
            <a:r>
              <a:rPr lang="ko-KR" altLang="en-US" sz="1100" b="1" dirty="0">
                <a:latin typeface="+mj-lt"/>
                <a:ea typeface="+mj-ea"/>
              </a:rPr>
              <a:t>수업 제목</a:t>
            </a:r>
            <a:endParaRPr lang="ko-KR" altLang="en-US" sz="1600" b="1" dirty="0">
              <a:latin typeface="+mj-lt"/>
              <a:ea typeface="+mj-ea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45A011B-958E-43AB-B44E-BED4BD4C6266}"/>
              </a:ext>
            </a:extLst>
          </p:cNvPr>
          <p:cNvCxnSpPr>
            <a:cxnSpLocks/>
          </p:cNvCxnSpPr>
          <p:nvPr/>
        </p:nvCxnSpPr>
        <p:spPr>
          <a:xfrm flipH="1">
            <a:off x="290568" y="1489005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A104495-7172-48CC-9300-E3E83E759BC1}"/>
              </a:ext>
            </a:extLst>
          </p:cNvPr>
          <p:cNvCxnSpPr/>
          <p:nvPr/>
        </p:nvCxnSpPr>
        <p:spPr>
          <a:xfrm>
            <a:off x="216878" y="1661919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9F8531A-CBD9-4A74-9F7D-F14592931AFA}"/>
              </a:ext>
            </a:extLst>
          </p:cNvPr>
          <p:cNvSpPr txBox="1"/>
          <p:nvPr/>
        </p:nvSpPr>
        <p:spPr>
          <a:xfrm>
            <a:off x="388603" y="2008014"/>
            <a:ext cx="1878902" cy="6924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수업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소개글입니다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. </a:t>
            </a: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학습 목표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준비물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유의사항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4.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기타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1EED2F7-D093-4368-A4F5-C0C257E42033}"/>
              </a:ext>
            </a:extLst>
          </p:cNvPr>
          <p:cNvSpPr/>
          <p:nvPr/>
        </p:nvSpPr>
        <p:spPr>
          <a:xfrm>
            <a:off x="3177216" y="3233726"/>
            <a:ext cx="1633508" cy="1773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>
                <a:solidFill>
                  <a:schemeClr val="tx1"/>
                </a:solidFill>
                <a:latin typeface="+mn-ea"/>
              </a:rPr>
              <a:t>파일명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8" name="사각형: 둥근 모서리 259">
            <a:extLst>
              <a:ext uri="{FF2B5EF4-FFF2-40B4-BE49-F238E27FC236}">
                <a16:creationId xmlns:a16="http://schemas.microsoft.com/office/drawing/2014/main" id="{6484423B-000D-4113-B057-2DCBF8F97257}"/>
              </a:ext>
            </a:extLst>
          </p:cNvPr>
          <p:cNvSpPr/>
          <p:nvPr/>
        </p:nvSpPr>
        <p:spPr>
          <a:xfrm>
            <a:off x="5004470" y="3228531"/>
            <a:ext cx="533591" cy="187690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다운로드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B541743-329A-4413-BC1F-081E467E2D5F}"/>
              </a:ext>
            </a:extLst>
          </p:cNvPr>
          <p:cNvGrpSpPr/>
          <p:nvPr/>
        </p:nvGrpSpPr>
        <p:grpSpPr>
          <a:xfrm>
            <a:off x="169327" y="2902238"/>
            <a:ext cx="2619593" cy="358928"/>
            <a:chOff x="169327" y="2902238"/>
            <a:chExt cx="2619593" cy="358928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E973458D-43B6-49C9-B5B4-01B217DB5300}"/>
                </a:ext>
              </a:extLst>
            </p:cNvPr>
            <p:cNvSpPr/>
            <p:nvPr/>
          </p:nvSpPr>
          <p:spPr>
            <a:xfrm>
              <a:off x="169327" y="2902238"/>
              <a:ext cx="2619593" cy="358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541D66AD-98ED-42FD-9729-1219D2E9DC7D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124" name="1/2 액자 123">
                <a:extLst>
                  <a:ext uri="{FF2B5EF4-FFF2-40B4-BE49-F238E27FC236}">
                    <a16:creationId xmlns:a16="http://schemas.microsoft.com/office/drawing/2014/main" id="{70041807-D01B-414F-9CD7-32901EAB200C}"/>
                  </a:ext>
                </a:extLst>
              </p:cNvPr>
              <p:cNvSpPr/>
              <p:nvPr/>
            </p:nvSpPr>
            <p:spPr>
              <a:xfrm rot="81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1F6C2C9-3454-433D-A0E8-A4307BE39A24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 dirty="0">
                    <a:latin typeface="+mj-lt"/>
                  </a:rPr>
                  <a:t>참고자료</a:t>
                </a:r>
              </a:p>
            </p:txBody>
          </p:sp>
        </p:grpSp>
      </p:grpSp>
      <p:pic>
        <p:nvPicPr>
          <p:cNvPr id="146" name="그림 145">
            <a:extLst>
              <a:ext uri="{FF2B5EF4-FFF2-40B4-BE49-F238E27FC236}">
                <a16:creationId xmlns:a16="http://schemas.microsoft.com/office/drawing/2014/main" id="{46D4725D-16DC-4E79-8E79-E4534E49D4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42" y="1703447"/>
            <a:ext cx="173740" cy="173740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05F62E2F-A36E-4A99-99A6-AAF99511C2A6}"/>
              </a:ext>
            </a:extLst>
          </p:cNvPr>
          <p:cNvSpPr txBox="1"/>
          <p:nvPr/>
        </p:nvSpPr>
        <p:spPr>
          <a:xfrm>
            <a:off x="469716" y="1707236"/>
            <a:ext cx="1726442" cy="1407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j-lt"/>
              </a:rPr>
              <a:t>2021-06-01 ~ 2021-07-01</a:t>
            </a: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57B6065F-5D5E-479E-A6BF-78AC2D6E6D62}"/>
              </a:ext>
            </a:extLst>
          </p:cNvPr>
          <p:cNvGrpSpPr/>
          <p:nvPr/>
        </p:nvGrpSpPr>
        <p:grpSpPr>
          <a:xfrm>
            <a:off x="169327" y="3347682"/>
            <a:ext cx="2619593" cy="358928"/>
            <a:chOff x="169327" y="2902238"/>
            <a:chExt cx="2619593" cy="358928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1B397AD9-4B15-459B-B460-27AE4D3D4715}"/>
                </a:ext>
              </a:extLst>
            </p:cNvPr>
            <p:cNvSpPr/>
            <p:nvPr/>
          </p:nvSpPr>
          <p:spPr>
            <a:xfrm>
              <a:off x="169327" y="2902238"/>
              <a:ext cx="2619593" cy="358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09CF367D-2F46-43B1-8190-65862FC3E8C4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152" name="1/2 액자 151">
                <a:extLst>
                  <a:ext uri="{FF2B5EF4-FFF2-40B4-BE49-F238E27FC236}">
                    <a16:creationId xmlns:a16="http://schemas.microsoft.com/office/drawing/2014/main" id="{129F0AFA-BF5E-44E2-BDB5-310552578103}"/>
                  </a:ext>
                </a:extLst>
              </p:cNvPr>
              <p:cNvSpPr/>
              <p:nvPr/>
            </p:nvSpPr>
            <p:spPr>
              <a:xfrm rot="81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BC53E582-B99D-4A94-B70B-D6E6333D2546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>
                    <a:latin typeface="+mj-lt"/>
                  </a:rPr>
                  <a:t>유튜브 영상</a:t>
                </a:r>
                <a:endParaRPr lang="ko-KR" altLang="en-US" sz="1000" dirty="0">
                  <a:latin typeface="+mj-lt"/>
                </a:endParaRPr>
              </a:p>
            </p:txBody>
          </p:sp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DC0C2E02-FEC4-45A0-84C2-CA4C2AD4A597}"/>
              </a:ext>
            </a:extLst>
          </p:cNvPr>
          <p:cNvGrpSpPr/>
          <p:nvPr/>
        </p:nvGrpSpPr>
        <p:grpSpPr>
          <a:xfrm>
            <a:off x="169327" y="3795995"/>
            <a:ext cx="2619593" cy="358928"/>
            <a:chOff x="169327" y="2902238"/>
            <a:chExt cx="2619593" cy="358928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C689502E-97C3-493D-B065-ACF26EB37298}"/>
                </a:ext>
              </a:extLst>
            </p:cNvPr>
            <p:cNvSpPr/>
            <p:nvPr/>
          </p:nvSpPr>
          <p:spPr>
            <a:xfrm>
              <a:off x="169327" y="2902238"/>
              <a:ext cx="2619593" cy="358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FCEFB72F-F77C-433F-9253-529191B35A34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157" name="1/2 액자 156">
                <a:extLst>
                  <a:ext uri="{FF2B5EF4-FFF2-40B4-BE49-F238E27FC236}">
                    <a16:creationId xmlns:a16="http://schemas.microsoft.com/office/drawing/2014/main" id="{B527CFE4-5B9F-4B21-A90C-94A7370734E8}"/>
                  </a:ext>
                </a:extLst>
              </p:cNvPr>
              <p:cNvSpPr/>
              <p:nvPr/>
            </p:nvSpPr>
            <p:spPr>
              <a:xfrm rot="81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8676F27F-10E1-487D-91CC-3A23F7321177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>
                    <a:latin typeface="+mj-lt"/>
                  </a:rPr>
                  <a:t>수업 관련 링크</a:t>
                </a:r>
                <a:endParaRPr lang="ko-KR" altLang="en-US" sz="1000" dirty="0">
                  <a:latin typeface="+mj-lt"/>
                </a:endParaRPr>
              </a:p>
            </p:txBody>
          </p:sp>
        </p:grp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FD1998-D25A-46F8-B25C-EDE81BA9601A}"/>
              </a:ext>
            </a:extLst>
          </p:cNvPr>
          <p:cNvSpPr/>
          <p:nvPr/>
        </p:nvSpPr>
        <p:spPr>
          <a:xfrm>
            <a:off x="155040" y="6156896"/>
            <a:ext cx="2647691" cy="350812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+mj-lt"/>
              </a:rPr>
              <a:t>수강 완료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EBCE715-C6E7-4E6C-9B5A-CD0811D82039}"/>
              </a:ext>
            </a:extLst>
          </p:cNvPr>
          <p:cNvSpPr/>
          <p:nvPr/>
        </p:nvSpPr>
        <p:spPr>
          <a:xfrm>
            <a:off x="3055975" y="1929045"/>
            <a:ext cx="2619593" cy="88851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EF68823-3FA7-43F9-B4A5-20C779A24445}"/>
              </a:ext>
            </a:extLst>
          </p:cNvPr>
          <p:cNvSpPr txBox="1"/>
          <p:nvPr/>
        </p:nvSpPr>
        <p:spPr>
          <a:xfrm>
            <a:off x="3421141" y="1404367"/>
            <a:ext cx="117831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b="1" dirty="0">
                <a:latin typeface="+mj-lt"/>
                <a:ea typeface="+mj-ea"/>
              </a:rPr>
              <a:t>1. </a:t>
            </a:r>
            <a:r>
              <a:rPr lang="ko-KR" altLang="en-US" sz="1100" b="1" dirty="0">
                <a:latin typeface="+mj-lt"/>
                <a:ea typeface="+mj-ea"/>
              </a:rPr>
              <a:t>수업 제목</a:t>
            </a:r>
            <a:endParaRPr lang="ko-KR" altLang="en-US" sz="1600" b="1" dirty="0">
              <a:latin typeface="+mj-lt"/>
              <a:ea typeface="+mj-ea"/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75B03DC1-6B75-49E2-B9D8-4C0A2E375074}"/>
              </a:ext>
            </a:extLst>
          </p:cNvPr>
          <p:cNvCxnSpPr>
            <a:cxnSpLocks/>
          </p:cNvCxnSpPr>
          <p:nvPr/>
        </p:nvCxnSpPr>
        <p:spPr>
          <a:xfrm flipH="1">
            <a:off x="3177216" y="1489005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09DFD9DE-D65E-4492-BA5E-C5EB55CDA414}"/>
              </a:ext>
            </a:extLst>
          </p:cNvPr>
          <p:cNvCxnSpPr>
            <a:cxnSpLocks/>
          </p:cNvCxnSpPr>
          <p:nvPr/>
        </p:nvCxnSpPr>
        <p:spPr>
          <a:xfrm>
            <a:off x="3103526" y="1661919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0066D44B-0889-4CB4-B681-71EBD94EE853}"/>
              </a:ext>
            </a:extLst>
          </p:cNvPr>
          <p:cNvSpPr txBox="1"/>
          <p:nvPr/>
        </p:nvSpPr>
        <p:spPr>
          <a:xfrm>
            <a:off x="3275251" y="2008014"/>
            <a:ext cx="1878902" cy="6924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수업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소개글입니다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. </a:t>
            </a: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학습 목표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준비물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유의사항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4.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기타</a:t>
            </a:r>
          </a:p>
        </p:txBody>
      </p:sp>
      <p:pic>
        <p:nvPicPr>
          <p:cNvPr id="169" name="그림 168">
            <a:extLst>
              <a:ext uri="{FF2B5EF4-FFF2-40B4-BE49-F238E27FC236}">
                <a16:creationId xmlns:a16="http://schemas.microsoft.com/office/drawing/2014/main" id="{AFA9C67E-9715-4ACD-98A6-201C25C0C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90" y="1703447"/>
            <a:ext cx="173740" cy="173740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43D5E3C6-4831-4508-BEB9-C1A4729A7CF5}"/>
              </a:ext>
            </a:extLst>
          </p:cNvPr>
          <p:cNvSpPr txBox="1"/>
          <p:nvPr/>
        </p:nvSpPr>
        <p:spPr>
          <a:xfrm>
            <a:off x="3356364" y="1707236"/>
            <a:ext cx="1726442" cy="1407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j-lt"/>
              </a:rPr>
              <a:t>2021-06-01 ~ 2021-07-01</a:t>
            </a:r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9CAE99B0-A50C-4EAF-A29A-962FE57EBCDC}"/>
              </a:ext>
            </a:extLst>
          </p:cNvPr>
          <p:cNvGrpSpPr/>
          <p:nvPr/>
        </p:nvGrpSpPr>
        <p:grpSpPr>
          <a:xfrm>
            <a:off x="3055975" y="3529757"/>
            <a:ext cx="2619593" cy="1728433"/>
            <a:chOff x="169327" y="2902237"/>
            <a:chExt cx="2619593" cy="1728433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D2101768-8D41-4E05-9DAB-F848B4E8BB8B}"/>
                </a:ext>
              </a:extLst>
            </p:cNvPr>
            <p:cNvSpPr/>
            <p:nvPr/>
          </p:nvSpPr>
          <p:spPr>
            <a:xfrm>
              <a:off x="169327" y="2902237"/>
              <a:ext cx="2619593" cy="17284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DA7001D5-0BB4-4584-A476-A7E525F76CC0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174" name="1/2 액자 173">
                <a:extLst>
                  <a:ext uri="{FF2B5EF4-FFF2-40B4-BE49-F238E27FC236}">
                    <a16:creationId xmlns:a16="http://schemas.microsoft.com/office/drawing/2014/main" id="{ED6D47B3-EFA6-4988-9ADE-3504653C10FD}"/>
                  </a:ext>
                </a:extLst>
              </p:cNvPr>
              <p:cNvSpPr/>
              <p:nvPr/>
            </p:nvSpPr>
            <p:spPr>
              <a:xfrm rot="189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C30E0EC3-41A9-4DF2-B84E-B97606474DBD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>
                    <a:latin typeface="+mj-lt"/>
                  </a:rPr>
                  <a:t>유튜브 영상</a:t>
                </a:r>
                <a:endParaRPr lang="ko-KR" altLang="en-US" sz="1000" dirty="0">
                  <a:latin typeface="+mj-lt"/>
                </a:endParaRPr>
              </a:p>
            </p:txBody>
          </p:sp>
        </p:grp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D3E154B7-3717-4ABB-AA2C-DBF3414E93EA}"/>
              </a:ext>
            </a:extLst>
          </p:cNvPr>
          <p:cNvGrpSpPr/>
          <p:nvPr/>
        </p:nvGrpSpPr>
        <p:grpSpPr>
          <a:xfrm>
            <a:off x="3055975" y="5294496"/>
            <a:ext cx="2619593" cy="800609"/>
            <a:chOff x="169327" y="2902237"/>
            <a:chExt cx="2619593" cy="800609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E4AA46D1-9F9A-4D48-ACFE-889A843DDC5C}"/>
                </a:ext>
              </a:extLst>
            </p:cNvPr>
            <p:cNvSpPr/>
            <p:nvPr/>
          </p:nvSpPr>
          <p:spPr>
            <a:xfrm>
              <a:off x="169327" y="2902237"/>
              <a:ext cx="2619593" cy="8006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29CF8849-95B4-4ECB-8E32-F539EAFB1A31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179" name="1/2 액자 178">
                <a:extLst>
                  <a:ext uri="{FF2B5EF4-FFF2-40B4-BE49-F238E27FC236}">
                    <a16:creationId xmlns:a16="http://schemas.microsoft.com/office/drawing/2014/main" id="{F7AA8029-F0D4-4870-BB3A-D12DCE1D6CFD}"/>
                  </a:ext>
                </a:extLst>
              </p:cNvPr>
              <p:cNvSpPr/>
              <p:nvPr/>
            </p:nvSpPr>
            <p:spPr>
              <a:xfrm rot="189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63A1CCF5-A85C-441B-88B2-8BEDED8F6D7F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>
                    <a:latin typeface="+mj-lt"/>
                  </a:rPr>
                  <a:t>수업 관련 링크</a:t>
                </a:r>
                <a:endParaRPr lang="ko-KR" altLang="en-US" sz="1000" dirty="0">
                  <a:latin typeface="+mj-lt"/>
                </a:endParaRPr>
              </a:p>
            </p:txBody>
          </p:sp>
        </p:grpSp>
      </p:grp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8E86B76E-1CB6-4F60-AEED-5E2B27E223F6}"/>
              </a:ext>
            </a:extLst>
          </p:cNvPr>
          <p:cNvSpPr/>
          <p:nvPr/>
        </p:nvSpPr>
        <p:spPr>
          <a:xfrm>
            <a:off x="3041688" y="6156896"/>
            <a:ext cx="2647691" cy="35081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+mj-lt"/>
              </a:rPr>
              <a:t>수강 완료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6EBA441-83A3-478A-9570-3854776DA0B4}"/>
              </a:ext>
            </a:extLst>
          </p:cNvPr>
          <p:cNvGrpSpPr/>
          <p:nvPr/>
        </p:nvGrpSpPr>
        <p:grpSpPr>
          <a:xfrm>
            <a:off x="3055976" y="3911409"/>
            <a:ext cx="2619592" cy="1138026"/>
            <a:chOff x="3243267" y="3950269"/>
            <a:chExt cx="1138026" cy="1138026"/>
          </a:xfrm>
        </p:grpSpPr>
        <p:sp>
          <p:nvSpPr>
            <p:cNvPr id="182" name="사각형: 둥근 모서리 181">
              <a:extLst>
                <a:ext uri="{FF2B5EF4-FFF2-40B4-BE49-F238E27FC236}">
                  <a16:creationId xmlns:a16="http://schemas.microsoft.com/office/drawing/2014/main" id="{778D1062-E5D1-42C1-8EE5-5AEB4D2E3EC4}"/>
                </a:ext>
              </a:extLst>
            </p:cNvPr>
            <p:cNvSpPr/>
            <p:nvPr/>
          </p:nvSpPr>
          <p:spPr>
            <a:xfrm>
              <a:off x="3243267" y="3950269"/>
              <a:ext cx="1138026" cy="113802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C19D3712-EA93-449D-8B71-66D256EFD4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8014" y="3977211"/>
              <a:ext cx="1082013" cy="1084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0833CADA-F6B8-4A99-A946-11333A5084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63940" y="3977212"/>
              <a:ext cx="1086087" cy="10841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2C8BF7C4-7CB0-4276-83EF-2D09AFCA9842}"/>
              </a:ext>
            </a:extLst>
          </p:cNvPr>
          <p:cNvGrpSpPr/>
          <p:nvPr/>
        </p:nvGrpSpPr>
        <p:grpSpPr>
          <a:xfrm>
            <a:off x="4253845" y="5136793"/>
            <a:ext cx="223855" cy="47584"/>
            <a:chOff x="2627421" y="6445739"/>
            <a:chExt cx="223855" cy="47584"/>
          </a:xfrm>
          <a:solidFill>
            <a:schemeClr val="bg1">
              <a:lumMod val="75000"/>
            </a:schemeClr>
          </a:solidFill>
        </p:grpSpPr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1DCAC4FB-706C-4CB2-BFB5-E3558D075358}"/>
                </a:ext>
              </a:extLst>
            </p:cNvPr>
            <p:cNvSpPr/>
            <p:nvPr/>
          </p:nvSpPr>
          <p:spPr>
            <a:xfrm>
              <a:off x="2627421" y="6445739"/>
              <a:ext cx="47584" cy="4758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2E93D9C8-9BD0-40D6-B9CB-A200E8DB5403}"/>
                </a:ext>
              </a:extLst>
            </p:cNvPr>
            <p:cNvSpPr/>
            <p:nvPr/>
          </p:nvSpPr>
          <p:spPr>
            <a:xfrm>
              <a:off x="2717634" y="6445739"/>
              <a:ext cx="47584" cy="47584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5B5C80D1-8F72-4FEF-A11E-57D9FFF91F5D}"/>
                </a:ext>
              </a:extLst>
            </p:cNvPr>
            <p:cNvSpPr/>
            <p:nvPr/>
          </p:nvSpPr>
          <p:spPr>
            <a:xfrm>
              <a:off x="2803692" y="6445739"/>
              <a:ext cx="47584" cy="47584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D69BD3C3-2EDF-4ACD-BC90-A1A6A901ADD0}"/>
              </a:ext>
            </a:extLst>
          </p:cNvPr>
          <p:cNvSpPr/>
          <p:nvPr/>
        </p:nvSpPr>
        <p:spPr>
          <a:xfrm>
            <a:off x="3177215" y="5641877"/>
            <a:ext cx="2360845" cy="1773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링크 이름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ACE97943-8EE0-4204-B868-E38F61AE5C8A}"/>
              </a:ext>
            </a:extLst>
          </p:cNvPr>
          <p:cNvSpPr/>
          <p:nvPr/>
        </p:nvSpPr>
        <p:spPr>
          <a:xfrm>
            <a:off x="3177215" y="5860108"/>
            <a:ext cx="2360845" cy="1773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링크 이름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4AF24A5-CA1E-42FC-9D6F-DE362807B204}"/>
              </a:ext>
            </a:extLst>
          </p:cNvPr>
          <p:cNvGrpSpPr/>
          <p:nvPr/>
        </p:nvGrpSpPr>
        <p:grpSpPr>
          <a:xfrm>
            <a:off x="4003946" y="4219186"/>
            <a:ext cx="775392" cy="575207"/>
            <a:chOff x="6876678" y="2685953"/>
            <a:chExt cx="775392" cy="575207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09DE899C-10D6-4BA2-90E4-2F8CE0402DDB}"/>
                </a:ext>
              </a:extLst>
            </p:cNvPr>
            <p:cNvSpPr/>
            <p:nvPr/>
          </p:nvSpPr>
          <p:spPr>
            <a:xfrm>
              <a:off x="6876678" y="2685953"/>
              <a:ext cx="775392" cy="575207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678C039-7593-415D-BB8C-F22D19C55A96}"/>
                </a:ext>
              </a:extLst>
            </p:cNvPr>
            <p:cNvSpPr/>
            <p:nvPr/>
          </p:nvSpPr>
          <p:spPr>
            <a:xfrm rot="5400000">
              <a:off x="7117545" y="2846979"/>
              <a:ext cx="293659" cy="253154"/>
            </a:xfrm>
            <a:prstGeom prst="triangle">
              <a:avLst/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40F5ED1E-6A98-42BC-9CC2-31E1CDB9742D}"/>
              </a:ext>
            </a:extLst>
          </p:cNvPr>
          <p:cNvGrpSpPr/>
          <p:nvPr/>
        </p:nvGrpSpPr>
        <p:grpSpPr>
          <a:xfrm>
            <a:off x="169327" y="4224969"/>
            <a:ext cx="2619593" cy="358928"/>
            <a:chOff x="169327" y="2902238"/>
            <a:chExt cx="2619593" cy="358928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FBE50257-363C-4D87-93B6-94327B2B4BF4}"/>
                </a:ext>
              </a:extLst>
            </p:cNvPr>
            <p:cNvSpPr/>
            <p:nvPr/>
          </p:nvSpPr>
          <p:spPr>
            <a:xfrm>
              <a:off x="169327" y="2902238"/>
              <a:ext cx="2619593" cy="358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C575A3F0-9826-4136-AA55-CA950E9338C3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194" name="1/2 액자 193">
                <a:extLst>
                  <a:ext uri="{FF2B5EF4-FFF2-40B4-BE49-F238E27FC236}">
                    <a16:creationId xmlns:a16="http://schemas.microsoft.com/office/drawing/2014/main" id="{1DCF3EC4-B65C-4366-ACAB-95708B9AF872}"/>
                  </a:ext>
                </a:extLst>
              </p:cNvPr>
              <p:cNvSpPr/>
              <p:nvPr/>
            </p:nvSpPr>
            <p:spPr>
              <a:xfrm rot="81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8F911A8E-6E70-43AA-8ED6-7DF849ADBD36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 dirty="0">
                    <a:latin typeface="+mj-lt"/>
                  </a:rPr>
                  <a:t>과제</a:t>
                </a:r>
              </a:p>
            </p:txBody>
          </p:sp>
        </p:grp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28691C90-4C3C-47BC-810F-D1BA007E1AD3}"/>
              </a:ext>
            </a:extLst>
          </p:cNvPr>
          <p:cNvGrpSpPr/>
          <p:nvPr/>
        </p:nvGrpSpPr>
        <p:grpSpPr>
          <a:xfrm>
            <a:off x="5954313" y="1570116"/>
            <a:ext cx="2619593" cy="1016065"/>
            <a:chOff x="169327" y="2902237"/>
            <a:chExt cx="2619593" cy="1016065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31E1D627-C992-4D37-9DDF-F4C3BA82398E}"/>
                </a:ext>
              </a:extLst>
            </p:cNvPr>
            <p:cNvSpPr/>
            <p:nvPr/>
          </p:nvSpPr>
          <p:spPr>
            <a:xfrm>
              <a:off x="169327" y="2902237"/>
              <a:ext cx="2619593" cy="10160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16EF23C1-DFA6-4301-BB53-F65D07D16FF7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199" name="1/2 액자 198">
                <a:extLst>
                  <a:ext uri="{FF2B5EF4-FFF2-40B4-BE49-F238E27FC236}">
                    <a16:creationId xmlns:a16="http://schemas.microsoft.com/office/drawing/2014/main" id="{6ABBD0EF-BCDC-4843-A6DE-2996F8196088}"/>
                  </a:ext>
                </a:extLst>
              </p:cNvPr>
              <p:cNvSpPr/>
              <p:nvPr/>
            </p:nvSpPr>
            <p:spPr>
              <a:xfrm rot="189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75DD1268-E3E6-4E3D-94D1-B9108A0451B7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 dirty="0">
                    <a:latin typeface="+mj-lt"/>
                  </a:rPr>
                  <a:t>과제</a:t>
                </a:r>
              </a:p>
            </p:txBody>
          </p:sp>
        </p:grpSp>
      </p:grpSp>
      <p:sp>
        <p:nvSpPr>
          <p:cNvPr id="78" name="사각형: 둥근 모서리 259">
            <a:extLst>
              <a:ext uri="{FF2B5EF4-FFF2-40B4-BE49-F238E27FC236}">
                <a16:creationId xmlns:a16="http://schemas.microsoft.com/office/drawing/2014/main" id="{813C2F09-45E3-4D26-A355-7A81A4629416}"/>
              </a:ext>
            </a:extLst>
          </p:cNvPr>
          <p:cNvSpPr/>
          <p:nvPr/>
        </p:nvSpPr>
        <p:spPr>
          <a:xfrm>
            <a:off x="5336104" y="4864892"/>
            <a:ext cx="301198" cy="155115"/>
          </a:xfrm>
          <a:prstGeom prst="roundRect">
            <a:avLst>
              <a:gd name="adj" fmla="val 21086"/>
            </a:avLst>
          </a:prstGeom>
          <a:solidFill>
            <a:srgbClr val="00B05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+mj-lt"/>
              </a:rPr>
              <a:t>완료</a:t>
            </a:r>
          </a:p>
        </p:txBody>
      </p:sp>
      <p:graphicFrame>
        <p:nvGraphicFramePr>
          <p:cNvPr id="81" name="표 158">
            <a:extLst>
              <a:ext uri="{FF2B5EF4-FFF2-40B4-BE49-F238E27FC236}">
                <a16:creationId xmlns:a16="http://schemas.microsoft.com/office/drawing/2014/main" id="{56E9EFDE-AD2C-4D86-A462-58A02753A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585490"/>
              </p:ext>
            </p:extLst>
          </p:nvPr>
        </p:nvGraphicFramePr>
        <p:xfrm>
          <a:off x="8686113" y="898473"/>
          <a:ext cx="1566249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이론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수업상세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페이지의 기본값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수강완료 버튼 비활성화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참고자료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유튜브 영상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수업관련링크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과제를 전부 펼쳐보고 유튜브 영상을 모두 시청 완료했을 시 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해당 강좌의 수업목록 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</a:tbl>
          </a:graphicData>
        </a:graphic>
      </p:graphicFrame>
      <p:sp>
        <p:nvSpPr>
          <p:cNvPr id="82" name="타원 81">
            <a:extLst>
              <a:ext uri="{FF2B5EF4-FFF2-40B4-BE49-F238E27FC236}">
                <a16:creationId xmlns:a16="http://schemas.microsoft.com/office/drawing/2014/main" id="{97A9D510-CEDA-48A7-8E16-161AB18EC530}"/>
              </a:ext>
            </a:extLst>
          </p:cNvPr>
          <p:cNvSpPr/>
          <p:nvPr/>
        </p:nvSpPr>
        <p:spPr>
          <a:xfrm>
            <a:off x="2509598" y="6228903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35422E3E-9F1D-4862-A314-2015F1845B9A}"/>
              </a:ext>
            </a:extLst>
          </p:cNvPr>
          <p:cNvSpPr/>
          <p:nvPr/>
        </p:nvSpPr>
        <p:spPr>
          <a:xfrm>
            <a:off x="5435936" y="6228903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5743EF4-A463-48C2-B20E-9F5454510F42}"/>
              </a:ext>
            </a:extLst>
          </p:cNvPr>
          <p:cNvSpPr/>
          <p:nvPr/>
        </p:nvSpPr>
        <p:spPr>
          <a:xfrm>
            <a:off x="6064636" y="1912104"/>
            <a:ext cx="2180194" cy="24721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업로드한 과제</a:t>
            </a:r>
          </a:p>
        </p:txBody>
      </p:sp>
      <p:sp>
        <p:nvSpPr>
          <p:cNvPr id="85" name="사각형: 둥근 모서리 259">
            <a:extLst>
              <a:ext uri="{FF2B5EF4-FFF2-40B4-BE49-F238E27FC236}">
                <a16:creationId xmlns:a16="http://schemas.microsoft.com/office/drawing/2014/main" id="{AC0963C6-E43D-4E37-85D0-DF050E330F42}"/>
              </a:ext>
            </a:extLst>
          </p:cNvPr>
          <p:cNvSpPr/>
          <p:nvPr/>
        </p:nvSpPr>
        <p:spPr>
          <a:xfrm>
            <a:off x="6959144" y="2308170"/>
            <a:ext cx="533591" cy="187690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업로드</a:t>
            </a: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6C394D6E-46C8-44D5-9524-459E01B63B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587" y="1970687"/>
            <a:ext cx="139250" cy="139250"/>
          </a:xfrm>
          <a:prstGeom prst="rect">
            <a:avLst/>
          </a:prstGeom>
        </p:spPr>
      </p:pic>
      <p:sp>
        <p:nvSpPr>
          <p:cNvPr id="87" name="텍스트 개체 틀 3">
            <a:extLst>
              <a:ext uri="{FF2B5EF4-FFF2-40B4-BE49-F238E27FC236}">
                <a16:creationId xmlns:a16="http://schemas.microsoft.com/office/drawing/2014/main" id="{B19C5750-FEC9-4229-AFAA-385CD8290661}"/>
              </a:ext>
            </a:extLst>
          </p:cNvPr>
          <p:cNvSpPr txBox="1">
            <a:spLocks/>
          </p:cNvSpPr>
          <p:nvPr/>
        </p:nvSpPr>
        <p:spPr>
          <a:xfrm>
            <a:off x="7524750" y="2332103"/>
            <a:ext cx="936390" cy="21602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00" baseline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09976" fontAlgn="auto">
              <a:spcBef>
                <a:spcPts val="886"/>
              </a:spcBef>
              <a:spcAft>
                <a:spcPts val="0"/>
              </a:spcAft>
              <a:defRPr/>
            </a:pPr>
            <a:r>
              <a:rPr kumimoji="0" lang="ko-KR" altLang="en-US" sz="700" b="0" spc="-8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최대 </a:t>
            </a:r>
            <a:r>
              <a:rPr kumimoji="0" lang="en-US" altLang="ko-KR" sz="700" b="0" spc="-8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</a:t>
            </a:r>
            <a:r>
              <a:rPr kumimoji="0" lang="ko-KR" altLang="en-US" sz="700" b="0" spc="-8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</a:t>
            </a:r>
            <a:r>
              <a:rPr kumimoji="0" lang="en-US" altLang="ko-KR" sz="700" b="0" spc="-8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kumimoji="0" lang="ko-KR" altLang="en-US" sz="700" b="0" spc="-8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용량제한 </a:t>
            </a:r>
            <a:r>
              <a:rPr kumimoji="0" lang="en-US" altLang="ko-KR" sz="700" b="0" spc="-8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30MB</a:t>
            </a:r>
            <a:endParaRPr kumimoji="0" lang="ko-KR" altLang="en-US" sz="700" b="0" spc="-89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9306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705CA73-58C3-4DAF-B372-157F8F9C9A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FC9D0A-CB37-4BB4-9DFB-CEBCD3E098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8E1FFD-1AE6-485C-81EE-DA65A9A45F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err="1"/>
              <a:t>강좌상세</a:t>
            </a:r>
            <a:r>
              <a:rPr lang="en-US" altLang="ko-KR" dirty="0"/>
              <a:t>/</a:t>
            </a:r>
            <a:r>
              <a:rPr lang="ko-KR" altLang="en-US" dirty="0"/>
              <a:t>강좌게시판</a:t>
            </a:r>
            <a:r>
              <a:rPr lang="en-US" altLang="ko-KR" dirty="0"/>
              <a:t>/</a:t>
            </a:r>
            <a:r>
              <a:rPr lang="ko-KR" altLang="en-US" dirty="0"/>
              <a:t>강좌게시판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8E68AEC-9792-4706-9741-834DAE0C71BD}"/>
              </a:ext>
            </a:extLst>
          </p:cNvPr>
          <p:cNvCxnSpPr>
            <a:cxnSpLocks/>
          </p:cNvCxnSpPr>
          <p:nvPr/>
        </p:nvCxnSpPr>
        <p:spPr>
          <a:xfrm flipH="1">
            <a:off x="6009429" y="1489005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C0B64FD-A9F5-48F4-8DEE-8F1962A0AC3F}"/>
              </a:ext>
            </a:extLst>
          </p:cNvPr>
          <p:cNvSpPr txBox="1"/>
          <p:nvPr/>
        </p:nvSpPr>
        <p:spPr>
          <a:xfrm>
            <a:off x="3372610" y="1404367"/>
            <a:ext cx="117831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100" b="1" dirty="0">
                <a:latin typeface="+mj-lt"/>
                <a:ea typeface="+mj-ea"/>
              </a:rPr>
              <a:t>강좌 게시판</a:t>
            </a:r>
            <a:endParaRPr lang="ko-KR" altLang="en-US" sz="1600" b="1" dirty="0">
              <a:latin typeface="+mj-lt"/>
              <a:ea typeface="+mj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BDAA729-34A8-4673-B117-89DA26E0C295}"/>
              </a:ext>
            </a:extLst>
          </p:cNvPr>
          <p:cNvCxnSpPr>
            <a:cxnSpLocks/>
          </p:cNvCxnSpPr>
          <p:nvPr/>
        </p:nvCxnSpPr>
        <p:spPr>
          <a:xfrm flipH="1">
            <a:off x="3128685" y="1489005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07C1AE4-0CF3-4880-AADD-48DD37A75E1E}"/>
              </a:ext>
            </a:extLst>
          </p:cNvPr>
          <p:cNvCxnSpPr/>
          <p:nvPr/>
        </p:nvCxnSpPr>
        <p:spPr>
          <a:xfrm>
            <a:off x="3108861" y="1661919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28B562C-5A8B-4846-99B5-38F57159ECC2}"/>
              </a:ext>
            </a:extLst>
          </p:cNvPr>
          <p:cNvGrpSpPr/>
          <p:nvPr/>
        </p:nvGrpSpPr>
        <p:grpSpPr>
          <a:xfrm>
            <a:off x="3061310" y="1692399"/>
            <a:ext cx="2619593" cy="358928"/>
            <a:chOff x="169327" y="2902238"/>
            <a:chExt cx="2619593" cy="35892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35A1CCB-3F2A-4CC1-BA55-9350142D575A}"/>
                </a:ext>
              </a:extLst>
            </p:cNvPr>
            <p:cNvSpPr/>
            <p:nvPr/>
          </p:nvSpPr>
          <p:spPr>
            <a:xfrm>
              <a:off x="169327" y="2902238"/>
              <a:ext cx="2619593" cy="358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EF56647-8A10-455C-846A-07DB9AAC8789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28" name="1/2 액자 27">
                <a:extLst>
                  <a:ext uri="{FF2B5EF4-FFF2-40B4-BE49-F238E27FC236}">
                    <a16:creationId xmlns:a16="http://schemas.microsoft.com/office/drawing/2014/main" id="{0C78D169-C871-46C1-80A7-F974FCEFA483}"/>
                  </a:ext>
                </a:extLst>
              </p:cNvPr>
              <p:cNvSpPr/>
              <p:nvPr/>
            </p:nvSpPr>
            <p:spPr>
              <a:xfrm rot="81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CA7C72-05B6-4A41-951B-53D802D94727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 dirty="0">
                    <a:latin typeface="+mj-lt"/>
                  </a:rPr>
                  <a:t>강좌 이름 </a:t>
                </a:r>
                <a:r>
                  <a:rPr lang="en-US" altLang="ko-KR" sz="1000" dirty="0">
                    <a:latin typeface="+mj-lt"/>
                  </a:rPr>
                  <a:t>1</a:t>
                </a:r>
                <a:endParaRPr lang="ko-KR" altLang="en-US" sz="1000" dirty="0">
                  <a:latin typeface="+mj-lt"/>
                </a:endParaRP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EE2A1AB-71CB-4F36-B208-AC65D3FDC3F0}"/>
              </a:ext>
            </a:extLst>
          </p:cNvPr>
          <p:cNvGrpSpPr/>
          <p:nvPr/>
        </p:nvGrpSpPr>
        <p:grpSpPr>
          <a:xfrm>
            <a:off x="3106105" y="2591671"/>
            <a:ext cx="2546437" cy="521611"/>
            <a:chOff x="3415030" y="1769091"/>
            <a:chExt cx="2546437" cy="52161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6181D2-AD93-4650-9C08-9C530B3C87C4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4385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21/6/25/20:00</a:t>
              </a:r>
            </a:p>
            <a:p>
              <a:r>
                <a:rPr lang="ko-KR" altLang="en-US" sz="1050" dirty="0">
                  <a:latin typeface="+mj-lt"/>
                </a:rPr>
                <a:t>게시물 제목입니다</a:t>
              </a:r>
              <a:r>
                <a:rPr lang="en-US" altLang="ko-KR" sz="1050" dirty="0">
                  <a:latin typeface="+mj-lt"/>
                </a:rPr>
                <a:t>. </a:t>
              </a:r>
              <a:r>
                <a:rPr lang="ko-KR" altLang="en-US" sz="1050" dirty="0">
                  <a:latin typeface="+mj-lt"/>
                </a:rPr>
                <a:t>한 줄로 합니다</a:t>
              </a:r>
              <a:r>
                <a:rPr lang="en-US" altLang="ko-KR" sz="1050" dirty="0">
                  <a:latin typeface="+mj-lt"/>
                </a:rPr>
                <a:t>.</a:t>
              </a:r>
              <a:br>
                <a:rPr lang="en-US" altLang="ko-KR" sz="1050" dirty="0">
                  <a:latin typeface="+mj-lt"/>
                </a:rPr>
              </a:b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홍길동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33" name="1/2 액자 32">
              <a:extLst>
                <a:ext uri="{FF2B5EF4-FFF2-40B4-BE49-F238E27FC236}">
                  <a16:creationId xmlns:a16="http://schemas.microsoft.com/office/drawing/2014/main" id="{782F17E4-C890-4A46-82A4-2A0F2A89BEBC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C01790A-D763-4433-BEA1-BDBFB9D32DFA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290702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C7AFCAF-7AFF-4F3D-ACE1-9EF6C104C734}"/>
              </a:ext>
            </a:extLst>
          </p:cNvPr>
          <p:cNvGrpSpPr/>
          <p:nvPr/>
        </p:nvGrpSpPr>
        <p:grpSpPr>
          <a:xfrm>
            <a:off x="3106105" y="3809117"/>
            <a:ext cx="2546437" cy="521611"/>
            <a:chOff x="3415030" y="1769091"/>
            <a:chExt cx="2546437" cy="52161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C5A3CDB-8A5F-4A76-9FFF-B07F8DAB84C8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4385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21/6/25/20:00</a:t>
              </a:r>
            </a:p>
            <a:p>
              <a:r>
                <a:rPr lang="ko-KR" altLang="en-US" sz="1050" dirty="0">
                  <a:latin typeface="+mj-lt"/>
                </a:rPr>
                <a:t>게시물 제목입니다</a:t>
              </a:r>
              <a:r>
                <a:rPr lang="en-US" altLang="ko-KR" sz="1050" dirty="0">
                  <a:latin typeface="+mj-lt"/>
                </a:rPr>
                <a:t>. </a:t>
              </a:r>
              <a:r>
                <a:rPr lang="ko-KR" altLang="en-US" sz="1050" dirty="0">
                  <a:latin typeface="+mj-lt"/>
                </a:rPr>
                <a:t>한 줄로 합니다</a:t>
              </a:r>
              <a:r>
                <a:rPr lang="en-US" altLang="ko-KR" sz="1050" dirty="0">
                  <a:latin typeface="+mj-lt"/>
                </a:rPr>
                <a:t>.</a:t>
              </a:r>
              <a:br>
                <a:rPr lang="en-US" altLang="ko-KR" sz="1050" dirty="0">
                  <a:latin typeface="+mj-lt"/>
                </a:rPr>
              </a:b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홍길동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38" name="1/2 액자 37">
              <a:extLst>
                <a:ext uri="{FF2B5EF4-FFF2-40B4-BE49-F238E27FC236}">
                  <a16:creationId xmlns:a16="http://schemas.microsoft.com/office/drawing/2014/main" id="{6FEB810C-E8B5-4E8C-8011-9374B064C9A6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B3BDE574-F92B-4974-91B8-DDCC96B2E13E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290702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4A29E15-925A-4176-8E6B-1449A1E625E4}"/>
              </a:ext>
            </a:extLst>
          </p:cNvPr>
          <p:cNvGrpSpPr/>
          <p:nvPr/>
        </p:nvGrpSpPr>
        <p:grpSpPr>
          <a:xfrm>
            <a:off x="5496922" y="2144290"/>
            <a:ext cx="121944" cy="148133"/>
            <a:chOff x="5878956" y="1466547"/>
            <a:chExt cx="144935" cy="176062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3492FBC-4977-4BC5-B28A-B99A2A3940D0}"/>
                </a:ext>
              </a:extLst>
            </p:cNvPr>
            <p:cNvSpPr/>
            <p:nvPr/>
          </p:nvSpPr>
          <p:spPr>
            <a:xfrm rot="18900000">
              <a:off x="5878956" y="1466547"/>
              <a:ext cx="144016" cy="14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8B19D307-CE99-4E6C-B38A-ACFB956A6CD4}"/>
                </a:ext>
              </a:extLst>
            </p:cNvPr>
            <p:cNvCxnSpPr>
              <a:cxnSpLocks/>
              <a:stCxn id="57" idx="4"/>
            </p:cNvCxnSpPr>
            <p:nvPr/>
          </p:nvCxnSpPr>
          <p:spPr>
            <a:xfrm rot="18900000">
              <a:off x="6023891" y="1580355"/>
              <a:ext cx="0" cy="6225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4A79CB7-2FA7-4529-9914-98B1E425104D}"/>
              </a:ext>
            </a:extLst>
          </p:cNvPr>
          <p:cNvSpPr/>
          <p:nvPr/>
        </p:nvSpPr>
        <p:spPr>
          <a:xfrm>
            <a:off x="3053874" y="2118693"/>
            <a:ext cx="2405797" cy="1773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검색어를 입력하세요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97" name="표 158">
            <a:extLst>
              <a:ext uri="{FF2B5EF4-FFF2-40B4-BE49-F238E27FC236}">
                <a16:creationId xmlns:a16="http://schemas.microsoft.com/office/drawing/2014/main" id="{36FECE57-1403-4F75-A2F0-655B4919F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854456"/>
              </p:ext>
            </p:extLst>
          </p:nvPr>
        </p:nvGraphicFramePr>
        <p:xfrm>
          <a:off x="8686113" y="898473"/>
          <a:ext cx="1566249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팝업 레이어 생성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(1-1)</a:t>
                      </a: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기본값은 들어온 경로의 해당 강좌 게시판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강좌의 강좌게시판 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현재 위치한 강좌 게시판 이름에 파란색 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검색어는 제목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내용 기준으로 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강좌게시판 상세로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강좌 게시판으로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28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기본값은 들어온 경로의 해당 강좌 게시판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418095"/>
                  </a:ext>
                </a:extLst>
              </a:tr>
            </a:tbl>
          </a:graphicData>
        </a:graphic>
      </p:graphicFrame>
      <p:sp>
        <p:nvSpPr>
          <p:cNvPr id="96" name="타원 95">
            <a:extLst>
              <a:ext uri="{FF2B5EF4-FFF2-40B4-BE49-F238E27FC236}">
                <a16:creationId xmlns:a16="http://schemas.microsoft.com/office/drawing/2014/main" id="{98558E0A-964B-4FC4-A393-3EF682674BF8}"/>
              </a:ext>
            </a:extLst>
          </p:cNvPr>
          <p:cNvSpPr/>
          <p:nvPr/>
        </p:nvSpPr>
        <p:spPr>
          <a:xfrm>
            <a:off x="5584760" y="1676198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5B8D212A-0B7E-4BB5-B2B4-7420313D0A66}"/>
              </a:ext>
            </a:extLst>
          </p:cNvPr>
          <p:cNvSpPr/>
          <p:nvPr/>
        </p:nvSpPr>
        <p:spPr>
          <a:xfrm>
            <a:off x="5352367" y="2725919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3584769-A609-49F5-84EE-549710738C21}"/>
              </a:ext>
            </a:extLst>
          </p:cNvPr>
          <p:cNvSpPr txBox="1"/>
          <p:nvPr/>
        </p:nvSpPr>
        <p:spPr>
          <a:xfrm>
            <a:off x="6068108" y="1839811"/>
            <a:ext cx="813122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000" dirty="0">
                <a:latin typeface="+mj-lt"/>
              </a:rPr>
              <a:t>보낸 사람</a:t>
            </a:r>
            <a:endParaRPr lang="en-US" altLang="ko-KR" sz="1000" dirty="0">
              <a:latin typeface="+mj-lt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A0CE0A47-3F23-4373-AB3E-B9B11CD53C8F}"/>
              </a:ext>
            </a:extLst>
          </p:cNvPr>
          <p:cNvSpPr/>
          <p:nvPr/>
        </p:nvSpPr>
        <p:spPr>
          <a:xfrm>
            <a:off x="6762248" y="1805132"/>
            <a:ext cx="880064" cy="20863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>
                <a:solidFill>
                  <a:schemeClr val="bg1"/>
                </a:solidFill>
              </a:rPr>
              <a:t> 홍길동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BB9C41EF-E0CA-41A8-9101-51D7B4765066}"/>
              </a:ext>
            </a:extLst>
          </p:cNvPr>
          <p:cNvCxnSpPr>
            <a:cxnSpLocks/>
          </p:cNvCxnSpPr>
          <p:nvPr/>
        </p:nvCxnSpPr>
        <p:spPr>
          <a:xfrm>
            <a:off x="5951960" y="2086573"/>
            <a:ext cx="25464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7042C78C-9D8D-401A-9C6A-54283841445D}"/>
              </a:ext>
            </a:extLst>
          </p:cNvPr>
          <p:cNvSpPr txBox="1"/>
          <p:nvPr/>
        </p:nvSpPr>
        <p:spPr>
          <a:xfrm>
            <a:off x="6038666" y="2281731"/>
            <a:ext cx="2288442" cy="33855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ko-KR" altLang="en-US" sz="1100" b="1" dirty="0">
                <a:latin typeface="+mj-lt"/>
              </a:rPr>
              <a:t>게시물의 제목입니다</a:t>
            </a:r>
            <a:r>
              <a:rPr lang="en-US" altLang="ko-KR" sz="1100" b="1" dirty="0">
                <a:latin typeface="+mj-lt"/>
              </a:rPr>
              <a:t>. </a:t>
            </a:r>
            <a:r>
              <a:rPr lang="ko-KR" altLang="en-US" sz="1100" b="1" dirty="0">
                <a:latin typeface="+mj-lt"/>
              </a:rPr>
              <a:t>여기에선 최대 </a:t>
            </a:r>
            <a:r>
              <a:rPr lang="en-US" altLang="ko-KR" sz="1100" b="1" dirty="0">
                <a:latin typeface="+mj-lt"/>
              </a:rPr>
              <a:t>30</a:t>
            </a:r>
            <a:r>
              <a:rPr lang="ko-KR" altLang="en-US" sz="1100" b="1" dirty="0">
                <a:latin typeface="+mj-lt"/>
              </a:rPr>
              <a:t>자 모두 표현됩니다</a:t>
            </a:r>
            <a:r>
              <a:rPr lang="en-US" altLang="ko-KR" sz="1100" b="1" dirty="0">
                <a:latin typeface="+mj-lt"/>
              </a:rPr>
              <a:t>.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5060505-400E-4993-BBC9-D4224F2EA9C9}"/>
              </a:ext>
            </a:extLst>
          </p:cNvPr>
          <p:cNvSpPr txBox="1"/>
          <p:nvPr/>
        </p:nvSpPr>
        <p:spPr>
          <a:xfrm>
            <a:off x="6076438" y="2997473"/>
            <a:ext cx="2288442" cy="13849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A750C32-94B8-4106-B1A3-7037B6676782}"/>
              </a:ext>
            </a:extLst>
          </p:cNvPr>
          <p:cNvSpPr txBox="1"/>
          <p:nvPr/>
        </p:nvSpPr>
        <p:spPr>
          <a:xfrm>
            <a:off x="6064544" y="2626400"/>
            <a:ext cx="2288442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2021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년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6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월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30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일 수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, 00:00</a:t>
            </a:r>
          </a:p>
        </p:txBody>
      </p:sp>
      <p:sp>
        <p:nvSpPr>
          <p:cNvPr id="109" name="사각형: 둥근 모서리 259">
            <a:extLst>
              <a:ext uri="{FF2B5EF4-FFF2-40B4-BE49-F238E27FC236}">
                <a16:creationId xmlns:a16="http://schemas.microsoft.com/office/drawing/2014/main" id="{001D6A85-A503-461A-B85B-BDD31A752949}"/>
              </a:ext>
            </a:extLst>
          </p:cNvPr>
          <p:cNvSpPr/>
          <p:nvPr/>
        </p:nvSpPr>
        <p:spPr>
          <a:xfrm>
            <a:off x="6904768" y="5940871"/>
            <a:ext cx="850812" cy="255624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j-lt"/>
              </a:rPr>
              <a:t>확인</a:t>
            </a: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8E2A7BAF-7CE2-423B-BD19-A86F11E748FE}"/>
              </a:ext>
            </a:extLst>
          </p:cNvPr>
          <p:cNvSpPr/>
          <p:nvPr/>
        </p:nvSpPr>
        <p:spPr>
          <a:xfrm>
            <a:off x="6842503" y="5878067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60AF5C2F-1EB2-4889-A8F2-42E3E565063F}"/>
              </a:ext>
            </a:extLst>
          </p:cNvPr>
          <p:cNvSpPr/>
          <p:nvPr/>
        </p:nvSpPr>
        <p:spPr>
          <a:xfrm>
            <a:off x="5304310" y="2102154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9347FD25-CFB9-46F2-A4CD-916AA9F377EA}"/>
              </a:ext>
            </a:extLst>
          </p:cNvPr>
          <p:cNvGrpSpPr/>
          <p:nvPr/>
        </p:nvGrpSpPr>
        <p:grpSpPr>
          <a:xfrm>
            <a:off x="3106105" y="3200394"/>
            <a:ext cx="2546437" cy="521611"/>
            <a:chOff x="3415030" y="1769091"/>
            <a:chExt cx="2546437" cy="52161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B1C2C2C-B6BF-418D-BEBF-AF4FE250D66C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4385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21/6/25/20:00</a:t>
              </a:r>
            </a:p>
            <a:p>
              <a:r>
                <a:rPr lang="ko-KR" altLang="en-US" sz="1050" dirty="0">
                  <a:latin typeface="+mj-lt"/>
                </a:rPr>
                <a:t>게시물 제목입니다</a:t>
              </a:r>
              <a:r>
                <a:rPr lang="en-US" altLang="ko-KR" sz="1050" dirty="0">
                  <a:latin typeface="+mj-lt"/>
                </a:rPr>
                <a:t>. </a:t>
              </a:r>
              <a:r>
                <a:rPr lang="ko-KR" altLang="en-US" sz="1050" dirty="0">
                  <a:latin typeface="+mj-lt"/>
                </a:rPr>
                <a:t>한 줄로 합니다</a:t>
              </a:r>
              <a:r>
                <a:rPr lang="en-US" altLang="ko-KR" sz="1050" dirty="0">
                  <a:latin typeface="+mj-lt"/>
                </a:rPr>
                <a:t>.</a:t>
              </a:r>
              <a:br>
                <a:rPr lang="en-US" altLang="ko-KR" sz="1050" dirty="0">
                  <a:latin typeface="+mj-lt"/>
                </a:rPr>
              </a:b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홍길동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88" name="1/2 액자 87">
              <a:extLst>
                <a:ext uri="{FF2B5EF4-FFF2-40B4-BE49-F238E27FC236}">
                  <a16:creationId xmlns:a16="http://schemas.microsoft.com/office/drawing/2014/main" id="{B205ED85-3D5A-42DD-A466-8573C9054DD3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5C508F3C-964A-40D0-8926-B866AC73005C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290702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1FEF84B-9D4D-4337-B4CD-C1CBE89A6C7C}"/>
              </a:ext>
            </a:extLst>
          </p:cNvPr>
          <p:cNvGrpSpPr/>
          <p:nvPr/>
        </p:nvGrpSpPr>
        <p:grpSpPr>
          <a:xfrm>
            <a:off x="3106105" y="4417840"/>
            <a:ext cx="2546437" cy="521611"/>
            <a:chOff x="3415030" y="1769091"/>
            <a:chExt cx="2546437" cy="521611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DC287ED-F59B-43CC-8528-C05F933A262C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4385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21/6/25/20:00</a:t>
              </a:r>
            </a:p>
            <a:p>
              <a:r>
                <a:rPr lang="ko-KR" altLang="en-US" sz="1050" dirty="0">
                  <a:latin typeface="+mj-lt"/>
                </a:rPr>
                <a:t>게시물 제목입니다</a:t>
              </a:r>
              <a:r>
                <a:rPr lang="en-US" altLang="ko-KR" sz="1050" dirty="0">
                  <a:latin typeface="+mj-lt"/>
                </a:rPr>
                <a:t>. </a:t>
              </a:r>
              <a:r>
                <a:rPr lang="ko-KR" altLang="en-US" sz="1050" dirty="0">
                  <a:latin typeface="+mj-lt"/>
                </a:rPr>
                <a:t>한 줄로 합니다</a:t>
              </a:r>
              <a:r>
                <a:rPr lang="en-US" altLang="ko-KR" sz="1050" dirty="0">
                  <a:latin typeface="+mj-lt"/>
                </a:rPr>
                <a:t>.</a:t>
              </a:r>
              <a:br>
                <a:rPr lang="en-US" altLang="ko-KR" sz="1050" dirty="0">
                  <a:latin typeface="+mj-lt"/>
                </a:rPr>
              </a:b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홍길동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92" name="1/2 액자 91">
              <a:extLst>
                <a:ext uri="{FF2B5EF4-FFF2-40B4-BE49-F238E27FC236}">
                  <a16:creationId xmlns:a16="http://schemas.microsoft.com/office/drawing/2014/main" id="{13F1A116-8553-4E0B-BCA5-DEE3F81FF57E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4AFCC939-A168-46AF-BBAB-F6F2C875C0F0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290702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5CC50F2F-18CF-480A-B1B2-3239894064DD}"/>
              </a:ext>
            </a:extLst>
          </p:cNvPr>
          <p:cNvGrpSpPr/>
          <p:nvPr/>
        </p:nvGrpSpPr>
        <p:grpSpPr>
          <a:xfrm>
            <a:off x="3106105" y="5026563"/>
            <a:ext cx="2546437" cy="521611"/>
            <a:chOff x="3415030" y="1769091"/>
            <a:chExt cx="2546437" cy="52161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46C624A-54C0-4A2A-8915-42E707D787D9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4385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21/6/25/20:00</a:t>
              </a:r>
            </a:p>
            <a:p>
              <a:r>
                <a:rPr lang="ko-KR" altLang="en-US" sz="1050" dirty="0">
                  <a:latin typeface="+mj-lt"/>
                </a:rPr>
                <a:t>게시물 제목입니다</a:t>
              </a:r>
              <a:r>
                <a:rPr lang="en-US" altLang="ko-KR" sz="1050" dirty="0">
                  <a:latin typeface="+mj-lt"/>
                </a:rPr>
                <a:t>. </a:t>
              </a:r>
              <a:r>
                <a:rPr lang="ko-KR" altLang="en-US" sz="1050" dirty="0">
                  <a:latin typeface="+mj-lt"/>
                </a:rPr>
                <a:t>한 줄로 합니다</a:t>
              </a:r>
              <a:r>
                <a:rPr lang="en-US" altLang="ko-KR" sz="1050" dirty="0">
                  <a:latin typeface="+mj-lt"/>
                </a:rPr>
                <a:t>.</a:t>
              </a:r>
              <a:br>
                <a:rPr lang="en-US" altLang="ko-KR" sz="1050" dirty="0">
                  <a:latin typeface="+mj-lt"/>
                </a:rPr>
              </a:b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홍길동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11" name="1/2 액자 110">
              <a:extLst>
                <a:ext uri="{FF2B5EF4-FFF2-40B4-BE49-F238E27FC236}">
                  <a16:creationId xmlns:a16="http://schemas.microsoft.com/office/drawing/2014/main" id="{48F6D754-5EDB-40AD-A125-85A726FB93B2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47FCDD8B-29F7-4B88-BA45-15860376CA3D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290702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CF0F79E2-BF1D-4082-9C96-B96CFDA66ED1}"/>
              </a:ext>
            </a:extLst>
          </p:cNvPr>
          <p:cNvGrpSpPr/>
          <p:nvPr/>
        </p:nvGrpSpPr>
        <p:grpSpPr>
          <a:xfrm>
            <a:off x="3106105" y="5635284"/>
            <a:ext cx="2546437" cy="521611"/>
            <a:chOff x="3415030" y="1769091"/>
            <a:chExt cx="2546437" cy="521611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37E230F-5F9E-4A28-B501-26385D09DDBB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4385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21/6/25/20:00</a:t>
              </a:r>
            </a:p>
            <a:p>
              <a:r>
                <a:rPr lang="ko-KR" altLang="en-US" sz="1050" dirty="0">
                  <a:latin typeface="+mj-lt"/>
                </a:rPr>
                <a:t>게시물 제목입니다</a:t>
              </a:r>
              <a:r>
                <a:rPr lang="en-US" altLang="ko-KR" sz="1050" dirty="0">
                  <a:latin typeface="+mj-lt"/>
                </a:rPr>
                <a:t>. </a:t>
              </a:r>
              <a:r>
                <a:rPr lang="ko-KR" altLang="en-US" sz="1050" dirty="0">
                  <a:latin typeface="+mj-lt"/>
                </a:rPr>
                <a:t>한 줄로 합니다</a:t>
              </a:r>
              <a:r>
                <a:rPr lang="en-US" altLang="ko-KR" sz="1050" dirty="0">
                  <a:latin typeface="+mj-lt"/>
                </a:rPr>
                <a:t>.</a:t>
              </a:r>
              <a:br>
                <a:rPr lang="en-US" altLang="ko-KR" sz="1050" dirty="0">
                  <a:latin typeface="+mj-lt"/>
                </a:rPr>
              </a:b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홍길동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15" name="1/2 액자 114">
              <a:extLst>
                <a:ext uri="{FF2B5EF4-FFF2-40B4-BE49-F238E27FC236}">
                  <a16:creationId xmlns:a16="http://schemas.microsoft.com/office/drawing/2014/main" id="{B1810A63-948B-4479-9143-DF05697CF10A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9C0C73C0-DB46-449A-A383-BE8331055476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290702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FE29944-BEEE-4E6B-80E3-6C8F2B72A5B4}"/>
              </a:ext>
            </a:extLst>
          </p:cNvPr>
          <p:cNvGrpSpPr/>
          <p:nvPr/>
        </p:nvGrpSpPr>
        <p:grpSpPr>
          <a:xfrm>
            <a:off x="3047722" y="4500712"/>
            <a:ext cx="2633535" cy="2004862"/>
            <a:chOff x="5935731" y="4500712"/>
            <a:chExt cx="2633535" cy="2004862"/>
          </a:xfrm>
        </p:grpSpPr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E66CAEF9-73A7-4D23-AF19-519BADA9C383}"/>
                </a:ext>
              </a:extLst>
            </p:cNvPr>
            <p:cNvSpPr/>
            <p:nvPr/>
          </p:nvSpPr>
          <p:spPr>
            <a:xfrm>
              <a:off x="5935731" y="4500712"/>
              <a:ext cx="2633535" cy="2004862"/>
            </a:xfrm>
            <a:prstGeom prst="round2SameRect">
              <a:avLst>
                <a:gd name="adj1" fmla="val 5214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6" name="1/2 액자 15">
              <a:extLst>
                <a:ext uri="{FF2B5EF4-FFF2-40B4-BE49-F238E27FC236}">
                  <a16:creationId xmlns:a16="http://schemas.microsoft.com/office/drawing/2014/main" id="{54D1E05D-8EE4-4C0E-BE1E-FDD285D90288}"/>
                </a:ext>
              </a:extLst>
            </p:cNvPr>
            <p:cNvSpPr/>
            <p:nvPr/>
          </p:nvSpPr>
          <p:spPr>
            <a:xfrm rot="8100000" flipH="1">
              <a:off x="7210447" y="4615214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BBC1A4-3AB6-41D5-BE97-749A7492391B}"/>
                </a:ext>
              </a:extLst>
            </p:cNvPr>
            <p:cNvSpPr txBox="1"/>
            <p:nvPr/>
          </p:nvSpPr>
          <p:spPr>
            <a:xfrm>
              <a:off x="6286512" y="4935661"/>
              <a:ext cx="1178317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ko-KR" altLang="en-US" sz="1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  <a:ea typeface="+mj-ea"/>
                </a:rPr>
                <a:t>강좌 이름 </a:t>
              </a:r>
              <a:r>
                <a:rPr lang="en-US" altLang="ko-KR" sz="1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  <a:ea typeface="+mj-ea"/>
                </a:rPr>
                <a:t>1</a:t>
              </a:r>
            </a:p>
            <a:p>
              <a:pPr>
                <a:spcBef>
                  <a:spcPts val="1200"/>
                </a:spcBef>
              </a:pPr>
              <a:r>
                <a:rPr lang="ko-KR" altLang="en-US" sz="1000" dirty="0">
                  <a:latin typeface="+mj-lt"/>
                  <a:ea typeface="+mj-ea"/>
                </a:rPr>
                <a:t>강좌 이름 </a:t>
              </a:r>
              <a:r>
                <a:rPr lang="en-US" altLang="ko-KR" sz="1000" dirty="0">
                  <a:latin typeface="+mj-lt"/>
                  <a:ea typeface="+mj-ea"/>
                </a:rPr>
                <a:t>2</a:t>
              </a:r>
            </a:p>
            <a:p>
              <a:pPr>
                <a:spcBef>
                  <a:spcPts val="1200"/>
                </a:spcBef>
              </a:pPr>
              <a:r>
                <a:rPr lang="ko-KR" altLang="en-US" sz="1000" dirty="0">
                  <a:latin typeface="+mj-lt"/>
                  <a:ea typeface="+mj-ea"/>
                </a:rPr>
                <a:t>강좌 이름 </a:t>
              </a:r>
              <a:r>
                <a:rPr lang="en-US" altLang="ko-KR" sz="1000" dirty="0">
                  <a:latin typeface="+mj-lt"/>
                  <a:ea typeface="+mj-ea"/>
                </a:rPr>
                <a:t>3</a:t>
              </a:r>
            </a:p>
            <a:p>
              <a:pPr>
                <a:spcBef>
                  <a:spcPts val="1200"/>
                </a:spcBef>
              </a:pPr>
              <a:r>
                <a:rPr lang="ko-KR" altLang="en-US" sz="1000" dirty="0">
                  <a:latin typeface="+mj-lt"/>
                  <a:ea typeface="+mj-ea"/>
                </a:rPr>
                <a:t>강좌 이름 </a:t>
              </a:r>
              <a:r>
                <a:rPr lang="en-US" altLang="ko-KR" sz="1000" dirty="0">
                  <a:latin typeface="+mj-lt"/>
                  <a:ea typeface="+mj-ea"/>
                </a:rPr>
                <a:t>4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AF61F22-67C7-49F5-AC31-A2F9A85AECDF}"/>
                </a:ext>
              </a:extLst>
            </p:cNvPr>
            <p:cNvCxnSpPr>
              <a:cxnSpLocks/>
            </p:cNvCxnSpPr>
            <p:nvPr/>
          </p:nvCxnSpPr>
          <p:spPr>
            <a:xfrm>
              <a:off x="5988880" y="5460818"/>
              <a:ext cx="25272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4D8D4DF-B98E-4C7D-A09E-A8ADF1C64B2A}"/>
                </a:ext>
              </a:extLst>
            </p:cNvPr>
            <p:cNvCxnSpPr>
              <a:cxnSpLocks/>
            </p:cNvCxnSpPr>
            <p:nvPr/>
          </p:nvCxnSpPr>
          <p:spPr>
            <a:xfrm>
              <a:off x="5988880" y="5148783"/>
              <a:ext cx="25272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1512F94-073B-486C-9362-13E45AE6B50D}"/>
                </a:ext>
              </a:extLst>
            </p:cNvPr>
            <p:cNvCxnSpPr>
              <a:cxnSpLocks/>
            </p:cNvCxnSpPr>
            <p:nvPr/>
          </p:nvCxnSpPr>
          <p:spPr>
            <a:xfrm>
              <a:off x="5988880" y="5772853"/>
              <a:ext cx="25272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A8AA6B4-5EB8-43F2-96A8-2278030F6368}"/>
                </a:ext>
              </a:extLst>
            </p:cNvPr>
            <p:cNvCxnSpPr>
              <a:cxnSpLocks/>
            </p:cNvCxnSpPr>
            <p:nvPr/>
          </p:nvCxnSpPr>
          <p:spPr>
            <a:xfrm>
              <a:off x="5988880" y="6084887"/>
              <a:ext cx="25272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D3D64FC1-64CB-4027-9AB0-C6FD5A6582E8}"/>
                </a:ext>
              </a:extLst>
            </p:cNvPr>
            <p:cNvSpPr/>
            <p:nvPr/>
          </p:nvSpPr>
          <p:spPr>
            <a:xfrm>
              <a:off x="7596506" y="4566408"/>
              <a:ext cx="306990" cy="19061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  <a:latin typeface="+mn-ea"/>
                </a:rPr>
                <a:t>1-1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99" name="타원 98">
            <a:extLst>
              <a:ext uri="{FF2B5EF4-FFF2-40B4-BE49-F238E27FC236}">
                <a16:creationId xmlns:a16="http://schemas.microsoft.com/office/drawing/2014/main" id="{00B6538E-A1CE-494B-828B-D24FA29B9EF0}"/>
              </a:ext>
            </a:extLst>
          </p:cNvPr>
          <p:cNvSpPr/>
          <p:nvPr/>
        </p:nvSpPr>
        <p:spPr>
          <a:xfrm>
            <a:off x="5291305" y="5211080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13413D15-3929-423D-B4CA-DD139DC16754}"/>
              </a:ext>
            </a:extLst>
          </p:cNvPr>
          <p:cNvCxnSpPr/>
          <p:nvPr/>
        </p:nvCxnSpPr>
        <p:spPr>
          <a:xfrm>
            <a:off x="241689" y="1692399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19">
            <a:extLst>
              <a:ext uri="{FF2B5EF4-FFF2-40B4-BE49-F238E27FC236}">
                <a16:creationId xmlns:a16="http://schemas.microsoft.com/office/drawing/2014/main" id="{3B6B1B14-7C4D-4AE9-8E24-81D0B763D54D}"/>
              </a:ext>
            </a:extLst>
          </p:cNvPr>
          <p:cNvSpPr/>
          <p:nvPr/>
        </p:nvSpPr>
        <p:spPr>
          <a:xfrm>
            <a:off x="172454" y="3458595"/>
            <a:ext cx="2625544" cy="863866"/>
          </a:xfrm>
          <a:prstGeom prst="roundRect">
            <a:avLst>
              <a:gd name="adj" fmla="val 343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b="1" dirty="0">
              <a:solidFill>
                <a:sysClr val="windowText" lastClr="000000"/>
              </a:solidFill>
              <a:latin typeface="+mj-lt"/>
            </a:endParaRPr>
          </a:p>
          <a:p>
            <a:r>
              <a:rPr lang="en-US" altLang="ko-KR" sz="900" b="1" dirty="0">
                <a:solidFill>
                  <a:sysClr val="windowText" lastClr="000000"/>
                </a:solidFill>
                <a:latin typeface="+mj-lt"/>
              </a:rPr>
              <a:t>1. </a:t>
            </a:r>
            <a:r>
              <a:rPr lang="ko-KR" altLang="en-US" sz="900" b="1" dirty="0">
                <a:solidFill>
                  <a:sysClr val="windowText" lastClr="000000"/>
                </a:solidFill>
                <a:latin typeface="+mj-lt"/>
              </a:rPr>
              <a:t>수업 제목</a:t>
            </a:r>
            <a:endParaRPr lang="en-US" altLang="ko-KR" sz="900" b="1" dirty="0">
              <a:solidFill>
                <a:sysClr val="windowText" lastClr="000000"/>
              </a:solidFill>
              <a:latin typeface="+mj-lt"/>
            </a:endParaRPr>
          </a:p>
          <a:p>
            <a:pPr>
              <a:spcBef>
                <a:spcPts val="600"/>
              </a:spcBef>
            </a:pPr>
            <a:r>
              <a:rPr lang="ko-KR" altLang="en-US" sz="900" dirty="0">
                <a:solidFill>
                  <a:sysClr val="windowText" lastClr="000000"/>
                </a:solidFill>
                <a:latin typeface="+mj-lt"/>
              </a:rPr>
              <a:t>인공지능 </a:t>
            </a:r>
            <a:r>
              <a:rPr lang="ko-KR" altLang="en-US" sz="900" dirty="0" err="1">
                <a:solidFill>
                  <a:sysClr val="windowText" lastClr="000000"/>
                </a:solidFill>
                <a:latin typeface="+mj-lt"/>
              </a:rPr>
              <a:t>홈트레이닝</a:t>
            </a:r>
            <a:r>
              <a:rPr lang="en-US" altLang="ko-KR" sz="900" dirty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ko-KR" altLang="en-US" sz="900" dirty="0" err="1">
                <a:solidFill>
                  <a:sysClr val="windowText" lastClr="000000"/>
                </a:solidFill>
                <a:latin typeface="+mj-lt"/>
              </a:rPr>
              <a:t>스쿼트</a:t>
            </a:r>
            <a:r>
              <a:rPr lang="en-US" altLang="ko-KR" sz="900" dirty="0">
                <a:solidFill>
                  <a:sysClr val="windowText" lastClr="000000"/>
                </a:solidFill>
                <a:latin typeface="+mj-lt"/>
              </a:rPr>
              <a:t>,</a:t>
            </a:r>
            <a:r>
              <a:rPr lang="ko-KR" altLang="en-US" sz="90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ko-KR" altLang="en-US" sz="900" dirty="0" err="1">
                <a:solidFill>
                  <a:sysClr val="windowText" lastClr="000000"/>
                </a:solidFill>
                <a:latin typeface="+mj-lt"/>
              </a:rPr>
              <a:t>런지</a:t>
            </a:r>
            <a:r>
              <a:rPr lang="en-US" altLang="ko-KR" sz="900" dirty="0">
                <a:solidFill>
                  <a:sysClr val="windowText" lastClr="000000"/>
                </a:solidFill>
                <a:latin typeface="+mj-lt"/>
              </a:rPr>
              <a:t>)</a:t>
            </a:r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D3DCD554-90B1-408B-AEE3-B866EB7A79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95" y="4095857"/>
            <a:ext cx="173740" cy="17374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5C40665E-6C3B-4EFC-A155-ACD17C63CD96}"/>
              </a:ext>
            </a:extLst>
          </p:cNvPr>
          <p:cNvSpPr txBox="1"/>
          <p:nvPr/>
        </p:nvSpPr>
        <p:spPr>
          <a:xfrm>
            <a:off x="620469" y="4099646"/>
            <a:ext cx="1726442" cy="1407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j-lt"/>
              </a:rPr>
              <a:t>2021-06-01 ~ 2021-07-01</a:t>
            </a:r>
          </a:p>
        </p:txBody>
      </p:sp>
      <p:sp>
        <p:nvSpPr>
          <p:cNvPr id="119" name="사각형: 둥근 모서리 259">
            <a:extLst>
              <a:ext uri="{FF2B5EF4-FFF2-40B4-BE49-F238E27FC236}">
                <a16:creationId xmlns:a16="http://schemas.microsoft.com/office/drawing/2014/main" id="{9FAD3932-F6AA-4BC8-B5BA-CF3E95D0BCBA}"/>
              </a:ext>
            </a:extLst>
          </p:cNvPr>
          <p:cNvSpPr/>
          <p:nvPr/>
        </p:nvSpPr>
        <p:spPr>
          <a:xfrm>
            <a:off x="2383253" y="3480962"/>
            <a:ext cx="331318" cy="187690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실습</a:t>
            </a:r>
          </a:p>
        </p:txBody>
      </p:sp>
      <p:sp>
        <p:nvSpPr>
          <p:cNvPr id="120" name="사각형: 둥근 모서리 124">
            <a:extLst>
              <a:ext uri="{FF2B5EF4-FFF2-40B4-BE49-F238E27FC236}">
                <a16:creationId xmlns:a16="http://schemas.microsoft.com/office/drawing/2014/main" id="{5C796C57-B456-4843-A4EE-F75B565D86CD}"/>
              </a:ext>
            </a:extLst>
          </p:cNvPr>
          <p:cNvSpPr/>
          <p:nvPr/>
        </p:nvSpPr>
        <p:spPr>
          <a:xfrm>
            <a:off x="172455" y="4375812"/>
            <a:ext cx="2625542" cy="863866"/>
          </a:xfrm>
          <a:prstGeom prst="roundRect">
            <a:avLst>
              <a:gd name="adj" fmla="val 343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b="1" dirty="0">
              <a:solidFill>
                <a:sysClr val="windowText" lastClr="000000"/>
              </a:solidFill>
              <a:latin typeface="+mj-lt"/>
            </a:endParaRPr>
          </a:p>
          <a:p>
            <a:r>
              <a:rPr lang="en-US" altLang="ko-KR" sz="900" b="1" dirty="0">
                <a:solidFill>
                  <a:sysClr val="windowText" lastClr="000000"/>
                </a:solidFill>
                <a:latin typeface="+mj-lt"/>
              </a:rPr>
              <a:t>2. </a:t>
            </a:r>
            <a:r>
              <a:rPr lang="ko-KR" altLang="en-US" sz="900" b="1" dirty="0">
                <a:solidFill>
                  <a:sysClr val="windowText" lastClr="000000"/>
                </a:solidFill>
                <a:latin typeface="+mj-lt"/>
              </a:rPr>
              <a:t>수업 제목</a:t>
            </a:r>
            <a:endParaRPr lang="en-US" altLang="ko-KR" sz="900" b="1" dirty="0">
              <a:solidFill>
                <a:sysClr val="windowText" lastClr="000000"/>
              </a:solidFill>
              <a:latin typeface="+mj-lt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49CA05D1-EC75-4742-A4D2-5EF38DD0B6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95" y="5013074"/>
            <a:ext cx="173740" cy="173740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FC94B287-D833-44C6-86D4-D2DF52FDF34A}"/>
              </a:ext>
            </a:extLst>
          </p:cNvPr>
          <p:cNvSpPr txBox="1"/>
          <p:nvPr/>
        </p:nvSpPr>
        <p:spPr>
          <a:xfrm>
            <a:off x="620469" y="5016863"/>
            <a:ext cx="1726442" cy="1407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j-lt"/>
              </a:rPr>
              <a:t>2021-06-01 ~ 2021-07-01</a:t>
            </a:r>
          </a:p>
        </p:txBody>
      </p:sp>
      <p:sp>
        <p:nvSpPr>
          <p:cNvPr id="123" name="사각형: 둥근 모서리 259">
            <a:extLst>
              <a:ext uri="{FF2B5EF4-FFF2-40B4-BE49-F238E27FC236}">
                <a16:creationId xmlns:a16="http://schemas.microsoft.com/office/drawing/2014/main" id="{DD65A504-DF67-468B-97A6-8BB902102386}"/>
              </a:ext>
            </a:extLst>
          </p:cNvPr>
          <p:cNvSpPr/>
          <p:nvPr/>
        </p:nvSpPr>
        <p:spPr>
          <a:xfrm>
            <a:off x="2383253" y="4398179"/>
            <a:ext cx="331318" cy="187690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이론</a:t>
            </a:r>
          </a:p>
        </p:txBody>
      </p:sp>
      <p:sp>
        <p:nvSpPr>
          <p:cNvPr id="124" name="사각형: 둥근 모서리 129">
            <a:extLst>
              <a:ext uri="{FF2B5EF4-FFF2-40B4-BE49-F238E27FC236}">
                <a16:creationId xmlns:a16="http://schemas.microsoft.com/office/drawing/2014/main" id="{ACC1B8E9-F3CE-4F4C-AA69-FF9EF3DB6F17}"/>
              </a:ext>
            </a:extLst>
          </p:cNvPr>
          <p:cNvSpPr/>
          <p:nvPr/>
        </p:nvSpPr>
        <p:spPr>
          <a:xfrm>
            <a:off x="170603" y="5293029"/>
            <a:ext cx="2625542" cy="863866"/>
          </a:xfrm>
          <a:prstGeom prst="roundRect">
            <a:avLst>
              <a:gd name="adj" fmla="val 343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b="1" dirty="0">
              <a:solidFill>
                <a:sysClr val="windowText" lastClr="000000"/>
              </a:solidFill>
              <a:latin typeface="+mj-lt"/>
            </a:endParaRPr>
          </a:p>
          <a:p>
            <a:r>
              <a:rPr lang="en-US" altLang="ko-KR" sz="900" b="1" dirty="0">
                <a:solidFill>
                  <a:sysClr val="windowText" lastClr="000000"/>
                </a:solidFill>
                <a:latin typeface="+mj-lt"/>
              </a:rPr>
              <a:t>3. </a:t>
            </a:r>
            <a:r>
              <a:rPr lang="ko-KR" altLang="en-US" sz="900" b="1" dirty="0">
                <a:solidFill>
                  <a:sysClr val="windowText" lastClr="000000"/>
                </a:solidFill>
                <a:latin typeface="+mj-lt"/>
              </a:rPr>
              <a:t>수업 제목</a:t>
            </a:r>
            <a:endParaRPr lang="en-US" altLang="ko-KR" sz="900" b="1" dirty="0">
              <a:solidFill>
                <a:sysClr val="windowText" lastClr="000000"/>
              </a:solidFill>
              <a:latin typeface="+mj-lt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D5F28434-BD30-473A-BC3A-7D5F1812C5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95" y="5930291"/>
            <a:ext cx="173740" cy="17374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606AA958-A1AC-4F4D-AE9F-959E317ECD07}"/>
              </a:ext>
            </a:extLst>
          </p:cNvPr>
          <p:cNvSpPr txBox="1"/>
          <p:nvPr/>
        </p:nvSpPr>
        <p:spPr>
          <a:xfrm>
            <a:off x="620469" y="5934080"/>
            <a:ext cx="1726442" cy="1407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j-lt"/>
              </a:rPr>
              <a:t>2021-06-01 ~ 2021-07-01</a:t>
            </a:r>
          </a:p>
        </p:txBody>
      </p:sp>
      <p:sp>
        <p:nvSpPr>
          <p:cNvPr id="127" name="사각형: 둥근 모서리 259">
            <a:extLst>
              <a:ext uri="{FF2B5EF4-FFF2-40B4-BE49-F238E27FC236}">
                <a16:creationId xmlns:a16="http://schemas.microsoft.com/office/drawing/2014/main" id="{17D27F2A-B851-4E46-9BFA-22AE055B2884}"/>
              </a:ext>
            </a:extLst>
          </p:cNvPr>
          <p:cNvSpPr/>
          <p:nvPr/>
        </p:nvSpPr>
        <p:spPr>
          <a:xfrm>
            <a:off x="2383253" y="5315396"/>
            <a:ext cx="331318" cy="187690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이론</a:t>
            </a:r>
          </a:p>
        </p:txBody>
      </p:sp>
      <p:sp>
        <p:nvSpPr>
          <p:cNvPr id="128" name="순서도: 처리 127">
            <a:extLst>
              <a:ext uri="{FF2B5EF4-FFF2-40B4-BE49-F238E27FC236}">
                <a16:creationId xmlns:a16="http://schemas.microsoft.com/office/drawing/2014/main" id="{49A86B31-FC22-445B-BD14-F5C0E2956660}"/>
              </a:ext>
            </a:extLst>
          </p:cNvPr>
          <p:cNvSpPr/>
          <p:nvPr/>
        </p:nvSpPr>
        <p:spPr>
          <a:xfrm>
            <a:off x="2768480" y="3458595"/>
            <a:ext cx="48004" cy="504056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CAB38EB3-832E-4B33-925B-00A955551B0E}"/>
              </a:ext>
            </a:extLst>
          </p:cNvPr>
          <p:cNvGrpSpPr/>
          <p:nvPr/>
        </p:nvGrpSpPr>
        <p:grpSpPr>
          <a:xfrm>
            <a:off x="160186" y="1297702"/>
            <a:ext cx="2637811" cy="1729760"/>
            <a:chOff x="5933534" y="1297702"/>
            <a:chExt cx="2637811" cy="2033497"/>
          </a:xfrm>
        </p:grpSpPr>
        <p:sp>
          <p:nvSpPr>
            <p:cNvPr id="132" name="사각형: 둥근 모서리 245">
              <a:extLst>
                <a:ext uri="{FF2B5EF4-FFF2-40B4-BE49-F238E27FC236}">
                  <a16:creationId xmlns:a16="http://schemas.microsoft.com/office/drawing/2014/main" id="{3E583AAE-069B-4095-B965-1057ABE17B6F}"/>
                </a:ext>
              </a:extLst>
            </p:cNvPr>
            <p:cNvSpPr/>
            <p:nvPr/>
          </p:nvSpPr>
          <p:spPr>
            <a:xfrm>
              <a:off x="5933534" y="1297702"/>
              <a:ext cx="2637811" cy="203349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B28F918B-8B5E-4CF5-B17E-32612BDF2961}"/>
                </a:ext>
              </a:extLst>
            </p:cNvPr>
            <p:cNvGrpSpPr/>
            <p:nvPr/>
          </p:nvGrpSpPr>
          <p:grpSpPr>
            <a:xfrm>
              <a:off x="5938221" y="1297702"/>
              <a:ext cx="2607460" cy="2017329"/>
              <a:chOff x="3396210" y="2420843"/>
              <a:chExt cx="1086087" cy="1084144"/>
            </a:xfrm>
          </p:grpSpPr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0365335F-DFBD-4499-8CEF-FBA5B0B375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00284" y="2420843"/>
                <a:ext cx="1082013" cy="10841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828FECC7-5C9A-4D36-9C59-3E32692BB0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96210" y="2420844"/>
                <a:ext cx="1086087" cy="1084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6" name="사각형: 둥근 모서리 259">
            <a:extLst>
              <a:ext uri="{FF2B5EF4-FFF2-40B4-BE49-F238E27FC236}">
                <a16:creationId xmlns:a16="http://schemas.microsoft.com/office/drawing/2014/main" id="{41903374-C6BC-43F5-98C3-088C238E850C}"/>
              </a:ext>
            </a:extLst>
          </p:cNvPr>
          <p:cNvSpPr/>
          <p:nvPr/>
        </p:nvSpPr>
        <p:spPr>
          <a:xfrm>
            <a:off x="1972038" y="3080813"/>
            <a:ext cx="787476" cy="262483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j-lt"/>
              </a:rPr>
              <a:t>강좌 게시판</a:t>
            </a:r>
          </a:p>
        </p:txBody>
      </p:sp>
      <p:sp>
        <p:nvSpPr>
          <p:cNvPr id="137" name="사각형: 둥근 모서리 259">
            <a:extLst>
              <a:ext uri="{FF2B5EF4-FFF2-40B4-BE49-F238E27FC236}">
                <a16:creationId xmlns:a16="http://schemas.microsoft.com/office/drawing/2014/main" id="{F90D7040-B2B7-4B84-AF2B-A59842CB8B43}"/>
              </a:ext>
            </a:extLst>
          </p:cNvPr>
          <p:cNvSpPr/>
          <p:nvPr/>
        </p:nvSpPr>
        <p:spPr>
          <a:xfrm>
            <a:off x="1192830" y="3080813"/>
            <a:ext cx="741360" cy="262483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j-lt"/>
              </a:rPr>
              <a:t>강좌 문의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0F4579-24FD-457C-9687-F5F1BE6F19AF}"/>
              </a:ext>
            </a:extLst>
          </p:cNvPr>
          <p:cNvSpPr txBox="1"/>
          <p:nvPr/>
        </p:nvSpPr>
        <p:spPr>
          <a:xfrm>
            <a:off x="311242" y="1836415"/>
            <a:ext cx="252582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2021.07.01 ~ 2021.08.30</a:t>
            </a:r>
          </a:p>
          <a:p>
            <a:r>
              <a:rPr lang="ko-KR" altLang="en-US" sz="1200" b="1" dirty="0">
                <a:latin typeface="+mj-lt"/>
                <a:ea typeface="+mj-ea"/>
              </a:rPr>
              <a:t>나의 강좌 </a:t>
            </a:r>
            <a:r>
              <a:rPr lang="en-US" altLang="ko-KR" sz="1200" b="1" dirty="0">
                <a:latin typeface="+mj-lt"/>
                <a:ea typeface="+mj-ea"/>
              </a:rPr>
              <a:t>1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강좌 소개입니다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.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강좌 소개입니다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.</a:t>
            </a: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67892B36-6C20-4CC2-883C-61B1155B898B}"/>
              </a:ext>
            </a:extLst>
          </p:cNvPr>
          <p:cNvGrpSpPr/>
          <p:nvPr/>
        </p:nvGrpSpPr>
        <p:grpSpPr>
          <a:xfrm>
            <a:off x="294849" y="2605263"/>
            <a:ext cx="311272" cy="311272"/>
            <a:chOff x="3389973" y="1911264"/>
            <a:chExt cx="443078" cy="443078"/>
          </a:xfrm>
        </p:grpSpPr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9C40EED9-946A-4621-BF78-89146BD18C6E}"/>
                </a:ext>
              </a:extLst>
            </p:cNvPr>
            <p:cNvSpPr/>
            <p:nvPr/>
          </p:nvSpPr>
          <p:spPr>
            <a:xfrm>
              <a:off x="3389973" y="1911264"/>
              <a:ext cx="443078" cy="4430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35945F4D-1CB1-4D64-AA41-27375A7E07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2691" y="1981272"/>
              <a:ext cx="308004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91CD7469-DE05-4D87-A45A-5374CA61CC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61531" y="1981272"/>
              <a:ext cx="309164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FB6D998A-D005-4E66-8C67-F019E769153C}"/>
              </a:ext>
            </a:extLst>
          </p:cNvPr>
          <p:cNvSpPr txBox="1"/>
          <p:nvPr/>
        </p:nvSpPr>
        <p:spPr>
          <a:xfrm>
            <a:off x="716448" y="2688605"/>
            <a:ext cx="44738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 dirty="0">
                <a:latin typeface="+mj-lt"/>
                <a:ea typeface="+mj-ea"/>
              </a:rPr>
              <a:t>홍길동</a:t>
            </a:r>
            <a:endParaRPr lang="en-US" altLang="ko-KR" sz="5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889D6881-2D8B-462F-8D11-086F9CF1E56C}"/>
              </a:ext>
            </a:extLst>
          </p:cNvPr>
          <p:cNvCxnSpPr>
            <a:cxnSpLocks/>
          </p:cNvCxnSpPr>
          <p:nvPr/>
        </p:nvCxnSpPr>
        <p:spPr>
          <a:xfrm flipH="1">
            <a:off x="257819" y="1489005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사각형: 둥근 모서리 100">
            <a:extLst>
              <a:ext uri="{FF2B5EF4-FFF2-40B4-BE49-F238E27FC236}">
                <a16:creationId xmlns:a16="http://schemas.microsoft.com/office/drawing/2014/main" id="{0ED793BA-6990-45F6-9CF7-346D6AAB31C0}"/>
              </a:ext>
            </a:extLst>
          </p:cNvPr>
          <p:cNvSpPr/>
          <p:nvPr/>
        </p:nvSpPr>
        <p:spPr>
          <a:xfrm>
            <a:off x="1934190" y="3045434"/>
            <a:ext cx="902879" cy="333922"/>
          </a:xfrm>
          <a:prstGeom prst="roundRect">
            <a:avLst>
              <a:gd name="adj" fmla="val 6769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6835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277ACB4-41FE-4AB0-AB56-21698EA186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37ED7A-766B-4FF8-8CDA-73117E4F49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E813D8-BE2C-453B-B338-E2D51FDBB5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내운동리스트</a:t>
            </a:r>
            <a:r>
              <a:rPr lang="en-US" altLang="ko-KR" dirty="0"/>
              <a:t>/</a:t>
            </a:r>
            <a:r>
              <a:rPr lang="ko-KR" altLang="en-US" dirty="0" err="1"/>
              <a:t>운동리스트상세</a:t>
            </a:r>
            <a:endParaRPr lang="ko-KR" altLang="en-US" dirty="0"/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9146A2EB-E7A3-41CB-AE2C-DE418B34F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70" y="1358187"/>
            <a:ext cx="216024" cy="216024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B620FDFF-BE28-48ED-9852-D305FDD1413B}"/>
              </a:ext>
            </a:extLst>
          </p:cNvPr>
          <p:cNvSpPr txBox="1"/>
          <p:nvPr/>
        </p:nvSpPr>
        <p:spPr>
          <a:xfrm>
            <a:off x="274937" y="1738583"/>
            <a:ext cx="166166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100" b="1" dirty="0">
                <a:latin typeface="+mj-lt"/>
                <a:ea typeface="+mj-ea"/>
              </a:rPr>
              <a:t>내 운동 리스트</a:t>
            </a:r>
            <a:endParaRPr lang="ko-KR" altLang="en-US" sz="1600" b="1" dirty="0">
              <a:latin typeface="+mj-lt"/>
              <a:ea typeface="+mj-ea"/>
            </a:endParaRPr>
          </a:p>
        </p:txBody>
      </p:sp>
      <p:graphicFrame>
        <p:nvGraphicFramePr>
          <p:cNvPr id="78" name="표 158">
            <a:extLst>
              <a:ext uri="{FF2B5EF4-FFF2-40B4-BE49-F238E27FC236}">
                <a16:creationId xmlns:a16="http://schemas.microsoft.com/office/drawing/2014/main" id="{DF17623D-5C6B-4AFF-B16C-3DF98246E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571383"/>
              </p:ext>
            </p:extLst>
          </p:nvPr>
        </p:nvGraphicFramePr>
        <p:xfrm>
          <a:off x="8686113" y="898473"/>
          <a:ext cx="1566249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탭버튼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오늘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오늘 수행한 운동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실습수업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목록만 생성 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이번주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이번주 수행한 운동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목록만 생성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 목록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탭버튼의 해당 날짜 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이번주의 경우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2021.MM.DD.MON ~ 2021.MM.DD.SUN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표현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운동상세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페이지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90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251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251656"/>
                  </a:ext>
                </a:extLst>
              </a:tr>
            </a:tbl>
          </a:graphicData>
        </a:graphic>
      </p:graphicFrame>
      <p:pic>
        <p:nvPicPr>
          <p:cNvPr id="94" name="그림 93">
            <a:extLst>
              <a:ext uri="{FF2B5EF4-FFF2-40B4-BE49-F238E27FC236}">
                <a16:creationId xmlns:a16="http://schemas.microsoft.com/office/drawing/2014/main" id="{5FF9F3DD-7407-49B4-9ECD-93DC7ADA8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792" y="1336116"/>
            <a:ext cx="238125" cy="238125"/>
          </a:xfrm>
          <a:prstGeom prst="rect">
            <a:avLst/>
          </a:prstGeom>
        </p:spPr>
      </p:pic>
      <p:sp>
        <p:nvSpPr>
          <p:cNvPr id="112" name="사각형: 둥근 모서리 259">
            <a:extLst>
              <a:ext uri="{FF2B5EF4-FFF2-40B4-BE49-F238E27FC236}">
                <a16:creationId xmlns:a16="http://schemas.microsoft.com/office/drawing/2014/main" id="{FABB25F6-6555-419E-8A68-C866303359C7}"/>
              </a:ext>
            </a:extLst>
          </p:cNvPr>
          <p:cNvSpPr/>
          <p:nvPr/>
        </p:nvSpPr>
        <p:spPr>
          <a:xfrm>
            <a:off x="262460" y="2029832"/>
            <a:ext cx="331318" cy="187690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오늘</a:t>
            </a:r>
          </a:p>
        </p:txBody>
      </p:sp>
      <p:sp>
        <p:nvSpPr>
          <p:cNvPr id="113" name="사각형: 둥근 모서리 259">
            <a:extLst>
              <a:ext uri="{FF2B5EF4-FFF2-40B4-BE49-F238E27FC236}">
                <a16:creationId xmlns:a16="http://schemas.microsoft.com/office/drawing/2014/main" id="{33B870F2-882E-40C8-BBF8-25318F32A6A4}"/>
              </a:ext>
            </a:extLst>
          </p:cNvPr>
          <p:cNvSpPr/>
          <p:nvPr/>
        </p:nvSpPr>
        <p:spPr>
          <a:xfrm>
            <a:off x="671389" y="2029832"/>
            <a:ext cx="331318" cy="187690"/>
          </a:xfrm>
          <a:prstGeom prst="roundRect">
            <a:avLst>
              <a:gd name="adj" fmla="val 21086"/>
            </a:avLst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이번주</a:t>
            </a:r>
          </a:p>
        </p:txBody>
      </p:sp>
      <p:sp>
        <p:nvSpPr>
          <p:cNvPr id="115" name="사각형: 둥근 모서리 259">
            <a:extLst>
              <a:ext uri="{FF2B5EF4-FFF2-40B4-BE49-F238E27FC236}">
                <a16:creationId xmlns:a16="http://schemas.microsoft.com/office/drawing/2014/main" id="{D255B786-B652-41BA-8C9B-70FA75FAB912}"/>
              </a:ext>
            </a:extLst>
          </p:cNvPr>
          <p:cNvSpPr/>
          <p:nvPr/>
        </p:nvSpPr>
        <p:spPr>
          <a:xfrm>
            <a:off x="1080318" y="2029832"/>
            <a:ext cx="331318" cy="187690"/>
          </a:xfrm>
          <a:prstGeom prst="roundRect">
            <a:avLst>
              <a:gd name="adj" fmla="val 21086"/>
            </a:avLst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  <a:latin typeface="+mj-lt"/>
              </a:rPr>
              <a:t>전체</a:t>
            </a:r>
            <a:endParaRPr lang="ko-KR" altLang="en-US" sz="8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29ADC51-3FF3-4702-AF04-097B36E7D12D}"/>
              </a:ext>
            </a:extLst>
          </p:cNvPr>
          <p:cNvCxnSpPr>
            <a:cxnSpLocks/>
          </p:cNvCxnSpPr>
          <p:nvPr/>
        </p:nvCxnSpPr>
        <p:spPr>
          <a:xfrm>
            <a:off x="216878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A8C0DE8-000A-4B22-AFB0-FD19C8B7DE59}"/>
              </a:ext>
            </a:extLst>
          </p:cNvPr>
          <p:cNvSpPr/>
          <p:nvPr/>
        </p:nvSpPr>
        <p:spPr>
          <a:xfrm>
            <a:off x="149723" y="6157817"/>
            <a:ext cx="2654638" cy="360040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89DCA0CF-9FE9-43E2-BEE0-1FCCE8BB7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14" y="6231296"/>
            <a:ext cx="257537" cy="236386"/>
          </a:xfrm>
          <a:prstGeom prst="rect">
            <a:avLst/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18FC8051-800E-46F9-B01B-40B7BF5EB64C}"/>
              </a:ext>
            </a:extLst>
          </p:cNvPr>
          <p:cNvGrpSpPr/>
          <p:nvPr/>
        </p:nvGrpSpPr>
        <p:grpSpPr>
          <a:xfrm>
            <a:off x="2412232" y="6325697"/>
            <a:ext cx="223855" cy="47584"/>
            <a:chOff x="2627421" y="6445739"/>
            <a:chExt cx="223855" cy="4758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AE090414-851E-4877-A48F-07D41E30C44C}"/>
                </a:ext>
              </a:extLst>
            </p:cNvPr>
            <p:cNvSpPr/>
            <p:nvPr/>
          </p:nvSpPr>
          <p:spPr>
            <a:xfrm>
              <a:off x="2627421" y="6445739"/>
              <a:ext cx="47584" cy="4758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8E955B5-3C6B-4F92-A360-4D83EEAA15D8}"/>
                </a:ext>
              </a:extLst>
            </p:cNvPr>
            <p:cNvSpPr/>
            <p:nvPr/>
          </p:nvSpPr>
          <p:spPr>
            <a:xfrm>
              <a:off x="2717634" y="6445739"/>
              <a:ext cx="47584" cy="4758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58CCB8DF-8879-473A-B0FB-DFF2A99CF16F}"/>
                </a:ext>
              </a:extLst>
            </p:cNvPr>
            <p:cNvSpPr/>
            <p:nvPr/>
          </p:nvSpPr>
          <p:spPr>
            <a:xfrm>
              <a:off x="2803692" y="6445739"/>
              <a:ext cx="47584" cy="4758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5E8226F-9772-49D8-AF7A-D8696A465606}"/>
              </a:ext>
            </a:extLst>
          </p:cNvPr>
          <p:cNvGrpSpPr/>
          <p:nvPr/>
        </p:nvGrpSpPr>
        <p:grpSpPr>
          <a:xfrm>
            <a:off x="1781382" y="6244100"/>
            <a:ext cx="157368" cy="210778"/>
            <a:chOff x="6156597" y="3216349"/>
            <a:chExt cx="438049" cy="636290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F1595142-8278-4463-A213-E3F5D6A9CF79}"/>
                </a:ext>
              </a:extLst>
            </p:cNvPr>
            <p:cNvSpPr/>
            <p:nvPr/>
          </p:nvSpPr>
          <p:spPr>
            <a:xfrm>
              <a:off x="6156597" y="3216349"/>
              <a:ext cx="438049" cy="63629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81300C4-EA1F-4A59-8F2C-47DAF0DA06CA}"/>
                </a:ext>
              </a:extLst>
            </p:cNvPr>
            <p:cNvSpPr/>
            <p:nvPr/>
          </p:nvSpPr>
          <p:spPr>
            <a:xfrm>
              <a:off x="6228606" y="3339674"/>
              <a:ext cx="72008" cy="720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60E1380-BAC9-42AE-94F4-0919BEB9EAC8}"/>
                </a:ext>
              </a:extLst>
            </p:cNvPr>
            <p:cNvSpPr/>
            <p:nvPr/>
          </p:nvSpPr>
          <p:spPr>
            <a:xfrm>
              <a:off x="6228606" y="3484633"/>
              <a:ext cx="72008" cy="720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BBE3343-042C-47E0-BCAD-AB9FD123A499}"/>
                </a:ext>
              </a:extLst>
            </p:cNvPr>
            <p:cNvSpPr/>
            <p:nvPr/>
          </p:nvSpPr>
          <p:spPr>
            <a:xfrm>
              <a:off x="6228606" y="3632632"/>
              <a:ext cx="72008" cy="720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C126CE78-3249-4854-85F5-3E7068FBF29A}"/>
                </a:ext>
              </a:extLst>
            </p:cNvPr>
            <p:cNvCxnSpPr/>
            <p:nvPr/>
          </p:nvCxnSpPr>
          <p:spPr>
            <a:xfrm>
              <a:off x="6372622" y="3375678"/>
              <a:ext cx="144016" cy="0"/>
            </a:xfrm>
            <a:prstGeom prst="line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675AFAFD-0083-45B0-927C-A1C5FD84E13E}"/>
                </a:ext>
              </a:extLst>
            </p:cNvPr>
            <p:cNvCxnSpPr/>
            <p:nvPr/>
          </p:nvCxnSpPr>
          <p:spPr>
            <a:xfrm>
              <a:off x="6372622" y="3514940"/>
              <a:ext cx="144016" cy="0"/>
            </a:xfrm>
            <a:prstGeom prst="line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AE2641EB-935B-46D1-8E95-77E8A7401E4E}"/>
                </a:ext>
              </a:extLst>
            </p:cNvPr>
            <p:cNvCxnSpPr/>
            <p:nvPr/>
          </p:nvCxnSpPr>
          <p:spPr>
            <a:xfrm>
              <a:off x="6372622" y="3666470"/>
              <a:ext cx="144016" cy="0"/>
            </a:xfrm>
            <a:prstGeom prst="line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676769CE-5371-4016-A4FA-4CDBDCE119F7}"/>
                </a:ext>
              </a:extLst>
            </p:cNvPr>
            <p:cNvSpPr/>
            <p:nvPr/>
          </p:nvSpPr>
          <p:spPr>
            <a:xfrm>
              <a:off x="6237464" y="3298124"/>
              <a:ext cx="72008" cy="75608"/>
            </a:xfrm>
            <a:custGeom>
              <a:avLst/>
              <a:gdLst>
                <a:gd name="connsiteX0" fmla="*/ 0 w 95250"/>
                <a:gd name="connsiteY0" fmla="*/ 16669 h 100012"/>
                <a:gd name="connsiteX1" fmla="*/ 45244 w 95250"/>
                <a:gd name="connsiteY1" fmla="*/ 100012 h 100012"/>
                <a:gd name="connsiteX2" fmla="*/ 95250 w 95250"/>
                <a:gd name="connsiteY2" fmla="*/ 0 h 10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100012">
                  <a:moveTo>
                    <a:pt x="0" y="16669"/>
                  </a:moveTo>
                  <a:lnTo>
                    <a:pt x="45244" y="100012"/>
                  </a:lnTo>
                  <a:lnTo>
                    <a:pt x="95250" y="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93201B2-6F7B-4DCD-BA27-156B03C2C371}"/>
              </a:ext>
            </a:extLst>
          </p:cNvPr>
          <p:cNvGrpSpPr/>
          <p:nvPr/>
        </p:nvGrpSpPr>
        <p:grpSpPr>
          <a:xfrm>
            <a:off x="1083135" y="6244100"/>
            <a:ext cx="211746" cy="210778"/>
            <a:chOff x="6780313" y="6208280"/>
            <a:chExt cx="295721" cy="294369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2E21DFCB-EB49-4C03-ADB2-5FA0376F524C}"/>
                </a:ext>
              </a:extLst>
            </p:cNvPr>
            <p:cNvSpPr/>
            <p:nvPr/>
          </p:nvSpPr>
          <p:spPr>
            <a:xfrm>
              <a:off x="6943375" y="6208280"/>
              <a:ext cx="132659" cy="13217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41D8A27A-4E30-48F4-B821-FE0457CF2A90}"/>
                </a:ext>
              </a:extLst>
            </p:cNvPr>
            <p:cNvSpPr/>
            <p:nvPr/>
          </p:nvSpPr>
          <p:spPr>
            <a:xfrm>
              <a:off x="6780313" y="6370471"/>
              <a:ext cx="132659" cy="13217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040DDEA3-C392-4E8E-9459-673A5CF18CFD}"/>
                </a:ext>
              </a:extLst>
            </p:cNvPr>
            <p:cNvSpPr/>
            <p:nvPr/>
          </p:nvSpPr>
          <p:spPr>
            <a:xfrm>
              <a:off x="6940997" y="6368494"/>
              <a:ext cx="132659" cy="13217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CB4A159D-3B86-42BD-8CDE-3A544B9D1567}"/>
                </a:ext>
              </a:extLst>
            </p:cNvPr>
            <p:cNvSpPr/>
            <p:nvPr/>
          </p:nvSpPr>
          <p:spPr>
            <a:xfrm>
              <a:off x="6780313" y="6208280"/>
              <a:ext cx="132659" cy="132178"/>
            </a:xfrm>
            <a:prstGeom prst="roundRect">
              <a:avLst/>
            </a:prstGeom>
            <a:solidFill>
              <a:srgbClr val="3378FD"/>
            </a:solidFill>
            <a:ln w="9525">
              <a:solidFill>
                <a:srgbClr val="3378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A333753-E255-4524-89F8-EC98FE742A8E}"/>
              </a:ext>
            </a:extLst>
          </p:cNvPr>
          <p:cNvSpPr/>
          <p:nvPr/>
        </p:nvSpPr>
        <p:spPr>
          <a:xfrm>
            <a:off x="1676862" y="6183881"/>
            <a:ext cx="349984" cy="324450"/>
          </a:xfrm>
          <a:prstGeom prst="round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42018314-3577-40F8-965C-14012DA95B2F}"/>
              </a:ext>
            </a:extLst>
          </p:cNvPr>
          <p:cNvSpPr/>
          <p:nvPr/>
        </p:nvSpPr>
        <p:spPr>
          <a:xfrm>
            <a:off x="3133700" y="2056227"/>
            <a:ext cx="2464981" cy="1950719"/>
          </a:xfrm>
          <a:prstGeom prst="roundRect">
            <a:avLst>
              <a:gd name="adj" fmla="val 343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sysClr val="windowText" lastClr="000000"/>
                </a:solidFill>
                <a:latin typeface="+mj-lt"/>
              </a:rPr>
              <a:t>스쿼트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+mj-lt"/>
              </a:rPr>
              <a:t>      </a:t>
            </a:r>
            <a:endParaRPr lang="en-US" altLang="ko-KR" sz="1400" b="1" dirty="0">
              <a:solidFill>
                <a:sysClr val="windowText" lastClr="000000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-US" altLang="ko-KR" sz="900" b="1" dirty="0">
              <a:solidFill>
                <a:sysClr val="windowText" lastClr="000000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-US" altLang="ko-KR" sz="36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354E817-A2BD-45C1-9706-A3536720BF21}"/>
              </a:ext>
            </a:extLst>
          </p:cNvPr>
          <p:cNvSpPr/>
          <p:nvPr/>
        </p:nvSpPr>
        <p:spPr>
          <a:xfrm>
            <a:off x="3143456" y="2926067"/>
            <a:ext cx="2441353" cy="10668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900" b="1">
              <a:solidFill>
                <a:sysClr val="windowText" lastClr="000000"/>
              </a:solidFill>
              <a:latin typeface="+mj-lt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E751B6D0-F134-4F3B-BA28-EFBF2F081E96}"/>
              </a:ext>
            </a:extLst>
          </p:cNvPr>
          <p:cNvCxnSpPr>
            <a:cxnSpLocks/>
          </p:cNvCxnSpPr>
          <p:nvPr/>
        </p:nvCxnSpPr>
        <p:spPr>
          <a:xfrm>
            <a:off x="3101820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259">
            <a:extLst>
              <a:ext uri="{FF2B5EF4-FFF2-40B4-BE49-F238E27FC236}">
                <a16:creationId xmlns:a16="http://schemas.microsoft.com/office/drawing/2014/main" id="{A460430F-9592-4F51-9C4D-5458313EBF93}"/>
              </a:ext>
            </a:extLst>
          </p:cNvPr>
          <p:cNvSpPr/>
          <p:nvPr/>
        </p:nvSpPr>
        <p:spPr>
          <a:xfrm>
            <a:off x="4978579" y="2130658"/>
            <a:ext cx="540742" cy="187690"/>
          </a:xfrm>
          <a:prstGeom prst="roundRect">
            <a:avLst>
              <a:gd name="adj" fmla="val 21086"/>
            </a:avLst>
          </a:prstGeom>
          <a:solidFill>
            <a:srgbClr val="00B05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완료</a:t>
            </a: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2F5A0600-2930-47F3-A601-C9344BB34E58}"/>
              </a:ext>
            </a:extLst>
          </p:cNvPr>
          <p:cNvGrpSpPr/>
          <p:nvPr/>
        </p:nvGrpSpPr>
        <p:grpSpPr>
          <a:xfrm>
            <a:off x="3477410" y="2489989"/>
            <a:ext cx="1780366" cy="400110"/>
            <a:chOff x="6219243" y="4340752"/>
            <a:chExt cx="1780366" cy="400110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569CA0A-927E-44CF-84E1-1BC430E8E81F}"/>
                </a:ext>
              </a:extLst>
            </p:cNvPr>
            <p:cNvSpPr txBox="1"/>
            <p:nvPr/>
          </p:nvSpPr>
          <p:spPr>
            <a:xfrm>
              <a:off x="7303791" y="4340752"/>
              <a:ext cx="69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운동시간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00:00</a:t>
              </a:r>
              <a:endParaRPr lang="ko-KR" altLang="en-US" sz="1000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4A59629-1B10-4EFF-B439-015BD459FD1E}"/>
                </a:ext>
              </a:extLst>
            </p:cNvPr>
            <p:cNvSpPr txBox="1"/>
            <p:nvPr/>
          </p:nvSpPr>
          <p:spPr>
            <a:xfrm>
              <a:off x="6219243" y="4340752"/>
              <a:ext cx="4752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횟수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</a:t>
              </a:r>
              <a:r>
                <a:rPr lang="ko-KR" altLang="en-US" sz="1000" dirty="0"/>
                <a:t>개</a:t>
              </a: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2313AC01-71FE-4F4B-A5E0-2570FDC5AC90}"/>
                </a:ext>
              </a:extLst>
            </p:cNvPr>
            <p:cNvCxnSpPr>
              <a:cxnSpLocks/>
            </p:cNvCxnSpPr>
            <p:nvPr/>
          </p:nvCxnSpPr>
          <p:spPr>
            <a:xfrm>
              <a:off x="7080635" y="4420318"/>
              <a:ext cx="0" cy="22195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ECA15391-F3C6-4244-AF66-79C72DEFB2A8}"/>
              </a:ext>
            </a:extLst>
          </p:cNvPr>
          <p:cNvSpPr txBox="1"/>
          <p:nvPr/>
        </p:nvSpPr>
        <p:spPr>
          <a:xfrm>
            <a:off x="4639626" y="2936171"/>
            <a:ext cx="1018747" cy="2153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dirty="0"/>
              <a:t>2021.08.01. MON</a:t>
            </a:r>
            <a:endParaRPr lang="ko-KR" altLang="en-US" sz="10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A88412B-9350-4C59-8D22-E3AB6BD9A2B3}"/>
              </a:ext>
            </a:extLst>
          </p:cNvPr>
          <p:cNvSpPr txBox="1"/>
          <p:nvPr/>
        </p:nvSpPr>
        <p:spPr>
          <a:xfrm>
            <a:off x="1744072" y="2016150"/>
            <a:ext cx="1018747" cy="2153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dirty="0"/>
              <a:t>2021.08.01. MON</a:t>
            </a:r>
            <a:endParaRPr lang="ko-KR" altLang="en-US" sz="1000" dirty="0"/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BFD4CE0C-3622-429B-B0F0-4375F88039A8}"/>
              </a:ext>
            </a:extLst>
          </p:cNvPr>
          <p:cNvGrpSpPr/>
          <p:nvPr/>
        </p:nvGrpSpPr>
        <p:grpSpPr>
          <a:xfrm>
            <a:off x="5111370" y="1701402"/>
            <a:ext cx="501777" cy="207021"/>
            <a:chOff x="7956797" y="1719170"/>
            <a:chExt cx="501777" cy="207021"/>
          </a:xfrm>
        </p:grpSpPr>
        <p:sp>
          <p:nvSpPr>
            <p:cNvPr id="147" name="사각형: 둥근 모서리 259">
              <a:extLst>
                <a:ext uri="{FF2B5EF4-FFF2-40B4-BE49-F238E27FC236}">
                  <a16:creationId xmlns:a16="http://schemas.microsoft.com/office/drawing/2014/main" id="{AA21C2E2-3817-4F4C-AA55-1734A9E7C880}"/>
                </a:ext>
              </a:extLst>
            </p:cNvPr>
            <p:cNvSpPr/>
            <p:nvPr/>
          </p:nvSpPr>
          <p:spPr>
            <a:xfrm>
              <a:off x="7956797" y="1719170"/>
              <a:ext cx="501777" cy="207021"/>
            </a:xfrm>
            <a:prstGeom prst="roundRect">
              <a:avLst>
                <a:gd name="adj" fmla="val 21086"/>
              </a:avLst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+mj-lt"/>
                </a:rPr>
                <a:t>    공유</a:t>
              </a:r>
            </a:p>
          </p:txBody>
        </p:sp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id="{2202662E-4616-4C21-ADE5-B9C70C0F0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6271" y="1768469"/>
              <a:ext cx="113185" cy="113185"/>
            </a:xfrm>
            <a:prstGeom prst="rect">
              <a:avLst/>
            </a:prstGeom>
          </p:spPr>
        </p:pic>
      </p:grp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0183103F-73A0-4643-B615-04CBE026FCA9}"/>
              </a:ext>
            </a:extLst>
          </p:cNvPr>
          <p:cNvCxnSpPr>
            <a:cxnSpLocks/>
          </p:cNvCxnSpPr>
          <p:nvPr/>
        </p:nvCxnSpPr>
        <p:spPr>
          <a:xfrm flipH="1">
            <a:off x="3132262" y="1489005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AB9BAEEC-7BA1-42B6-93E3-17192537BF4F}"/>
              </a:ext>
            </a:extLst>
          </p:cNvPr>
          <p:cNvSpPr/>
          <p:nvPr/>
        </p:nvSpPr>
        <p:spPr>
          <a:xfrm>
            <a:off x="6029458" y="2056227"/>
            <a:ext cx="2464981" cy="1950719"/>
          </a:xfrm>
          <a:prstGeom prst="roundRect">
            <a:avLst>
              <a:gd name="adj" fmla="val 343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sysClr val="windowText" lastClr="000000"/>
                </a:solidFill>
                <a:latin typeface="+mj-lt"/>
              </a:rPr>
              <a:t>스쿼트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+mj-lt"/>
              </a:rPr>
              <a:t>      </a:t>
            </a:r>
            <a:endParaRPr lang="en-US" altLang="ko-KR" sz="1400" b="1" dirty="0">
              <a:solidFill>
                <a:sysClr val="windowText" lastClr="000000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-US" altLang="ko-KR" sz="900" b="1" dirty="0">
              <a:solidFill>
                <a:sysClr val="windowText" lastClr="000000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-US" altLang="ko-KR" sz="36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95034B6-5A83-4EB1-9C7A-ED52E5CA7719}"/>
              </a:ext>
            </a:extLst>
          </p:cNvPr>
          <p:cNvSpPr/>
          <p:nvPr/>
        </p:nvSpPr>
        <p:spPr>
          <a:xfrm>
            <a:off x="6039214" y="2926067"/>
            <a:ext cx="2441353" cy="10668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900" b="1">
              <a:solidFill>
                <a:sysClr val="windowText" lastClr="000000"/>
              </a:solidFill>
              <a:latin typeface="+mj-lt"/>
            </a:endParaRPr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88F78F98-8DDB-4B00-972F-6DD7CB0DDED3}"/>
              </a:ext>
            </a:extLst>
          </p:cNvPr>
          <p:cNvCxnSpPr>
            <a:cxnSpLocks/>
          </p:cNvCxnSpPr>
          <p:nvPr/>
        </p:nvCxnSpPr>
        <p:spPr>
          <a:xfrm>
            <a:off x="5997578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사각형: 둥근 모서리 259">
            <a:extLst>
              <a:ext uri="{FF2B5EF4-FFF2-40B4-BE49-F238E27FC236}">
                <a16:creationId xmlns:a16="http://schemas.microsoft.com/office/drawing/2014/main" id="{6B43D0FF-E3FB-44EE-B9A4-E2CDA49F76AF}"/>
              </a:ext>
            </a:extLst>
          </p:cNvPr>
          <p:cNvSpPr/>
          <p:nvPr/>
        </p:nvSpPr>
        <p:spPr>
          <a:xfrm>
            <a:off x="7878733" y="2116301"/>
            <a:ext cx="540742" cy="187690"/>
          </a:xfrm>
          <a:prstGeom prst="roundRect">
            <a:avLst>
              <a:gd name="adj" fmla="val 21086"/>
            </a:avLst>
          </a:prstGeom>
          <a:solidFill>
            <a:srgbClr val="00B05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완료</a:t>
            </a:r>
          </a:p>
        </p:txBody>
      </p:sp>
      <p:pic>
        <p:nvPicPr>
          <p:cNvPr id="157" name="그림 156">
            <a:extLst>
              <a:ext uri="{FF2B5EF4-FFF2-40B4-BE49-F238E27FC236}">
                <a16:creationId xmlns:a16="http://schemas.microsoft.com/office/drawing/2014/main" id="{2E3B96D0-003F-4F27-AA16-142F4B0B2D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993" y="3100314"/>
            <a:ext cx="730781" cy="730781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78102A16-30C4-4B34-813E-BF016563BA56}"/>
              </a:ext>
            </a:extLst>
          </p:cNvPr>
          <p:cNvSpPr txBox="1"/>
          <p:nvPr/>
        </p:nvSpPr>
        <p:spPr>
          <a:xfrm>
            <a:off x="7545291" y="2938562"/>
            <a:ext cx="1018747" cy="2153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dirty="0"/>
              <a:t>2021.08.01. MON</a:t>
            </a:r>
            <a:endParaRPr lang="ko-KR" altLang="en-US" sz="1000" dirty="0"/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F3CD5FBE-B336-423D-A7FD-6FD9DC11D664}"/>
              </a:ext>
            </a:extLst>
          </p:cNvPr>
          <p:cNvGrpSpPr/>
          <p:nvPr/>
        </p:nvGrpSpPr>
        <p:grpSpPr>
          <a:xfrm>
            <a:off x="8007128" y="1701402"/>
            <a:ext cx="501777" cy="207021"/>
            <a:chOff x="7956797" y="1719170"/>
            <a:chExt cx="501777" cy="207021"/>
          </a:xfrm>
        </p:grpSpPr>
        <p:sp>
          <p:nvSpPr>
            <p:cNvPr id="164" name="사각형: 둥근 모서리 259">
              <a:extLst>
                <a:ext uri="{FF2B5EF4-FFF2-40B4-BE49-F238E27FC236}">
                  <a16:creationId xmlns:a16="http://schemas.microsoft.com/office/drawing/2014/main" id="{21E07366-FFB6-4DCE-BF41-E1C51DA67F33}"/>
                </a:ext>
              </a:extLst>
            </p:cNvPr>
            <p:cNvSpPr/>
            <p:nvPr/>
          </p:nvSpPr>
          <p:spPr>
            <a:xfrm>
              <a:off x="7956797" y="1719170"/>
              <a:ext cx="501777" cy="207021"/>
            </a:xfrm>
            <a:prstGeom prst="roundRect">
              <a:avLst>
                <a:gd name="adj" fmla="val 21086"/>
              </a:avLst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+mj-lt"/>
                </a:rPr>
                <a:t>    공유</a:t>
              </a:r>
            </a:p>
          </p:txBody>
        </p:sp>
        <p:pic>
          <p:nvPicPr>
            <p:cNvPr id="165" name="그림 164">
              <a:extLst>
                <a:ext uri="{FF2B5EF4-FFF2-40B4-BE49-F238E27FC236}">
                  <a16:creationId xmlns:a16="http://schemas.microsoft.com/office/drawing/2014/main" id="{3D30B087-F0B8-40AF-8A77-5EB97F2C8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6271" y="1768469"/>
              <a:ext cx="113185" cy="113185"/>
            </a:xfrm>
            <a:prstGeom prst="rect">
              <a:avLst/>
            </a:prstGeom>
          </p:spPr>
        </p:pic>
      </p:grp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E00E9266-4302-4952-BA34-D97BB921EBA7}"/>
              </a:ext>
            </a:extLst>
          </p:cNvPr>
          <p:cNvCxnSpPr>
            <a:cxnSpLocks/>
          </p:cNvCxnSpPr>
          <p:nvPr/>
        </p:nvCxnSpPr>
        <p:spPr>
          <a:xfrm flipH="1">
            <a:off x="6028020" y="1489005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4EB5E5-BDB8-4C94-A472-8E0013AD7518}"/>
              </a:ext>
            </a:extLst>
          </p:cNvPr>
          <p:cNvSpPr txBox="1"/>
          <p:nvPr/>
        </p:nvSpPr>
        <p:spPr>
          <a:xfrm>
            <a:off x="4231331" y="3060551"/>
            <a:ext cx="5571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S</a:t>
            </a:r>
            <a:endParaRPr lang="ko-KR" altLang="en-US" sz="4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D4D2C6-3B31-41B8-BFCC-7DCD03F6B9B8}"/>
              </a:ext>
            </a:extLst>
          </p:cNvPr>
          <p:cNvSpPr txBox="1"/>
          <p:nvPr/>
        </p:nvSpPr>
        <p:spPr>
          <a:xfrm>
            <a:off x="3245798" y="3045311"/>
            <a:ext cx="767489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spcBef>
                <a:spcPts val="300"/>
              </a:spcBef>
            </a:pPr>
            <a:r>
              <a:rPr lang="ko-KR" altLang="en-US" sz="800" dirty="0"/>
              <a:t>횟수  </a:t>
            </a:r>
            <a:r>
              <a:rPr lang="en-US" altLang="ko-KR" sz="800" dirty="0"/>
              <a:t>00</a:t>
            </a:r>
          </a:p>
          <a:p>
            <a:pPr algn="r">
              <a:spcBef>
                <a:spcPts val="300"/>
              </a:spcBef>
            </a:pPr>
            <a:r>
              <a:rPr lang="en-US" altLang="ko-KR" sz="800" dirty="0"/>
              <a:t>Good</a:t>
            </a:r>
            <a:r>
              <a:rPr lang="en-US" altLang="ko-KR" sz="800" dirty="0">
                <a:solidFill>
                  <a:srgbClr val="00B050"/>
                </a:solidFill>
              </a:rPr>
              <a:t>  00</a:t>
            </a:r>
          </a:p>
          <a:p>
            <a:pPr algn="r">
              <a:spcBef>
                <a:spcPts val="300"/>
              </a:spcBef>
            </a:pPr>
            <a:r>
              <a:rPr lang="en-US" altLang="ko-KR" sz="800" dirty="0"/>
              <a:t>Normal</a:t>
            </a:r>
            <a:r>
              <a:rPr lang="en-US" altLang="ko-KR" sz="800" dirty="0">
                <a:solidFill>
                  <a:srgbClr val="FFC000"/>
                </a:solidFill>
              </a:rPr>
              <a:t>  00</a:t>
            </a:r>
          </a:p>
          <a:p>
            <a:pPr algn="r">
              <a:spcBef>
                <a:spcPts val="300"/>
              </a:spcBef>
            </a:pPr>
            <a:r>
              <a:rPr lang="en-US" altLang="ko-KR" sz="800" dirty="0"/>
              <a:t>Not bad</a:t>
            </a:r>
            <a:r>
              <a:rPr lang="en-US" altLang="ko-KR" sz="800" dirty="0">
                <a:solidFill>
                  <a:srgbClr val="FF0000"/>
                </a:solidFill>
              </a:rPr>
              <a:t>  00</a:t>
            </a:r>
          </a:p>
          <a:p>
            <a:pPr algn="r">
              <a:spcBef>
                <a:spcPts val="300"/>
              </a:spcBef>
            </a:pPr>
            <a:r>
              <a:rPr lang="ko-KR" altLang="en-US" sz="800" dirty="0"/>
              <a:t>총점</a:t>
            </a:r>
            <a:r>
              <a:rPr lang="ko-KR" altLang="en-US" sz="800" dirty="0">
                <a:solidFill>
                  <a:srgbClr val="FF0000"/>
                </a:solidFill>
              </a:rPr>
              <a:t>  </a:t>
            </a:r>
            <a:r>
              <a:rPr lang="en-US" altLang="ko-KR" sz="800" dirty="0"/>
              <a:t>00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FC0A1D1-FD82-405E-B2F0-4C25D22D743E}"/>
              </a:ext>
            </a:extLst>
          </p:cNvPr>
          <p:cNvSpPr txBox="1"/>
          <p:nvPr/>
        </p:nvSpPr>
        <p:spPr>
          <a:xfrm>
            <a:off x="6155900" y="3045311"/>
            <a:ext cx="767489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spcBef>
                <a:spcPts val="300"/>
              </a:spcBef>
            </a:pPr>
            <a:r>
              <a:rPr lang="ko-KR" altLang="en-US" sz="800" dirty="0"/>
              <a:t>횟수  </a:t>
            </a:r>
            <a:r>
              <a:rPr lang="en-US" altLang="ko-KR" sz="800" dirty="0"/>
              <a:t>00</a:t>
            </a:r>
          </a:p>
          <a:p>
            <a:pPr algn="r">
              <a:spcBef>
                <a:spcPts val="300"/>
              </a:spcBef>
            </a:pPr>
            <a:r>
              <a:rPr lang="en-US" altLang="ko-KR" sz="800" dirty="0"/>
              <a:t>Good</a:t>
            </a:r>
            <a:r>
              <a:rPr lang="en-US" altLang="ko-KR" sz="800" dirty="0">
                <a:solidFill>
                  <a:srgbClr val="00B050"/>
                </a:solidFill>
              </a:rPr>
              <a:t>  00</a:t>
            </a:r>
          </a:p>
          <a:p>
            <a:pPr algn="r">
              <a:spcBef>
                <a:spcPts val="300"/>
              </a:spcBef>
            </a:pPr>
            <a:r>
              <a:rPr lang="en-US" altLang="ko-KR" sz="800" dirty="0"/>
              <a:t>Normal</a:t>
            </a:r>
            <a:r>
              <a:rPr lang="en-US" altLang="ko-KR" sz="800" dirty="0">
                <a:solidFill>
                  <a:srgbClr val="FFC000"/>
                </a:solidFill>
              </a:rPr>
              <a:t>  00</a:t>
            </a:r>
          </a:p>
          <a:p>
            <a:pPr algn="r">
              <a:spcBef>
                <a:spcPts val="300"/>
              </a:spcBef>
            </a:pPr>
            <a:r>
              <a:rPr lang="en-US" altLang="ko-KR" sz="800" dirty="0"/>
              <a:t>Not bad</a:t>
            </a:r>
            <a:r>
              <a:rPr lang="en-US" altLang="ko-KR" sz="800" dirty="0">
                <a:solidFill>
                  <a:srgbClr val="FF0000"/>
                </a:solidFill>
              </a:rPr>
              <a:t>  00</a:t>
            </a:r>
          </a:p>
          <a:p>
            <a:pPr algn="r">
              <a:spcBef>
                <a:spcPts val="300"/>
              </a:spcBef>
            </a:pPr>
            <a:r>
              <a:rPr lang="ko-KR" altLang="en-US" sz="800" dirty="0"/>
              <a:t>총점</a:t>
            </a:r>
            <a:r>
              <a:rPr lang="ko-KR" altLang="en-US" sz="800" dirty="0">
                <a:solidFill>
                  <a:srgbClr val="FF0000"/>
                </a:solidFill>
              </a:rPr>
              <a:t>  </a:t>
            </a:r>
            <a:r>
              <a:rPr lang="en-US" altLang="ko-KR" sz="800" dirty="0"/>
              <a:t>00</a:t>
            </a:r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171E3D8E-A17C-49FE-AC2E-CF4298BE21AA}"/>
              </a:ext>
            </a:extLst>
          </p:cNvPr>
          <p:cNvGrpSpPr/>
          <p:nvPr/>
        </p:nvGrpSpPr>
        <p:grpSpPr>
          <a:xfrm>
            <a:off x="6369707" y="2489989"/>
            <a:ext cx="1780366" cy="400110"/>
            <a:chOff x="6219243" y="4340752"/>
            <a:chExt cx="1780366" cy="400110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9886A266-4745-4F5E-B57E-D95E5DD3FCB1}"/>
                </a:ext>
              </a:extLst>
            </p:cNvPr>
            <p:cNvSpPr txBox="1"/>
            <p:nvPr/>
          </p:nvSpPr>
          <p:spPr>
            <a:xfrm>
              <a:off x="7303791" y="4340752"/>
              <a:ext cx="69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운동시간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00:00</a:t>
              </a:r>
              <a:endParaRPr lang="ko-KR" altLang="en-US" sz="1000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188F322-A301-483E-89C1-47B0F155A7C1}"/>
                </a:ext>
              </a:extLst>
            </p:cNvPr>
            <p:cNvSpPr txBox="1"/>
            <p:nvPr/>
          </p:nvSpPr>
          <p:spPr>
            <a:xfrm>
              <a:off x="6219243" y="4340752"/>
              <a:ext cx="4752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횟수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</a:t>
              </a:r>
              <a:r>
                <a:rPr lang="ko-KR" altLang="en-US" sz="1000" dirty="0"/>
                <a:t>개</a:t>
              </a: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C4A93A9D-4BAE-4631-89EC-B63BEE4BC099}"/>
                </a:ext>
              </a:extLst>
            </p:cNvPr>
            <p:cNvCxnSpPr>
              <a:cxnSpLocks/>
            </p:cNvCxnSpPr>
            <p:nvPr/>
          </p:nvCxnSpPr>
          <p:spPr>
            <a:xfrm>
              <a:off x="7080635" y="4420318"/>
              <a:ext cx="0" cy="22195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064EF72A-DB49-4F1B-AFB9-E2DE334C7EFC}"/>
              </a:ext>
            </a:extLst>
          </p:cNvPr>
          <p:cNvSpPr/>
          <p:nvPr/>
        </p:nvSpPr>
        <p:spPr>
          <a:xfrm>
            <a:off x="3133700" y="4216749"/>
            <a:ext cx="2464981" cy="1950719"/>
          </a:xfrm>
          <a:prstGeom prst="roundRect">
            <a:avLst>
              <a:gd name="adj" fmla="val 343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ysClr val="windowText" lastClr="000000"/>
                </a:solidFill>
                <a:latin typeface="+mj-lt"/>
              </a:rPr>
              <a:t>필라테스      </a:t>
            </a:r>
            <a:endParaRPr lang="en-US" altLang="ko-KR" sz="1400" b="1" dirty="0">
              <a:solidFill>
                <a:sysClr val="windowText" lastClr="000000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-US" altLang="ko-KR" sz="900" b="1" dirty="0">
              <a:solidFill>
                <a:sysClr val="windowText" lastClr="000000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-US" altLang="ko-KR" sz="36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8353D353-6FBE-4A41-9E4B-945401CC4A61}"/>
              </a:ext>
            </a:extLst>
          </p:cNvPr>
          <p:cNvSpPr/>
          <p:nvPr/>
        </p:nvSpPr>
        <p:spPr>
          <a:xfrm>
            <a:off x="3143456" y="5086589"/>
            <a:ext cx="2441353" cy="10668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900" b="1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76" name="사각형: 둥근 모서리 259">
            <a:extLst>
              <a:ext uri="{FF2B5EF4-FFF2-40B4-BE49-F238E27FC236}">
                <a16:creationId xmlns:a16="http://schemas.microsoft.com/office/drawing/2014/main" id="{0A4060BC-BB5A-49E9-AC19-0BA177CA4F21}"/>
              </a:ext>
            </a:extLst>
          </p:cNvPr>
          <p:cNvSpPr/>
          <p:nvPr/>
        </p:nvSpPr>
        <p:spPr>
          <a:xfrm>
            <a:off x="4973546" y="4291180"/>
            <a:ext cx="540742" cy="187690"/>
          </a:xfrm>
          <a:prstGeom prst="roundRect">
            <a:avLst>
              <a:gd name="adj" fmla="val 21086"/>
            </a:avLst>
          </a:prstGeom>
          <a:solidFill>
            <a:srgbClr val="00B05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완료</a:t>
            </a:r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29CF3740-3F37-4324-9C34-D1B12DA2AA73}"/>
              </a:ext>
            </a:extLst>
          </p:cNvPr>
          <p:cNvGrpSpPr/>
          <p:nvPr/>
        </p:nvGrpSpPr>
        <p:grpSpPr>
          <a:xfrm>
            <a:off x="3477410" y="4650511"/>
            <a:ext cx="1780366" cy="400110"/>
            <a:chOff x="6219243" y="4340752"/>
            <a:chExt cx="1780366" cy="400110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3143B01-5D0A-458E-9935-88D0997C7196}"/>
                </a:ext>
              </a:extLst>
            </p:cNvPr>
            <p:cNvSpPr txBox="1"/>
            <p:nvPr/>
          </p:nvSpPr>
          <p:spPr>
            <a:xfrm>
              <a:off x="7303791" y="4340752"/>
              <a:ext cx="69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운동시간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00:00</a:t>
              </a:r>
              <a:endParaRPr lang="ko-KR" altLang="en-US" sz="1000" dirty="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720009-E5DE-41B6-B4EA-403C513202CC}"/>
                </a:ext>
              </a:extLst>
            </p:cNvPr>
            <p:cNvSpPr txBox="1"/>
            <p:nvPr/>
          </p:nvSpPr>
          <p:spPr>
            <a:xfrm>
              <a:off x="6219243" y="4340752"/>
              <a:ext cx="4752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횟수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</a:t>
              </a:r>
              <a:r>
                <a:rPr lang="ko-KR" altLang="en-US" sz="1000" dirty="0"/>
                <a:t>개</a:t>
              </a:r>
            </a:p>
          </p:txBody>
        </p: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4053F0F8-7318-4A1B-B01B-9324810D9062}"/>
                </a:ext>
              </a:extLst>
            </p:cNvPr>
            <p:cNvCxnSpPr>
              <a:cxnSpLocks/>
            </p:cNvCxnSpPr>
            <p:nvPr/>
          </p:nvCxnSpPr>
          <p:spPr>
            <a:xfrm>
              <a:off x="7080635" y="4420318"/>
              <a:ext cx="0" cy="22195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EC3E6F21-F30E-4254-BB8D-006F884027C6}"/>
              </a:ext>
            </a:extLst>
          </p:cNvPr>
          <p:cNvSpPr txBox="1"/>
          <p:nvPr/>
        </p:nvSpPr>
        <p:spPr>
          <a:xfrm>
            <a:off x="4639626" y="5063352"/>
            <a:ext cx="1018747" cy="2153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dirty="0"/>
              <a:t>2021.08.01. MON</a:t>
            </a:r>
            <a:endParaRPr lang="ko-KR" altLang="en-US" sz="10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6A1777A-21CB-45EF-BA12-521FAA88444D}"/>
              </a:ext>
            </a:extLst>
          </p:cNvPr>
          <p:cNvCxnSpPr/>
          <p:nvPr/>
        </p:nvCxnSpPr>
        <p:spPr>
          <a:xfrm>
            <a:off x="3288640" y="3231843"/>
            <a:ext cx="6611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E30FE05C-CFFF-402B-BE28-1DC87B4B2BC6}"/>
              </a:ext>
            </a:extLst>
          </p:cNvPr>
          <p:cNvCxnSpPr/>
          <p:nvPr/>
        </p:nvCxnSpPr>
        <p:spPr>
          <a:xfrm>
            <a:off x="3288640" y="3718148"/>
            <a:ext cx="6611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895453FC-E65F-44BE-8F22-250D14801E45}"/>
              </a:ext>
            </a:extLst>
          </p:cNvPr>
          <p:cNvCxnSpPr/>
          <p:nvPr/>
        </p:nvCxnSpPr>
        <p:spPr>
          <a:xfrm>
            <a:off x="6187164" y="3231843"/>
            <a:ext cx="6611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A6DF479B-5DC9-46A2-8156-6A111E961A08}"/>
              </a:ext>
            </a:extLst>
          </p:cNvPr>
          <p:cNvCxnSpPr/>
          <p:nvPr/>
        </p:nvCxnSpPr>
        <p:spPr>
          <a:xfrm>
            <a:off x="6187164" y="3718148"/>
            <a:ext cx="6611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사각형: 둥근 모서리 192">
            <a:extLst>
              <a:ext uri="{FF2B5EF4-FFF2-40B4-BE49-F238E27FC236}">
                <a16:creationId xmlns:a16="http://schemas.microsoft.com/office/drawing/2014/main" id="{A066BF51-C87C-4EBA-AF9E-6F606ED639BC}"/>
              </a:ext>
            </a:extLst>
          </p:cNvPr>
          <p:cNvSpPr/>
          <p:nvPr/>
        </p:nvSpPr>
        <p:spPr>
          <a:xfrm>
            <a:off x="6050925" y="4216749"/>
            <a:ext cx="2464981" cy="1950719"/>
          </a:xfrm>
          <a:prstGeom prst="roundRect">
            <a:avLst>
              <a:gd name="adj" fmla="val 343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sysClr val="windowText" lastClr="000000"/>
                </a:solidFill>
                <a:latin typeface="+mj-lt"/>
              </a:rPr>
              <a:t>스쿼트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+mj-lt"/>
              </a:rPr>
              <a:t>      </a:t>
            </a:r>
            <a:endParaRPr lang="en-US" altLang="ko-KR" sz="1400" b="1" dirty="0">
              <a:solidFill>
                <a:sysClr val="windowText" lastClr="000000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-US" altLang="ko-KR" sz="900" b="1" dirty="0">
              <a:solidFill>
                <a:sysClr val="windowText" lastClr="000000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-US" altLang="ko-KR" sz="36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109BA9F8-E275-46AB-A6A7-57CCD71AD108}"/>
              </a:ext>
            </a:extLst>
          </p:cNvPr>
          <p:cNvSpPr/>
          <p:nvPr/>
        </p:nvSpPr>
        <p:spPr>
          <a:xfrm>
            <a:off x="6060681" y="5086589"/>
            <a:ext cx="2441353" cy="10668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900" b="1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95" name="사각형: 둥근 모서리 259">
            <a:extLst>
              <a:ext uri="{FF2B5EF4-FFF2-40B4-BE49-F238E27FC236}">
                <a16:creationId xmlns:a16="http://schemas.microsoft.com/office/drawing/2014/main" id="{891A5516-D5D3-408B-A90D-3537569E65A2}"/>
              </a:ext>
            </a:extLst>
          </p:cNvPr>
          <p:cNvSpPr/>
          <p:nvPr/>
        </p:nvSpPr>
        <p:spPr>
          <a:xfrm>
            <a:off x="7873714" y="4291180"/>
            <a:ext cx="540742" cy="187690"/>
          </a:xfrm>
          <a:prstGeom prst="roundRect">
            <a:avLst>
              <a:gd name="adj" fmla="val 21086"/>
            </a:avLst>
          </a:prstGeom>
          <a:solidFill>
            <a:srgbClr val="00B05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완료</a:t>
            </a:r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72CC1D13-3093-4730-948A-648CB56B88DB}"/>
              </a:ext>
            </a:extLst>
          </p:cNvPr>
          <p:cNvGrpSpPr/>
          <p:nvPr/>
        </p:nvGrpSpPr>
        <p:grpSpPr>
          <a:xfrm>
            <a:off x="6394635" y="4650511"/>
            <a:ext cx="1780366" cy="400110"/>
            <a:chOff x="6219243" y="4340752"/>
            <a:chExt cx="1780366" cy="400110"/>
          </a:xfrm>
        </p:grpSpPr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1B0FC896-F09A-4E66-A08B-76F8C550FF51}"/>
                </a:ext>
              </a:extLst>
            </p:cNvPr>
            <p:cNvSpPr txBox="1"/>
            <p:nvPr/>
          </p:nvSpPr>
          <p:spPr>
            <a:xfrm>
              <a:off x="7303791" y="4340752"/>
              <a:ext cx="69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운동시간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00:00</a:t>
              </a:r>
              <a:endParaRPr lang="ko-KR" altLang="en-US" sz="1000" dirty="0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D27479ED-CC23-401F-9B58-67DBCC6BDE10}"/>
                </a:ext>
              </a:extLst>
            </p:cNvPr>
            <p:cNvSpPr txBox="1"/>
            <p:nvPr/>
          </p:nvSpPr>
          <p:spPr>
            <a:xfrm>
              <a:off x="6219243" y="4340752"/>
              <a:ext cx="4752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횟수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</a:t>
              </a:r>
              <a:r>
                <a:rPr lang="ko-KR" altLang="en-US" sz="1000" dirty="0"/>
                <a:t>개</a:t>
              </a:r>
            </a:p>
          </p:txBody>
        </p: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34D0E109-8049-4F5A-99DB-A797D881E248}"/>
                </a:ext>
              </a:extLst>
            </p:cNvPr>
            <p:cNvCxnSpPr>
              <a:cxnSpLocks/>
            </p:cNvCxnSpPr>
            <p:nvPr/>
          </p:nvCxnSpPr>
          <p:spPr>
            <a:xfrm>
              <a:off x="7080635" y="4420318"/>
              <a:ext cx="0" cy="22195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2DCAA477-5B1A-4F24-BB55-6493A2BF86C5}"/>
              </a:ext>
            </a:extLst>
          </p:cNvPr>
          <p:cNvSpPr txBox="1"/>
          <p:nvPr/>
        </p:nvSpPr>
        <p:spPr>
          <a:xfrm>
            <a:off x="7556851" y="5063352"/>
            <a:ext cx="1018747" cy="2153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dirty="0"/>
              <a:t>2021.08.01. MON</a:t>
            </a:r>
            <a:endParaRPr lang="ko-KR" altLang="en-US" sz="1000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037A8A4-533E-4211-A517-7CC8251553CE}"/>
              </a:ext>
            </a:extLst>
          </p:cNvPr>
          <p:cNvSpPr txBox="1"/>
          <p:nvPr/>
        </p:nvSpPr>
        <p:spPr>
          <a:xfrm>
            <a:off x="6533938" y="5899741"/>
            <a:ext cx="475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00</a:t>
            </a:r>
            <a:r>
              <a:rPr lang="ko-KR" altLang="en-US" sz="1000" dirty="0"/>
              <a:t>개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2636836-28F0-4C28-9897-A84CD13459BC}"/>
              </a:ext>
            </a:extLst>
          </p:cNvPr>
          <p:cNvSpPr txBox="1"/>
          <p:nvPr/>
        </p:nvSpPr>
        <p:spPr>
          <a:xfrm>
            <a:off x="7670525" y="5290644"/>
            <a:ext cx="5571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S</a:t>
            </a:r>
            <a:endParaRPr lang="ko-KR" altLang="en-US" sz="4400" b="1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9B5EAC3-7FE1-42D7-A2EF-628E2211C71E}"/>
              </a:ext>
            </a:extLst>
          </p:cNvPr>
          <p:cNvGrpSpPr/>
          <p:nvPr/>
        </p:nvGrpSpPr>
        <p:grpSpPr>
          <a:xfrm>
            <a:off x="6477702" y="5316614"/>
            <a:ext cx="587725" cy="587725"/>
            <a:chOff x="6446410" y="5472024"/>
            <a:chExt cx="587725" cy="587725"/>
          </a:xfrm>
        </p:grpSpPr>
        <p:sp>
          <p:nvSpPr>
            <p:cNvPr id="21" name="원형: 비어 있음 20">
              <a:extLst>
                <a:ext uri="{FF2B5EF4-FFF2-40B4-BE49-F238E27FC236}">
                  <a16:creationId xmlns:a16="http://schemas.microsoft.com/office/drawing/2014/main" id="{914559D9-850E-45C7-AC06-92F35C75F2D6}"/>
                </a:ext>
              </a:extLst>
            </p:cNvPr>
            <p:cNvSpPr/>
            <p:nvPr/>
          </p:nvSpPr>
          <p:spPr>
            <a:xfrm>
              <a:off x="6446410" y="5472024"/>
              <a:ext cx="587724" cy="587724"/>
            </a:xfrm>
            <a:prstGeom prst="donut">
              <a:avLst>
                <a:gd name="adj" fmla="val 10837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75%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04" name="막힌 원호 203">
              <a:extLst>
                <a:ext uri="{FF2B5EF4-FFF2-40B4-BE49-F238E27FC236}">
                  <a16:creationId xmlns:a16="http://schemas.microsoft.com/office/drawing/2014/main" id="{7F88E6A9-61A5-424F-B9F5-B42FA64714B5}"/>
                </a:ext>
              </a:extLst>
            </p:cNvPr>
            <p:cNvSpPr/>
            <p:nvPr/>
          </p:nvSpPr>
          <p:spPr>
            <a:xfrm>
              <a:off x="6446410" y="5472024"/>
              <a:ext cx="587725" cy="587725"/>
            </a:xfrm>
            <a:prstGeom prst="blockArc">
              <a:avLst>
                <a:gd name="adj1" fmla="val 16107713"/>
                <a:gd name="adj2" fmla="val 10812735"/>
                <a:gd name="adj3" fmla="val 12544"/>
              </a:avLst>
            </a:prstGeom>
            <a:solidFill>
              <a:srgbClr val="00B05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ko-KR" altLang="en-US" sz="900" b="1">
                <a:solidFill>
                  <a:sysClr val="windowText" lastClr="000000"/>
                </a:solidFill>
                <a:latin typeface="+mj-lt"/>
              </a:endParaRPr>
            </a:p>
          </p:txBody>
        </p:sp>
      </p:grp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A66859CA-9AA4-4D1C-9D8F-0E834C9D5E1B}"/>
              </a:ext>
            </a:extLst>
          </p:cNvPr>
          <p:cNvCxnSpPr>
            <a:cxnSpLocks/>
          </p:cNvCxnSpPr>
          <p:nvPr/>
        </p:nvCxnSpPr>
        <p:spPr>
          <a:xfrm>
            <a:off x="216878" y="19667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D228DCA6-0359-466E-8E7B-B3551979A50F}"/>
              </a:ext>
            </a:extLst>
          </p:cNvPr>
          <p:cNvSpPr/>
          <p:nvPr/>
        </p:nvSpPr>
        <p:spPr>
          <a:xfrm>
            <a:off x="138162" y="1903936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C9B77878-D41A-48C1-8712-658668C3A2B0}"/>
              </a:ext>
            </a:extLst>
          </p:cNvPr>
          <p:cNvSpPr/>
          <p:nvPr/>
        </p:nvSpPr>
        <p:spPr>
          <a:xfrm>
            <a:off x="1717955" y="1950358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EFB08ACB-F0D7-4A7D-ACC1-DA8A3AFF6F3F}"/>
              </a:ext>
            </a:extLst>
          </p:cNvPr>
          <p:cNvSpPr txBox="1"/>
          <p:nvPr/>
        </p:nvSpPr>
        <p:spPr>
          <a:xfrm>
            <a:off x="4587662" y="5322637"/>
            <a:ext cx="767489" cy="7540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spcBef>
                <a:spcPts val="300"/>
              </a:spcBef>
            </a:pPr>
            <a:r>
              <a:rPr lang="en-US" altLang="ko-KR" sz="800" dirty="0"/>
              <a:t>Good</a:t>
            </a:r>
            <a:r>
              <a:rPr lang="en-US" altLang="ko-KR" sz="800" dirty="0">
                <a:solidFill>
                  <a:srgbClr val="00B050"/>
                </a:solidFill>
              </a:rPr>
              <a:t>  00</a:t>
            </a:r>
          </a:p>
          <a:p>
            <a:pPr algn="r">
              <a:spcBef>
                <a:spcPts val="300"/>
              </a:spcBef>
            </a:pPr>
            <a:r>
              <a:rPr lang="en-US" altLang="ko-KR" sz="800" dirty="0"/>
              <a:t>Normal</a:t>
            </a:r>
            <a:r>
              <a:rPr lang="en-US" altLang="ko-KR" sz="800" dirty="0">
                <a:solidFill>
                  <a:srgbClr val="FFC000"/>
                </a:solidFill>
              </a:rPr>
              <a:t>  00</a:t>
            </a:r>
          </a:p>
          <a:p>
            <a:pPr algn="r">
              <a:spcBef>
                <a:spcPts val="300"/>
              </a:spcBef>
            </a:pPr>
            <a:r>
              <a:rPr lang="en-US" altLang="ko-KR" sz="800" dirty="0"/>
              <a:t>Not bad</a:t>
            </a:r>
            <a:r>
              <a:rPr lang="en-US" altLang="ko-KR" sz="800" dirty="0">
                <a:solidFill>
                  <a:srgbClr val="FF0000"/>
                </a:solidFill>
              </a:rPr>
              <a:t>  00</a:t>
            </a:r>
          </a:p>
          <a:p>
            <a:pPr algn="r">
              <a:spcBef>
                <a:spcPts val="600"/>
              </a:spcBef>
            </a:pPr>
            <a:r>
              <a:rPr lang="ko-KR" altLang="en-US" sz="900" dirty="0"/>
              <a:t>총점  </a:t>
            </a:r>
            <a:r>
              <a:rPr lang="en-US" altLang="ko-KR" sz="900" dirty="0"/>
              <a:t>00</a:t>
            </a:r>
          </a:p>
        </p:txBody>
      </p: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B175E853-942D-4339-A7D2-BCA30A33A215}"/>
              </a:ext>
            </a:extLst>
          </p:cNvPr>
          <p:cNvCxnSpPr/>
          <p:nvPr/>
        </p:nvCxnSpPr>
        <p:spPr>
          <a:xfrm>
            <a:off x="4630504" y="5855147"/>
            <a:ext cx="6611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3378041E-C010-48EB-AA0E-E95D91F800F5}"/>
              </a:ext>
            </a:extLst>
          </p:cNvPr>
          <p:cNvSpPr txBox="1"/>
          <p:nvPr/>
        </p:nvSpPr>
        <p:spPr>
          <a:xfrm>
            <a:off x="3544497" y="5875926"/>
            <a:ext cx="475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00</a:t>
            </a:r>
            <a:r>
              <a:rPr lang="ko-KR" altLang="en-US" sz="900" dirty="0"/>
              <a:t>개</a:t>
            </a:r>
          </a:p>
        </p:txBody>
      </p: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E45BC757-0138-4CA3-8C49-9F70D26FEE15}"/>
              </a:ext>
            </a:extLst>
          </p:cNvPr>
          <p:cNvGrpSpPr/>
          <p:nvPr/>
        </p:nvGrpSpPr>
        <p:grpSpPr>
          <a:xfrm>
            <a:off x="3480641" y="5292799"/>
            <a:ext cx="587725" cy="587725"/>
            <a:chOff x="6446410" y="5472024"/>
            <a:chExt cx="587725" cy="587725"/>
          </a:xfrm>
        </p:grpSpPr>
        <p:sp>
          <p:nvSpPr>
            <p:cNvPr id="216" name="원형: 비어 있음 215">
              <a:extLst>
                <a:ext uri="{FF2B5EF4-FFF2-40B4-BE49-F238E27FC236}">
                  <a16:creationId xmlns:a16="http://schemas.microsoft.com/office/drawing/2014/main" id="{9BB14554-0B84-4857-95D7-77D50DBDF31F}"/>
                </a:ext>
              </a:extLst>
            </p:cNvPr>
            <p:cNvSpPr/>
            <p:nvPr/>
          </p:nvSpPr>
          <p:spPr>
            <a:xfrm>
              <a:off x="6446410" y="5472024"/>
              <a:ext cx="587724" cy="587724"/>
            </a:xfrm>
            <a:prstGeom prst="donut">
              <a:avLst>
                <a:gd name="adj" fmla="val 10837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75%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17" name="막힌 원호 216">
              <a:extLst>
                <a:ext uri="{FF2B5EF4-FFF2-40B4-BE49-F238E27FC236}">
                  <a16:creationId xmlns:a16="http://schemas.microsoft.com/office/drawing/2014/main" id="{BFE0C5CD-171E-4908-8D86-6FBE5DD06840}"/>
                </a:ext>
              </a:extLst>
            </p:cNvPr>
            <p:cNvSpPr/>
            <p:nvPr/>
          </p:nvSpPr>
          <p:spPr>
            <a:xfrm>
              <a:off x="6446410" y="5472024"/>
              <a:ext cx="587725" cy="587725"/>
            </a:xfrm>
            <a:prstGeom prst="blockArc">
              <a:avLst>
                <a:gd name="adj1" fmla="val 16107713"/>
                <a:gd name="adj2" fmla="val 10812735"/>
                <a:gd name="adj3" fmla="val 12544"/>
              </a:avLst>
            </a:prstGeom>
            <a:solidFill>
              <a:srgbClr val="00B05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ko-KR" altLang="en-US" sz="900" b="1">
                <a:solidFill>
                  <a:sysClr val="windowText" lastClr="000000"/>
                </a:solidFill>
                <a:latin typeface="+mj-lt"/>
              </a:endParaRPr>
            </a:p>
          </p:txBody>
        </p:sp>
      </p:grp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5C4609FC-0B84-4524-B008-816ACD444502}"/>
              </a:ext>
            </a:extLst>
          </p:cNvPr>
          <p:cNvSpPr/>
          <p:nvPr/>
        </p:nvSpPr>
        <p:spPr>
          <a:xfrm>
            <a:off x="251942" y="2288753"/>
            <a:ext cx="2464981" cy="1031938"/>
          </a:xfrm>
          <a:prstGeom prst="roundRect">
            <a:avLst>
              <a:gd name="adj" fmla="val 343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22" name="사각형: 둥근 위쪽 모서리 121">
            <a:extLst>
              <a:ext uri="{FF2B5EF4-FFF2-40B4-BE49-F238E27FC236}">
                <a16:creationId xmlns:a16="http://schemas.microsoft.com/office/drawing/2014/main" id="{FC9172C7-8044-4E03-A904-7216D8EED6AD}"/>
              </a:ext>
            </a:extLst>
          </p:cNvPr>
          <p:cNvSpPr/>
          <p:nvPr/>
        </p:nvSpPr>
        <p:spPr>
          <a:xfrm rot="16200000">
            <a:off x="157386" y="2411897"/>
            <a:ext cx="999852" cy="785559"/>
          </a:xfrm>
          <a:prstGeom prst="round2SameRect">
            <a:avLst>
              <a:gd name="adj1" fmla="val 4514"/>
              <a:gd name="adj2" fmla="val 0"/>
            </a:avLst>
          </a:prstGeom>
          <a:solidFill>
            <a:schemeClr val="bg1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9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5B1697D-E662-4211-BF8D-AFC9C80B0F5B}"/>
              </a:ext>
            </a:extLst>
          </p:cNvPr>
          <p:cNvSpPr txBox="1"/>
          <p:nvPr/>
        </p:nvSpPr>
        <p:spPr>
          <a:xfrm>
            <a:off x="309403" y="2496030"/>
            <a:ext cx="69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1 set</a:t>
            </a:r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4048B2AC-F118-47E8-BDEB-8D81D397C5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3" y="2979039"/>
            <a:ext cx="149998" cy="149998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0F843E98-73FA-484C-AAEF-FF812699E724}"/>
              </a:ext>
            </a:extLst>
          </p:cNvPr>
          <p:cNvSpPr txBox="1"/>
          <p:nvPr/>
        </p:nvSpPr>
        <p:spPr>
          <a:xfrm>
            <a:off x="397785" y="2924919"/>
            <a:ext cx="69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00:00</a:t>
            </a:r>
            <a:endParaRPr lang="ko-KR" altLang="en-US" sz="1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5951E0B-BA5E-4A5E-8050-7F1F6063A488}"/>
              </a:ext>
            </a:extLst>
          </p:cNvPr>
          <p:cNvSpPr txBox="1"/>
          <p:nvPr/>
        </p:nvSpPr>
        <p:spPr>
          <a:xfrm>
            <a:off x="1072316" y="2523826"/>
            <a:ext cx="151216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</a:pPr>
            <a:r>
              <a:rPr lang="ko-KR" altLang="en-US" sz="700" dirty="0" err="1"/>
              <a:t>스쿼트</a:t>
            </a:r>
            <a:r>
              <a:rPr lang="ko-KR" altLang="en-US" sz="800" dirty="0"/>
              <a:t>         </a:t>
            </a:r>
            <a:r>
              <a:rPr lang="en-US" altLang="ko-KR" sz="800" b="1" dirty="0"/>
              <a:t>00</a:t>
            </a:r>
            <a:r>
              <a:rPr lang="ko-KR" altLang="en-US" sz="800" b="1" dirty="0"/>
              <a:t>회      </a:t>
            </a:r>
            <a:r>
              <a:rPr lang="en-US" altLang="ko-KR" sz="800" b="1" dirty="0"/>
              <a:t>00:00</a:t>
            </a:r>
          </a:p>
          <a:p>
            <a:pPr>
              <a:spcBef>
                <a:spcPts val="900"/>
              </a:spcBef>
            </a:pPr>
            <a:r>
              <a:rPr lang="ko-KR" altLang="en-US" sz="700" dirty="0" err="1"/>
              <a:t>런지</a:t>
            </a:r>
            <a:r>
              <a:rPr lang="ko-KR" altLang="en-US" sz="800" dirty="0"/>
              <a:t> </a:t>
            </a:r>
            <a:r>
              <a:rPr lang="en-US" altLang="ko-KR" sz="800" dirty="0"/>
              <a:t>         </a:t>
            </a:r>
            <a:r>
              <a:rPr lang="en-US" altLang="ko-KR" sz="500" dirty="0"/>
              <a:t> </a:t>
            </a:r>
            <a:r>
              <a:rPr lang="en-US" altLang="ko-KR" sz="800" dirty="0"/>
              <a:t> </a:t>
            </a:r>
            <a:r>
              <a:rPr lang="en-US" altLang="ko-KR" sz="800" b="1" dirty="0"/>
              <a:t>00</a:t>
            </a:r>
            <a:r>
              <a:rPr lang="ko-KR" altLang="en-US" sz="800" b="1" dirty="0"/>
              <a:t>회      </a:t>
            </a:r>
            <a:r>
              <a:rPr lang="en-US" altLang="ko-KR" sz="800" b="1" dirty="0"/>
              <a:t>00:00</a:t>
            </a:r>
          </a:p>
          <a:p>
            <a:pPr>
              <a:spcBef>
                <a:spcPts val="900"/>
              </a:spcBef>
            </a:pPr>
            <a:r>
              <a:rPr lang="ko-KR" altLang="en-US" sz="700" dirty="0"/>
              <a:t>필라테스 </a:t>
            </a:r>
            <a:r>
              <a:rPr lang="ko-KR" altLang="en-US" sz="800" dirty="0"/>
              <a:t>      </a:t>
            </a:r>
            <a:r>
              <a:rPr lang="en-US" altLang="ko-KR" sz="800" b="1" dirty="0"/>
              <a:t>00</a:t>
            </a:r>
            <a:r>
              <a:rPr lang="ko-KR" altLang="en-US" sz="800" b="1" dirty="0"/>
              <a:t>회      </a:t>
            </a:r>
            <a:r>
              <a:rPr lang="en-US" altLang="ko-KR" sz="800" b="1" dirty="0"/>
              <a:t>00:00</a:t>
            </a:r>
            <a:endParaRPr lang="ko-KR" altLang="en-US" sz="800" b="1" dirty="0"/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1664AC0B-788F-4255-AE4A-5065CF98C489}"/>
              </a:ext>
            </a:extLst>
          </p:cNvPr>
          <p:cNvCxnSpPr/>
          <p:nvPr/>
        </p:nvCxnSpPr>
        <p:spPr>
          <a:xfrm>
            <a:off x="1629330" y="2523826"/>
            <a:ext cx="0" cy="69249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011FD2BA-B9B1-4675-8431-365B1CBBC0E8}"/>
              </a:ext>
            </a:extLst>
          </p:cNvPr>
          <p:cNvSpPr/>
          <p:nvPr/>
        </p:nvSpPr>
        <p:spPr>
          <a:xfrm>
            <a:off x="251942" y="3379399"/>
            <a:ext cx="2464981" cy="1031938"/>
          </a:xfrm>
          <a:prstGeom prst="roundRect">
            <a:avLst>
              <a:gd name="adj" fmla="val 343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33" name="사각형: 둥근 위쪽 모서리 132">
            <a:extLst>
              <a:ext uri="{FF2B5EF4-FFF2-40B4-BE49-F238E27FC236}">
                <a16:creationId xmlns:a16="http://schemas.microsoft.com/office/drawing/2014/main" id="{F3A6F78A-3070-4B96-AF2F-3EC3914661B8}"/>
              </a:ext>
            </a:extLst>
          </p:cNvPr>
          <p:cNvSpPr/>
          <p:nvPr/>
        </p:nvSpPr>
        <p:spPr>
          <a:xfrm rot="16200000">
            <a:off x="157386" y="3502543"/>
            <a:ext cx="999852" cy="785559"/>
          </a:xfrm>
          <a:prstGeom prst="round2SameRect">
            <a:avLst>
              <a:gd name="adj1" fmla="val 4514"/>
              <a:gd name="adj2" fmla="val 0"/>
            </a:avLst>
          </a:prstGeom>
          <a:solidFill>
            <a:schemeClr val="bg1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9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86EAF7C-2E8B-4E65-80FB-E3DC60C02067}"/>
              </a:ext>
            </a:extLst>
          </p:cNvPr>
          <p:cNvSpPr txBox="1"/>
          <p:nvPr/>
        </p:nvSpPr>
        <p:spPr>
          <a:xfrm>
            <a:off x="309403" y="3586676"/>
            <a:ext cx="69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2 set</a:t>
            </a:r>
          </a:p>
        </p:txBody>
      </p:sp>
      <p:pic>
        <p:nvPicPr>
          <p:cNvPr id="135" name="그림 134">
            <a:extLst>
              <a:ext uri="{FF2B5EF4-FFF2-40B4-BE49-F238E27FC236}">
                <a16:creationId xmlns:a16="http://schemas.microsoft.com/office/drawing/2014/main" id="{E8D9A56C-D551-4A4F-ABDF-F021D756A4C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3" y="4069685"/>
            <a:ext cx="149998" cy="149998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2EB50BA0-E2FA-4D85-B2BD-1804AB4F8216}"/>
              </a:ext>
            </a:extLst>
          </p:cNvPr>
          <p:cNvSpPr txBox="1"/>
          <p:nvPr/>
        </p:nvSpPr>
        <p:spPr>
          <a:xfrm>
            <a:off x="397785" y="4015565"/>
            <a:ext cx="69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00:00</a:t>
            </a:r>
            <a:endParaRPr lang="ko-KR" altLang="en-US" sz="10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1AC6F19-2AD2-4C7E-BC86-467A507C6E2D}"/>
              </a:ext>
            </a:extLst>
          </p:cNvPr>
          <p:cNvSpPr txBox="1"/>
          <p:nvPr/>
        </p:nvSpPr>
        <p:spPr>
          <a:xfrm>
            <a:off x="1072316" y="3614472"/>
            <a:ext cx="151216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</a:pPr>
            <a:r>
              <a:rPr lang="ko-KR" altLang="en-US" sz="700" dirty="0" err="1"/>
              <a:t>스쿼트</a:t>
            </a:r>
            <a:r>
              <a:rPr lang="ko-KR" altLang="en-US" sz="800" dirty="0"/>
              <a:t>         </a:t>
            </a:r>
            <a:r>
              <a:rPr lang="en-US" altLang="ko-KR" sz="800" b="1" dirty="0"/>
              <a:t>00</a:t>
            </a:r>
            <a:r>
              <a:rPr lang="ko-KR" altLang="en-US" sz="800" b="1" dirty="0"/>
              <a:t>회      </a:t>
            </a:r>
            <a:r>
              <a:rPr lang="en-US" altLang="ko-KR" sz="800" b="1" dirty="0"/>
              <a:t>00:00</a:t>
            </a:r>
          </a:p>
          <a:p>
            <a:pPr>
              <a:spcBef>
                <a:spcPts val="900"/>
              </a:spcBef>
            </a:pPr>
            <a:r>
              <a:rPr lang="ko-KR" altLang="en-US" sz="700" dirty="0" err="1"/>
              <a:t>런지</a:t>
            </a:r>
            <a:r>
              <a:rPr lang="ko-KR" altLang="en-US" sz="800" dirty="0"/>
              <a:t> </a:t>
            </a:r>
            <a:r>
              <a:rPr lang="en-US" altLang="ko-KR" sz="800" dirty="0"/>
              <a:t>         </a:t>
            </a:r>
            <a:r>
              <a:rPr lang="en-US" altLang="ko-KR" sz="500" dirty="0"/>
              <a:t> </a:t>
            </a:r>
            <a:r>
              <a:rPr lang="en-US" altLang="ko-KR" sz="800" dirty="0"/>
              <a:t> </a:t>
            </a:r>
            <a:r>
              <a:rPr lang="en-US" altLang="ko-KR" sz="800" b="1" dirty="0"/>
              <a:t>00</a:t>
            </a:r>
            <a:r>
              <a:rPr lang="ko-KR" altLang="en-US" sz="800" b="1" dirty="0"/>
              <a:t>회      </a:t>
            </a:r>
            <a:r>
              <a:rPr lang="en-US" altLang="ko-KR" sz="800" b="1" dirty="0"/>
              <a:t>00:00</a:t>
            </a:r>
          </a:p>
          <a:p>
            <a:pPr>
              <a:spcBef>
                <a:spcPts val="900"/>
              </a:spcBef>
            </a:pPr>
            <a:r>
              <a:rPr lang="ko-KR" altLang="en-US" sz="700" dirty="0"/>
              <a:t>필라테스 </a:t>
            </a:r>
            <a:r>
              <a:rPr lang="ko-KR" altLang="en-US" sz="800" dirty="0"/>
              <a:t>      </a:t>
            </a:r>
            <a:r>
              <a:rPr lang="en-US" altLang="ko-KR" sz="800" b="1" dirty="0"/>
              <a:t>00</a:t>
            </a:r>
            <a:r>
              <a:rPr lang="ko-KR" altLang="en-US" sz="800" b="1" dirty="0"/>
              <a:t>회      </a:t>
            </a:r>
            <a:r>
              <a:rPr lang="en-US" altLang="ko-KR" sz="800" b="1" dirty="0"/>
              <a:t>00:00</a:t>
            </a:r>
            <a:endParaRPr lang="ko-KR" altLang="en-US" sz="800" b="1" dirty="0"/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1AE88834-5C09-42BB-B064-A48C440289BB}"/>
              </a:ext>
            </a:extLst>
          </p:cNvPr>
          <p:cNvCxnSpPr/>
          <p:nvPr/>
        </p:nvCxnSpPr>
        <p:spPr>
          <a:xfrm>
            <a:off x="1629330" y="3614472"/>
            <a:ext cx="0" cy="69249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CE64D326-D4D8-46F8-AC70-5A1327CABFF0}"/>
              </a:ext>
            </a:extLst>
          </p:cNvPr>
          <p:cNvSpPr/>
          <p:nvPr/>
        </p:nvSpPr>
        <p:spPr>
          <a:xfrm>
            <a:off x="251942" y="4462788"/>
            <a:ext cx="2464981" cy="1031938"/>
          </a:xfrm>
          <a:prstGeom prst="roundRect">
            <a:avLst>
              <a:gd name="adj" fmla="val 343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40" name="사각형: 둥근 위쪽 모서리 139">
            <a:extLst>
              <a:ext uri="{FF2B5EF4-FFF2-40B4-BE49-F238E27FC236}">
                <a16:creationId xmlns:a16="http://schemas.microsoft.com/office/drawing/2014/main" id="{0DA6538F-1102-4505-A89D-E2F73B758E22}"/>
              </a:ext>
            </a:extLst>
          </p:cNvPr>
          <p:cNvSpPr/>
          <p:nvPr/>
        </p:nvSpPr>
        <p:spPr>
          <a:xfrm rot="16200000">
            <a:off x="157386" y="4585932"/>
            <a:ext cx="999852" cy="785559"/>
          </a:xfrm>
          <a:prstGeom prst="round2SameRect">
            <a:avLst>
              <a:gd name="adj1" fmla="val 4514"/>
              <a:gd name="adj2" fmla="val 0"/>
            </a:avLst>
          </a:prstGeom>
          <a:solidFill>
            <a:schemeClr val="bg1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9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DB90A41-A9C8-4ABF-B5FD-0F42CC80407A}"/>
              </a:ext>
            </a:extLst>
          </p:cNvPr>
          <p:cNvSpPr txBox="1"/>
          <p:nvPr/>
        </p:nvSpPr>
        <p:spPr>
          <a:xfrm>
            <a:off x="309403" y="4670065"/>
            <a:ext cx="69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3 set</a:t>
            </a:r>
          </a:p>
        </p:txBody>
      </p:sp>
      <p:pic>
        <p:nvPicPr>
          <p:cNvPr id="142" name="그림 141">
            <a:extLst>
              <a:ext uri="{FF2B5EF4-FFF2-40B4-BE49-F238E27FC236}">
                <a16:creationId xmlns:a16="http://schemas.microsoft.com/office/drawing/2014/main" id="{26BD6C4A-5B93-44C6-B409-DD4A6D3F48D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3" y="5153074"/>
            <a:ext cx="149998" cy="149998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056B8A3A-430A-4552-BE7C-65BFEEC1D26F}"/>
              </a:ext>
            </a:extLst>
          </p:cNvPr>
          <p:cNvSpPr txBox="1"/>
          <p:nvPr/>
        </p:nvSpPr>
        <p:spPr>
          <a:xfrm>
            <a:off x="397785" y="5098954"/>
            <a:ext cx="69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00:00</a:t>
            </a:r>
            <a:endParaRPr lang="ko-KR" altLang="en-US" sz="10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1CDA15B-7C82-4A66-91F3-E6D4C3C6B755}"/>
              </a:ext>
            </a:extLst>
          </p:cNvPr>
          <p:cNvSpPr txBox="1"/>
          <p:nvPr/>
        </p:nvSpPr>
        <p:spPr>
          <a:xfrm>
            <a:off x="1072316" y="4697861"/>
            <a:ext cx="151216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</a:pPr>
            <a:r>
              <a:rPr lang="ko-KR" altLang="en-US" sz="700" dirty="0" err="1"/>
              <a:t>스쿼트</a:t>
            </a:r>
            <a:r>
              <a:rPr lang="ko-KR" altLang="en-US" sz="800" dirty="0"/>
              <a:t>         </a:t>
            </a:r>
            <a:r>
              <a:rPr lang="en-US" altLang="ko-KR" sz="800" b="1" dirty="0"/>
              <a:t>00</a:t>
            </a:r>
            <a:r>
              <a:rPr lang="ko-KR" altLang="en-US" sz="800" b="1" dirty="0"/>
              <a:t>회      </a:t>
            </a:r>
            <a:r>
              <a:rPr lang="en-US" altLang="ko-KR" sz="800" b="1" dirty="0"/>
              <a:t>00:00</a:t>
            </a:r>
          </a:p>
          <a:p>
            <a:pPr>
              <a:spcBef>
                <a:spcPts val="900"/>
              </a:spcBef>
            </a:pPr>
            <a:r>
              <a:rPr lang="ko-KR" altLang="en-US" sz="700" dirty="0" err="1"/>
              <a:t>런지</a:t>
            </a:r>
            <a:r>
              <a:rPr lang="ko-KR" altLang="en-US" sz="800" dirty="0"/>
              <a:t> </a:t>
            </a:r>
            <a:r>
              <a:rPr lang="en-US" altLang="ko-KR" sz="800" dirty="0"/>
              <a:t>         </a:t>
            </a:r>
            <a:r>
              <a:rPr lang="en-US" altLang="ko-KR" sz="500" dirty="0"/>
              <a:t> </a:t>
            </a:r>
            <a:r>
              <a:rPr lang="en-US" altLang="ko-KR" sz="800" dirty="0"/>
              <a:t> </a:t>
            </a:r>
            <a:r>
              <a:rPr lang="en-US" altLang="ko-KR" sz="800" b="1" dirty="0"/>
              <a:t>00</a:t>
            </a:r>
            <a:r>
              <a:rPr lang="ko-KR" altLang="en-US" sz="800" b="1" dirty="0"/>
              <a:t>회      </a:t>
            </a:r>
            <a:r>
              <a:rPr lang="en-US" altLang="ko-KR" sz="800" b="1" dirty="0"/>
              <a:t>00:00</a:t>
            </a:r>
          </a:p>
          <a:p>
            <a:pPr>
              <a:spcBef>
                <a:spcPts val="900"/>
              </a:spcBef>
            </a:pPr>
            <a:r>
              <a:rPr lang="ko-KR" altLang="en-US" sz="700" dirty="0"/>
              <a:t>필라테스 </a:t>
            </a:r>
            <a:r>
              <a:rPr lang="ko-KR" altLang="en-US" sz="800" dirty="0"/>
              <a:t>      </a:t>
            </a:r>
            <a:r>
              <a:rPr lang="en-US" altLang="ko-KR" sz="800" b="1" dirty="0"/>
              <a:t>00</a:t>
            </a:r>
            <a:r>
              <a:rPr lang="ko-KR" altLang="en-US" sz="800" b="1" dirty="0"/>
              <a:t>회      </a:t>
            </a:r>
            <a:r>
              <a:rPr lang="en-US" altLang="ko-KR" sz="800" b="1" dirty="0"/>
              <a:t>00:00</a:t>
            </a:r>
            <a:endParaRPr lang="ko-KR" altLang="en-US" sz="800" b="1" dirty="0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27448987-2BF6-45B4-8911-A1700B906AEB}"/>
              </a:ext>
            </a:extLst>
          </p:cNvPr>
          <p:cNvCxnSpPr/>
          <p:nvPr/>
        </p:nvCxnSpPr>
        <p:spPr>
          <a:xfrm>
            <a:off x="1629330" y="4697861"/>
            <a:ext cx="0" cy="69249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타원 148">
            <a:extLst>
              <a:ext uri="{FF2B5EF4-FFF2-40B4-BE49-F238E27FC236}">
                <a16:creationId xmlns:a16="http://schemas.microsoft.com/office/drawing/2014/main" id="{9F913873-92CD-4D00-8183-60855BDFB147}"/>
              </a:ext>
            </a:extLst>
          </p:cNvPr>
          <p:cNvSpPr/>
          <p:nvPr/>
        </p:nvSpPr>
        <p:spPr>
          <a:xfrm>
            <a:off x="185937" y="2453759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1694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416DC4-9B3E-496A-9D30-713816299D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360C383-DBCE-4A43-8CB2-A3926D8EAD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661B8F6-5CA0-4546-B6E9-3FE8FD700A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환경설정</a:t>
            </a:r>
            <a:r>
              <a:rPr lang="en-US" altLang="ko-KR" dirty="0"/>
              <a:t>/</a:t>
            </a:r>
            <a:r>
              <a:rPr lang="ko-KR" altLang="en-US" dirty="0"/>
              <a:t>버전정보</a:t>
            </a:r>
            <a:r>
              <a:rPr lang="en-US" altLang="ko-KR" dirty="0"/>
              <a:t>1/</a:t>
            </a:r>
            <a:r>
              <a:rPr lang="ko-KR" altLang="en-US" dirty="0"/>
              <a:t>버전정보</a:t>
            </a:r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501C078-C7BB-478A-9347-FEFB02A7A0FC}"/>
              </a:ext>
            </a:extLst>
          </p:cNvPr>
          <p:cNvGrpSpPr/>
          <p:nvPr/>
        </p:nvGrpSpPr>
        <p:grpSpPr>
          <a:xfrm>
            <a:off x="208509" y="2459433"/>
            <a:ext cx="2546437" cy="196422"/>
            <a:chOff x="3715680" y="2386118"/>
            <a:chExt cx="2546437" cy="19642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8C2C8E8-EB03-43F2-AD6E-C3F8E666D658}"/>
                </a:ext>
              </a:extLst>
            </p:cNvPr>
            <p:cNvSpPr txBox="1"/>
            <p:nvPr/>
          </p:nvSpPr>
          <p:spPr>
            <a:xfrm>
              <a:off x="3787688" y="2386118"/>
              <a:ext cx="186485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1050">
                  <a:latin typeface="+mj-lt"/>
                </a:rPr>
                <a:t>버전정보</a:t>
              </a:r>
              <a:endParaRPr lang="ko-KR" altLang="en-US" sz="1050" dirty="0">
                <a:latin typeface="+mj-lt"/>
              </a:endParaRPr>
            </a:p>
          </p:txBody>
        </p:sp>
        <p:sp>
          <p:nvSpPr>
            <p:cNvPr id="45" name="1/2 액자 44">
              <a:extLst>
                <a:ext uri="{FF2B5EF4-FFF2-40B4-BE49-F238E27FC236}">
                  <a16:creationId xmlns:a16="http://schemas.microsoft.com/office/drawing/2014/main" id="{FDD5C954-FBC4-4B58-BF26-B19FE0937FCC}"/>
                </a:ext>
              </a:extLst>
            </p:cNvPr>
            <p:cNvSpPr/>
            <p:nvPr/>
          </p:nvSpPr>
          <p:spPr>
            <a:xfrm rot="2700000" flipH="1">
              <a:off x="6102007" y="2424859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95F0AA8E-44E3-4118-8582-F29B33A6AF38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582540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AB3527E-D55F-4E56-9F75-689B2A952E76}"/>
              </a:ext>
            </a:extLst>
          </p:cNvPr>
          <p:cNvGrpSpPr/>
          <p:nvPr/>
        </p:nvGrpSpPr>
        <p:grpSpPr>
          <a:xfrm>
            <a:off x="208509" y="3869959"/>
            <a:ext cx="2546437" cy="196422"/>
            <a:chOff x="3715680" y="2386118"/>
            <a:chExt cx="2546437" cy="19642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8D0B80F-7027-4600-AACA-8A59908A4DB1}"/>
                </a:ext>
              </a:extLst>
            </p:cNvPr>
            <p:cNvSpPr txBox="1"/>
            <p:nvPr/>
          </p:nvSpPr>
          <p:spPr>
            <a:xfrm>
              <a:off x="3787688" y="2386118"/>
              <a:ext cx="186485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1050" dirty="0">
                  <a:latin typeface="+mj-lt"/>
                </a:rPr>
                <a:t>고객센터</a:t>
              </a:r>
            </a:p>
          </p:txBody>
        </p:sp>
        <p:sp>
          <p:nvSpPr>
            <p:cNvPr id="49" name="1/2 액자 48">
              <a:extLst>
                <a:ext uri="{FF2B5EF4-FFF2-40B4-BE49-F238E27FC236}">
                  <a16:creationId xmlns:a16="http://schemas.microsoft.com/office/drawing/2014/main" id="{3F4370D3-D5B2-455E-9F0C-8D41F93E393D}"/>
                </a:ext>
              </a:extLst>
            </p:cNvPr>
            <p:cNvSpPr/>
            <p:nvPr/>
          </p:nvSpPr>
          <p:spPr>
            <a:xfrm rot="2700000" flipH="1">
              <a:off x="6102007" y="2424859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35921769-D103-491D-A1DA-BC397F152EDB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582540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0AE532F-81AF-4734-9FFD-498D8CC13BA2}"/>
              </a:ext>
            </a:extLst>
          </p:cNvPr>
          <p:cNvGrpSpPr/>
          <p:nvPr/>
        </p:nvGrpSpPr>
        <p:grpSpPr>
          <a:xfrm>
            <a:off x="208509" y="3399783"/>
            <a:ext cx="2546437" cy="196422"/>
            <a:chOff x="3715680" y="2144049"/>
            <a:chExt cx="2546437" cy="1964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EA593F6-1EFF-4123-90F9-A93CF4643863}"/>
                </a:ext>
              </a:extLst>
            </p:cNvPr>
            <p:cNvSpPr txBox="1"/>
            <p:nvPr/>
          </p:nvSpPr>
          <p:spPr>
            <a:xfrm>
              <a:off x="3787688" y="2144049"/>
              <a:ext cx="186485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1050">
                  <a:latin typeface="+mj-lt"/>
                </a:rPr>
                <a:t>알림</a:t>
              </a:r>
              <a:endParaRPr lang="ko-KR" altLang="en-US" sz="1050" dirty="0">
                <a:latin typeface="+mj-lt"/>
              </a:endParaRPr>
            </a:p>
          </p:txBody>
        </p:sp>
        <p:sp>
          <p:nvSpPr>
            <p:cNvPr id="61" name="1/2 액자 60">
              <a:extLst>
                <a:ext uri="{FF2B5EF4-FFF2-40B4-BE49-F238E27FC236}">
                  <a16:creationId xmlns:a16="http://schemas.microsoft.com/office/drawing/2014/main" id="{294E0723-C83A-4329-8015-D51A0561AEEC}"/>
                </a:ext>
              </a:extLst>
            </p:cNvPr>
            <p:cNvSpPr/>
            <p:nvPr/>
          </p:nvSpPr>
          <p:spPr>
            <a:xfrm rot="2700000" flipH="1">
              <a:off x="6102007" y="2182790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6BA7E64D-72C4-4F40-8C4F-87E7C86A51C2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34047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3A7F163-6473-48EB-BB97-F199DD753E38}"/>
              </a:ext>
            </a:extLst>
          </p:cNvPr>
          <p:cNvGrpSpPr/>
          <p:nvPr/>
        </p:nvGrpSpPr>
        <p:grpSpPr>
          <a:xfrm>
            <a:off x="208509" y="4340135"/>
            <a:ext cx="2546437" cy="196422"/>
            <a:chOff x="3715680" y="2386118"/>
            <a:chExt cx="2546437" cy="19642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52BF882-FE9D-4DBE-B58F-868B600F3F50}"/>
                </a:ext>
              </a:extLst>
            </p:cNvPr>
            <p:cNvSpPr txBox="1"/>
            <p:nvPr/>
          </p:nvSpPr>
          <p:spPr>
            <a:xfrm>
              <a:off x="3787688" y="2386118"/>
              <a:ext cx="186485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1050" dirty="0">
                  <a:latin typeface="+mj-lt"/>
                </a:rPr>
                <a:t>로그아웃</a:t>
              </a: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FE8CD4F-9342-4CE2-8E31-9BA7C421F655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582540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6175C5E7-D399-4A20-95EE-1DDA40275FD7}"/>
              </a:ext>
            </a:extLst>
          </p:cNvPr>
          <p:cNvSpPr txBox="1"/>
          <p:nvPr/>
        </p:nvSpPr>
        <p:spPr>
          <a:xfrm>
            <a:off x="835360" y="1849882"/>
            <a:ext cx="1864854" cy="1615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050" dirty="0" err="1">
                <a:latin typeface="+mj-lt"/>
              </a:rPr>
              <a:t>김학생</a:t>
            </a:r>
            <a:endParaRPr lang="ko-KR" altLang="en-US" sz="1050" dirty="0">
              <a:latin typeface="+mj-lt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1DEB5CD-CF41-446E-A407-58831880D036}"/>
              </a:ext>
            </a:extLst>
          </p:cNvPr>
          <p:cNvCxnSpPr>
            <a:cxnSpLocks/>
          </p:cNvCxnSpPr>
          <p:nvPr/>
        </p:nvCxnSpPr>
        <p:spPr>
          <a:xfrm>
            <a:off x="208509" y="2124447"/>
            <a:ext cx="25464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9D498E0-6F65-4794-98D8-14A194190315}"/>
              </a:ext>
            </a:extLst>
          </p:cNvPr>
          <p:cNvSpPr/>
          <p:nvPr/>
        </p:nvSpPr>
        <p:spPr>
          <a:xfrm>
            <a:off x="2225299" y="4332761"/>
            <a:ext cx="497053" cy="155836"/>
          </a:xfrm>
          <a:prstGeom prst="roundRect">
            <a:avLst>
              <a:gd name="adj" fmla="val 23921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+mn-ea"/>
              </a:rPr>
              <a:t>로그아웃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F4F1519-DCAF-4A30-A433-4E18BD908B5E}"/>
              </a:ext>
            </a:extLst>
          </p:cNvPr>
          <p:cNvSpPr/>
          <p:nvPr/>
        </p:nvSpPr>
        <p:spPr>
          <a:xfrm>
            <a:off x="2179579" y="4307361"/>
            <a:ext cx="591125" cy="210724"/>
          </a:xfrm>
          <a:prstGeom prst="rect">
            <a:avLst/>
          </a:prstGeom>
          <a:noFill/>
          <a:ln w="127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881C6CC9-EA9E-49E8-829C-CD1A0C2916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70" y="1358187"/>
            <a:ext cx="216024" cy="216024"/>
          </a:xfrm>
          <a:prstGeom prst="rect">
            <a:avLst/>
          </a:prstGeom>
        </p:spPr>
      </p:pic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89AF9586-93F4-4D61-8D75-67AE2C4A79E2}"/>
              </a:ext>
            </a:extLst>
          </p:cNvPr>
          <p:cNvSpPr/>
          <p:nvPr/>
        </p:nvSpPr>
        <p:spPr>
          <a:xfrm>
            <a:off x="308398" y="6700998"/>
            <a:ext cx="2330020" cy="1219656"/>
          </a:xfrm>
          <a:prstGeom prst="roundRect">
            <a:avLst>
              <a:gd name="adj" fmla="val 6329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br>
              <a:rPr lang="en-US" altLang="ko-KR" sz="1000" dirty="0">
                <a:solidFill>
                  <a:schemeClr val="tx1"/>
                </a:solidFill>
                <a:latin typeface="+mn-ea"/>
              </a:rPr>
            </a:b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로그아웃 하시겠습니까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?</a:t>
            </a:r>
          </a:p>
          <a:p>
            <a:pPr algn="ctr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661207A8-BDED-4DFB-A111-49C934D56647}"/>
              </a:ext>
            </a:extLst>
          </p:cNvPr>
          <p:cNvSpPr/>
          <p:nvPr/>
        </p:nvSpPr>
        <p:spPr>
          <a:xfrm>
            <a:off x="1118768" y="7547095"/>
            <a:ext cx="328613" cy="15583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  <a:latin typeface="+mn-ea"/>
              </a:rPr>
              <a:t>취소</a:t>
            </a:r>
            <a:endParaRPr lang="ko-KR" altLang="en-US" sz="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1086FD6D-55D5-4497-B63B-BC7249430928}"/>
              </a:ext>
            </a:extLst>
          </p:cNvPr>
          <p:cNvSpPr/>
          <p:nvPr/>
        </p:nvSpPr>
        <p:spPr>
          <a:xfrm>
            <a:off x="1499434" y="7547095"/>
            <a:ext cx="328613" cy="155836"/>
          </a:xfrm>
          <a:prstGeom prst="roundRect">
            <a:avLst>
              <a:gd name="adj" fmla="val 50000"/>
            </a:avLst>
          </a:prstGeom>
          <a:solidFill>
            <a:srgbClr val="4186F7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+mn-ea"/>
              </a:rPr>
              <a:t>확인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BC08967-031A-4510-AECE-279E22119E80}"/>
              </a:ext>
            </a:extLst>
          </p:cNvPr>
          <p:cNvCxnSpPr>
            <a:cxnSpLocks/>
          </p:cNvCxnSpPr>
          <p:nvPr/>
        </p:nvCxnSpPr>
        <p:spPr>
          <a:xfrm flipH="1">
            <a:off x="3150734" y="1461297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0A79EF5D-9250-48F6-847E-2A53EFE27441}"/>
              </a:ext>
            </a:extLst>
          </p:cNvPr>
          <p:cNvSpPr txBox="1"/>
          <p:nvPr/>
        </p:nvSpPr>
        <p:spPr>
          <a:xfrm>
            <a:off x="3392614" y="1376659"/>
            <a:ext cx="894434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100" b="1" dirty="0">
                <a:latin typeface="+mj-lt"/>
              </a:rPr>
              <a:t>버전정보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3EE710A-65E2-4291-95D9-2B5B3109B8D9}"/>
              </a:ext>
            </a:extLst>
          </p:cNvPr>
          <p:cNvSpPr txBox="1"/>
          <p:nvPr/>
        </p:nvSpPr>
        <p:spPr>
          <a:xfrm>
            <a:off x="3410757" y="3599906"/>
            <a:ext cx="1944216" cy="4001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050" dirty="0">
                <a:latin typeface="+mj-lt"/>
              </a:rPr>
              <a:t>최신 버전을 사용 중입니다</a:t>
            </a:r>
            <a:r>
              <a:rPr lang="en-US" altLang="ko-KR" sz="1050" dirty="0">
                <a:latin typeface="+mj-lt"/>
              </a:rPr>
              <a:t>.</a:t>
            </a:r>
          </a:p>
          <a:p>
            <a:pPr algn="ctr">
              <a:spcBef>
                <a:spcPts val="600"/>
              </a:spcBef>
            </a:pPr>
            <a:r>
              <a:rPr lang="ko-KR" altLang="en-US" sz="1050" dirty="0">
                <a:latin typeface="+mj-lt"/>
              </a:rPr>
              <a:t>현재 버전 </a:t>
            </a:r>
            <a:r>
              <a:rPr lang="en-US" altLang="ko-KR" sz="1050" dirty="0">
                <a:latin typeface="+mj-lt"/>
              </a:rPr>
              <a:t>1.0.1</a:t>
            </a:r>
            <a:endParaRPr lang="ko-KR" altLang="en-US" sz="1050" dirty="0">
              <a:latin typeface="+mj-lt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960235-C440-4645-9896-1BB86D190574}"/>
              </a:ext>
            </a:extLst>
          </p:cNvPr>
          <p:cNvSpPr txBox="1"/>
          <p:nvPr/>
        </p:nvSpPr>
        <p:spPr>
          <a:xfrm>
            <a:off x="6302494" y="3413287"/>
            <a:ext cx="1944216" cy="4001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050" dirty="0">
                <a:latin typeface="+mj-lt"/>
              </a:rPr>
              <a:t>버전을 최신화해주세요</a:t>
            </a:r>
            <a:r>
              <a:rPr lang="en-US" altLang="ko-KR" sz="1050" dirty="0">
                <a:latin typeface="+mj-lt"/>
              </a:rPr>
              <a:t>.</a:t>
            </a:r>
          </a:p>
          <a:p>
            <a:pPr algn="ctr">
              <a:spcBef>
                <a:spcPts val="600"/>
              </a:spcBef>
            </a:pPr>
            <a:r>
              <a:rPr lang="ko-KR" altLang="en-US" sz="1050" dirty="0">
                <a:latin typeface="+mj-lt"/>
              </a:rPr>
              <a:t>현재 버전</a:t>
            </a:r>
            <a:r>
              <a:rPr lang="en-US" altLang="ko-KR" sz="1050" dirty="0">
                <a:latin typeface="+mj-lt"/>
              </a:rPr>
              <a:t> 1.0.0</a:t>
            </a:r>
            <a:endParaRPr lang="ko-KR" altLang="en-US" sz="1050" dirty="0">
              <a:latin typeface="+mj-lt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E7F1587D-86F4-4981-B746-7EB3ECBE1FBF}"/>
              </a:ext>
            </a:extLst>
          </p:cNvPr>
          <p:cNvSpPr/>
          <p:nvPr/>
        </p:nvSpPr>
        <p:spPr>
          <a:xfrm>
            <a:off x="6704962" y="3944326"/>
            <a:ext cx="1139280" cy="2613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업데이트 하기</a:t>
            </a: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9CE486B3-504C-4D98-8735-BDD05A9F46FB}"/>
              </a:ext>
            </a:extLst>
          </p:cNvPr>
          <p:cNvCxnSpPr>
            <a:cxnSpLocks/>
          </p:cNvCxnSpPr>
          <p:nvPr/>
        </p:nvCxnSpPr>
        <p:spPr>
          <a:xfrm flipH="1">
            <a:off x="6060614" y="1461297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62ED6C98-FAD2-42D0-B4E9-9F6957683D6E}"/>
              </a:ext>
            </a:extLst>
          </p:cNvPr>
          <p:cNvSpPr txBox="1"/>
          <p:nvPr/>
        </p:nvSpPr>
        <p:spPr>
          <a:xfrm>
            <a:off x="6302494" y="1376659"/>
            <a:ext cx="894434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100" b="1" dirty="0">
                <a:latin typeface="+mj-lt"/>
              </a:rPr>
              <a:t>버전정보</a:t>
            </a:r>
            <a:endParaRPr lang="en-US" altLang="ko-KR" sz="1100" b="1" dirty="0">
              <a:latin typeface="+mj-lt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9265F3DC-8A42-401E-82B6-8A848A666453}"/>
              </a:ext>
            </a:extLst>
          </p:cNvPr>
          <p:cNvGrpSpPr/>
          <p:nvPr/>
        </p:nvGrpSpPr>
        <p:grpSpPr>
          <a:xfrm>
            <a:off x="208509" y="2929608"/>
            <a:ext cx="2546437" cy="196422"/>
            <a:chOff x="3715680" y="2386118"/>
            <a:chExt cx="2546437" cy="196422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B228F03-DF00-497B-A6AB-17CDC83073FD}"/>
                </a:ext>
              </a:extLst>
            </p:cNvPr>
            <p:cNvSpPr txBox="1"/>
            <p:nvPr/>
          </p:nvSpPr>
          <p:spPr>
            <a:xfrm>
              <a:off x="3787688" y="2386118"/>
              <a:ext cx="186485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1050" dirty="0">
                  <a:latin typeface="+mj-lt"/>
                </a:rPr>
                <a:t>개인정보</a:t>
              </a:r>
            </a:p>
          </p:txBody>
        </p:sp>
        <p:sp>
          <p:nvSpPr>
            <p:cNvPr id="136" name="1/2 액자 135">
              <a:extLst>
                <a:ext uri="{FF2B5EF4-FFF2-40B4-BE49-F238E27FC236}">
                  <a16:creationId xmlns:a16="http://schemas.microsoft.com/office/drawing/2014/main" id="{2AC3D1AB-6604-49AD-BDEA-46F078491C57}"/>
                </a:ext>
              </a:extLst>
            </p:cNvPr>
            <p:cNvSpPr/>
            <p:nvPr/>
          </p:nvSpPr>
          <p:spPr>
            <a:xfrm rot="2700000" flipH="1">
              <a:off x="6102007" y="2424859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7BAB8226-09FE-4364-A42B-141AEED3856A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582540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그림 54">
            <a:extLst>
              <a:ext uri="{FF2B5EF4-FFF2-40B4-BE49-F238E27FC236}">
                <a16:creationId xmlns:a16="http://schemas.microsoft.com/office/drawing/2014/main" id="{1FF09A81-EFD1-4756-AC95-BC9079507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792" y="1336116"/>
            <a:ext cx="238125" cy="238125"/>
          </a:xfrm>
          <a:prstGeom prst="rect">
            <a:avLst/>
          </a:prstGeom>
        </p:spPr>
      </p:pic>
      <p:grpSp>
        <p:nvGrpSpPr>
          <p:cNvPr id="82" name="그룹 81">
            <a:extLst>
              <a:ext uri="{FF2B5EF4-FFF2-40B4-BE49-F238E27FC236}">
                <a16:creationId xmlns:a16="http://schemas.microsoft.com/office/drawing/2014/main" id="{7C998C22-D55F-406C-AD97-621D687C516D}"/>
              </a:ext>
            </a:extLst>
          </p:cNvPr>
          <p:cNvGrpSpPr/>
          <p:nvPr/>
        </p:nvGrpSpPr>
        <p:grpSpPr>
          <a:xfrm>
            <a:off x="298270" y="1691473"/>
            <a:ext cx="385720" cy="385720"/>
            <a:chOff x="3389973" y="1911264"/>
            <a:chExt cx="443078" cy="443078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419E7415-4FA8-4AFC-856E-6255863C9BB0}"/>
                </a:ext>
              </a:extLst>
            </p:cNvPr>
            <p:cNvSpPr/>
            <p:nvPr/>
          </p:nvSpPr>
          <p:spPr>
            <a:xfrm>
              <a:off x="3389973" y="1911264"/>
              <a:ext cx="443078" cy="4430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7B77BAC3-4487-456D-A1F6-B54460626E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2691" y="1981272"/>
              <a:ext cx="308004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257C41A7-6363-487C-87F3-03EF1AF45C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61531" y="1981272"/>
              <a:ext cx="309164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6" name="표 158">
            <a:extLst>
              <a:ext uri="{FF2B5EF4-FFF2-40B4-BE49-F238E27FC236}">
                <a16:creationId xmlns:a16="http://schemas.microsoft.com/office/drawing/2014/main" id="{3A996516-F3EA-4E9D-986F-C738FF2E5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455980"/>
              </p:ext>
            </p:extLst>
          </p:nvPr>
        </p:nvGraphicFramePr>
        <p:xfrm>
          <a:off x="8686113" y="898473"/>
          <a:ext cx="1566249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버전정보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 or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버전정보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페이지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최신 버전이 깔린 경우 버전정보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구 버전이 깔린 경우 버전정보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개인보안 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알림설정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1,2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고객센터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알럿창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생성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(5-1)</a:t>
                      </a: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-&lt;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버튼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창 닫기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-&lt;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버튼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로그인 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app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최신 버전으로 업데이트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016605"/>
                  </a:ext>
                </a:extLst>
              </a:tr>
            </a:tbl>
          </a:graphicData>
        </a:graphic>
      </p:graphicFrame>
      <p:sp>
        <p:nvSpPr>
          <p:cNvPr id="70" name="타원 69">
            <a:extLst>
              <a:ext uri="{FF2B5EF4-FFF2-40B4-BE49-F238E27FC236}">
                <a16:creationId xmlns:a16="http://schemas.microsoft.com/office/drawing/2014/main" id="{F675F068-3E85-4567-AD91-00441571E416}"/>
              </a:ext>
            </a:extLst>
          </p:cNvPr>
          <p:cNvSpPr/>
          <p:nvPr/>
        </p:nvSpPr>
        <p:spPr>
          <a:xfrm>
            <a:off x="2412182" y="2437887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A8AEC814-5C3F-4A49-91FE-172241CD647D}"/>
              </a:ext>
            </a:extLst>
          </p:cNvPr>
          <p:cNvSpPr/>
          <p:nvPr/>
        </p:nvSpPr>
        <p:spPr>
          <a:xfrm>
            <a:off x="2412182" y="2889502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09A58192-C7AF-43DA-BEC1-FB6FCB3C8A09}"/>
              </a:ext>
            </a:extLst>
          </p:cNvPr>
          <p:cNvSpPr/>
          <p:nvPr/>
        </p:nvSpPr>
        <p:spPr>
          <a:xfrm>
            <a:off x="2412182" y="3339658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0B957964-374A-48B5-9A17-CA31696DF306}"/>
              </a:ext>
            </a:extLst>
          </p:cNvPr>
          <p:cNvSpPr/>
          <p:nvPr/>
        </p:nvSpPr>
        <p:spPr>
          <a:xfrm>
            <a:off x="2412182" y="3839138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5BC1C03D-5AD5-46F9-9350-EC0838D729B7}"/>
              </a:ext>
            </a:extLst>
          </p:cNvPr>
          <p:cNvSpPr/>
          <p:nvPr/>
        </p:nvSpPr>
        <p:spPr>
          <a:xfrm>
            <a:off x="2412182" y="4289294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3AF1CE8F-42F8-4AE4-9A28-DDE92000CD4B}"/>
              </a:ext>
            </a:extLst>
          </p:cNvPr>
          <p:cNvSpPr/>
          <p:nvPr/>
        </p:nvSpPr>
        <p:spPr>
          <a:xfrm>
            <a:off x="459931" y="6805109"/>
            <a:ext cx="306990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5-1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97D6909D-5F64-48CE-83C1-8358755D0988}"/>
              </a:ext>
            </a:extLst>
          </p:cNvPr>
          <p:cNvSpPr/>
          <p:nvPr/>
        </p:nvSpPr>
        <p:spPr>
          <a:xfrm>
            <a:off x="6646373" y="3944326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AB003A90-B34A-4617-84FF-0EBC33185225}"/>
              </a:ext>
            </a:extLst>
          </p:cNvPr>
          <p:cNvCxnSpPr>
            <a:cxnSpLocks/>
          </p:cNvCxnSpPr>
          <p:nvPr/>
        </p:nvCxnSpPr>
        <p:spPr>
          <a:xfrm>
            <a:off x="3106834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4322233-CA5E-495F-B737-D63AA9991276}"/>
              </a:ext>
            </a:extLst>
          </p:cNvPr>
          <p:cNvCxnSpPr>
            <a:cxnSpLocks/>
          </p:cNvCxnSpPr>
          <p:nvPr/>
        </p:nvCxnSpPr>
        <p:spPr>
          <a:xfrm>
            <a:off x="5987154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C3FEA6C-F083-4A35-A4B6-CDF5553BFAC4}"/>
              </a:ext>
            </a:extLst>
          </p:cNvPr>
          <p:cNvSpPr/>
          <p:nvPr/>
        </p:nvSpPr>
        <p:spPr>
          <a:xfrm>
            <a:off x="149723" y="6157817"/>
            <a:ext cx="2654638" cy="360040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E18D7C0A-8578-4352-B4EF-93B2606B3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14" y="6231296"/>
            <a:ext cx="257537" cy="236386"/>
          </a:xfrm>
          <a:prstGeom prst="rect">
            <a:avLst/>
          </a:prstGeom>
        </p:spPr>
      </p:pic>
      <p:grpSp>
        <p:nvGrpSpPr>
          <p:cNvPr id="94" name="그룹 93">
            <a:extLst>
              <a:ext uri="{FF2B5EF4-FFF2-40B4-BE49-F238E27FC236}">
                <a16:creationId xmlns:a16="http://schemas.microsoft.com/office/drawing/2014/main" id="{D9FA032F-4EC2-4DB7-9A7B-3CC156000973}"/>
              </a:ext>
            </a:extLst>
          </p:cNvPr>
          <p:cNvGrpSpPr/>
          <p:nvPr/>
        </p:nvGrpSpPr>
        <p:grpSpPr>
          <a:xfrm>
            <a:off x="2412232" y="6325697"/>
            <a:ext cx="223855" cy="47584"/>
            <a:chOff x="2627421" y="6445739"/>
            <a:chExt cx="223855" cy="47584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48E20C97-1ECF-45A5-A55C-F9F15225CC60}"/>
                </a:ext>
              </a:extLst>
            </p:cNvPr>
            <p:cNvSpPr/>
            <p:nvPr/>
          </p:nvSpPr>
          <p:spPr>
            <a:xfrm>
              <a:off x="2627421" y="6445739"/>
              <a:ext cx="47584" cy="4758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767009C-DB44-4A78-983A-06CC91C25418}"/>
                </a:ext>
              </a:extLst>
            </p:cNvPr>
            <p:cNvSpPr/>
            <p:nvPr/>
          </p:nvSpPr>
          <p:spPr>
            <a:xfrm>
              <a:off x="2717634" y="6445739"/>
              <a:ext cx="47584" cy="4758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31E01A60-EF1D-464E-8661-EDA844A512B8}"/>
                </a:ext>
              </a:extLst>
            </p:cNvPr>
            <p:cNvSpPr/>
            <p:nvPr/>
          </p:nvSpPr>
          <p:spPr>
            <a:xfrm>
              <a:off x="2803692" y="6445739"/>
              <a:ext cx="47584" cy="4758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9B99A832-86DB-4932-A642-BDDEFDC94176}"/>
              </a:ext>
            </a:extLst>
          </p:cNvPr>
          <p:cNvGrpSpPr/>
          <p:nvPr/>
        </p:nvGrpSpPr>
        <p:grpSpPr>
          <a:xfrm>
            <a:off x="1781382" y="6244100"/>
            <a:ext cx="157368" cy="210778"/>
            <a:chOff x="6156597" y="3216349"/>
            <a:chExt cx="438049" cy="636290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68819983-9AD9-41C9-B503-E83908D18A9B}"/>
                </a:ext>
              </a:extLst>
            </p:cNvPr>
            <p:cNvSpPr/>
            <p:nvPr/>
          </p:nvSpPr>
          <p:spPr>
            <a:xfrm>
              <a:off x="6156597" y="3216349"/>
              <a:ext cx="438049" cy="63629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BA627B5-82C6-4D57-9B19-0C3BA49AF978}"/>
                </a:ext>
              </a:extLst>
            </p:cNvPr>
            <p:cNvSpPr/>
            <p:nvPr/>
          </p:nvSpPr>
          <p:spPr>
            <a:xfrm>
              <a:off x="6228606" y="3339674"/>
              <a:ext cx="72008" cy="720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C28D6164-4A23-4EC0-9395-A64934513641}"/>
                </a:ext>
              </a:extLst>
            </p:cNvPr>
            <p:cNvSpPr/>
            <p:nvPr/>
          </p:nvSpPr>
          <p:spPr>
            <a:xfrm>
              <a:off x="6228606" y="3484633"/>
              <a:ext cx="72008" cy="720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9684CEA8-263C-494E-890E-FD35F610B377}"/>
                </a:ext>
              </a:extLst>
            </p:cNvPr>
            <p:cNvSpPr/>
            <p:nvPr/>
          </p:nvSpPr>
          <p:spPr>
            <a:xfrm>
              <a:off x="6228606" y="3632632"/>
              <a:ext cx="72008" cy="720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650B2F40-FC3B-4565-9845-FED723DD761C}"/>
                </a:ext>
              </a:extLst>
            </p:cNvPr>
            <p:cNvCxnSpPr/>
            <p:nvPr/>
          </p:nvCxnSpPr>
          <p:spPr>
            <a:xfrm>
              <a:off x="6372622" y="3375678"/>
              <a:ext cx="144016" cy="0"/>
            </a:xfrm>
            <a:prstGeom prst="line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56C44380-58D0-4A8B-B661-3718286B0D80}"/>
                </a:ext>
              </a:extLst>
            </p:cNvPr>
            <p:cNvCxnSpPr/>
            <p:nvPr/>
          </p:nvCxnSpPr>
          <p:spPr>
            <a:xfrm>
              <a:off x="6372622" y="3514940"/>
              <a:ext cx="144016" cy="0"/>
            </a:xfrm>
            <a:prstGeom prst="line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B532852D-E348-4063-938E-A257C0173BAB}"/>
                </a:ext>
              </a:extLst>
            </p:cNvPr>
            <p:cNvCxnSpPr/>
            <p:nvPr/>
          </p:nvCxnSpPr>
          <p:spPr>
            <a:xfrm>
              <a:off x="6372622" y="3666470"/>
              <a:ext cx="144016" cy="0"/>
            </a:xfrm>
            <a:prstGeom prst="line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67354BCF-97E4-4899-836A-6AFBD98C0455}"/>
                </a:ext>
              </a:extLst>
            </p:cNvPr>
            <p:cNvSpPr/>
            <p:nvPr/>
          </p:nvSpPr>
          <p:spPr>
            <a:xfrm>
              <a:off x="6237464" y="3298124"/>
              <a:ext cx="72008" cy="75608"/>
            </a:xfrm>
            <a:custGeom>
              <a:avLst/>
              <a:gdLst>
                <a:gd name="connsiteX0" fmla="*/ 0 w 95250"/>
                <a:gd name="connsiteY0" fmla="*/ 16669 h 100012"/>
                <a:gd name="connsiteX1" fmla="*/ 45244 w 95250"/>
                <a:gd name="connsiteY1" fmla="*/ 100012 h 100012"/>
                <a:gd name="connsiteX2" fmla="*/ 95250 w 95250"/>
                <a:gd name="connsiteY2" fmla="*/ 0 h 10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100012">
                  <a:moveTo>
                    <a:pt x="0" y="16669"/>
                  </a:moveTo>
                  <a:lnTo>
                    <a:pt x="45244" y="100012"/>
                  </a:lnTo>
                  <a:lnTo>
                    <a:pt x="95250" y="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8D2E241D-AC6F-4889-85BA-CCA3B278DAB4}"/>
              </a:ext>
            </a:extLst>
          </p:cNvPr>
          <p:cNvGrpSpPr/>
          <p:nvPr/>
        </p:nvGrpSpPr>
        <p:grpSpPr>
          <a:xfrm>
            <a:off x="1083135" y="6244100"/>
            <a:ext cx="211746" cy="210778"/>
            <a:chOff x="6780313" y="6208280"/>
            <a:chExt cx="295721" cy="294369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DF465EA3-C126-489B-BB9B-49DED82D8D85}"/>
                </a:ext>
              </a:extLst>
            </p:cNvPr>
            <p:cNvSpPr/>
            <p:nvPr/>
          </p:nvSpPr>
          <p:spPr>
            <a:xfrm>
              <a:off x="6943375" y="6208280"/>
              <a:ext cx="132659" cy="13217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C2BD5F2A-A541-4945-814E-BCBCA41CD7E6}"/>
                </a:ext>
              </a:extLst>
            </p:cNvPr>
            <p:cNvSpPr/>
            <p:nvPr/>
          </p:nvSpPr>
          <p:spPr>
            <a:xfrm>
              <a:off x="6780313" y="6370471"/>
              <a:ext cx="132659" cy="13217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9479A2C3-6C86-4493-B08A-E7AD3FD774BE}"/>
                </a:ext>
              </a:extLst>
            </p:cNvPr>
            <p:cNvSpPr/>
            <p:nvPr/>
          </p:nvSpPr>
          <p:spPr>
            <a:xfrm>
              <a:off x="6940997" y="6368494"/>
              <a:ext cx="132659" cy="13217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282C30E5-3D47-489A-82EA-DCFB42CFE59E}"/>
                </a:ext>
              </a:extLst>
            </p:cNvPr>
            <p:cNvSpPr/>
            <p:nvPr/>
          </p:nvSpPr>
          <p:spPr>
            <a:xfrm>
              <a:off x="6780313" y="6208280"/>
              <a:ext cx="132659" cy="132178"/>
            </a:xfrm>
            <a:prstGeom prst="roundRect">
              <a:avLst/>
            </a:prstGeom>
            <a:solidFill>
              <a:srgbClr val="3378FD"/>
            </a:solidFill>
            <a:ln w="9525">
              <a:solidFill>
                <a:srgbClr val="3378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7408723E-58C1-409D-9010-BF36AF591D5A}"/>
              </a:ext>
            </a:extLst>
          </p:cNvPr>
          <p:cNvSpPr/>
          <p:nvPr/>
        </p:nvSpPr>
        <p:spPr>
          <a:xfrm>
            <a:off x="2345849" y="6183881"/>
            <a:ext cx="349984" cy="324450"/>
          </a:xfrm>
          <a:prstGeom prst="round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A32B15D1-9B54-44D5-A7F7-DE108D0D5B66}"/>
              </a:ext>
            </a:extLst>
          </p:cNvPr>
          <p:cNvCxnSpPr>
            <a:cxnSpLocks/>
          </p:cNvCxnSpPr>
          <p:nvPr/>
        </p:nvCxnSpPr>
        <p:spPr>
          <a:xfrm>
            <a:off x="216878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965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583FFA8-82A2-49AB-9293-8928881C62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5E7481-3DC2-440E-962C-34F7DAF03A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BAC0C5-CA1E-4E05-94EE-8365E8E08A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개인정보</a:t>
            </a:r>
            <a:r>
              <a:rPr lang="en-US" altLang="ko-KR" dirty="0"/>
              <a:t>/</a:t>
            </a:r>
            <a:r>
              <a:rPr lang="ko-KR" altLang="en-US" dirty="0"/>
              <a:t>계정정보</a:t>
            </a:r>
            <a:r>
              <a:rPr lang="en-US" altLang="ko-KR" dirty="0"/>
              <a:t>/</a:t>
            </a:r>
            <a:r>
              <a:rPr lang="ko-KR" altLang="en-US" dirty="0"/>
              <a:t>회원탈퇴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2C15161-3B2F-4E3B-AC50-47655CDB569E}"/>
              </a:ext>
            </a:extLst>
          </p:cNvPr>
          <p:cNvCxnSpPr>
            <a:cxnSpLocks/>
          </p:cNvCxnSpPr>
          <p:nvPr/>
        </p:nvCxnSpPr>
        <p:spPr>
          <a:xfrm flipH="1">
            <a:off x="267756" y="1472980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F6687E2-2428-423E-92AE-D2EDEB3D6241}"/>
              </a:ext>
            </a:extLst>
          </p:cNvPr>
          <p:cNvSpPr txBox="1"/>
          <p:nvPr/>
        </p:nvSpPr>
        <p:spPr>
          <a:xfrm>
            <a:off x="509636" y="1388342"/>
            <a:ext cx="894434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100" b="1" dirty="0">
                <a:latin typeface="+mj-lt"/>
              </a:rPr>
              <a:t>개인정보</a:t>
            </a:r>
            <a:endParaRPr lang="en-US" altLang="ko-KR" sz="1100" b="1" dirty="0">
              <a:latin typeface="+mj-lt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BD97581-F944-4ABB-AFD6-E3441BBA8604}"/>
              </a:ext>
            </a:extLst>
          </p:cNvPr>
          <p:cNvGrpSpPr/>
          <p:nvPr/>
        </p:nvGrpSpPr>
        <p:grpSpPr>
          <a:xfrm>
            <a:off x="250800" y="2180384"/>
            <a:ext cx="2546437" cy="196422"/>
            <a:chOff x="3715680" y="2144049"/>
            <a:chExt cx="2546437" cy="19642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F53C750-D5CC-473B-99BE-F508D718AE2D}"/>
                </a:ext>
              </a:extLst>
            </p:cNvPr>
            <p:cNvSpPr txBox="1"/>
            <p:nvPr/>
          </p:nvSpPr>
          <p:spPr>
            <a:xfrm>
              <a:off x="3787688" y="2144049"/>
              <a:ext cx="186485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1050" dirty="0">
                  <a:latin typeface="+mj-lt"/>
                </a:rPr>
                <a:t>계정 정보</a:t>
              </a:r>
            </a:p>
          </p:txBody>
        </p:sp>
        <p:sp>
          <p:nvSpPr>
            <p:cNvPr id="16" name="1/2 액자 15">
              <a:extLst>
                <a:ext uri="{FF2B5EF4-FFF2-40B4-BE49-F238E27FC236}">
                  <a16:creationId xmlns:a16="http://schemas.microsoft.com/office/drawing/2014/main" id="{EB20C55B-55B4-4222-8715-ED2D7B2A8E70}"/>
                </a:ext>
              </a:extLst>
            </p:cNvPr>
            <p:cNvSpPr/>
            <p:nvPr/>
          </p:nvSpPr>
          <p:spPr>
            <a:xfrm rot="2700000" flipH="1">
              <a:off x="6102007" y="2182790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4512367-CA6A-4921-9198-137DD95EE759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34047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6C92715-A141-4D87-835C-4657F5923610}"/>
              </a:ext>
            </a:extLst>
          </p:cNvPr>
          <p:cNvGrpSpPr/>
          <p:nvPr/>
        </p:nvGrpSpPr>
        <p:grpSpPr>
          <a:xfrm>
            <a:off x="250800" y="2549660"/>
            <a:ext cx="2546437" cy="196422"/>
            <a:chOff x="3715680" y="2144049"/>
            <a:chExt cx="2546437" cy="1964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3D53DFF-0CC1-4CB2-ACE4-3000A8AA1641}"/>
                </a:ext>
              </a:extLst>
            </p:cNvPr>
            <p:cNvSpPr txBox="1"/>
            <p:nvPr/>
          </p:nvSpPr>
          <p:spPr>
            <a:xfrm>
              <a:off x="3787688" y="2144049"/>
              <a:ext cx="186485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1050" dirty="0">
                  <a:latin typeface="+mj-lt"/>
                </a:rPr>
                <a:t>내 정보 관리</a:t>
              </a:r>
            </a:p>
          </p:txBody>
        </p:sp>
        <p:sp>
          <p:nvSpPr>
            <p:cNvPr id="20" name="1/2 액자 19">
              <a:extLst>
                <a:ext uri="{FF2B5EF4-FFF2-40B4-BE49-F238E27FC236}">
                  <a16:creationId xmlns:a16="http://schemas.microsoft.com/office/drawing/2014/main" id="{EC6E7664-3FD1-43E9-AD60-44C5DE68FE50}"/>
                </a:ext>
              </a:extLst>
            </p:cNvPr>
            <p:cNvSpPr/>
            <p:nvPr/>
          </p:nvSpPr>
          <p:spPr>
            <a:xfrm rot="2700000" flipH="1">
              <a:off x="6102007" y="2182790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01F63A4-BFC4-4840-80BD-679D20FF6050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34047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5AE427F-C168-4761-B058-0C3FF5E59319}"/>
              </a:ext>
            </a:extLst>
          </p:cNvPr>
          <p:cNvCxnSpPr>
            <a:cxnSpLocks/>
          </p:cNvCxnSpPr>
          <p:nvPr/>
        </p:nvCxnSpPr>
        <p:spPr>
          <a:xfrm flipH="1">
            <a:off x="3163174" y="1472980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48AA39E-90C6-4F64-99FC-F6275C56F6A3}"/>
              </a:ext>
            </a:extLst>
          </p:cNvPr>
          <p:cNvSpPr txBox="1"/>
          <p:nvPr/>
        </p:nvSpPr>
        <p:spPr>
          <a:xfrm>
            <a:off x="3405054" y="1388342"/>
            <a:ext cx="1455400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100" b="1" dirty="0">
                <a:latin typeface="+mj-lt"/>
              </a:rPr>
              <a:t>계정 정보</a:t>
            </a:r>
            <a:endParaRPr lang="en-US" altLang="ko-KR" sz="1100" b="1" dirty="0">
              <a:latin typeface="+mj-lt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5FA8F7A-6F6D-4126-B031-F8322F414E1D}"/>
              </a:ext>
            </a:extLst>
          </p:cNvPr>
          <p:cNvCxnSpPr>
            <a:cxnSpLocks/>
          </p:cNvCxnSpPr>
          <p:nvPr/>
        </p:nvCxnSpPr>
        <p:spPr>
          <a:xfrm flipH="1">
            <a:off x="6081932" y="1472980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50E4055-9CC3-4CE2-8DCD-018FE3D75C74}"/>
              </a:ext>
            </a:extLst>
          </p:cNvPr>
          <p:cNvSpPr txBox="1"/>
          <p:nvPr/>
        </p:nvSpPr>
        <p:spPr>
          <a:xfrm>
            <a:off x="6323812" y="1388342"/>
            <a:ext cx="894434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100" b="1" dirty="0">
                <a:latin typeface="+mj-lt"/>
              </a:rPr>
              <a:t>회원탈퇴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10D5D31-0BB7-486B-A6C1-C026B4449210}"/>
              </a:ext>
            </a:extLst>
          </p:cNvPr>
          <p:cNvSpPr/>
          <p:nvPr/>
        </p:nvSpPr>
        <p:spPr>
          <a:xfrm>
            <a:off x="6043491" y="2549602"/>
            <a:ext cx="2453963" cy="798981"/>
          </a:xfrm>
          <a:prstGeom prst="roundRect">
            <a:avLst>
              <a:gd name="adj" fmla="val 7419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287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회원탈퇴 시 모든 데이터는 삭제됩니다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ctr" defTabSz="10287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또한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개월간 재가입이 제한됩니다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. 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60D1BD-6919-4C56-B4AC-870F10FDC4B9}"/>
              </a:ext>
            </a:extLst>
          </p:cNvPr>
          <p:cNvSpPr txBox="1"/>
          <p:nvPr/>
        </p:nvSpPr>
        <p:spPr>
          <a:xfrm>
            <a:off x="6084590" y="4068663"/>
            <a:ext cx="2304256" cy="1615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050" dirty="0">
                <a:latin typeface="+mj-lt"/>
              </a:rPr>
              <a:t>비밀번호를 입력해주세요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FDDE34F-56A9-494D-8D1B-807CB062BBF7}"/>
              </a:ext>
            </a:extLst>
          </p:cNvPr>
          <p:cNvSpPr/>
          <p:nvPr/>
        </p:nvSpPr>
        <p:spPr>
          <a:xfrm>
            <a:off x="6124800" y="4263488"/>
            <a:ext cx="2264046" cy="21994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8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 panose="020B0503020000020004" pitchFamily="50" charset="-127"/>
              </a:rPr>
              <a:t>비밀번호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191E7B6-A551-4347-BF25-1C8616DF7076}"/>
              </a:ext>
            </a:extLst>
          </p:cNvPr>
          <p:cNvSpPr/>
          <p:nvPr/>
        </p:nvSpPr>
        <p:spPr>
          <a:xfrm>
            <a:off x="6692229" y="4780751"/>
            <a:ext cx="1139280" cy="261334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회원탈퇴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1C24A69-2E1A-461B-8E2E-27FC00327826}"/>
              </a:ext>
            </a:extLst>
          </p:cNvPr>
          <p:cNvSpPr/>
          <p:nvPr/>
        </p:nvSpPr>
        <p:spPr>
          <a:xfrm>
            <a:off x="8376068" y="5478455"/>
            <a:ext cx="2330020" cy="1219656"/>
          </a:xfrm>
          <a:prstGeom prst="roundRect">
            <a:avLst>
              <a:gd name="adj" fmla="val 6329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br>
              <a:rPr lang="en-US" altLang="ko-KR" sz="1000" dirty="0">
                <a:solidFill>
                  <a:schemeClr val="tx1"/>
                </a:solidFill>
                <a:latin typeface="+mn-ea"/>
              </a:rPr>
            </a:b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비밀번호가 틀립니다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비밀번호를 확인하시고 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다시 시도해주세요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42E748F-37D8-40AA-AED6-9EC8ECFB706B}"/>
              </a:ext>
            </a:extLst>
          </p:cNvPr>
          <p:cNvSpPr/>
          <p:nvPr/>
        </p:nvSpPr>
        <p:spPr>
          <a:xfrm>
            <a:off x="9376772" y="6419193"/>
            <a:ext cx="328613" cy="155836"/>
          </a:xfrm>
          <a:prstGeom prst="roundRect">
            <a:avLst>
              <a:gd name="adj" fmla="val 50000"/>
            </a:avLst>
          </a:prstGeom>
          <a:solidFill>
            <a:srgbClr val="4186F7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+mn-ea"/>
              </a:rPr>
              <a:t>확인</a:t>
            </a:r>
          </a:p>
        </p:txBody>
      </p:sp>
      <p:graphicFrame>
        <p:nvGraphicFramePr>
          <p:cNvPr id="46" name="표 158">
            <a:extLst>
              <a:ext uri="{FF2B5EF4-FFF2-40B4-BE49-F238E27FC236}">
                <a16:creationId xmlns:a16="http://schemas.microsoft.com/office/drawing/2014/main" id="{AF4B051D-0558-49B5-9483-6A69C4B07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634851"/>
              </p:ext>
            </p:extLst>
          </p:nvPr>
        </p:nvGraphicFramePr>
        <p:xfrm>
          <a:off x="8686113" y="898473"/>
          <a:ext cx="1566249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계정정보 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내 정보관리 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토글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마케팅 활용 동의 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토글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OFF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마케팅 활용 거부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초기값은 최초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로그인시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동의 여부에 따라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8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회원탈퇴 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알럿창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생성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(5-1)</a:t>
                      </a: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-&lt;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버튼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알럿창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닫힘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-&lt;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버튼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로그인 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틀린 비밀번호를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입력후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알럿창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(5-2)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생성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-&lt;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알럿창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닫힘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43398"/>
                  </a:ext>
                </a:extLst>
              </a:tr>
            </a:tbl>
          </a:graphicData>
        </a:graphic>
      </p:graphicFrame>
      <p:sp>
        <p:nvSpPr>
          <p:cNvPr id="45" name="타원 44">
            <a:extLst>
              <a:ext uri="{FF2B5EF4-FFF2-40B4-BE49-F238E27FC236}">
                <a16:creationId xmlns:a16="http://schemas.microsoft.com/office/drawing/2014/main" id="{E3AF99F9-7100-4ABC-8458-25E048F7DE36}"/>
              </a:ext>
            </a:extLst>
          </p:cNvPr>
          <p:cNvSpPr/>
          <p:nvPr/>
        </p:nvSpPr>
        <p:spPr>
          <a:xfrm>
            <a:off x="2412182" y="2154927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069F5A7-9EE7-4082-93C6-089A1B8B9F41}"/>
              </a:ext>
            </a:extLst>
          </p:cNvPr>
          <p:cNvSpPr/>
          <p:nvPr/>
        </p:nvSpPr>
        <p:spPr>
          <a:xfrm>
            <a:off x="2412182" y="2520627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DF8D83D-D6D2-4302-B906-8A3807B579F5}"/>
              </a:ext>
            </a:extLst>
          </p:cNvPr>
          <p:cNvSpPr/>
          <p:nvPr/>
        </p:nvSpPr>
        <p:spPr>
          <a:xfrm>
            <a:off x="5181250" y="3714801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DCC45B3-E123-416D-A268-2CD4010177C1}"/>
              </a:ext>
            </a:extLst>
          </p:cNvPr>
          <p:cNvSpPr/>
          <p:nvPr/>
        </p:nvSpPr>
        <p:spPr>
          <a:xfrm>
            <a:off x="8866361" y="5560239"/>
            <a:ext cx="306990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5-2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4B897AA-6734-4D43-8D31-6066872181B5}"/>
              </a:ext>
            </a:extLst>
          </p:cNvPr>
          <p:cNvSpPr/>
          <p:nvPr/>
        </p:nvSpPr>
        <p:spPr>
          <a:xfrm>
            <a:off x="5197194" y="4505796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8F8AF45-A49F-4D2A-99B3-9913567A8F94}"/>
              </a:ext>
            </a:extLst>
          </p:cNvPr>
          <p:cNvSpPr/>
          <p:nvPr/>
        </p:nvSpPr>
        <p:spPr>
          <a:xfrm>
            <a:off x="6579934" y="4847418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13B3F9E2-8A4E-44CB-AAC6-B921882C6167}"/>
              </a:ext>
            </a:extLst>
          </p:cNvPr>
          <p:cNvSpPr/>
          <p:nvPr/>
        </p:nvSpPr>
        <p:spPr>
          <a:xfrm>
            <a:off x="5950724" y="5478455"/>
            <a:ext cx="2330020" cy="1219656"/>
          </a:xfrm>
          <a:prstGeom prst="roundRect">
            <a:avLst>
              <a:gd name="adj" fmla="val 6329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br>
              <a:rPr lang="en-US" altLang="ko-KR" sz="1000" dirty="0">
                <a:solidFill>
                  <a:schemeClr val="tx1"/>
                </a:solidFill>
                <a:latin typeface="+mn-ea"/>
              </a:rPr>
            </a:b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정말 회원탈퇴 하시겠습니까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?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5ACA472-E0F0-440B-86B6-64B17F6E473F}"/>
              </a:ext>
            </a:extLst>
          </p:cNvPr>
          <p:cNvSpPr/>
          <p:nvPr/>
        </p:nvSpPr>
        <p:spPr>
          <a:xfrm>
            <a:off x="6761094" y="6324552"/>
            <a:ext cx="328613" cy="15583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  <a:latin typeface="+mn-ea"/>
              </a:rPr>
              <a:t>취소</a:t>
            </a:r>
            <a:endParaRPr lang="ko-KR" altLang="en-US" sz="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AA4DE018-7416-45E7-8E19-4611DFE14EA8}"/>
              </a:ext>
            </a:extLst>
          </p:cNvPr>
          <p:cNvSpPr/>
          <p:nvPr/>
        </p:nvSpPr>
        <p:spPr>
          <a:xfrm>
            <a:off x="7141760" y="6324552"/>
            <a:ext cx="328613" cy="155836"/>
          </a:xfrm>
          <a:prstGeom prst="roundRect">
            <a:avLst>
              <a:gd name="adj" fmla="val 50000"/>
            </a:avLst>
          </a:prstGeom>
          <a:solidFill>
            <a:srgbClr val="4186F7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+mn-ea"/>
              </a:rPr>
              <a:t>확인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D7ED9FE-253A-4BDE-82B5-036BC1E99D5E}"/>
              </a:ext>
            </a:extLst>
          </p:cNvPr>
          <p:cNvSpPr/>
          <p:nvPr/>
        </p:nvSpPr>
        <p:spPr>
          <a:xfrm>
            <a:off x="6441017" y="5560239"/>
            <a:ext cx="306990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5-1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8E9B819-2119-47A7-A3AA-46949652CF15}"/>
              </a:ext>
            </a:extLst>
          </p:cNvPr>
          <p:cNvGrpSpPr/>
          <p:nvPr/>
        </p:nvGrpSpPr>
        <p:grpSpPr>
          <a:xfrm>
            <a:off x="3090883" y="2238639"/>
            <a:ext cx="2546437" cy="408336"/>
            <a:chOff x="3090883" y="2238639"/>
            <a:chExt cx="2546437" cy="40833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99BC7B-B687-430E-AD43-D85054C1E88D}"/>
                </a:ext>
              </a:extLst>
            </p:cNvPr>
            <p:cNvSpPr txBox="1"/>
            <p:nvPr/>
          </p:nvSpPr>
          <p:spPr>
            <a:xfrm>
              <a:off x="3204270" y="2238639"/>
              <a:ext cx="1864854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내 계정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43CA31D-ABD9-4FD5-8C16-07770A231F98}"/>
                </a:ext>
              </a:extLst>
            </p:cNvPr>
            <p:cNvSpPr txBox="1"/>
            <p:nvPr/>
          </p:nvSpPr>
          <p:spPr>
            <a:xfrm>
              <a:off x="3204270" y="2408390"/>
              <a:ext cx="1864854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100" dirty="0">
                  <a:latin typeface="+mj-lt"/>
                </a:rPr>
                <a:t>asdf1234@naver.com</a:t>
              </a:r>
              <a:endParaRPr lang="ko-KR" altLang="en-US" sz="1100" dirty="0">
                <a:latin typeface="+mj-lt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6249D81E-0AAC-4E57-A275-AF552069683D}"/>
                </a:ext>
              </a:extLst>
            </p:cNvPr>
            <p:cNvCxnSpPr>
              <a:cxnSpLocks/>
            </p:cNvCxnSpPr>
            <p:nvPr/>
          </p:nvCxnSpPr>
          <p:spPr>
            <a:xfrm>
              <a:off x="3090883" y="2646975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0066EBD-B848-4B40-AED0-76E98414FBD2}"/>
              </a:ext>
            </a:extLst>
          </p:cNvPr>
          <p:cNvGrpSpPr/>
          <p:nvPr/>
        </p:nvGrpSpPr>
        <p:grpSpPr>
          <a:xfrm>
            <a:off x="3090883" y="3056835"/>
            <a:ext cx="2546437" cy="413576"/>
            <a:chOff x="3090883" y="2988543"/>
            <a:chExt cx="2546437" cy="41357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C40C54-9CDC-4A81-9A3B-36E29A729EEC}"/>
                </a:ext>
              </a:extLst>
            </p:cNvPr>
            <p:cNvSpPr txBox="1"/>
            <p:nvPr/>
          </p:nvSpPr>
          <p:spPr>
            <a:xfrm>
              <a:off x="3204270" y="2988543"/>
              <a:ext cx="1864854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가입일자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636736-2C28-4531-AB6A-8FA3666567A4}"/>
                </a:ext>
              </a:extLst>
            </p:cNvPr>
            <p:cNvSpPr txBox="1"/>
            <p:nvPr/>
          </p:nvSpPr>
          <p:spPr>
            <a:xfrm>
              <a:off x="3204270" y="3158294"/>
              <a:ext cx="1864854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100" dirty="0">
                  <a:latin typeface="+mj-lt"/>
                </a:rPr>
                <a:t>2021-01-01</a:t>
              </a:r>
              <a:endParaRPr lang="ko-KR" altLang="en-US" sz="1100" dirty="0">
                <a:latin typeface="+mj-lt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4C5BCF5-F347-44D3-8275-3E68AC54A710}"/>
                </a:ext>
              </a:extLst>
            </p:cNvPr>
            <p:cNvCxnSpPr>
              <a:cxnSpLocks/>
            </p:cNvCxnSpPr>
            <p:nvPr/>
          </p:nvCxnSpPr>
          <p:spPr>
            <a:xfrm>
              <a:off x="3090883" y="3402119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B5691CB-9D48-431C-870E-0CEF3E8A147F}"/>
              </a:ext>
            </a:extLst>
          </p:cNvPr>
          <p:cNvGrpSpPr/>
          <p:nvPr/>
        </p:nvGrpSpPr>
        <p:grpSpPr>
          <a:xfrm>
            <a:off x="3090883" y="3880271"/>
            <a:ext cx="2546437" cy="230182"/>
            <a:chOff x="3090883" y="3753828"/>
            <a:chExt cx="2546437" cy="23018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C4760FC-6BA1-4E7B-9CD5-0BAF823A0A33}"/>
                </a:ext>
              </a:extLst>
            </p:cNvPr>
            <p:cNvGrpSpPr/>
            <p:nvPr/>
          </p:nvGrpSpPr>
          <p:grpSpPr>
            <a:xfrm>
              <a:off x="3204270" y="3753828"/>
              <a:ext cx="2304256" cy="161583"/>
              <a:chOff x="3204270" y="3753828"/>
              <a:chExt cx="2304256" cy="161583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C67FD00-2879-42B1-8B8D-DCDDDD608AB0}"/>
                  </a:ext>
                </a:extLst>
              </p:cNvPr>
              <p:cNvSpPr txBox="1"/>
              <p:nvPr/>
            </p:nvSpPr>
            <p:spPr>
              <a:xfrm>
                <a:off x="3204270" y="3753828"/>
                <a:ext cx="186485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50" dirty="0">
                    <a:latin typeface="+mj-lt"/>
                  </a:rPr>
                  <a:t>개인 정보 마케팅 활용</a:t>
                </a:r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5811EB58-513D-46E1-9DE1-DE389AE090C1}"/>
                  </a:ext>
                </a:extLst>
              </p:cNvPr>
              <p:cNvSpPr/>
              <p:nvPr/>
            </p:nvSpPr>
            <p:spPr>
              <a:xfrm>
                <a:off x="5292502" y="3784479"/>
                <a:ext cx="216024" cy="112460"/>
              </a:xfrm>
              <a:prstGeom prst="roundRect">
                <a:avLst>
                  <a:gd name="adj" fmla="val 50000"/>
                </a:avLst>
              </a:prstGeom>
              <a:solidFill>
                <a:srgbClr val="4186F7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66A46DFA-9891-4BA8-B4A2-E6B2B6FF81B4}"/>
                  </a:ext>
                </a:extLst>
              </p:cNvPr>
              <p:cNvSpPr/>
              <p:nvPr/>
            </p:nvSpPr>
            <p:spPr>
              <a:xfrm>
                <a:off x="5414293" y="3803157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</p:grp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720742F9-B8DA-4703-B05F-B887EFDF5E29}"/>
                </a:ext>
              </a:extLst>
            </p:cNvPr>
            <p:cNvCxnSpPr>
              <a:cxnSpLocks/>
            </p:cNvCxnSpPr>
            <p:nvPr/>
          </p:nvCxnSpPr>
          <p:spPr>
            <a:xfrm>
              <a:off x="3090883" y="3984010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0989545-278D-42F9-B8B8-D62E9A832519}"/>
              </a:ext>
            </a:extLst>
          </p:cNvPr>
          <p:cNvGrpSpPr/>
          <p:nvPr/>
        </p:nvGrpSpPr>
        <p:grpSpPr>
          <a:xfrm>
            <a:off x="3090883" y="4520313"/>
            <a:ext cx="2546437" cy="239552"/>
            <a:chOff x="3090883" y="4520313"/>
            <a:chExt cx="2546437" cy="239552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F60F9808-C8F4-4F66-9CEA-E201D3290E6D}"/>
                </a:ext>
              </a:extLst>
            </p:cNvPr>
            <p:cNvGrpSpPr/>
            <p:nvPr/>
          </p:nvGrpSpPr>
          <p:grpSpPr>
            <a:xfrm>
              <a:off x="3204270" y="4520313"/>
              <a:ext cx="2312997" cy="161583"/>
              <a:chOff x="3781672" y="2144049"/>
              <a:chExt cx="2312997" cy="16158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C65BA41-5718-4106-AC64-DE828E9D26AC}"/>
                  </a:ext>
                </a:extLst>
              </p:cNvPr>
              <p:cNvSpPr txBox="1"/>
              <p:nvPr/>
            </p:nvSpPr>
            <p:spPr>
              <a:xfrm>
                <a:off x="3781672" y="2144049"/>
                <a:ext cx="186485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50" dirty="0">
                    <a:latin typeface="+mj-lt"/>
                  </a:rPr>
                  <a:t>회원탈퇴</a:t>
                </a:r>
              </a:p>
            </p:txBody>
          </p:sp>
          <p:sp>
            <p:nvSpPr>
              <p:cNvPr id="55" name="1/2 액자 54">
                <a:extLst>
                  <a:ext uri="{FF2B5EF4-FFF2-40B4-BE49-F238E27FC236}">
                    <a16:creationId xmlns:a16="http://schemas.microsoft.com/office/drawing/2014/main" id="{837ED10B-B206-4DCB-AFA5-3F8FDC960910}"/>
                  </a:ext>
                </a:extLst>
              </p:cNvPr>
              <p:cNvSpPr/>
              <p:nvPr/>
            </p:nvSpPr>
            <p:spPr>
              <a:xfrm rot="2700000" flipH="1">
                <a:off x="6010567" y="2182790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</p:grp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0483C3F1-8522-499B-B249-3BBC10FADB59}"/>
                </a:ext>
              </a:extLst>
            </p:cNvPr>
            <p:cNvCxnSpPr>
              <a:cxnSpLocks/>
            </p:cNvCxnSpPr>
            <p:nvPr/>
          </p:nvCxnSpPr>
          <p:spPr>
            <a:xfrm>
              <a:off x="3090883" y="4759865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77E0748-484D-4A5A-BD7F-A3B98C05C801}"/>
              </a:ext>
            </a:extLst>
          </p:cNvPr>
          <p:cNvCxnSpPr>
            <a:cxnSpLocks/>
          </p:cNvCxnSpPr>
          <p:nvPr/>
        </p:nvCxnSpPr>
        <p:spPr>
          <a:xfrm>
            <a:off x="216878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B770652-E03E-4D6F-A10A-615FE8B39FE3}"/>
              </a:ext>
            </a:extLst>
          </p:cNvPr>
          <p:cNvCxnSpPr>
            <a:cxnSpLocks/>
          </p:cNvCxnSpPr>
          <p:nvPr/>
        </p:nvCxnSpPr>
        <p:spPr>
          <a:xfrm>
            <a:off x="3091513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084C2BFC-AEFA-42E5-ACF4-C3556590BE86}"/>
              </a:ext>
            </a:extLst>
          </p:cNvPr>
          <p:cNvCxnSpPr>
            <a:cxnSpLocks/>
          </p:cNvCxnSpPr>
          <p:nvPr/>
        </p:nvCxnSpPr>
        <p:spPr>
          <a:xfrm>
            <a:off x="5991446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89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006FC1A-DF6B-4719-916E-1945D75D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개정이력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541D039-9755-4768-99E4-AC5007B4B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92CD46D-0BDB-4736-9752-088DDBFD63B0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A1B7CD8-C68E-4AE6-9C7B-F750F65A2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624214"/>
              </p:ext>
            </p:extLst>
          </p:nvPr>
        </p:nvGraphicFramePr>
        <p:xfrm>
          <a:off x="224379" y="1116335"/>
          <a:ext cx="9796260" cy="46482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9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1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6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9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763"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Version.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Date.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Content.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Owner.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v2.1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2021/07/15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퀵바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1Depth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아이콘 변경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알림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(#6)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펼쳐보기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삭제 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알림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피드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시스템 알림 삭제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수업목록 페이지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(#8)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화면 변경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운동결과 화면 변경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(#12)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운동리스트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(1depth)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(#15)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변경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운동기록상세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(#15)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페이지 변경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햄버거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GNB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메뉴명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순서 변경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설정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개인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보안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개인정보 로 변경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로그인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휴대폰 인증확인 삭제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조성훈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V2.2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2021/07/19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비밀번호 찾기 업데이트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동작 부분 전면 수정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-1DEPTH, 3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번째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내 운동리스트 페이지 수정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운동기록 페이지 수정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수업 과제 등록 기능 추가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11~14</a:t>
                      </a: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10, 15</a:t>
                      </a: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941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5F041DC0-6273-4BCF-AA55-5090E02C87EC}"/>
              </a:ext>
            </a:extLst>
          </p:cNvPr>
          <p:cNvGrpSpPr/>
          <p:nvPr/>
        </p:nvGrpSpPr>
        <p:grpSpPr>
          <a:xfrm>
            <a:off x="1131116" y="1788718"/>
            <a:ext cx="748990" cy="748990"/>
            <a:chOff x="3389973" y="1911264"/>
            <a:chExt cx="443078" cy="443078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AF4B4E7F-00B6-4C60-B284-7E415691EF01}"/>
                </a:ext>
              </a:extLst>
            </p:cNvPr>
            <p:cNvSpPr/>
            <p:nvPr/>
          </p:nvSpPr>
          <p:spPr>
            <a:xfrm>
              <a:off x="3389973" y="1911264"/>
              <a:ext cx="443078" cy="4430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00A9F7E6-C76C-4899-8989-0B45F02F23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2691" y="1981272"/>
              <a:ext cx="308004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35E10260-EE1E-4D00-94FA-C5B7F29A05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61531" y="1981272"/>
              <a:ext cx="309164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0D7F9E-81D4-446A-B71E-6215A83525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7DA921E-6246-47FD-90A8-36951A0705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4E70EA9-3492-4CCF-8163-95D3F6F19E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내정보관리</a:t>
            </a:r>
            <a:r>
              <a:rPr lang="en-US" altLang="ko-KR" dirty="0"/>
              <a:t>/</a:t>
            </a:r>
            <a:r>
              <a:rPr lang="ko-KR" altLang="en-US" dirty="0" err="1"/>
              <a:t>알림설정</a:t>
            </a:r>
            <a:r>
              <a:rPr lang="en-US" altLang="ko-KR" dirty="0"/>
              <a:t>1/</a:t>
            </a:r>
            <a:r>
              <a:rPr lang="ko-KR" altLang="en-US" dirty="0" err="1"/>
              <a:t>알림설정</a:t>
            </a:r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AB5C094-46EA-4F5B-8A6E-09E91E5FEB5D}"/>
              </a:ext>
            </a:extLst>
          </p:cNvPr>
          <p:cNvGrpSpPr/>
          <p:nvPr/>
        </p:nvGrpSpPr>
        <p:grpSpPr>
          <a:xfrm>
            <a:off x="1676607" y="2360227"/>
            <a:ext cx="163026" cy="163026"/>
            <a:chOff x="7164710" y="3086392"/>
            <a:chExt cx="257244" cy="257244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03521B2-7512-4E9A-B8AC-B2FA8998959E}"/>
                </a:ext>
              </a:extLst>
            </p:cNvPr>
            <p:cNvSpPr/>
            <p:nvPr/>
          </p:nvSpPr>
          <p:spPr>
            <a:xfrm>
              <a:off x="7164710" y="3086392"/>
              <a:ext cx="257244" cy="25724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4AA4658-CCEB-4DFA-8438-A08D5100A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1998" y="3122398"/>
              <a:ext cx="182668" cy="182668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9003847-C946-4BEA-9BBC-2C8A233EF55B}"/>
              </a:ext>
            </a:extLst>
          </p:cNvPr>
          <p:cNvGrpSpPr/>
          <p:nvPr/>
        </p:nvGrpSpPr>
        <p:grpSpPr>
          <a:xfrm>
            <a:off x="243512" y="2838641"/>
            <a:ext cx="2356681" cy="246221"/>
            <a:chOff x="5940574" y="1744262"/>
            <a:chExt cx="2356681" cy="24622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0C228F-F67C-422B-B5EE-FC5EEC551035}"/>
                </a:ext>
              </a:extLst>
            </p:cNvPr>
            <p:cNvSpPr txBox="1"/>
            <p:nvPr/>
          </p:nvSpPr>
          <p:spPr>
            <a:xfrm>
              <a:off x="5940574" y="1749450"/>
              <a:ext cx="5760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이름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E475A4A-557A-4E65-8802-283FEBC98067}"/>
                </a:ext>
              </a:extLst>
            </p:cNvPr>
            <p:cNvSpPr/>
            <p:nvPr/>
          </p:nvSpPr>
          <p:spPr>
            <a:xfrm>
              <a:off x="6491560" y="1744262"/>
              <a:ext cx="1805695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900" dirty="0" err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김학생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                       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(3/10)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81FCD25-530B-4105-915D-78968C53DBE9}"/>
              </a:ext>
            </a:extLst>
          </p:cNvPr>
          <p:cNvGrpSpPr/>
          <p:nvPr/>
        </p:nvGrpSpPr>
        <p:grpSpPr>
          <a:xfrm>
            <a:off x="266754" y="3675784"/>
            <a:ext cx="2333439" cy="495185"/>
            <a:chOff x="5970385" y="1749450"/>
            <a:chExt cx="2333439" cy="49518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16F1EFC-3F63-4138-A9F3-38F2AE3C01AE}"/>
                </a:ext>
              </a:extLst>
            </p:cNvPr>
            <p:cNvSpPr txBox="1"/>
            <p:nvPr/>
          </p:nvSpPr>
          <p:spPr>
            <a:xfrm>
              <a:off x="5970385" y="1749450"/>
              <a:ext cx="12348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비밀번호 변경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C108299-8A71-48A2-A9B0-A2BB33FFB2C0}"/>
                </a:ext>
              </a:extLst>
            </p:cNvPr>
            <p:cNvSpPr/>
            <p:nvPr/>
          </p:nvSpPr>
          <p:spPr>
            <a:xfrm>
              <a:off x="6059671" y="1998414"/>
              <a:ext cx="2244153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영어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숫자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특수문자 포함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8~16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자리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73B7DF2-5F59-4ECE-8BB8-84AE37F5F9CD}"/>
              </a:ext>
            </a:extLst>
          </p:cNvPr>
          <p:cNvGrpSpPr/>
          <p:nvPr/>
        </p:nvGrpSpPr>
        <p:grpSpPr>
          <a:xfrm>
            <a:off x="266754" y="4224425"/>
            <a:ext cx="2333439" cy="495185"/>
            <a:chOff x="5970385" y="1696170"/>
            <a:chExt cx="2333439" cy="49518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C77A1C7-341F-4E53-B818-336F627FEE41}"/>
                </a:ext>
              </a:extLst>
            </p:cNvPr>
            <p:cNvSpPr txBox="1"/>
            <p:nvPr/>
          </p:nvSpPr>
          <p:spPr>
            <a:xfrm>
              <a:off x="5970385" y="1696170"/>
              <a:ext cx="13717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비밀번호 변경 확인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F5613C9-7EEA-449C-82A9-32AE1516B34E}"/>
                </a:ext>
              </a:extLst>
            </p:cNvPr>
            <p:cNvSpPr/>
            <p:nvPr/>
          </p:nvSpPr>
          <p:spPr>
            <a:xfrm>
              <a:off x="6059671" y="1945134"/>
              <a:ext cx="2244153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영어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숫자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특수문자 포함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8~16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자리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D901123-D9C6-4E6F-BCB3-6535CDB12E3F}"/>
              </a:ext>
            </a:extLst>
          </p:cNvPr>
          <p:cNvGrpSpPr/>
          <p:nvPr/>
        </p:nvGrpSpPr>
        <p:grpSpPr>
          <a:xfrm>
            <a:off x="243512" y="3198681"/>
            <a:ext cx="2356681" cy="246221"/>
            <a:chOff x="5940574" y="1744262"/>
            <a:chExt cx="2356681" cy="24622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2E08CB1-889D-4817-8FBF-7BA9192E3B5B}"/>
                </a:ext>
              </a:extLst>
            </p:cNvPr>
            <p:cNvSpPr txBox="1"/>
            <p:nvPr/>
          </p:nvSpPr>
          <p:spPr>
            <a:xfrm>
              <a:off x="5940574" y="1749450"/>
              <a:ext cx="5760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/>
                <a:t>이메일</a:t>
              </a:r>
              <a:endParaRPr lang="ko-KR" altLang="en-US" sz="9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3CA023F-8D0B-4280-AFF1-E379988AFB48}"/>
                </a:ext>
              </a:extLst>
            </p:cNvPr>
            <p:cNvSpPr/>
            <p:nvPr/>
          </p:nvSpPr>
          <p:spPr>
            <a:xfrm>
              <a:off x="6491560" y="1744262"/>
              <a:ext cx="1805695" cy="2462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asd1234@naver.com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103D029-42F6-40AF-9645-BB3141291845}"/>
              </a:ext>
            </a:extLst>
          </p:cNvPr>
          <p:cNvGrpSpPr/>
          <p:nvPr/>
        </p:nvGrpSpPr>
        <p:grpSpPr>
          <a:xfrm>
            <a:off x="266754" y="4939888"/>
            <a:ext cx="2403786" cy="495185"/>
            <a:chOff x="3186992" y="4970619"/>
            <a:chExt cx="2403786" cy="495185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93FCF71-029A-4E70-B403-D7749D89D3BF}"/>
                </a:ext>
              </a:extLst>
            </p:cNvPr>
            <p:cNvGrpSpPr/>
            <p:nvPr/>
          </p:nvGrpSpPr>
          <p:grpSpPr>
            <a:xfrm>
              <a:off x="3186992" y="4970619"/>
              <a:ext cx="1680283" cy="495185"/>
              <a:chOff x="5970385" y="1749450"/>
              <a:chExt cx="1680283" cy="495185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7BF6487-D6A1-4248-B469-458894B47B90}"/>
                  </a:ext>
                </a:extLst>
              </p:cNvPr>
              <p:cNvSpPr txBox="1"/>
              <p:nvPr/>
            </p:nvSpPr>
            <p:spPr>
              <a:xfrm>
                <a:off x="5970385" y="1749450"/>
                <a:ext cx="137175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/>
                  <a:t>핸드폰 번호</a:t>
                </a:r>
                <a:endParaRPr lang="ko-KR" altLang="en-US" sz="900" dirty="0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58B6A35-052D-425B-B07D-A20AD0BFE4EA}"/>
                  </a:ext>
                </a:extLst>
              </p:cNvPr>
              <p:cNvSpPr/>
              <p:nvPr/>
            </p:nvSpPr>
            <p:spPr>
              <a:xfrm>
                <a:off x="6059671" y="1998414"/>
                <a:ext cx="1590997" cy="2462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010-0000-0000</a:t>
                </a:r>
                <a:endPara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3A65F91A-BC38-48E9-8BB5-B3BE8C8FB1FA}"/>
                </a:ext>
              </a:extLst>
            </p:cNvPr>
            <p:cNvSpPr/>
            <p:nvPr/>
          </p:nvSpPr>
          <p:spPr>
            <a:xfrm>
              <a:off x="4897055" y="5223879"/>
              <a:ext cx="693723" cy="237626"/>
            </a:xfrm>
            <a:prstGeom prst="roundRect">
              <a:avLst>
                <a:gd name="adj" fmla="val 12424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인증하기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사각형: 둥근 모서리 259">
            <a:extLst>
              <a:ext uri="{FF2B5EF4-FFF2-40B4-BE49-F238E27FC236}">
                <a16:creationId xmlns:a16="http://schemas.microsoft.com/office/drawing/2014/main" id="{512564B5-F314-4C81-B2C7-6B9BF3A1BF11}"/>
              </a:ext>
            </a:extLst>
          </p:cNvPr>
          <p:cNvSpPr/>
          <p:nvPr/>
        </p:nvSpPr>
        <p:spPr>
          <a:xfrm>
            <a:off x="1029294" y="6156895"/>
            <a:ext cx="850812" cy="255624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j-lt"/>
              </a:rPr>
              <a:t>수정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E6B105A-FEA7-4F42-992F-F9910C8449ED}"/>
              </a:ext>
            </a:extLst>
          </p:cNvPr>
          <p:cNvCxnSpPr>
            <a:cxnSpLocks/>
          </p:cNvCxnSpPr>
          <p:nvPr/>
        </p:nvCxnSpPr>
        <p:spPr>
          <a:xfrm flipH="1">
            <a:off x="240826" y="1446936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80CED26-C498-4C61-BB35-8760E2923102}"/>
              </a:ext>
            </a:extLst>
          </p:cNvPr>
          <p:cNvSpPr txBox="1"/>
          <p:nvPr/>
        </p:nvSpPr>
        <p:spPr>
          <a:xfrm>
            <a:off x="484751" y="1362298"/>
            <a:ext cx="117831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100" b="1" dirty="0">
                <a:latin typeface="+mj-lt"/>
                <a:ea typeface="+mj-ea"/>
              </a:rPr>
              <a:t>내 정보 관리</a:t>
            </a:r>
            <a:endParaRPr lang="ko-KR" altLang="en-US" sz="1600" b="1" dirty="0">
              <a:latin typeface="+mj-lt"/>
              <a:ea typeface="+mj-ea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19E7B03-DD5B-4401-A3B0-733607617A59}"/>
              </a:ext>
            </a:extLst>
          </p:cNvPr>
          <p:cNvCxnSpPr>
            <a:cxnSpLocks/>
          </p:cNvCxnSpPr>
          <p:nvPr/>
        </p:nvCxnSpPr>
        <p:spPr>
          <a:xfrm flipH="1">
            <a:off x="3163377" y="1446936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00A98C6-5657-4370-AB01-98D123CAF42E}"/>
              </a:ext>
            </a:extLst>
          </p:cNvPr>
          <p:cNvSpPr txBox="1"/>
          <p:nvPr/>
        </p:nvSpPr>
        <p:spPr>
          <a:xfrm>
            <a:off x="3405257" y="1362298"/>
            <a:ext cx="894434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100" b="1" dirty="0">
                <a:latin typeface="+mj-lt"/>
              </a:rPr>
              <a:t>알림</a:t>
            </a:r>
            <a:endParaRPr lang="en-US" altLang="ko-KR" sz="1100" b="1" dirty="0">
              <a:latin typeface="+mj-lt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E4E0100-CB75-4C65-8658-8C59F3F867BE}"/>
              </a:ext>
            </a:extLst>
          </p:cNvPr>
          <p:cNvGrpSpPr/>
          <p:nvPr/>
        </p:nvGrpSpPr>
        <p:grpSpPr>
          <a:xfrm>
            <a:off x="3106026" y="2220403"/>
            <a:ext cx="2546437" cy="196422"/>
            <a:chOff x="265071" y="2321999"/>
            <a:chExt cx="2546437" cy="196422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7109CF5-4E62-456F-9C0B-FC790DB3B15A}"/>
                </a:ext>
              </a:extLst>
            </p:cNvPr>
            <p:cNvGrpSpPr/>
            <p:nvPr/>
          </p:nvGrpSpPr>
          <p:grpSpPr>
            <a:xfrm>
              <a:off x="265071" y="2321999"/>
              <a:ext cx="2546437" cy="196422"/>
              <a:chOff x="3715680" y="2144049"/>
              <a:chExt cx="2546437" cy="1964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0126096-3B4C-4D0E-B28E-128D7A5F3673}"/>
                  </a:ext>
                </a:extLst>
              </p:cNvPr>
              <p:cNvSpPr txBox="1"/>
              <p:nvPr/>
            </p:nvSpPr>
            <p:spPr>
              <a:xfrm>
                <a:off x="3787688" y="2144049"/>
                <a:ext cx="186485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US" altLang="ko-KR" sz="1050" dirty="0">
                    <a:latin typeface="+mj-lt"/>
                  </a:rPr>
                  <a:t>PUSH </a:t>
                </a:r>
                <a:r>
                  <a:rPr lang="ko-KR" altLang="en-US" sz="1050" dirty="0">
                    <a:latin typeface="+mj-lt"/>
                  </a:rPr>
                  <a:t>알림</a:t>
                </a: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0CD371E7-DCD4-4047-A4D4-C3B5BFE114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5680" y="2340471"/>
                <a:ext cx="254643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F1BB6EAF-26FF-453E-95FA-0F28E45AE668}"/>
                </a:ext>
              </a:extLst>
            </p:cNvPr>
            <p:cNvGrpSpPr/>
            <p:nvPr/>
          </p:nvGrpSpPr>
          <p:grpSpPr>
            <a:xfrm>
              <a:off x="2521251" y="2350941"/>
              <a:ext cx="216024" cy="112460"/>
              <a:chOff x="4140374" y="2412479"/>
              <a:chExt cx="216024" cy="112460"/>
            </a:xfrm>
          </p:grpSpPr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D508A34F-B55C-49E9-AF3E-5EECDEA01928}"/>
                  </a:ext>
                </a:extLst>
              </p:cNvPr>
              <p:cNvSpPr/>
              <p:nvPr/>
            </p:nvSpPr>
            <p:spPr>
              <a:xfrm>
                <a:off x="4140374" y="2412479"/>
                <a:ext cx="216024" cy="11246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D951D0E-D90E-464A-BC08-F4E63C201BC0}"/>
                  </a:ext>
                </a:extLst>
              </p:cNvPr>
              <p:cNvSpPr/>
              <p:nvPr/>
            </p:nvSpPr>
            <p:spPr>
              <a:xfrm>
                <a:off x="4166915" y="2431157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E481657-3BED-4ABD-8864-AC3F0EC9BAC7}"/>
              </a:ext>
            </a:extLst>
          </p:cNvPr>
          <p:cNvGrpSpPr/>
          <p:nvPr/>
        </p:nvGrpSpPr>
        <p:grpSpPr>
          <a:xfrm>
            <a:off x="3106026" y="3273427"/>
            <a:ext cx="2546437" cy="196422"/>
            <a:chOff x="265071" y="3205261"/>
            <a:chExt cx="2546437" cy="196422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DBA74354-012D-480B-A99A-21F406E73391}"/>
                </a:ext>
              </a:extLst>
            </p:cNvPr>
            <p:cNvGrpSpPr/>
            <p:nvPr/>
          </p:nvGrpSpPr>
          <p:grpSpPr>
            <a:xfrm>
              <a:off x="265071" y="3205261"/>
              <a:ext cx="2546437" cy="196422"/>
              <a:chOff x="3715680" y="2144049"/>
              <a:chExt cx="2546437" cy="196422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874456-71D7-405D-BDB1-0304BDD0A3C6}"/>
                  </a:ext>
                </a:extLst>
              </p:cNvPr>
              <p:cNvSpPr txBox="1"/>
              <p:nvPr/>
            </p:nvSpPr>
            <p:spPr>
              <a:xfrm>
                <a:off x="3787688" y="2144049"/>
                <a:ext cx="186485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50" dirty="0" err="1">
                    <a:latin typeface="+mj-lt"/>
                  </a:rPr>
                  <a:t>피드</a:t>
                </a:r>
                <a:r>
                  <a:rPr lang="ko-KR" altLang="en-US" sz="1050" dirty="0">
                    <a:latin typeface="+mj-lt"/>
                  </a:rPr>
                  <a:t> 알림</a:t>
                </a: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4CA89D43-838D-4E02-A6A4-90B0B2C49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5680" y="2340471"/>
                <a:ext cx="254643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FF013031-9E08-432A-9E36-568C6459A6C4}"/>
                </a:ext>
              </a:extLst>
            </p:cNvPr>
            <p:cNvGrpSpPr/>
            <p:nvPr/>
          </p:nvGrpSpPr>
          <p:grpSpPr>
            <a:xfrm>
              <a:off x="2412182" y="3234203"/>
              <a:ext cx="216024" cy="112460"/>
              <a:chOff x="4140374" y="2412479"/>
              <a:chExt cx="216024" cy="112460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49634E22-A5F3-438F-A748-A285CB0FB214}"/>
                  </a:ext>
                </a:extLst>
              </p:cNvPr>
              <p:cNvSpPr/>
              <p:nvPr/>
            </p:nvSpPr>
            <p:spPr>
              <a:xfrm>
                <a:off x="4140374" y="2412479"/>
                <a:ext cx="216024" cy="11246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6E1C6171-E46B-4FEC-9514-4DF9CF16BEC0}"/>
                  </a:ext>
                </a:extLst>
              </p:cNvPr>
              <p:cNvSpPr/>
              <p:nvPr/>
            </p:nvSpPr>
            <p:spPr>
              <a:xfrm>
                <a:off x="4166915" y="2431157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</p:grpSp>
      </p:grp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63C4F15-7C1D-4038-9F90-1792CFD86032}"/>
              </a:ext>
            </a:extLst>
          </p:cNvPr>
          <p:cNvCxnSpPr>
            <a:cxnSpLocks/>
          </p:cNvCxnSpPr>
          <p:nvPr/>
        </p:nvCxnSpPr>
        <p:spPr>
          <a:xfrm flipH="1">
            <a:off x="6075354" y="1446936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DCEE743-DF42-4583-9219-02E660666BC6}"/>
              </a:ext>
            </a:extLst>
          </p:cNvPr>
          <p:cNvSpPr txBox="1"/>
          <p:nvPr/>
        </p:nvSpPr>
        <p:spPr>
          <a:xfrm>
            <a:off x="6317234" y="1362298"/>
            <a:ext cx="894434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100" b="1" dirty="0">
                <a:latin typeface="+mj-lt"/>
              </a:rPr>
              <a:t>알림</a:t>
            </a:r>
            <a:endParaRPr lang="en-US" altLang="ko-KR" sz="1100" b="1" dirty="0">
              <a:latin typeface="+mj-lt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36A08E5-08FC-4406-85B2-7890B44F3F4A}"/>
              </a:ext>
            </a:extLst>
          </p:cNvPr>
          <p:cNvGrpSpPr/>
          <p:nvPr/>
        </p:nvGrpSpPr>
        <p:grpSpPr>
          <a:xfrm>
            <a:off x="5965250" y="2220403"/>
            <a:ext cx="2546437" cy="196422"/>
            <a:chOff x="3050407" y="2321999"/>
            <a:chExt cx="2546437" cy="196422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4572C602-69BD-4E3F-B5D5-E0A5A271CDE4}"/>
                </a:ext>
              </a:extLst>
            </p:cNvPr>
            <p:cNvGrpSpPr/>
            <p:nvPr/>
          </p:nvGrpSpPr>
          <p:grpSpPr>
            <a:xfrm>
              <a:off x="3050407" y="2321999"/>
              <a:ext cx="2546437" cy="196422"/>
              <a:chOff x="3715680" y="2144049"/>
              <a:chExt cx="2546437" cy="196422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3E71A25-8859-44DB-A0C7-55578474CFBD}"/>
                  </a:ext>
                </a:extLst>
              </p:cNvPr>
              <p:cNvSpPr txBox="1"/>
              <p:nvPr/>
            </p:nvSpPr>
            <p:spPr>
              <a:xfrm>
                <a:off x="3787688" y="2144049"/>
                <a:ext cx="186485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US" altLang="ko-KR" sz="1050" dirty="0">
                    <a:latin typeface="+mj-lt"/>
                  </a:rPr>
                  <a:t>PUSH</a:t>
                </a:r>
                <a:r>
                  <a:rPr lang="ko-KR" altLang="en-US" sz="1050" dirty="0">
                    <a:latin typeface="+mj-lt"/>
                  </a:rPr>
                  <a:t> 알림</a:t>
                </a:r>
              </a:p>
            </p:txBody>
          </p: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C060C178-7266-48A3-8975-3FFBCE8A3A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5680" y="2340471"/>
                <a:ext cx="254643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2F65F097-589C-4E7D-90F6-F1E7397FB3E4}"/>
                </a:ext>
              </a:extLst>
            </p:cNvPr>
            <p:cNvGrpSpPr/>
            <p:nvPr/>
          </p:nvGrpSpPr>
          <p:grpSpPr>
            <a:xfrm>
              <a:off x="5306587" y="2350941"/>
              <a:ext cx="216024" cy="112460"/>
              <a:chOff x="4140374" y="2412479"/>
              <a:chExt cx="216024" cy="112460"/>
            </a:xfrm>
          </p:grpSpPr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0C71036D-48DD-4CB6-B07F-35DECB52C084}"/>
                  </a:ext>
                </a:extLst>
              </p:cNvPr>
              <p:cNvSpPr/>
              <p:nvPr/>
            </p:nvSpPr>
            <p:spPr>
              <a:xfrm>
                <a:off x="4140374" y="2412479"/>
                <a:ext cx="216024" cy="112460"/>
              </a:xfrm>
              <a:prstGeom prst="roundRect">
                <a:avLst>
                  <a:gd name="adj" fmla="val 50000"/>
                </a:avLst>
              </a:prstGeom>
              <a:solidFill>
                <a:srgbClr val="4186F7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92C1AE31-059C-49EF-B5A1-093E45417BDC}"/>
                  </a:ext>
                </a:extLst>
              </p:cNvPr>
              <p:cNvSpPr/>
              <p:nvPr/>
            </p:nvSpPr>
            <p:spPr>
              <a:xfrm>
                <a:off x="4262165" y="2431157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AE75F76F-B4F6-4AB9-988C-19EB14ACAAE3}"/>
              </a:ext>
            </a:extLst>
          </p:cNvPr>
          <p:cNvGrpSpPr/>
          <p:nvPr/>
        </p:nvGrpSpPr>
        <p:grpSpPr>
          <a:xfrm>
            <a:off x="5965250" y="3273427"/>
            <a:ext cx="2546437" cy="196422"/>
            <a:chOff x="3050407" y="3166919"/>
            <a:chExt cx="2546437" cy="196422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DA78AC7-0A8D-4A80-BA64-30894A620830}"/>
                </a:ext>
              </a:extLst>
            </p:cNvPr>
            <p:cNvGrpSpPr/>
            <p:nvPr/>
          </p:nvGrpSpPr>
          <p:grpSpPr>
            <a:xfrm>
              <a:off x="3050407" y="3166919"/>
              <a:ext cx="2546437" cy="196422"/>
              <a:chOff x="3715680" y="2144049"/>
              <a:chExt cx="2546437" cy="196422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DA57829-105D-4B29-A32B-F174B2EF371E}"/>
                  </a:ext>
                </a:extLst>
              </p:cNvPr>
              <p:cNvSpPr txBox="1"/>
              <p:nvPr/>
            </p:nvSpPr>
            <p:spPr>
              <a:xfrm>
                <a:off x="3787688" y="2144049"/>
                <a:ext cx="186485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50" dirty="0" err="1">
                    <a:latin typeface="+mj-lt"/>
                  </a:rPr>
                  <a:t>피드</a:t>
                </a:r>
                <a:r>
                  <a:rPr lang="ko-KR" altLang="en-US" sz="1050" dirty="0">
                    <a:latin typeface="+mj-lt"/>
                  </a:rPr>
                  <a:t> 알림</a:t>
                </a:r>
              </a:p>
            </p:txBody>
          </p: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6D84391A-3574-4A50-8A05-E9BA099C3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5680" y="2340471"/>
                <a:ext cx="254643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3F7FF64D-984C-4BE4-B0C6-417F313EA02E}"/>
                </a:ext>
              </a:extLst>
            </p:cNvPr>
            <p:cNvGrpSpPr/>
            <p:nvPr/>
          </p:nvGrpSpPr>
          <p:grpSpPr>
            <a:xfrm>
              <a:off x="5220494" y="3188997"/>
              <a:ext cx="216024" cy="112460"/>
              <a:chOff x="4140374" y="2412479"/>
              <a:chExt cx="216024" cy="112460"/>
            </a:xfrm>
          </p:grpSpPr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E5E9E1CB-1D42-453A-A99D-1EE7E5CD5D2D}"/>
                  </a:ext>
                </a:extLst>
              </p:cNvPr>
              <p:cNvSpPr/>
              <p:nvPr/>
            </p:nvSpPr>
            <p:spPr>
              <a:xfrm>
                <a:off x="4140374" y="2412479"/>
                <a:ext cx="216024" cy="112460"/>
              </a:xfrm>
              <a:prstGeom prst="roundRect">
                <a:avLst>
                  <a:gd name="adj" fmla="val 50000"/>
                </a:avLst>
              </a:prstGeom>
              <a:solidFill>
                <a:srgbClr val="4186F7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0C4F2978-26BC-40E0-A60A-A24C2F6A1FA4}"/>
                  </a:ext>
                </a:extLst>
              </p:cNvPr>
              <p:cNvSpPr/>
              <p:nvPr/>
            </p:nvSpPr>
            <p:spPr>
              <a:xfrm>
                <a:off x="4262165" y="2431157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A71D4CBA-5F3F-45D3-A533-D1E0DEA79AFE}"/>
              </a:ext>
            </a:extLst>
          </p:cNvPr>
          <p:cNvGrpSpPr/>
          <p:nvPr/>
        </p:nvGrpSpPr>
        <p:grpSpPr>
          <a:xfrm>
            <a:off x="3106026" y="2746915"/>
            <a:ext cx="2546437" cy="196422"/>
            <a:chOff x="265071" y="2914344"/>
            <a:chExt cx="2546437" cy="196422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B08F5D14-425E-43D9-BCF9-30EC3B89CEE9}"/>
                </a:ext>
              </a:extLst>
            </p:cNvPr>
            <p:cNvGrpSpPr/>
            <p:nvPr/>
          </p:nvGrpSpPr>
          <p:grpSpPr>
            <a:xfrm>
              <a:off x="265071" y="2914344"/>
              <a:ext cx="2546437" cy="196422"/>
              <a:chOff x="3715680" y="2144049"/>
              <a:chExt cx="2546437" cy="196422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5CDA5EB-F089-463C-BDD6-00E86DD2B0CE}"/>
                  </a:ext>
                </a:extLst>
              </p:cNvPr>
              <p:cNvSpPr txBox="1"/>
              <p:nvPr/>
            </p:nvSpPr>
            <p:spPr>
              <a:xfrm>
                <a:off x="3787688" y="2144049"/>
                <a:ext cx="186485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50" dirty="0">
                    <a:latin typeface="+mj-lt"/>
                  </a:rPr>
                  <a:t>쪽지 알림</a:t>
                </a:r>
              </a:p>
            </p:txBody>
          </p: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CF579DE3-6006-46A3-92D8-3F00364CF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5680" y="2340471"/>
                <a:ext cx="254643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1D282536-29A0-4C5A-A11E-5225ACC231A2}"/>
                </a:ext>
              </a:extLst>
            </p:cNvPr>
            <p:cNvGrpSpPr/>
            <p:nvPr/>
          </p:nvGrpSpPr>
          <p:grpSpPr>
            <a:xfrm>
              <a:off x="2412182" y="2943286"/>
              <a:ext cx="216024" cy="112460"/>
              <a:chOff x="4140374" y="2412479"/>
              <a:chExt cx="216024" cy="112460"/>
            </a:xfrm>
          </p:grpSpPr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8500A0C0-36A8-4F8C-B4FD-1B9923806C97}"/>
                  </a:ext>
                </a:extLst>
              </p:cNvPr>
              <p:cNvSpPr/>
              <p:nvPr/>
            </p:nvSpPr>
            <p:spPr>
              <a:xfrm>
                <a:off x="4140374" y="2412479"/>
                <a:ext cx="216024" cy="11246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75563C61-E8A6-423C-A50C-A4D96D2B2B06}"/>
                  </a:ext>
                </a:extLst>
              </p:cNvPr>
              <p:cNvSpPr/>
              <p:nvPr/>
            </p:nvSpPr>
            <p:spPr>
              <a:xfrm>
                <a:off x="4166915" y="2431157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CC5C4387-8200-418B-8B86-9257530130E4}"/>
              </a:ext>
            </a:extLst>
          </p:cNvPr>
          <p:cNvGrpSpPr/>
          <p:nvPr/>
        </p:nvGrpSpPr>
        <p:grpSpPr>
          <a:xfrm>
            <a:off x="5965250" y="2746915"/>
            <a:ext cx="2546437" cy="196422"/>
            <a:chOff x="3050407" y="2814649"/>
            <a:chExt cx="2546437" cy="196422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0DFC262A-6F81-4F96-962D-1B72B6861C7E}"/>
                </a:ext>
              </a:extLst>
            </p:cNvPr>
            <p:cNvGrpSpPr/>
            <p:nvPr/>
          </p:nvGrpSpPr>
          <p:grpSpPr>
            <a:xfrm>
              <a:off x="3050407" y="2814649"/>
              <a:ext cx="2546437" cy="196422"/>
              <a:chOff x="3715680" y="2144049"/>
              <a:chExt cx="2546437" cy="196422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73792D0-082B-4DB3-9767-311164F02C01}"/>
                  </a:ext>
                </a:extLst>
              </p:cNvPr>
              <p:cNvSpPr txBox="1"/>
              <p:nvPr/>
            </p:nvSpPr>
            <p:spPr>
              <a:xfrm>
                <a:off x="3787688" y="2144049"/>
                <a:ext cx="186485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50" dirty="0">
                    <a:latin typeface="+mj-lt"/>
                  </a:rPr>
                  <a:t>쪽지 알림</a:t>
                </a:r>
              </a:p>
            </p:txBody>
          </p: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2D7C2711-7193-4B4D-BAF6-0483F32401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5680" y="2340471"/>
                <a:ext cx="254643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C562DBA4-C8A3-4641-8935-3EDB0C7CE4E7}"/>
                </a:ext>
              </a:extLst>
            </p:cNvPr>
            <p:cNvGrpSpPr/>
            <p:nvPr/>
          </p:nvGrpSpPr>
          <p:grpSpPr>
            <a:xfrm>
              <a:off x="5220494" y="2836727"/>
              <a:ext cx="216024" cy="112460"/>
              <a:chOff x="4140374" y="2412479"/>
              <a:chExt cx="216024" cy="112460"/>
            </a:xfrm>
          </p:grpSpPr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D8F159E7-2917-4057-98DA-13739AE48F35}"/>
                  </a:ext>
                </a:extLst>
              </p:cNvPr>
              <p:cNvSpPr/>
              <p:nvPr/>
            </p:nvSpPr>
            <p:spPr>
              <a:xfrm>
                <a:off x="4140374" y="2412479"/>
                <a:ext cx="216024" cy="112460"/>
              </a:xfrm>
              <a:prstGeom prst="roundRect">
                <a:avLst>
                  <a:gd name="adj" fmla="val 50000"/>
                </a:avLst>
              </a:prstGeom>
              <a:solidFill>
                <a:srgbClr val="4186F7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5E9BE7EA-B409-457F-874E-8F087BB3A704}"/>
                  </a:ext>
                </a:extLst>
              </p:cNvPr>
              <p:cNvSpPr/>
              <p:nvPr/>
            </p:nvSpPr>
            <p:spPr>
              <a:xfrm>
                <a:off x="4262165" y="2431157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</p:grpSp>
      </p:grpSp>
      <p:graphicFrame>
        <p:nvGraphicFramePr>
          <p:cNvPr id="122" name="표 158">
            <a:extLst>
              <a:ext uri="{FF2B5EF4-FFF2-40B4-BE49-F238E27FC236}">
                <a16:creationId xmlns:a16="http://schemas.microsoft.com/office/drawing/2014/main" id="{BBD504C4-1D69-4D8A-A720-353C2C4A1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213962"/>
              </p:ext>
            </p:extLst>
          </p:nvPr>
        </p:nvGraphicFramePr>
        <p:xfrm>
          <a:off x="8686113" y="898473"/>
          <a:ext cx="1566249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사진 업데이트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한글만 입력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글자수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제한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번호로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SMS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인증 번호 발송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 변경내용 저장 후 개인보안 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이 기본값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OFF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모든 알림 기능 비활성화 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OFF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쪽지 알림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공지사항 알림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알림 팝업 허용 전체 오프 및 토글 버튼 비활성화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13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토글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모든 알림 기능 활성화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토글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쪽지 알림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공지사항 알림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알림 팝업 허용 토글 버튼 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707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토글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쪽지 알림 기능 활성화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토글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OFF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쪽지 알림 기능 비활성화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123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토글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공지사항 알림 기능 활성화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토글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OFF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공지사항 알림 기능 비활성화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943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토글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이벤트 및 광고 알림 기능 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토글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OFF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이벤트 및 광고 알림 기능 비활성화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108295"/>
                  </a:ext>
                </a:extLst>
              </a:tr>
            </a:tbl>
          </a:graphicData>
        </a:graphic>
      </p:graphicFrame>
      <p:sp>
        <p:nvSpPr>
          <p:cNvPr id="117" name="타원 116">
            <a:extLst>
              <a:ext uri="{FF2B5EF4-FFF2-40B4-BE49-F238E27FC236}">
                <a16:creationId xmlns:a16="http://schemas.microsoft.com/office/drawing/2014/main" id="{A46843B4-8B0E-4F20-A3FE-30710E98C50A}"/>
              </a:ext>
            </a:extLst>
          </p:cNvPr>
          <p:cNvSpPr/>
          <p:nvPr/>
        </p:nvSpPr>
        <p:spPr>
          <a:xfrm>
            <a:off x="1836118" y="2298729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F2EDFE4B-F2BD-4FA0-9ED1-34E9A4C1D536}"/>
              </a:ext>
            </a:extLst>
          </p:cNvPr>
          <p:cNvSpPr/>
          <p:nvPr/>
        </p:nvSpPr>
        <p:spPr>
          <a:xfrm>
            <a:off x="2677997" y="5199393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367CA9F0-EA7F-461D-84C8-16AB71F6AEAE}"/>
              </a:ext>
            </a:extLst>
          </p:cNvPr>
          <p:cNvSpPr/>
          <p:nvPr/>
        </p:nvSpPr>
        <p:spPr>
          <a:xfrm>
            <a:off x="5329443" y="2064557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B4BDB6A-33F2-487A-9838-DBEE08869E65}"/>
              </a:ext>
            </a:extLst>
          </p:cNvPr>
          <p:cNvSpPr/>
          <p:nvPr/>
        </p:nvSpPr>
        <p:spPr>
          <a:xfrm>
            <a:off x="8059168" y="2108541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  <a:latin typeface="+mn-ea"/>
              </a:rPr>
              <a:t>7</a:t>
            </a: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4D08AEF6-E7CD-4476-B369-C9966A029AB7}"/>
              </a:ext>
            </a:extLst>
          </p:cNvPr>
          <p:cNvSpPr/>
          <p:nvPr/>
        </p:nvSpPr>
        <p:spPr>
          <a:xfrm>
            <a:off x="7979299" y="2717882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  <a:latin typeface="+mn-ea"/>
              </a:rPr>
              <a:t>8</a:t>
            </a: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C0EB4C6B-CAB9-45F4-A242-9C739D498159}"/>
              </a:ext>
            </a:extLst>
          </p:cNvPr>
          <p:cNvSpPr/>
          <p:nvPr/>
        </p:nvSpPr>
        <p:spPr>
          <a:xfrm>
            <a:off x="7979299" y="3277702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  <a:latin typeface="+mn-ea"/>
              </a:rPr>
              <a:t>9</a:t>
            </a: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8EF6869F-AF16-482F-8601-EB2AAC8B2177}"/>
              </a:ext>
            </a:extLst>
          </p:cNvPr>
          <p:cNvSpPr/>
          <p:nvPr/>
        </p:nvSpPr>
        <p:spPr>
          <a:xfrm>
            <a:off x="2443568" y="2842191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F7A8C30-2E0C-4FC6-B548-3ED485AC6EA1}"/>
              </a:ext>
            </a:extLst>
          </p:cNvPr>
          <p:cNvSpPr/>
          <p:nvPr/>
        </p:nvSpPr>
        <p:spPr>
          <a:xfrm>
            <a:off x="-33894" y="6522957"/>
            <a:ext cx="2330020" cy="1219656"/>
          </a:xfrm>
          <a:prstGeom prst="roundRect">
            <a:avLst>
              <a:gd name="adj" fmla="val 6329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인증번호가 틀립니다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다시 한번 확인해주세요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4952B515-248F-476B-B4C5-F7333A01DAA8}"/>
              </a:ext>
            </a:extLst>
          </p:cNvPr>
          <p:cNvSpPr/>
          <p:nvPr/>
        </p:nvSpPr>
        <p:spPr>
          <a:xfrm>
            <a:off x="966810" y="7369054"/>
            <a:ext cx="328613" cy="155836"/>
          </a:xfrm>
          <a:prstGeom prst="roundRect">
            <a:avLst>
              <a:gd name="adj" fmla="val 50000"/>
            </a:avLst>
          </a:prstGeom>
          <a:solidFill>
            <a:srgbClr val="4186F7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+mn-ea"/>
              </a:rPr>
              <a:t>확인</a:t>
            </a: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B2A7FC6-EAEF-4236-9EEB-90D6F725E132}"/>
              </a:ext>
            </a:extLst>
          </p:cNvPr>
          <p:cNvSpPr/>
          <p:nvPr/>
        </p:nvSpPr>
        <p:spPr>
          <a:xfrm>
            <a:off x="295627" y="6498495"/>
            <a:ext cx="306990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4-1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FB2396DD-6745-477F-95E2-CA1A96650C98}"/>
              </a:ext>
            </a:extLst>
          </p:cNvPr>
          <p:cNvSpPr/>
          <p:nvPr/>
        </p:nvSpPr>
        <p:spPr>
          <a:xfrm>
            <a:off x="1816364" y="6188621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591F2D7B-8BB8-4FE7-8EAA-67035A1E0158}"/>
              </a:ext>
            </a:extLst>
          </p:cNvPr>
          <p:cNvSpPr/>
          <p:nvPr/>
        </p:nvSpPr>
        <p:spPr>
          <a:xfrm>
            <a:off x="2467403" y="6522957"/>
            <a:ext cx="2330020" cy="1219656"/>
          </a:xfrm>
          <a:prstGeom prst="roundRect">
            <a:avLst>
              <a:gd name="adj" fmla="val 6329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변경될 비밀번호와 비밀번호 확인이 다릅니다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다시 한번 확인해주세요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DC75397B-0928-4AC4-8C26-D4405F77E90C}"/>
              </a:ext>
            </a:extLst>
          </p:cNvPr>
          <p:cNvSpPr/>
          <p:nvPr/>
        </p:nvSpPr>
        <p:spPr>
          <a:xfrm>
            <a:off x="2796924" y="6498495"/>
            <a:ext cx="306990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5-1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56253445-F260-43B9-B374-BCA929BE19F4}"/>
              </a:ext>
            </a:extLst>
          </p:cNvPr>
          <p:cNvSpPr/>
          <p:nvPr/>
        </p:nvSpPr>
        <p:spPr>
          <a:xfrm>
            <a:off x="3468106" y="7369054"/>
            <a:ext cx="328613" cy="155836"/>
          </a:xfrm>
          <a:prstGeom prst="roundRect">
            <a:avLst>
              <a:gd name="adj" fmla="val 50000"/>
            </a:avLst>
          </a:prstGeom>
          <a:solidFill>
            <a:srgbClr val="4186F7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+mn-ea"/>
              </a:rPr>
              <a:t>확인</a:t>
            </a: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41FE891F-E810-4E74-A511-7EE5F3E23C07}"/>
              </a:ext>
            </a:extLst>
          </p:cNvPr>
          <p:cNvGrpSpPr/>
          <p:nvPr/>
        </p:nvGrpSpPr>
        <p:grpSpPr>
          <a:xfrm>
            <a:off x="3106026" y="3826537"/>
            <a:ext cx="2546437" cy="196422"/>
            <a:chOff x="265071" y="3205261"/>
            <a:chExt cx="2546437" cy="196422"/>
          </a:xfrm>
        </p:grpSpPr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305C3508-D07B-4802-95FD-9CABF0C238DB}"/>
                </a:ext>
              </a:extLst>
            </p:cNvPr>
            <p:cNvGrpSpPr/>
            <p:nvPr/>
          </p:nvGrpSpPr>
          <p:grpSpPr>
            <a:xfrm>
              <a:off x="265071" y="3205261"/>
              <a:ext cx="2546437" cy="196422"/>
              <a:chOff x="3715680" y="2144049"/>
              <a:chExt cx="2546437" cy="196422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D5E7E23-626B-4AE9-831A-456A6CF34AF6}"/>
                  </a:ext>
                </a:extLst>
              </p:cNvPr>
              <p:cNvSpPr txBox="1"/>
              <p:nvPr/>
            </p:nvSpPr>
            <p:spPr>
              <a:xfrm>
                <a:off x="3787688" y="2144049"/>
                <a:ext cx="186485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50">
                    <a:latin typeface="+mj-lt"/>
                  </a:rPr>
                  <a:t>이벤트 및 광고 알림</a:t>
                </a:r>
                <a:endParaRPr lang="ko-KR" altLang="en-US" sz="1050" dirty="0">
                  <a:latin typeface="+mj-lt"/>
                </a:endParaRPr>
              </a:p>
            </p:txBody>
          </p:sp>
          <p:cxnSp>
            <p:nvCxnSpPr>
              <p:cNvPr id="152" name="직선 연결선 151">
                <a:extLst>
                  <a:ext uri="{FF2B5EF4-FFF2-40B4-BE49-F238E27FC236}">
                    <a16:creationId xmlns:a16="http://schemas.microsoft.com/office/drawing/2014/main" id="{28906374-C399-49AB-848E-FC033B4881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5680" y="2340471"/>
                <a:ext cx="254643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AB374DD4-A94E-46A5-877F-785006A82FA7}"/>
                </a:ext>
              </a:extLst>
            </p:cNvPr>
            <p:cNvGrpSpPr/>
            <p:nvPr/>
          </p:nvGrpSpPr>
          <p:grpSpPr>
            <a:xfrm>
              <a:off x="2412182" y="3234203"/>
              <a:ext cx="216024" cy="112460"/>
              <a:chOff x="4140374" y="2412479"/>
              <a:chExt cx="216024" cy="112460"/>
            </a:xfrm>
          </p:grpSpPr>
          <p:sp>
            <p:nvSpPr>
              <p:cNvPr id="149" name="사각형: 둥근 모서리 148">
                <a:extLst>
                  <a:ext uri="{FF2B5EF4-FFF2-40B4-BE49-F238E27FC236}">
                    <a16:creationId xmlns:a16="http://schemas.microsoft.com/office/drawing/2014/main" id="{D49D27C5-7176-49F1-9CEA-E02DE1AC3018}"/>
                  </a:ext>
                </a:extLst>
              </p:cNvPr>
              <p:cNvSpPr/>
              <p:nvPr/>
            </p:nvSpPr>
            <p:spPr>
              <a:xfrm>
                <a:off x="4140374" y="2412479"/>
                <a:ext cx="216024" cy="11246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A3292524-51E1-4337-BF43-027649AD863B}"/>
                  </a:ext>
                </a:extLst>
              </p:cNvPr>
              <p:cNvSpPr/>
              <p:nvPr/>
            </p:nvSpPr>
            <p:spPr>
              <a:xfrm>
                <a:off x="4166915" y="2431157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</p:grpSp>
      </p:grp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798A8837-B803-4928-89A4-D1C191718139}"/>
              </a:ext>
            </a:extLst>
          </p:cNvPr>
          <p:cNvSpPr/>
          <p:nvPr/>
        </p:nvSpPr>
        <p:spPr>
          <a:xfrm>
            <a:off x="3062316" y="2473683"/>
            <a:ext cx="2590147" cy="1657372"/>
          </a:xfrm>
          <a:prstGeom prst="roundRect">
            <a:avLst>
              <a:gd name="adj" fmla="val 6085"/>
            </a:avLst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DD3479CE-FBDB-42AF-BBC5-1F7204DBF9C0}"/>
              </a:ext>
            </a:extLst>
          </p:cNvPr>
          <p:cNvGrpSpPr/>
          <p:nvPr/>
        </p:nvGrpSpPr>
        <p:grpSpPr>
          <a:xfrm>
            <a:off x="5965250" y="3808405"/>
            <a:ext cx="2546437" cy="196422"/>
            <a:chOff x="3050407" y="3166919"/>
            <a:chExt cx="2546437" cy="196422"/>
          </a:xfrm>
        </p:grpSpPr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EBB643CF-1A4C-4D3C-BA3F-B8AE90E2F1E7}"/>
                </a:ext>
              </a:extLst>
            </p:cNvPr>
            <p:cNvGrpSpPr/>
            <p:nvPr/>
          </p:nvGrpSpPr>
          <p:grpSpPr>
            <a:xfrm>
              <a:off x="3050407" y="3166919"/>
              <a:ext cx="2546437" cy="196422"/>
              <a:chOff x="3715680" y="2144049"/>
              <a:chExt cx="2546437" cy="196422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42528433-738D-4076-A6D7-5B10AF60DE3C}"/>
                  </a:ext>
                </a:extLst>
              </p:cNvPr>
              <p:cNvSpPr txBox="1"/>
              <p:nvPr/>
            </p:nvSpPr>
            <p:spPr>
              <a:xfrm>
                <a:off x="3787688" y="2144049"/>
                <a:ext cx="186485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50">
                    <a:latin typeface="+mj-lt"/>
                  </a:rPr>
                  <a:t>이벤트 및 광고 알림</a:t>
                </a:r>
                <a:endParaRPr lang="ko-KR" altLang="en-US" sz="1050" dirty="0">
                  <a:latin typeface="+mj-lt"/>
                </a:endParaRPr>
              </a:p>
            </p:txBody>
          </p:sp>
          <p:cxnSp>
            <p:nvCxnSpPr>
              <p:cNvPr id="159" name="직선 연결선 158">
                <a:extLst>
                  <a:ext uri="{FF2B5EF4-FFF2-40B4-BE49-F238E27FC236}">
                    <a16:creationId xmlns:a16="http://schemas.microsoft.com/office/drawing/2014/main" id="{D5193E9D-5EFC-4F40-8C28-700388C8E9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5680" y="2340471"/>
                <a:ext cx="254643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A1DBBF87-0667-421B-B2F6-5DE507FE9583}"/>
                </a:ext>
              </a:extLst>
            </p:cNvPr>
            <p:cNvGrpSpPr/>
            <p:nvPr/>
          </p:nvGrpSpPr>
          <p:grpSpPr>
            <a:xfrm>
              <a:off x="5220494" y="3188997"/>
              <a:ext cx="216024" cy="112460"/>
              <a:chOff x="4140374" y="2412479"/>
              <a:chExt cx="216024" cy="112460"/>
            </a:xfrm>
          </p:grpSpPr>
          <p:sp>
            <p:nvSpPr>
              <p:cNvPr id="156" name="사각형: 둥근 모서리 155">
                <a:extLst>
                  <a:ext uri="{FF2B5EF4-FFF2-40B4-BE49-F238E27FC236}">
                    <a16:creationId xmlns:a16="http://schemas.microsoft.com/office/drawing/2014/main" id="{524A366A-7BBD-4716-92A5-592E0A704EA9}"/>
                  </a:ext>
                </a:extLst>
              </p:cNvPr>
              <p:cNvSpPr/>
              <p:nvPr/>
            </p:nvSpPr>
            <p:spPr>
              <a:xfrm>
                <a:off x="4140374" y="2412479"/>
                <a:ext cx="216024" cy="112460"/>
              </a:xfrm>
              <a:prstGeom prst="roundRect">
                <a:avLst>
                  <a:gd name="adj" fmla="val 50000"/>
                </a:avLst>
              </a:prstGeom>
              <a:solidFill>
                <a:srgbClr val="4186F7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09A09238-5510-4AEB-B3AF-88F4416A7207}"/>
                  </a:ext>
                </a:extLst>
              </p:cNvPr>
              <p:cNvSpPr/>
              <p:nvPr/>
            </p:nvSpPr>
            <p:spPr>
              <a:xfrm>
                <a:off x="4262165" y="2431157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</p:grpSp>
      </p:grpSp>
      <p:sp>
        <p:nvSpPr>
          <p:cNvPr id="160" name="타원 159">
            <a:extLst>
              <a:ext uri="{FF2B5EF4-FFF2-40B4-BE49-F238E27FC236}">
                <a16:creationId xmlns:a16="http://schemas.microsoft.com/office/drawing/2014/main" id="{B7418460-CD14-4575-A8B0-40E92A07DCCB}"/>
              </a:ext>
            </a:extLst>
          </p:cNvPr>
          <p:cNvSpPr/>
          <p:nvPr/>
        </p:nvSpPr>
        <p:spPr>
          <a:xfrm>
            <a:off x="7979299" y="3809206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10</a:t>
            </a: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96BB2028-150C-4373-B4B0-E650803DD136}"/>
              </a:ext>
            </a:extLst>
          </p:cNvPr>
          <p:cNvCxnSpPr>
            <a:cxnSpLocks/>
          </p:cNvCxnSpPr>
          <p:nvPr/>
        </p:nvCxnSpPr>
        <p:spPr>
          <a:xfrm>
            <a:off x="216878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CFB375F8-A0F4-453D-907C-1024A6839F35}"/>
              </a:ext>
            </a:extLst>
          </p:cNvPr>
          <p:cNvCxnSpPr>
            <a:cxnSpLocks/>
          </p:cNvCxnSpPr>
          <p:nvPr/>
        </p:nvCxnSpPr>
        <p:spPr>
          <a:xfrm>
            <a:off x="3091513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452B609C-5538-4756-9560-2ADC6D7D11A2}"/>
              </a:ext>
            </a:extLst>
          </p:cNvPr>
          <p:cNvCxnSpPr>
            <a:cxnSpLocks/>
          </p:cNvCxnSpPr>
          <p:nvPr/>
        </p:nvCxnSpPr>
        <p:spPr>
          <a:xfrm>
            <a:off x="5991446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928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6D14813-CF1F-435E-817E-9B5EC5F102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4D25E7-8FE3-47F1-BB89-86583AECC1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4FFD89-7D2B-4CB3-828A-EEC488567F2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고객센터</a:t>
            </a:r>
            <a:r>
              <a:rPr lang="en-US" altLang="ko-KR" dirty="0"/>
              <a:t>1/</a:t>
            </a:r>
            <a:r>
              <a:rPr lang="ko-KR" altLang="en-US" dirty="0"/>
              <a:t>고객센터</a:t>
            </a:r>
            <a:r>
              <a:rPr lang="en-US" altLang="ko-KR" dirty="0"/>
              <a:t>2/</a:t>
            </a:r>
            <a:r>
              <a:rPr lang="ko-KR" altLang="en-US" dirty="0"/>
              <a:t>문의하기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A6E3D17-EB9D-40FF-811A-A7EA58B169CC}"/>
              </a:ext>
            </a:extLst>
          </p:cNvPr>
          <p:cNvCxnSpPr>
            <a:cxnSpLocks/>
          </p:cNvCxnSpPr>
          <p:nvPr/>
        </p:nvCxnSpPr>
        <p:spPr>
          <a:xfrm flipH="1">
            <a:off x="242706" y="1461297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484759-1AB4-4BD2-BADC-AB6EF4369BBD}"/>
              </a:ext>
            </a:extLst>
          </p:cNvPr>
          <p:cNvSpPr txBox="1"/>
          <p:nvPr/>
        </p:nvSpPr>
        <p:spPr>
          <a:xfrm>
            <a:off x="484586" y="1376659"/>
            <a:ext cx="894434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100" b="1" dirty="0">
                <a:latin typeface="+mj-lt"/>
              </a:rPr>
              <a:t>고객센터</a:t>
            </a:r>
            <a:endParaRPr lang="en-US" altLang="ko-KR" sz="1100" b="1" dirty="0">
              <a:latin typeface="+mj-lt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C77BFDB-B0F3-40F2-9E8D-D5A04C632ABE}"/>
              </a:ext>
            </a:extLst>
          </p:cNvPr>
          <p:cNvGrpSpPr/>
          <p:nvPr/>
        </p:nvGrpSpPr>
        <p:grpSpPr>
          <a:xfrm>
            <a:off x="207313" y="3728225"/>
            <a:ext cx="2546437" cy="196422"/>
            <a:chOff x="3715680" y="2144049"/>
            <a:chExt cx="2546437" cy="19642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CEB9850-750C-41BB-BB6C-B0BC5B40A638}"/>
                </a:ext>
              </a:extLst>
            </p:cNvPr>
            <p:cNvSpPr txBox="1"/>
            <p:nvPr/>
          </p:nvSpPr>
          <p:spPr>
            <a:xfrm>
              <a:off x="3787688" y="2144049"/>
              <a:ext cx="186485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1050" dirty="0">
                  <a:latin typeface="+mj-lt"/>
                </a:rPr>
                <a:t>개인정보처리방침</a:t>
              </a:r>
            </a:p>
          </p:txBody>
        </p:sp>
        <p:sp>
          <p:nvSpPr>
            <p:cNvPr id="9" name="1/2 액자 8">
              <a:extLst>
                <a:ext uri="{FF2B5EF4-FFF2-40B4-BE49-F238E27FC236}">
                  <a16:creationId xmlns:a16="http://schemas.microsoft.com/office/drawing/2014/main" id="{2AE463E5-5A44-4068-8524-DB13F257118C}"/>
                </a:ext>
              </a:extLst>
            </p:cNvPr>
            <p:cNvSpPr/>
            <p:nvPr/>
          </p:nvSpPr>
          <p:spPr>
            <a:xfrm rot="2700000" flipH="1">
              <a:off x="6102007" y="2182790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00F06549-1729-47FD-A025-8D56EA427C6C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34047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A7EA833-B49D-4242-8F13-F8B7281FAAD0}"/>
              </a:ext>
            </a:extLst>
          </p:cNvPr>
          <p:cNvGrpSpPr/>
          <p:nvPr/>
        </p:nvGrpSpPr>
        <p:grpSpPr>
          <a:xfrm>
            <a:off x="207313" y="3008145"/>
            <a:ext cx="2546437" cy="196422"/>
            <a:chOff x="3715680" y="2144049"/>
            <a:chExt cx="2546437" cy="19642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4EAA75-BA13-4399-BE7F-09F5B013177C}"/>
                </a:ext>
              </a:extLst>
            </p:cNvPr>
            <p:cNvSpPr txBox="1"/>
            <p:nvPr/>
          </p:nvSpPr>
          <p:spPr>
            <a:xfrm>
              <a:off x="3787688" y="2144049"/>
              <a:ext cx="186485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1050">
                  <a:latin typeface="+mj-lt"/>
                </a:rPr>
                <a:t>이용약관</a:t>
              </a:r>
              <a:endParaRPr lang="ko-KR" altLang="en-US" sz="1050" dirty="0">
                <a:latin typeface="+mj-lt"/>
              </a:endParaRPr>
            </a:p>
          </p:txBody>
        </p:sp>
        <p:sp>
          <p:nvSpPr>
            <p:cNvPr id="13" name="1/2 액자 12">
              <a:extLst>
                <a:ext uri="{FF2B5EF4-FFF2-40B4-BE49-F238E27FC236}">
                  <a16:creationId xmlns:a16="http://schemas.microsoft.com/office/drawing/2014/main" id="{F33FA529-9DD2-46C4-818E-4B942694131E}"/>
                </a:ext>
              </a:extLst>
            </p:cNvPr>
            <p:cNvSpPr/>
            <p:nvPr/>
          </p:nvSpPr>
          <p:spPr>
            <a:xfrm rot="2700000" flipH="1">
              <a:off x="6102007" y="2182790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23F8536-0291-4AF4-8BA9-360A78966BBD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34047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F39FFC-D90B-4C41-8CDE-7145FD0DA4C8}"/>
              </a:ext>
            </a:extLst>
          </p:cNvPr>
          <p:cNvGrpSpPr/>
          <p:nvPr/>
        </p:nvGrpSpPr>
        <p:grpSpPr>
          <a:xfrm>
            <a:off x="207313" y="3368185"/>
            <a:ext cx="2546437" cy="196422"/>
            <a:chOff x="3715680" y="2144049"/>
            <a:chExt cx="2546437" cy="19642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A162D7-1E1A-4948-9015-29B899BD4E7C}"/>
                </a:ext>
              </a:extLst>
            </p:cNvPr>
            <p:cNvSpPr txBox="1"/>
            <p:nvPr/>
          </p:nvSpPr>
          <p:spPr>
            <a:xfrm>
              <a:off x="3787688" y="2144049"/>
              <a:ext cx="186485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1050">
                  <a:latin typeface="+mj-lt"/>
                </a:rPr>
                <a:t>위치기반서비스 이용약관</a:t>
              </a:r>
              <a:endParaRPr lang="ko-KR" altLang="en-US" sz="1050" dirty="0">
                <a:latin typeface="+mj-lt"/>
              </a:endParaRPr>
            </a:p>
          </p:txBody>
        </p:sp>
        <p:sp>
          <p:nvSpPr>
            <p:cNvPr id="17" name="1/2 액자 16">
              <a:extLst>
                <a:ext uri="{FF2B5EF4-FFF2-40B4-BE49-F238E27FC236}">
                  <a16:creationId xmlns:a16="http://schemas.microsoft.com/office/drawing/2014/main" id="{973A9223-74E6-4153-8457-E972023500AC}"/>
                </a:ext>
              </a:extLst>
            </p:cNvPr>
            <p:cNvSpPr/>
            <p:nvPr/>
          </p:nvSpPr>
          <p:spPr>
            <a:xfrm rot="2700000" flipH="1">
              <a:off x="6102007" y="2182790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BFBE9B1-C149-48A8-B96D-3A87D7B0B94E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34047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20F278E-BC4A-4639-A7DF-DF179C8FCE2C}"/>
              </a:ext>
            </a:extLst>
          </p:cNvPr>
          <p:cNvGrpSpPr/>
          <p:nvPr/>
        </p:nvGrpSpPr>
        <p:grpSpPr>
          <a:xfrm>
            <a:off x="207313" y="4448305"/>
            <a:ext cx="2546437" cy="196422"/>
            <a:chOff x="3715680" y="2144049"/>
            <a:chExt cx="2546437" cy="1964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93B2D0-7BCD-4178-8D33-A753EFD95BE5}"/>
                </a:ext>
              </a:extLst>
            </p:cNvPr>
            <p:cNvSpPr txBox="1"/>
            <p:nvPr/>
          </p:nvSpPr>
          <p:spPr>
            <a:xfrm>
              <a:off x="3787688" y="2144049"/>
              <a:ext cx="186485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1050" dirty="0">
                  <a:latin typeface="+mj-lt"/>
                </a:rPr>
                <a:t>오픈소스 라이센스 </a:t>
              </a:r>
            </a:p>
          </p:txBody>
        </p:sp>
        <p:sp>
          <p:nvSpPr>
            <p:cNvPr id="21" name="1/2 액자 20">
              <a:extLst>
                <a:ext uri="{FF2B5EF4-FFF2-40B4-BE49-F238E27FC236}">
                  <a16:creationId xmlns:a16="http://schemas.microsoft.com/office/drawing/2014/main" id="{C0620E3A-C98D-473D-B2F2-AFC7FD8D723C}"/>
                </a:ext>
              </a:extLst>
            </p:cNvPr>
            <p:cNvSpPr/>
            <p:nvPr/>
          </p:nvSpPr>
          <p:spPr>
            <a:xfrm rot="2700000" flipH="1">
              <a:off x="6102007" y="2182790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FC8A60F1-B2DB-4A66-A90F-F7275E4603D8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34047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A704EF1-3344-467E-8AF5-FE409B3F03D5}"/>
              </a:ext>
            </a:extLst>
          </p:cNvPr>
          <p:cNvGrpSpPr/>
          <p:nvPr/>
        </p:nvGrpSpPr>
        <p:grpSpPr>
          <a:xfrm>
            <a:off x="207313" y="4088265"/>
            <a:ext cx="2546437" cy="196422"/>
            <a:chOff x="3715680" y="2144049"/>
            <a:chExt cx="2546437" cy="19642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45E213-46D4-4A67-9EF5-41B64E3A9A68}"/>
                </a:ext>
              </a:extLst>
            </p:cNvPr>
            <p:cNvSpPr txBox="1"/>
            <p:nvPr/>
          </p:nvSpPr>
          <p:spPr>
            <a:xfrm>
              <a:off x="3787688" y="2144049"/>
              <a:ext cx="186485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1050">
                  <a:latin typeface="+mj-lt"/>
                </a:rPr>
                <a:t>운영정책</a:t>
              </a:r>
              <a:endParaRPr lang="ko-KR" altLang="en-US" sz="1050" dirty="0">
                <a:latin typeface="+mj-lt"/>
              </a:endParaRPr>
            </a:p>
          </p:txBody>
        </p:sp>
        <p:sp>
          <p:nvSpPr>
            <p:cNvPr id="25" name="1/2 액자 24">
              <a:extLst>
                <a:ext uri="{FF2B5EF4-FFF2-40B4-BE49-F238E27FC236}">
                  <a16:creationId xmlns:a16="http://schemas.microsoft.com/office/drawing/2014/main" id="{2AD714E7-6825-4A12-952D-BD5E37DB39DC}"/>
                </a:ext>
              </a:extLst>
            </p:cNvPr>
            <p:cNvSpPr/>
            <p:nvPr/>
          </p:nvSpPr>
          <p:spPr>
            <a:xfrm rot="2700000" flipH="1">
              <a:off x="6102007" y="2182790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86A05DA-0915-47E6-8FC5-BCF96EB2D073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34047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C8B9371-2502-4F81-A840-D0A2612D7713}"/>
              </a:ext>
            </a:extLst>
          </p:cNvPr>
          <p:cNvGrpSpPr/>
          <p:nvPr/>
        </p:nvGrpSpPr>
        <p:grpSpPr>
          <a:xfrm>
            <a:off x="207313" y="1980431"/>
            <a:ext cx="2546437" cy="196422"/>
            <a:chOff x="3715680" y="2144049"/>
            <a:chExt cx="2546437" cy="19642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9132589-9385-4DDA-9CF1-74EBC9F161E6}"/>
                </a:ext>
              </a:extLst>
            </p:cNvPr>
            <p:cNvSpPr txBox="1"/>
            <p:nvPr/>
          </p:nvSpPr>
          <p:spPr>
            <a:xfrm>
              <a:off x="3787688" y="2144049"/>
              <a:ext cx="186485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1050">
                  <a:latin typeface="+mj-lt"/>
                </a:rPr>
                <a:t>문의하기</a:t>
              </a:r>
              <a:endParaRPr lang="ko-KR" altLang="en-US" sz="1050" dirty="0">
                <a:latin typeface="+mj-lt"/>
              </a:endParaRPr>
            </a:p>
          </p:txBody>
        </p:sp>
        <p:sp>
          <p:nvSpPr>
            <p:cNvPr id="30" name="1/2 액자 29">
              <a:extLst>
                <a:ext uri="{FF2B5EF4-FFF2-40B4-BE49-F238E27FC236}">
                  <a16:creationId xmlns:a16="http://schemas.microsoft.com/office/drawing/2014/main" id="{A4F2CB96-25E4-48D8-86AB-5924201AFEA1}"/>
                </a:ext>
              </a:extLst>
            </p:cNvPr>
            <p:cNvSpPr/>
            <p:nvPr/>
          </p:nvSpPr>
          <p:spPr>
            <a:xfrm rot="2700000" flipH="1">
              <a:off x="6102007" y="2182790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B044539-D967-4339-A748-8C667E58F959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34047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082A2C4-9B1E-4977-9150-387E566BE963}"/>
              </a:ext>
            </a:extLst>
          </p:cNvPr>
          <p:cNvGrpSpPr/>
          <p:nvPr/>
        </p:nvGrpSpPr>
        <p:grpSpPr>
          <a:xfrm>
            <a:off x="213582" y="2671426"/>
            <a:ext cx="2546437" cy="173101"/>
            <a:chOff x="213582" y="2527410"/>
            <a:chExt cx="2546437" cy="173101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39318FF-B4B7-4034-B4D6-24FC2A1BBD0C}"/>
                </a:ext>
              </a:extLst>
            </p:cNvPr>
            <p:cNvCxnSpPr>
              <a:cxnSpLocks/>
            </p:cNvCxnSpPr>
            <p:nvPr/>
          </p:nvCxnSpPr>
          <p:spPr>
            <a:xfrm>
              <a:off x="213582" y="270051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302FCFC-EBB1-4FD1-922B-1C24188AABF2}"/>
                </a:ext>
              </a:extLst>
            </p:cNvPr>
            <p:cNvSpPr txBox="1"/>
            <p:nvPr/>
          </p:nvSpPr>
          <p:spPr>
            <a:xfrm>
              <a:off x="288214" y="2527410"/>
              <a:ext cx="790880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약관 및 정책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D9105CA-E73C-4C6A-87B1-A91ABDF88EB3}"/>
              </a:ext>
            </a:extLst>
          </p:cNvPr>
          <p:cNvGrpSpPr/>
          <p:nvPr/>
        </p:nvGrpSpPr>
        <p:grpSpPr>
          <a:xfrm>
            <a:off x="3098201" y="2240274"/>
            <a:ext cx="2546437" cy="173101"/>
            <a:chOff x="213582" y="2527410"/>
            <a:chExt cx="2546437" cy="173101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0D67623-D167-4D0B-BE0B-C2D9CFDBDDFB}"/>
                </a:ext>
              </a:extLst>
            </p:cNvPr>
            <p:cNvCxnSpPr>
              <a:cxnSpLocks/>
            </p:cNvCxnSpPr>
            <p:nvPr/>
          </p:nvCxnSpPr>
          <p:spPr>
            <a:xfrm>
              <a:off x="213582" y="270051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BE5038-2823-4EEC-90A1-20BB4CA893BB}"/>
                </a:ext>
              </a:extLst>
            </p:cNvPr>
            <p:cNvSpPr txBox="1"/>
            <p:nvPr/>
          </p:nvSpPr>
          <p:spPr>
            <a:xfrm>
              <a:off x="288214" y="2527410"/>
              <a:ext cx="790880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9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회사 정보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40FCB14-1842-4D8B-B911-585BCA8A5B64}"/>
              </a:ext>
            </a:extLst>
          </p:cNvPr>
          <p:cNvGrpSpPr/>
          <p:nvPr/>
        </p:nvGrpSpPr>
        <p:grpSpPr>
          <a:xfrm>
            <a:off x="3091932" y="2518930"/>
            <a:ext cx="2546437" cy="362273"/>
            <a:chOff x="3715680" y="2074799"/>
            <a:chExt cx="2546437" cy="36227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C2CEAF4-5467-4F1C-AF16-D2AAE07E6C92}"/>
                </a:ext>
              </a:extLst>
            </p:cNvPr>
            <p:cNvSpPr txBox="1"/>
            <p:nvPr/>
          </p:nvSpPr>
          <p:spPr>
            <a:xfrm>
              <a:off x="3787688" y="2074799"/>
              <a:ext cx="1864854" cy="30008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900" dirty="0">
                  <a:latin typeface="+mj-lt"/>
                </a:rPr>
                <a:t>상호</a:t>
              </a:r>
              <a:endParaRPr lang="en-US" altLang="ko-KR" sz="900" dirty="0">
                <a:latin typeface="+mj-lt"/>
              </a:endParaRPr>
            </a:p>
            <a:p>
              <a:r>
                <a:rPr lang="ko-KR" altLang="en-US" sz="1050" dirty="0">
                  <a:latin typeface="+mj-lt"/>
                </a:rPr>
                <a:t>㈜</a:t>
              </a:r>
              <a:r>
                <a:rPr lang="ko-KR" altLang="en-US" sz="1050" dirty="0" err="1">
                  <a:latin typeface="+mj-lt"/>
                </a:rPr>
                <a:t>컴플렉시온</a:t>
              </a:r>
              <a:endParaRPr lang="ko-KR" altLang="en-US" sz="1050" dirty="0">
                <a:latin typeface="+mj-lt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03B471B-FF72-41D0-B719-790002B28F2C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437072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0658AA6-40B1-455C-9FD8-1E2ABD537AC8}"/>
              </a:ext>
            </a:extLst>
          </p:cNvPr>
          <p:cNvGrpSpPr/>
          <p:nvPr/>
        </p:nvGrpSpPr>
        <p:grpSpPr>
          <a:xfrm>
            <a:off x="3091932" y="2986758"/>
            <a:ext cx="2546437" cy="362273"/>
            <a:chOff x="3715680" y="2074799"/>
            <a:chExt cx="2546437" cy="36227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58E8C77-AED9-4408-B7D8-2193AFF49554}"/>
                </a:ext>
              </a:extLst>
            </p:cNvPr>
            <p:cNvSpPr txBox="1"/>
            <p:nvPr/>
          </p:nvSpPr>
          <p:spPr>
            <a:xfrm>
              <a:off x="3787688" y="2074799"/>
              <a:ext cx="1864854" cy="30008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900" dirty="0">
                  <a:latin typeface="+mj-lt"/>
                </a:rPr>
                <a:t>대표</a:t>
              </a:r>
              <a:endParaRPr lang="en-US" altLang="ko-KR" sz="900" dirty="0">
                <a:latin typeface="+mj-lt"/>
              </a:endParaRPr>
            </a:p>
            <a:p>
              <a:r>
                <a:rPr lang="ko-KR" altLang="en-US" sz="1050" dirty="0" err="1">
                  <a:latin typeface="+mj-lt"/>
                </a:rPr>
                <a:t>박치호</a:t>
              </a:r>
              <a:endParaRPr lang="ko-KR" altLang="en-US" sz="1050" dirty="0">
                <a:latin typeface="+mj-lt"/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4837F534-90B9-4ECB-BCC4-76065BDA53BD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437072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D91695A-7778-4E4A-B211-6DC50961FEDA}"/>
              </a:ext>
            </a:extLst>
          </p:cNvPr>
          <p:cNvGrpSpPr/>
          <p:nvPr/>
        </p:nvGrpSpPr>
        <p:grpSpPr>
          <a:xfrm>
            <a:off x="3091932" y="3454586"/>
            <a:ext cx="2546437" cy="362273"/>
            <a:chOff x="3715680" y="2074799"/>
            <a:chExt cx="2546437" cy="36227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810B74-E3C7-49EE-AC4F-0CB3C595B039}"/>
                </a:ext>
              </a:extLst>
            </p:cNvPr>
            <p:cNvSpPr txBox="1"/>
            <p:nvPr/>
          </p:nvSpPr>
          <p:spPr>
            <a:xfrm>
              <a:off x="3787688" y="2074799"/>
              <a:ext cx="1864854" cy="30008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900" dirty="0">
                  <a:latin typeface="+mj-lt"/>
                </a:rPr>
                <a:t>주소</a:t>
              </a:r>
              <a:endParaRPr lang="en-US" altLang="ko-KR" sz="900" dirty="0">
                <a:latin typeface="+mj-lt"/>
              </a:endParaRPr>
            </a:p>
            <a:p>
              <a:r>
                <a:rPr lang="ko-KR" altLang="en-US" sz="1050" dirty="0">
                  <a:latin typeface="+mj-lt"/>
                </a:rPr>
                <a:t>서울특별시 성북구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96D15B3C-3E0F-41D1-8E5D-29050C12DF08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437072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881A133-30BA-4408-B44F-A45639A4A033}"/>
              </a:ext>
            </a:extLst>
          </p:cNvPr>
          <p:cNvGrpSpPr/>
          <p:nvPr/>
        </p:nvGrpSpPr>
        <p:grpSpPr>
          <a:xfrm>
            <a:off x="3091932" y="3922414"/>
            <a:ext cx="2546437" cy="362273"/>
            <a:chOff x="3715680" y="2074799"/>
            <a:chExt cx="2546437" cy="36227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D2AD40-239D-4063-ADE1-284BADA87B51}"/>
                </a:ext>
              </a:extLst>
            </p:cNvPr>
            <p:cNvSpPr txBox="1"/>
            <p:nvPr/>
          </p:nvSpPr>
          <p:spPr>
            <a:xfrm>
              <a:off x="3787688" y="2074799"/>
              <a:ext cx="1864854" cy="30008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900" dirty="0">
                  <a:latin typeface="+mj-lt"/>
                </a:rPr>
                <a:t>사업자등록번호</a:t>
              </a:r>
              <a:endParaRPr lang="en-US" altLang="ko-KR" sz="900" dirty="0">
                <a:latin typeface="+mj-lt"/>
              </a:endParaRPr>
            </a:p>
            <a:p>
              <a:r>
                <a:rPr lang="en-US" altLang="ko-KR" sz="1050" dirty="0">
                  <a:latin typeface="+mj-lt"/>
                </a:rPr>
                <a:t>000-00-00000</a:t>
              </a:r>
              <a:endParaRPr lang="ko-KR" altLang="en-US" sz="1050" dirty="0">
                <a:latin typeface="+mj-lt"/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D1C3D35-0AE7-4D1A-B153-2576F126601C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437072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설명선: 오른쪽 화살표 52">
            <a:extLst>
              <a:ext uri="{FF2B5EF4-FFF2-40B4-BE49-F238E27FC236}">
                <a16:creationId xmlns:a16="http://schemas.microsoft.com/office/drawing/2014/main" id="{87F29E21-3666-411C-AF90-14C66F4981A4}"/>
              </a:ext>
            </a:extLst>
          </p:cNvPr>
          <p:cNvSpPr/>
          <p:nvPr/>
        </p:nvSpPr>
        <p:spPr>
          <a:xfrm rot="5400000">
            <a:off x="1248741" y="5027412"/>
            <a:ext cx="460730" cy="2431664"/>
          </a:xfrm>
          <a:prstGeom prst="rightArrowCallou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55" name="설명선: 오른쪽 화살표 54">
            <a:extLst>
              <a:ext uri="{FF2B5EF4-FFF2-40B4-BE49-F238E27FC236}">
                <a16:creationId xmlns:a16="http://schemas.microsoft.com/office/drawing/2014/main" id="{3EB2673F-59D4-4898-A34F-3DCA9E71EA69}"/>
              </a:ext>
            </a:extLst>
          </p:cNvPr>
          <p:cNvSpPr/>
          <p:nvPr/>
        </p:nvSpPr>
        <p:spPr>
          <a:xfrm rot="5400000">
            <a:off x="4134785" y="319152"/>
            <a:ext cx="460730" cy="2431664"/>
          </a:xfrm>
          <a:prstGeom prst="rightArrowCallou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916D3B9-BD4B-42AC-822F-17ADF76B8688}"/>
              </a:ext>
            </a:extLst>
          </p:cNvPr>
          <p:cNvCxnSpPr>
            <a:cxnSpLocks/>
          </p:cNvCxnSpPr>
          <p:nvPr/>
        </p:nvCxnSpPr>
        <p:spPr>
          <a:xfrm flipH="1">
            <a:off x="6031026" y="1461297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81F7035-A7E1-4759-BD2B-96095619EEC8}"/>
              </a:ext>
            </a:extLst>
          </p:cNvPr>
          <p:cNvSpPr txBox="1"/>
          <p:nvPr/>
        </p:nvSpPr>
        <p:spPr>
          <a:xfrm>
            <a:off x="6272906" y="1376659"/>
            <a:ext cx="894434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100" b="1" dirty="0">
                <a:latin typeface="+mj-lt"/>
              </a:rPr>
              <a:t>문의하기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5030BF8-0952-449C-A128-7A93F96534D5}"/>
              </a:ext>
            </a:extLst>
          </p:cNvPr>
          <p:cNvSpPr/>
          <p:nvPr/>
        </p:nvSpPr>
        <p:spPr>
          <a:xfrm>
            <a:off x="6170552" y="2404645"/>
            <a:ext cx="2227929" cy="25668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제목을 입력하세요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                         (0/30)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148A04E-BD26-4907-B5AF-D88977508A44}"/>
              </a:ext>
            </a:extLst>
          </p:cNvPr>
          <p:cNvSpPr/>
          <p:nvPr/>
        </p:nvSpPr>
        <p:spPr>
          <a:xfrm>
            <a:off x="6177400" y="3081397"/>
            <a:ext cx="2221081" cy="122869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내용을 입력하세요</a:t>
            </a:r>
          </a:p>
        </p:txBody>
      </p:sp>
      <p:sp>
        <p:nvSpPr>
          <p:cNvPr id="70" name="사각형: 둥근 모서리 259">
            <a:extLst>
              <a:ext uri="{FF2B5EF4-FFF2-40B4-BE49-F238E27FC236}">
                <a16:creationId xmlns:a16="http://schemas.microsoft.com/office/drawing/2014/main" id="{4D71B6D6-AC92-4242-8EC3-AE92224FA6C1}"/>
              </a:ext>
            </a:extLst>
          </p:cNvPr>
          <p:cNvSpPr/>
          <p:nvPr/>
        </p:nvSpPr>
        <p:spPr>
          <a:xfrm>
            <a:off x="6830654" y="5613239"/>
            <a:ext cx="850812" cy="255624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j-lt"/>
              </a:rPr>
              <a:t>보내기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C2327E2-1F9E-43B5-8DA9-D4AE426E12AD}"/>
              </a:ext>
            </a:extLst>
          </p:cNvPr>
          <p:cNvSpPr txBox="1"/>
          <p:nvPr/>
        </p:nvSpPr>
        <p:spPr>
          <a:xfrm>
            <a:off x="6111168" y="2196455"/>
            <a:ext cx="813122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000" dirty="0">
                <a:latin typeface="+mj-lt"/>
              </a:rPr>
              <a:t>제목</a:t>
            </a:r>
            <a:endParaRPr lang="en-US" altLang="ko-KR" sz="1000" dirty="0">
              <a:latin typeface="+mj-lt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2205063-2549-437A-AE17-1B0447AA9720}"/>
              </a:ext>
            </a:extLst>
          </p:cNvPr>
          <p:cNvSpPr txBox="1"/>
          <p:nvPr/>
        </p:nvSpPr>
        <p:spPr>
          <a:xfrm>
            <a:off x="6111168" y="2906642"/>
            <a:ext cx="813122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000" dirty="0">
                <a:latin typeface="+mj-lt"/>
              </a:rPr>
              <a:t>내용</a:t>
            </a:r>
            <a:endParaRPr lang="en-US" altLang="ko-KR" sz="1000" dirty="0">
              <a:latin typeface="+mj-lt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31B4D81-BC97-46DA-86E8-04495E863A85}"/>
              </a:ext>
            </a:extLst>
          </p:cNvPr>
          <p:cNvSpPr txBox="1"/>
          <p:nvPr/>
        </p:nvSpPr>
        <p:spPr>
          <a:xfrm>
            <a:off x="5980474" y="1653575"/>
            <a:ext cx="2552388" cy="20108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186F7"/>
                </a:solidFill>
                <a:latin typeface="+mj-lt"/>
              </a:rPr>
              <a:t>    문의하기             </a:t>
            </a:r>
            <a:r>
              <a:rPr lang="ko-KR" altLang="en-US" sz="1000" dirty="0">
                <a:latin typeface="+mj-lt"/>
              </a:rPr>
              <a:t>문의내역확인</a:t>
            </a:r>
            <a:endParaRPr lang="en-US" altLang="ko-KR" sz="800" dirty="0">
              <a:latin typeface="+mj-lt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E454FC65-F33C-4735-A121-21C6D0BAA0F2}"/>
              </a:ext>
            </a:extLst>
          </p:cNvPr>
          <p:cNvCxnSpPr>
            <a:cxnSpLocks/>
          </p:cNvCxnSpPr>
          <p:nvPr/>
        </p:nvCxnSpPr>
        <p:spPr>
          <a:xfrm>
            <a:off x="6059558" y="1914150"/>
            <a:ext cx="1177160" cy="0"/>
          </a:xfrm>
          <a:prstGeom prst="line">
            <a:avLst/>
          </a:prstGeom>
          <a:ln>
            <a:solidFill>
              <a:srgbClr val="4186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8559E97B-CF11-4711-B32E-5F7F5A29CD27}"/>
              </a:ext>
            </a:extLst>
          </p:cNvPr>
          <p:cNvSpPr txBox="1"/>
          <p:nvPr/>
        </p:nvSpPr>
        <p:spPr>
          <a:xfrm>
            <a:off x="6111168" y="4553265"/>
            <a:ext cx="813122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000" dirty="0">
                <a:latin typeface="+mj-lt"/>
              </a:rPr>
              <a:t>첨부파일</a:t>
            </a:r>
            <a:endParaRPr lang="en-US" altLang="ko-KR" sz="1000" dirty="0">
              <a:latin typeface="+mj-lt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15C548C-A257-481E-BFD6-DC6070CFA3C1}"/>
              </a:ext>
            </a:extLst>
          </p:cNvPr>
          <p:cNvSpPr/>
          <p:nvPr/>
        </p:nvSpPr>
        <p:spPr>
          <a:xfrm>
            <a:off x="6177400" y="5037177"/>
            <a:ext cx="2221081" cy="2556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+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파일첨부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C097616-DF85-403F-AC5C-E7FCD6D3D7B5}"/>
              </a:ext>
            </a:extLst>
          </p:cNvPr>
          <p:cNvSpPr/>
          <p:nvPr/>
        </p:nvSpPr>
        <p:spPr>
          <a:xfrm>
            <a:off x="6177400" y="4748278"/>
            <a:ext cx="2221081" cy="25562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첨부파일 이름입니다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                 00MB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</a:t>
            </a:r>
            <a:r>
              <a:rPr lang="en-US" altLang="ko-KR" sz="800" dirty="0">
                <a:solidFill>
                  <a:schemeClr val="tx1"/>
                </a:solidFill>
                <a:latin typeface="+mj-lt"/>
              </a:rPr>
              <a:t>X</a:t>
            </a:r>
            <a:endParaRPr lang="ko-KR" altLang="en-US" sz="8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65" name="표 158">
            <a:extLst>
              <a:ext uri="{FF2B5EF4-FFF2-40B4-BE49-F238E27FC236}">
                <a16:creationId xmlns:a16="http://schemas.microsoft.com/office/drawing/2014/main" id="{5401E54B-6354-4E16-9FF1-4EE6EB70B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813964"/>
              </p:ext>
            </p:extLst>
          </p:nvPr>
        </p:nvGraphicFramePr>
        <p:xfrm>
          <a:off x="8686113" y="898473"/>
          <a:ext cx="1566249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문의하기 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이용약관 상세보기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이위치기반서비스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이용약관 상세보기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개인정보처리방침 상세보기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운영정책 상세보기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오픈소스 라이센스 상세보기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249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문의내역확인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(#18)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5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X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파일 업로드 목록에서 삭제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1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파일 업로드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80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내용 전송 후 고객센터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374028"/>
                  </a:ext>
                </a:extLst>
              </a:tr>
            </a:tbl>
          </a:graphicData>
        </a:graphic>
      </p:graphicFrame>
      <p:sp>
        <p:nvSpPr>
          <p:cNvPr id="66" name="타원 65">
            <a:extLst>
              <a:ext uri="{FF2B5EF4-FFF2-40B4-BE49-F238E27FC236}">
                <a16:creationId xmlns:a16="http://schemas.microsoft.com/office/drawing/2014/main" id="{0E072772-1CA1-4CD9-897F-FE1F586A0CD3}"/>
              </a:ext>
            </a:extLst>
          </p:cNvPr>
          <p:cNvSpPr/>
          <p:nvPr/>
        </p:nvSpPr>
        <p:spPr>
          <a:xfrm>
            <a:off x="2396062" y="1957571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D6E439D-C1D5-4B90-A5E2-47241887C44D}"/>
              </a:ext>
            </a:extLst>
          </p:cNvPr>
          <p:cNvSpPr/>
          <p:nvPr/>
        </p:nvSpPr>
        <p:spPr>
          <a:xfrm>
            <a:off x="2396062" y="2985947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7E32FA88-E4C2-426C-BDFD-EC677A71D312}"/>
              </a:ext>
            </a:extLst>
          </p:cNvPr>
          <p:cNvSpPr/>
          <p:nvPr/>
        </p:nvSpPr>
        <p:spPr>
          <a:xfrm>
            <a:off x="2396062" y="3349358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EB03129F-F1AD-4256-9296-3352EAF543DF}"/>
              </a:ext>
            </a:extLst>
          </p:cNvPr>
          <p:cNvSpPr/>
          <p:nvPr/>
        </p:nvSpPr>
        <p:spPr>
          <a:xfrm>
            <a:off x="2396062" y="3712770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A289693-ABA4-4DB9-80B3-CE0F3983B923}"/>
              </a:ext>
            </a:extLst>
          </p:cNvPr>
          <p:cNvSpPr/>
          <p:nvPr/>
        </p:nvSpPr>
        <p:spPr>
          <a:xfrm>
            <a:off x="2396062" y="4076182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40CFCC10-46AA-4C11-8E5A-896701728176}"/>
              </a:ext>
            </a:extLst>
          </p:cNvPr>
          <p:cNvSpPr/>
          <p:nvPr/>
        </p:nvSpPr>
        <p:spPr>
          <a:xfrm>
            <a:off x="2396062" y="4439593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53FEF42-1D90-4E4A-86DC-1864A04C0965}"/>
              </a:ext>
            </a:extLst>
          </p:cNvPr>
          <p:cNvSpPr/>
          <p:nvPr/>
        </p:nvSpPr>
        <p:spPr>
          <a:xfrm>
            <a:off x="8292178" y="1661502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15384E75-4A30-4629-961F-B12BA823B1DD}"/>
              </a:ext>
            </a:extLst>
          </p:cNvPr>
          <p:cNvSpPr/>
          <p:nvPr/>
        </p:nvSpPr>
        <p:spPr>
          <a:xfrm>
            <a:off x="7796593" y="5069680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9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텍스트 개체 틀 3">
            <a:extLst>
              <a:ext uri="{FF2B5EF4-FFF2-40B4-BE49-F238E27FC236}">
                <a16:creationId xmlns:a16="http://schemas.microsoft.com/office/drawing/2014/main" id="{1C2B7B63-6881-4BF8-8C59-56AF0958ABC6}"/>
              </a:ext>
            </a:extLst>
          </p:cNvPr>
          <p:cNvSpPr txBox="1">
            <a:spLocks/>
          </p:cNvSpPr>
          <p:nvPr/>
        </p:nvSpPr>
        <p:spPr>
          <a:xfrm>
            <a:off x="6714190" y="4628135"/>
            <a:ext cx="1674301" cy="14754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00" baseline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09976" fontAlgn="auto">
              <a:spcBef>
                <a:spcPts val="886"/>
              </a:spcBef>
              <a:spcAft>
                <a:spcPts val="0"/>
              </a:spcAft>
              <a:defRPr/>
            </a:pPr>
            <a:r>
              <a:rPr kumimoji="0" lang="ko-KR" altLang="en-US" sz="700" b="0" spc="-8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최대 </a:t>
            </a:r>
            <a:r>
              <a:rPr kumimoji="0" lang="en-US" altLang="ko-KR" sz="700" b="0" spc="-8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</a:t>
            </a:r>
            <a:r>
              <a:rPr kumimoji="0" lang="ko-KR" altLang="en-US" sz="700" b="0" spc="-8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</a:t>
            </a:r>
            <a:r>
              <a:rPr kumimoji="0" lang="en-US" altLang="ko-KR" sz="700" b="0" spc="-8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kumimoji="0" lang="ko-KR" altLang="en-US" sz="700" b="0" spc="-8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용량제한 </a:t>
            </a:r>
            <a:r>
              <a:rPr kumimoji="0" lang="en-US" altLang="ko-KR" sz="700" b="0" spc="-8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30M / pdf, jpg, jpeg, </a:t>
            </a:r>
            <a:r>
              <a:rPr kumimoji="0" lang="en-US" altLang="ko-KR" sz="700" b="0" spc="-8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png</a:t>
            </a:r>
            <a:r>
              <a:rPr kumimoji="0" lang="en-US" altLang="ko-KR" sz="700" b="0" spc="-8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0" lang="ko-KR" altLang="en-US" sz="700" b="0" spc="-8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허용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5AF1CFE-92BD-4969-A42D-4730159467C0}"/>
              </a:ext>
            </a:extLst>
          </p:cNvPr>
          <p:cNvSpPr/>
          <p:nvPr/>
        </p:nvSpPr>
        <p:spPr>
          <a:xfrm>
            <a:off x="8342246" y="4780781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45E7D96-73DF-47B6-9081-B958112296CE}"/>
              </a:ext>
            </a:extLst>
          </p:cNvPr>
          <p:cNvSpPr/>
          <p:nvPr/>
        </p:nvSpPr>
        <p:spPr>
          <a:xfrm>
            <a:off x="7536700" y="5613239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10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77E60023-F69C-4F3E-8E38-961556100833}"/>
              </a:ext>
            </a:extLst>
          </p:cNvPr>
          <p:cNvCxnSpPr>
            <a:cxnSpLocks/>
          </p:cNvCxnSpPr>
          <p:nvPr/>
        </p:nvCxnSpPr>
        <p:spPr>
          <a:xfrm>
            <a:off x="216878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0AFC1038-CBAD-4FDC-AF11-2989E72EA545}"/>
              </a:ext>
            </a:extLst>
          </p:cNvPr>
          <p:cNvCxnSpPr>
            <a:cxnSpLocks/>
          </p:cNvCxnSpPr>
          <p:nvPr/>
        </p:nvCxnSpPr>
        <p:spPr>
          <a:xfrm>
            <a:off x="5991446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405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08D4A6E-FDA4-42B5-85E2-60D33EC516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3B4B0A-C03B-45E1-A673-99A1127511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3A88CB-A5DD-4A2E-B77A-9BC83BA9AD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문의내역확인</a:t>
            </a:r>
            <a:r>
              <a:rPr lang="en-US" altLang="ko-KR" dirty="0"/>
              <a:t>1/</a:t>
            </a:r>
            <a:r>
              <a:rPr lang="ko-KR" altLang="en-US" dirty="0"/>
              <a:t>문의내역확인</a:t>
            </a:r>
            <a:r>
              <a:rPr lang="en-US" altLang="ko-KR" dirty="0"/>
              <a:t>2/</a:t>
            </a:r>
            <a:r>
              <a:rPr lang="ko-KR" altLang="en-US" dirty="0"/>
              <a:t>문의내역확인 상세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4D537CE-07FA-46F3-9858-634E7A8CB1A4}"/>
              </a:ext>
            </a:extLst>
          </p:cNvPr>
          <p:cNvCxnSpPr>
            <a:cxnSpLocks/>
          </p:cNvCxnSpPr>
          <p:nvPr/>
        </p:nvCxnSpPr>
        <p:spPr>
          <a:xfrm flipH="1">
            <a:off x="255146" y="1461297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A9535A-C0D3-4737-B22E-03E73EC23607}"/>
              </a:ext>
            </a:extLst>
          </p:cNvPr>
          <p:cNvSpPr txBox="1"/>
          <p:nvPr/>
        </p:nvSpPr>
        <p:spPr>
          <a:xfrm>
            <a:off x="497026" y="1376659"/>
            <a:ext cx="894434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100" b="1" dirty="0">
                <a:latin typeface="+mj-lt"/>
              </a:rPr>
              <a:t>문의하기</a:t>
            </a:r>
            <a:endParaRPr lang="en-US" altLang="ko-KR" sz="1100" b="1" dirty="0">
              <a:latin typeface="+mj-lt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F709350-9720-4181-99E9-759A66F27C30}"/>
              </a:ext>
            </a:extLst>
          </p:cNvPr>
          <p:cNvGrpSpPr/>
          <p:nvPr/>
        </p:nvGrpSpPr>
        <p:grpSpPr>
          <a:xfrm>
            <a:off x="213582" y="2260843"/>
            <a:ext cx="2546437" cy="321940"/>
            <a:chOff x="3415030" y="1769091"/>
            <a:chExt cx="2546437" cy="3219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D6DE4A-AD81-44E0-AEB4-AB0D44CD94E1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3000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21/6/25/20:00</a:t>
              </a:r>
            </a:p>
            <a:p>
              <a:r>
                <a:rPr lang="ko-KR" altLang="en-US" sz="1050" dirty="0">
                  <a:latin typeface="+mj-lt"/>
                </a:rPr>
                <a:t>문의하기 제목입니다</a:t>
              </a:r>
              <a:r>
                <a:rPr lang="en-US" altLang="ko-KR" sz="1050" dirty="0">
                  <a:latin typeface="+mj-lt"/>
                </a:rPr>
                <a:t>.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2" name="1/2 액자 11">
              <a:extLst>
                <a:ext uri="{FF2B5EF4-FFF2-40B4-BE49-F238E27FC236}">
                  <a16:creationId xmlns:a16="http://schemas.microsoft.com/office/drawing/2014/main" id="{364DB6A4-D011-4682-B847-972F5CD019C4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ACA4D3F-F8CF-4476-BF44-4DE4C5150E5C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09103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065B086-FF7F-4C1A-9F27-411FE0E0DA7A}"/>
              </a:ext>
            </a:extLst>
          </p:cNvPr>
          <p:cNvGrpSpPr/>
          <p:nvPr/>
        </p:nvGrpSpPr>
        <p:grpSpPr>
          <a:xfrm>
            <a:off x="213582" y="2763243"/>
            <a:ext cx="2546437" cy="321940"/>
            <a:chOff x="3415030" y="1769091"/>
            <a:chExt cx="2546437" cy="32194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9F6FDC-C4E3-4A0A-B6C0-E85D88BA3DA1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3000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21/6/25/20:00</a:t>
              </a:r>
            </a:p>
            <a:p>
              <a:r>
                <a:rPr lang="ko-KR" altLang="en-US" sz="1050" dirty="0">
                  <a:latin typeface="+mj-lt"/>
                </a:rPr>
                <a:t>문의하기 제목입니다</a:t>
              </a:r>
              <a:r>
                <a:rPr lang="en-US" altLang="ko-KR" sz="1050" dirty="0">
                  <a:latin typeface="+mj-lt"/>
                </a:rPr>
                <a:t>.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47" name="1/2 액자 46">
              <a:extLst>
                <a:ext uri="{FF2B5EF4-FFF2-40B4-BE49-F238E27FC236}">
                  <a16:creationId xmlns:a16="http://schemas.microsoft.com/office/drawing/2014/main" id="{EFFB3A03-BA59-41E7-B87F-890ACA32408E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F866C58-B2A9-4B86-B5A5-ADCC313053B3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09103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표 158">
            <a:extLst>
              <a:ext uri="{FF2B5EF4-FFF2-40B4-BE49-F238E27FC236}">
                <a16:creationId xmlns:a16="http://schemas.microsoft.com/office/drawing/2014/main" id="{8C52993C-4E7E-43BD-9CEF-EC399E5A7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061469"/>
              </p:ext>
            </p:extLst>
          </p:nvPr>
        </p:nvGraphicFramePr>
        <p:xfrm>
          <a:off x="8686113" y="898473"/>
          <a:ext cx="1566249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문의에 대한 답변이 있을 경우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답변완료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8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문의내역확인 상세 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8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문의내역확인하기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</a:tbl>
          </a:graphicData>
        </a:graphic>
      </p:graphicFrame>
      <p:sp>
        <p:nvSpPr>
          <p:cNvPr id="31" name="타원 30">
            <a:extLst>
              <a:ext uri="{FF2B5EF4-FFF2-40B4-BE49-F238E27FC236}">
                <a16:creationId xmlns:a16="http://schemas.microsoft.com/office/drawing/2014/main" id="{125319E8-537D-47CF-905D-F4AFCC7AFA2D}"/>
              </a:ext>
            </a:extLst>
          </p:cNvPr>
          <p:cNvSpPr/>
          <p:nvPr/>
        </p:nvSpPr>
        <p:spPr>
          <a:xfrm>
            <a:off x="2404494" y="2867631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CEE137D-DB96-471F-9EFF-6A1404D97F2B}"/>
              </a:ext>
            </a:extLst>
          </p:cNvPr>
          <p:cNvCxnSpPr>
            <a:cxnSpLocks/>
          </p:cNvCxnSpPr>
          <p:nvPr/>
        </p:nvCxnSpPr>
        <p:spPr>
          <a:xfrm flipH="1">
            <a:off x="3132262" y="1489005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B5EA8E3-F257-4680-BEBA-2C2FA2B7DD40}"/>
              </a:ext>
            </a:extLst>
          </p:cNvPr>
          <p:cNvSpPr txBox="1"/>
          <p:nvPr/>
        </p:nvSpPr>
        <p:spPr>
          <a:xfrm>
            <a:off x="3190941" y="1839811"/>
            <a:ext cx="813122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000" dirty="0">
                <a:latin typeface="+mj-lt"/>
              </a:rPr>
              <a:t>보낸 사람</a:t>
            </a:r>
            <a:endParaRPr lang="en-US" altLang="ko-KR" sz="1000" dirty="0">
              <a:latin typeface="+mj-lt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7AD9587-0193-46DD-8087-D075139D1249}"/>
              </a:ext>
            </a:extLst>
          </p:cNvPr>
          <p:cNvSpPr/>
          <p:nvPr/>
        </p:nvSpPr>
        <p:spPr>
          <a:xfrm>
            <a:off x="3885081" y="1805132"/>
            <a:ext cx="880064" cy="20863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 dirty="0">
                <a:solidFill>
                  <a:schemeClr val="bg1"/>
                </a:solidFill>
              </a:rPr>
              <a:t> 운영진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5C79C72-D5AC-4B34-92F5-9D9EB25D98C9}"/>
              </a:ext>
            </a:extLst>
          </p:cNvPr>
          <p:cNvCxnSpPr>
            <a:cxnSpLocks/>
          </p:cNvCxnSpPr>
          <p:nvPr/>
        </p:nvCxnSpPr>
        <p:spPr>
          <a:xfrm>
            <a:off x="3074793" y="2086573"/>
            <a:ext cx="25464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A94C1FE-85E7-4BB1-B272-1C9863A1AB06}"/>
              </a:ext>
            </a:extLst>
          </p:cNvPr>
          <p:cNvSpPr txBox="1"/>
          <p:nvPr/>
        </p:nvSpPr>
        <p:spPr>
          <a:xfrm>
            <a:off x="3161499" y="2281731"/>
            <a:ext cx="2288442" cy="1692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ko-KR" altLang="en-US" sz="1100" b="1" dirty="0">
                <a:latin typeface="+mj-lt"/>
              </a:rPr>
              <a:t>문의하기 제목입니다</a:t>
            </a:r>
            <a:r>
              <a:rPr lang="en-US" altLang="ko-KR" sz="1100" b="1" dirty="0">
                <a:latin typeface="+mj-lt"/>
              </a:rPr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9D23FE-DCAD-46C8-A0D6-C028D7056D8B}"/>
              </a:ext>
            </a:extLst>
          </p:cNvPr>
          <p:cNvSpPr txBox="1"/>
          <p:nvPr/>
        </p:nvSpPr>
        <p:spPr>
          <a:xfrm>
            <a:off x="3199271" y="2772519"/>
            <a:ext cx="2288442" cy="13849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문의하기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문의하기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</a:p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문의하기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</a:p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문의하기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</a:p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문의하기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</a:p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문의하기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</a:p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문의하기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</a:p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문의하기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</a:p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문의하기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</a:p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문의하기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</a:p>
          <a:p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57C8536-7E70-4897-9B6E-9DE2F082155A}"/>
              </a:ext>
            </a:extLst>
          </p:cNvPr>
          <p:cNvSpPr txBox="1"/>
          <p:nvPr/>
        </p:nvSpPr>
        <p:spPr>
          <a:xfrm>
            <a:off x="3187377" y="2484487"/>
            <a:ext cx="2288442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2021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년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6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월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30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일 수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, 00:00</a:t>
            </a:r>
          </a:p>
        </p:txBody>
      </p:sp>
      <p:sp>
        <p:nvSpPr>
          <p:cNvPr id="58" name="사각형: 둥근 모서리 259">
            <a:extLst>
              <a:ext uri="{FF2B5EF4-FFF2-40B4-BE49-F238E27FC236}">
                <a16:creationId xmlns:a16="http://schemas.microsoft.com/office/drawing/2014/main" id="{0F4C4456-43FE-4CAA-BC44-F4481116BABC}"/>
              </a:ext>
            </a:extLst>
          </p:cNvPr>
          <p:cNvSpPr/>
          <p:nvPr/>
        </p:nvSpPr>
        <p:spPr>
          <a:xfrm>
            <a:off x="4027601" y="6117295"/>
            <a:ext cx="850812" cy="255624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j-lt"/>
              </a:rPr>
              <a:t>확인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75DCBB5-2D84-489A-8B86-5AB22BD3C147}"/>
              </a:ext>
            </a:extLst>
          </p:cNvPr>
          <p:cNvSpPr/>
          <p:nvPr/>
        </p:nvSpPr>
        <p:spPr>
          <a:xfrm>
            <a:off x="3965336" y="6110295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0CAE00F-9F96-4DFC-9DB5-24ECF50AC779}"/>
              </a:ext>
            </a:extLst>
          </p:cNvPr>
          <p:cNvCxnSpPr>
            <a:cxnSpLocks/>
          </p:cNvCxnSpPr>
          <p:nvPr/>
        </p:nvCxnSpPr>
        <p:spPr>
          <a:xfrm>
            <a:off x="3074793" y="4113092"/>
            <a:ext cx="25464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29C6E27-7AEE-4621-BD4D-FAFFDB61F203}"/>
              </a:ext>
            </a:extLst>
          </p:cNvPr>
          <p:cNvGrpSpPr/>
          <p:nvPr/>
        </p:nvGrpSpPr>
        <p:grpSpPr>
          <a:xfrm>
            <a:off x="3074793" y="4113092"/>
            <a:ext cx="2605982" cy="1679044"/>
            <a:chOff x="174163" y="3757771"/>
            <a:chExt cx="2605982" cy="1679044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F555AE91-BF33-443B-8E1F-EF1F672A9A19}"/>
                </a:ext>
              </a:extLst>
            </p:cNvPr>
            <p:cNvSpPr/>
            <p:nvPr/>
          </p:nvSpPr>
          <p:spPr>
            <a:xfrm>
              <a:off x="174163" y="3771032"/>
              <a:ext cx="2605982" cy="1586061"/>
            </a:xfrm>
            <a:prstGeom prst="roundRect">
              <a:avLst>
                <a:gd name="adj" fmla="val 3199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B86A4CD3-DB3F-482C-85C7-719C43A79480}"/>
                </a:ext>
              </a:extLst>
            </p:cNvPr>
            <p:cNvCxnSpPr>
              <a:cxnSpLocks/>
            </p:cNvCxnSpPr>
            <p:nvPr/>
          </p:nvCxnSpPr>
          <p:spPr>
            <a:xfrm>
              <a:off x="213582" y="375777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EE5AABA4-496D-4416-9AF8-FE97D77BC5D9}"/>
                </a:ext>
              </a:extLst>
            </p:cNvPr>
            <p:cNvCxnSpPr>
              <a:cxnSpLocks/>
            </p:cNvCxnSpPr>
            <p:nvPr/>
          </p:nvCxnSpPr>
          <p:spPr>
            <a:xfrm>
              <a:off x="300200" y="3915123"/>
              <a:ext cx="95758" cy="68069"/>
            </a:xfrm>
            <a:prstGeom prst="bentConnector3">
              <a:avLst>
                <a:gd name="adj1" fmla="val 265"/>
              </a:avLst>
            </a:prstGeom>
            <a:ln w="952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C989D92B-BB83-446B-AEFC-F1BB9D6797E9}"/>
                </a:ext>
              </a:extLst>
            </p:cNvPr>
            <p:cNvGrpSpPr/>
            <p:nvPr/>
          </p:nvGrpSpPr>
          <p:grpSpPr>
            <a:xfrm>
              <a:off x="202794" y="3825954"/>
              <a:ext cx="2555750" cy="321940"/>
              <a:chOff x="3186042" y="1769091"/>
              <a:chExt cx="2555750" cy="321940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527DF82-79BE-45AE-86E2-BAE47BAA6DF0}"/>
                  </a:ext>
                </a:extLst>
              </p:cNvPr>
              <p:cNvSpPr txBox="1"/>
              <p:nvPr/>
            </p:nvSpPr>
            <p:spPr>
              <a:xfrm>
                <a:off x="3453350" y="1769091"/>
                <a:ext cx="2288442" cy="30008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21/6/25/20:00</a:t>
                </a:r>
              </a:p>
              <a:p>
                <a:r>
                  <a:rPr lang="ko-KR" altLang="en-US" sz="1050" dirty="0">
                    <a:latin typeface="+mj-lt"/>
                  </a:rPr>
                  <a:t>문의에 대한 답변입니다</a:t>
                </a:r>
                <a:r>
                  <a:rPr lang="en-US" altLang="ko-KR" sz="1050" dirty="0">
                    <a:latin typeface="+mj-lt"/>
                  </a:rPr>
                  <a:t>.</a:t>
                </a:r>
                <a:endPara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05DF3496-0C80-467E-8E9D-6039733E62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6042" y="2091031"/>
                <a:ext cx="254643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CBBF5BA-CEB9-4E4D-AC62-4B4E29F46FA7}"/>
                </a:ext>
              </a:extLst>
            </p:cNvPr>
            <p:cNvSpPr txBox="1"/>
            <p:nvPr/>
          </p:nvSpPr>
          <p:spPr>
            <a:xfrm>
              <a:off x="513309" y="4205709"/>
              <a:ext cx="2047081" cy="123110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답변 내용입니다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.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답변 내용입니다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.</a:t>
              </a:r>
            </a:p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답변 내용입니다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.</a:t>
              </a:r>
            </a:p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답변 내용입니다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.</a:t>
              </a:r>
            </a:p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답변 내용입니다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.</a:t>
              </a:r>
            </a:p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답변 내용입니다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.</a:t>
              </a:r>
            </a:p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답변 내용입니다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.</a:t>
              </a:r>
            </a:p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답변 내용입니다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.</a:t>
              </a:r>
            </a:p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답변 내용입니다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.</a:t>
              </a:r>
            </a:p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답변 내용입니다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.</a:t>
              </a:r>
            </a:p>
            <a:p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A06BFE2-CBA5-4541-8B75-D84BB1A10E96}"/>
              </a:ext>
            </a:extLst>
          </p:cNvPr>
          <p:cNvSpPr/>
          <p:nvPr/>
        </p:nvSpPr>
        <p:spPr>
          <a:xfrm>
            <a:off x="2035267" y="2383957"/>
            <a:ext cx="451612" cy="15675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답변완료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37FDA2E-F898-46C4-B578-0D2A81210F5F}"/>
              </a:ext>
            </a:extLst>
          </p:cNvPr>
          <p:cNvGrpSpPr/>
          <p:nvPr/>
        </p:nvGrpSpPr>
        <p:grpSpPr>
          <a:xfrm>
            <a:off x="213582" y="3265643"/>
            <a:ext cx="2546437" cy="321940"/>
            <a:chOff x="3415030" y="1769091"/>
            <a:chExt cx="2546437" cy="32194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7207CAD-C0C9-4A31-8A5F-867B098C7CC6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3000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21/6/25/20:00</a:t>
              </a:r>
            </a:p>
            <a:p>
              <a:r>
                <a:rPr lang="ko-KR" altLang="en-US" sz="1050" dirty="0">
                  <a:latin typeface="+mj-lt"/>
                </a:rPr>
                <a:t>문의하기 제목입니다</a:t>
              </a:r>
              <a:r>
                <a:rPr lang="en-US" altLang="ko-KR" sz="1050" dirty="0">
                  <a:latin typeface="+mj-lt"/>
                </a:rPr>
                <a:t>.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68" name="1/2 액자 67">
              <a:extLst>
                <a:ext uri="{FF2B5EF4-FFF2-40B4-BE49-F238E27FC236}">
                  <a16:creationId xmlns:a16="http://schemas.microsoft.com/office/drawing/2014/main" id="{D26E9928-9662-44DD-A314-4A87F73B54D2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4CA7601C-68A0-45E5-89A6-F419E6546B32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09103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E191B7F-0210-4781-A722-A3AE2A5EA63F}"/>
              </a:ext>
            </a:extLst>
          </p:cNvPr>
          <p:cNvGrpSpPr/>
          <p:nvPr/>
        </p:nvGrpSpPr>
        <p:grpSpPr>
          <a:xfrm>
            <a:off x="213582" y="3768043"/>
            <a:ext cx="2546437" cy="321940"/>
            <a:chOff x="3415030" y="1769091"/>
            <a:chExt cx="2546437" cy="32194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B8C1061-E2F1-42A0-B96B-6269D96B71C1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3000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21/6/25/20:00</a:t>
              </a:r>
            </a:p>
            <a:p>
              <a:r>
                <a:rPr lang="ko-KR" altLang="en-US" sz="1050" dirty="0">
                  <a:latin typeface="+mj-lt"/>
                </a:rPr>
                <a:t>문의하기 제목입니다</a:t>
              </a:r>
              <a:r>
                <a:rPr lang="en-US" altLang="ko-KR" sz="1050" dirty="0">
                  <a:latin typeface="+mj-lt"/>
                </a:rPr>
                <a:t>.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77" name="1/2 액자 76">
              <a:extLst>
                <a:ext uri="{FF2B5EF4-FFF2-40B4-BE49-F238E27FC236}">
                  <a16:creationId xmlns:a16="http://schemas.microsoft.com/office/drawing/2014/main" id="{57EB3BC5-D14C-4E40-9725-8C53BB105AF1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3791A010-C5FF-4DFB-831F-82AEE0615A6A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09103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CDDCB0E-C55C-4F2F-B5B4-D20FF5B375C0}"/>
              </a:ext>
            </a:extLst>
          </p:cNvPr>
          <p:cNvGrpSpPr/>
          <p:nvPr/>
        </p:nvGrpSpPr>
        <p:grpSpPr>
          <a:xfrm>
            <a:off x="213582" y="4270444"/>
            <a:ext cx="2546437" cy="321940"/>
            <a:chOff x="3415030" y="1769091"/>
            <a:chExt cx="2546437" cy="32194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542DB6A-A9A5-491C-B725-F42624015613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3000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21/6/25/20:00</a:t>
              </a:r>
            </a:p>
            <a:p>
              <a:r>
                <a:rPr lang="ko-KR" altLang="en-US" sz="1050" dirty="0">
                  <a:latin typeface="+mj-lt"/>
                </a:rPr>
                <a:t>문의하기 제목입니다</a:t>
              </a:r>
              <a:r>
                <a:rPr lang="en-US" altLang="ko-KR" sz="1050" dirty="0">
                  <a:latin typeface="+mj-lt"/>
                </a:rPr>
                <a:t>.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90" name="1/2 액자 89">
              <a:extLst>
                <a:ext uri="{FF2B5EF4-FFF2-40B4-BE49-F238E27FC236}">
                  <a16:creationId xmlns:a16="http://schemas.microsoft.com/office/drawing/2014/main" id="{91ED0162-3EDD-4413-95BD-9A59790705B3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B2345D19-EF2C-46CD-91FC-714976F0D953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09103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A17B6AC-A942-484C-A519-07560C8BEDC1}"/>
              </a:ext>
            </a:extLst>
          </p:cNvPr>
          <p:cNvSpPr txBox="1"/>
          <p:nvPr/>
        </p:nvSpPr>
        <p:spPr>
          <a:xfrm>
            <a:off x="188000" y="1653575"/>
            <a:ext cx="2552388" cy="20108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186F7"/>
                </a:solidFill>
                <a:latin typeface="+mj-lt"/>
              </a:rPr>
              <a:t>    </a:t>
            </a:r>
            <a:r>
              <a:rPr lang="ko-KR" altLang="en-US" sz="1000" dirty="0">
                <a:latin typeface="+mj-lt"/>
              </a:rPr>
              <a:t>문의하기</a:t>
            </a:r>
            <a:r>
              <a:rPr lang="ko-KR" altLang="en-US" sz="1000" dirty="0">
                <a:solidFill>
                  <a:srgbClr val="4186F7"/>
                </a:solidFill>
                <a:latin typeface="+mj-lt"/>
              </a:rPr>
              <a:t>             문의내역확인</a:t>
            </a:r>
            <a:endParaRPr lang="en-US" altLang="ko-KR" sz="1000" dirty="0">
              <a:solidFill>
                <a:srgbClr val="4186F7"/>
              </a:solidFill>
              <a:latin typeface="+mj-lt"/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F6B05B7-3167-4443-B679-AF7EF8C9D102}"/>
              </a:ext>
            </a:extLst>
          </p:cNvPr>
          <p:cNvCxnSpPr>
            <a:cxnSpLocks/>
          </p:cNvCxnSpPr>
          <p:nvPr/>
        </p:nvCxnSpPr>
        <p:spPr>
          <a:xfrm>
            <a:off x="1459484" y="1914150"/>
            <a:ext cx="1177160" cy="0"/>
          </a:xfrm>
          <a:prstGeom prst="line">
            <a:avLst/>
          </a:prstGeom>
          <a:ln>
            <a:solidFill>
              <a:srgbClr val="4186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48117E1E-014C-4B67-A2A7-04345A80A360}"/>
              </a:ext>
            </a:extLst>
          </p:cNvPr>
          <p:cNvSpPr/>
          <p:nvPr/>
        </p:nvSpPr>
        <p:spPr>
          <a:xfrm>
            <a:off x="1939959" y="2251842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E563E4D5-9E1A-44B5-923B-741D4707C765}"/>
              </a:ext>
            </a:extLst>
          </p:cNvPr>
          <p:cNvCxnSpPr>
            <a:cxnSpLocks/>
          </p:cNvCxnSpPr>
          <p:nvPr/>
        </p:nvCxnSpPr>
        <p:spPr>
          <a:xfrm>
            <a:off x="216878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6F38382-1A2D-4860-88A9-07B27461E3C3}"/>
              </a:ext>
            </a:extLst>
          </p:cNvPr>
          <p:cNvCxnSpPr>
            <a:cxnSpLocks/>
          </p:cNvCxnSpPr>
          <p:nvPr/>
        </p:nvCxnSpPr>
        <p:spPr>
          <a:xfrm>
            <a:off x="3091513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42FD9E0-4719-4AA6-BF17-522152309F2C}"/>
              </a:ext>
            </a:extLst>
          </p:cNvPr>
          <p:cNvCxnSpPr>
            <a:cxnSpLocks/>
          </p:cNvCxnSpPr>
          <p:nvPr/>
        </p:nvCxnSpPr>
        <p:spPr>
          <a:xfrm>
            <a:off x="5991446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330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089DA2F-5860-46F6-A8CE-E1C6E7B186D1}"/>
              </a:ext>
            </a:extLst>
          </p:cNvPr>
          <p:cNvSpPr/>
          <p:nvPr/>
        </p:nvSpPr>
        <p:spPr>
          <a:xfrm>
            <a:off x="4285673" y="1145310"/>
            <a:ext cx="255392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내 화면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0D14CB-0707-4888-9C90-E2B8BF1629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F820024-5647-4695-9B37-587BD43BBE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DABC536-003D-4E32-BDE7-EEB2F9A41A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83EAB9-6298-4BEF-A59D-422D6E5D0A1C}"/>
              </a:ext>
            </a:extLst>
          </p:cNvPr>
          <p:cNvSpPr/>
          <p:nvPr/>
        </p:nvSpPr>
        <p:spPr>
          <a:xfrm>
            <a:off x="1662546" y="1145310"/>
            <a:ext cx="259541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가이드 영상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08B574E-D0EE-4456-A2EE-9CCB8334159F}"/>
              </a:ext>
            </a:extLst>
          </p:cNvPr>
          <p:cNvGrpSpPr/>
          <p:nvPr/>
        </p:nvGrpSpPr>
        <p:grpSpPr>
          <a:xfrm>
            <a:off x="4068366" y="1188343"/>
            <a:ext cx="407704" cy="85786"/>
            <a:chOff x="3636318" y="1260351"/>
            <a:chExt cx="720080" cy="151514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E6CCA53-4C33-442F-B244-ECF6799660B2}"/>
                </a:ext>
              </a:extLst>
            </p:cNvPr>
            <p:cNvSpPr/>
            <p:nvPr/>
          </p:nvSpPr>
          <p:spPr>
            <a:xfrm>
              <a:off x="3636318" y="1260351"/>
              <a:ext cx="144016" cy="144016"/>
            </a:xfrm>
            <a:prstGeom prst="ellipse">
              <a:avLst/>
            </a:prstGeom>
            <a:solidFill>
              <a:srgbClr val="4186F7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FA1F218-DE63-4B02-AA39-72985DB1C641}"/>
                </a:ext>
              </a:extLst>
            </p:cNvPr>
            <p:cNvSpPr/>
            <p:nvPr/>
          </p:nvSpPr>
          <p:spPr>
            <a:xfrm>
              <a:off x="3924350" y="1260351"/>
              <a:ext cx="144016" cy="1440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5B7424F-6E5A-49AC-9DB9-F9C9448BBBEA}"/>
                </a:ext>
              </a:extLst>
            </p:cNvPr>
            <p:cNvSpPr/>
            <p:nvPr/>
          </p:nvSpPr>
          <p:spPr>
            <a:xfrm>
              <a:off x="4212382" y="1267849"/>
              <a:ext cx="144016" cy="1440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847C09-45CB-4C5B-8402-BE251DE46B9F}"/>
              </a:ext>
            </a:extLst>
          </p:cNvPr>
          <p:cNvSpPr/>
          <p:nvPr/>
        </p:nvSpPr>
        <p:spPr>
          <a:xfrm>
            <a:off x="4285673" y="4068663"/>
            <a:ext cx="255392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내 화면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96A263-7AC3-4FBA-B21A-32AB77CB5EF5}"/>
              </a:ext>
            </a:extLst>
          </p:cNvPr>
          <p:cNvSpPr/>
          <p:nvPr/>
        </p:nvSpPr>
        <p:spPr>
          <a:xfrm>
            <a:off x="1662546" y="4068663"/>
            <a:ext cx="259541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가이드 영상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46E648E-4024-4878-8E1A-B71FF3313F2C}"/>
              </a:ext>
            </a:extLst>
          </p:cNvPr>
          <p:cNvGrpSpPr/>
          <p:nvPr/>
        </p:nvGrpSpPr>
        <p:grpSpPr>
          <a:xfrm>
            <a:off x="4068366" y="4111696"/>
            <a:ext cx="407704" cy="85786"/>
            <a:chOff x="3636318" y="1260351"/>
            <a:chExt cx="720080" cy="151514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EDC1C313-2880-4C7A-8059-B57632A9B30E}"/>
                </a:ext>
              </a:extLst>
            </p:cNvPr>
            <p:cNvSpPr/>
            <p:nvPr/>
          </p:nvSpPr>
          <p:spPr>
            <a:xfrm>
              <a:off x="3636318" y="1260351"/>
              <a:ext cx="144016" cy="1440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461BC01-80A5-4BF0-8A48-7C7CF5DE4D52}"/>
                </a:ext>
              </a:extLst>
            </p:cNvPr>
            <p:cNvSpPr/>
            <p:nvPr/>
          </p:nvSpPr>
          <p:spPr>
            <a:xfrm>
              <a:off x="3924350" y="1260351"/>
              <a:ext cx="144016" cy="144016"/>
            </a:xfrm>
            <a:prstGeom prst="ellipse">
              <a:avLst/>
            </a:prstGeom>
            <a:solidFill>
              <a:srgbClr val="4186F7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78D2933-EEEA-4E94-8DCD-968A5AFF026A}"/>
                </a:ext>
              </a:extLst>
            </p:cNvPr>
            <p:cNvSpPr/>
            <p:nvPr/>
          </p:nvSpPr>
          <p:spPr>
            <a:xfrm>
              <a:off x="4212382" y="1267849"/>
              <a:ext cx="144016" cy="1440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3EBF9D4-C658-45A9-8E4E-915C36E52356}"/>
              </a:ext>
            </a:extLst>
          </p:cNvPr>
          <p:cNvSpPr/>
          <p:nvPr/>
        </p:nvSpPr>
        <p:spPr>
          <a:xfrm>
            <a:off x="2640209" y="5883211"/>
            <a:ext cx="648072" cy="648072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D17A8C0-0AD5-4B40-AAC8-AA5A29FBFD5B}"/>
              </a:ext>
            </a:extLst>
          </p:cNvPr>
          <p:cNvSpPr/>
          <p:nvPr/>
        </p:nvSpPr>
        <p:spPr>
          <a:xfrm>
            <a:off x="4362399" y="5883211"/>
            <a:ext cx="648072" cy="648072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7EB4E6F-ECDF-48A1-8755-94CBE38E5B13}"/>
              </a:ext>
            </a:extLst>
          </p:cNvPr>
          <p:cNvSpPr/>
          <p:nvPr/>
        </p:nvSpPr>
        <p:spPr>
          <a:xfrm>
            <a:off x="5223494" y="5883211"/>
            <a:ext cx="648072" cy="648072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31ADE10-2477-4AE6-99E2-4A8110FE585A}"/>
              </a:ext>
            </a:extLst>
          </p:cNvPr>
          <p:cNvSpPr/>
          <p:nvPr/>
        </p:nvSpPr>
        <p:spPr>
          <a:xfrm>
            <a:off x="6084590" y="5883211"/>
            <a:ext cx="648072" cy="648072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11DED9F-E2D8-4216-A4A2-F14926658129}"/>
              </a:ext>
            </a:extLst>
          </p:cNvPr>
          <p:cNvGrpSpPr/>
          <p:nvPr/>
        </p:nvGrpSpPr>
        <p:grpSpPr>
          <a:xfrm>
            <a:off x="3024173" y="5853623"/>
            <a:ext cx="343906" cy="343906"/>
            <a:chOff x="7740774" y="3420591"/>
            <a:chExt cx="476250" cy="476250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68B889DF-B534-41D6-A301-761D7B349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774" y="3420591"/>
              <a:ext cx="476250" cy="47625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072738-BDC6-445A-A701-AF005594D7A5}"/>
                </a:ext>
              </a:extLst>
            </p:cNvPr>
            <p:cNvSpPr txBox="1"/>
            <p:nvPr/>
          </p:nvSpPr>
          <p:spPr>
            <a:xfrm>
              <a:off x="7877282" y="3496179"/>
              <a:ext cx="203234" cy="1917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900" b="1" dirty="0"/>
                <a:t>2</a:t>
              </a:r>
              <a:endParaRPr lang="ko-KR" altLang="en-US" sz="900" b="1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E4143A4-1542-4529-9569-D503E597270E}"/>
              </a:ext>
            </a:extLst>
          </p:cNvPr>
          <p:cNvSpPr txBox="1"/>
          <p:nvPr/>
        </p:nvSpPr>
        <p:spPr>
          <a:xfrm>
            <a:off x="2692275" y="6500661"/>
            <a:ext cx="528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닉네임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2D7311-6A7C-4C58-9284-472BEE2A871A}"/>
              </a:ext>
            </a:extLst>
          </p:cNvPr>
          <p:cNvSpPr txBox="1"/>
          <p:nvPr/>
        </p:nvSpPr>
        <p:spPr>
          <a:xfrm>
            <a:off x="4417031" y="6500661"/>
            <a:ext cx="528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닉네임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0DEF3D-BB2E-41CD-A8B1-236827DDE5CD}"/>
              </a:ext>
            </a:extLst>
          </p:cNvPr>
          <p:cNvSpPr txBox="1"/>
          <p:nvPr/>
        </p:nvSpPr>
        <p:spPr>
          <a:xfrm>
            <a:off x="5278127" y="6500661"/>
            <a:ext cx="528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닉네임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E38535-FB27-4F94-A57A-894547BB5031}"/>
              </a:ext>
            </a:extLst>
          </p:cNvPr>
          <p:cNvSpPr txBox="1"/>
          <p:nvPr/>
        </p:nvSpPr>
        <p:spPr>
          <a:xfrm>
            <a:off x="6139222" y="6500661"/>
            <a:ext cx="528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닉네임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7A07636-1E81-4FD9-B6BD-4F690BFD2A6C}"/>
              </a:ext>
            </a:extLst>
          </p:cNvPr>
          <p:cNvSpPr/>
          <p:nvPr/>
        </p:nvSpPr>
        <p:spPr>
          <a:xfrm>
            <a:off x="1779114" y="5883211"/>
            <a:ext cx="648072" cy="648072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E61AA4-DF6B-49C9-B5D4-D98DCD7AF85F}"/>
              </a:ext>
            </a:extLst>
          </p:cNvPr>
          <p:cNvSpPr txBox="1"/>
          <p:nvPr/>
        </p:nvSpPr>
        <p:spPr>
          <a:xfrm>
            <a:off x="1851358" y="6500661"/>
            <a:ext cx="528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닉네임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7D15D3E-0B47-4EDA-8B5D-E7B26CD7071F}"/>
              </a:ext>
            </a:extLst>
          </p:cNvPr>
          <p:cNvGrpSpPr/>
          <p:nvPr/>
        </p:nvGrpSpPr>
        <p:grpSpPr>
          <a:xfrm>
            <a:off x="4358304" y="5878076"/>
            <a:ext cx="652166" cy="670442"/>
            <a:chOff x="4349266" y="1210686"/>
            <a:chExt cx="2426742" cy="2494749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2259A38-4768-4A7E-BE06-7FFF0199CA2C}"/>
                </a:ext>
              </a:extLst>
            </p:cNvPr>
            <p:cNvSpPr/>
            <p:nvPr/>
          </p:nvSpPr>
          <p:spPr>
            <a:xfrm>
              <a:off x="4349266" y="1210686"/>
              <a:ext cx="2426742" cy="2494749"/>
            </a:xfrm>
            <a:prstGeom prst="rect">
              <a:avLst/>
            </a:prstGeom>
            <a:noFill/>
            <a:ln w="31750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C60F122-68F4-4E5E-B227-4AA2F1845C8F}"/>
                </a:ext>
              </a:extLst>
            </p:cNvPr>
            <p:cNvSpPr/>
            <p:nvPr/>
          </p:nvSpPr>
          <p:spPr>
            <a:xfrm>
              <a:off x="4526454" y="1391728"/>
              <a:ext cx="2072368" cy="2130441"/>
            </a:xfrm>
            <a:prstGeom prst="rect">
              <a:avLst/>
            </a:prstGeom>
            <a:noFill/>
            <a:ln w="25400">
              <a:solidFill>
                <a:srgbClr val="66FF33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6F0FD02-6257-47ED-B7EF-DD72CDBC8DBB}"/>
                </a:ext>
              </a:extLst>
            </p:cNvPr>
            <p:cNvSpPr/>
            <p:nvPr/>
          </p:nvSpPr>
          <p:spPr>
            <a:xfrm>
              <a:off x="4659336" y="1529105"/>
              <a:ext cx="1805104" cy="1855686"/>
            </a:xfrm>
            <a:prstGeom prst="rect">
              <a:avLst/>
            </a:prstGeom>
            <a:noFill/>
            <a:ln w="19050">
              <a:solidFill>
                <a:srgbClr val="66FF33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F7B6787-CC77-4AA1-9720-3904F70D6C8A}"/>
              </a:ext>
            </a:extLst>
          </p:cNvPr>
          <p:cNvGrpSpPr/>
          <p:nvPr/>
        </p:nvGrpSpPr>
        <p:grpSpPr>
          <a:xfrm>
            <a:off x="5217014" y="5878076"/>
            <a:ext cx="652166" cy="670442"/>
            <a:chOff x="4349265" y="1210686"/>
            <a:chExt cx="2426742" cy="2494749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68D7520-650D-41E5-9B79-4C068EE3624F}"/>
                </a:ext>
              </a:extLst>
            </p:cNvPr>
            <p:cNvSpPr/>
            <p:nvPr/>
          </p:nvSpPr>
          <p:spPr>
            <a:xfrm>
              <a:off x="4349265" y="1210686"/>
              <a:ext cx="2426742" cy="2494749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00B154F-8280-476B-B8A9-60F1D83F76BF}"/>
                </a:ext>
              </a:extLst>
            </p:cNvPr>
            <p:cNvSpPr/>
            <p:nvPr/>
          </p:nvSpPr>
          <p:spPr>
            <a:xfrm>
              <a:off x="4526454" y="1391728"/>
              <a:ext cx="2072368" cy="2130441"/>
            </a:xfrm>
            <a:prstGeom prst="rect">
              <a:avLst/>
            </a:prstGeom>
            <a:noFill/>
            <a:ln w="25400">
              <a:solidFill>
                <a:srgbClr val="FF000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24B863F-77B3-4446-B978-E36678F02FE3}"/>
                </a:ext>
              </a:extLst>
            </p:cNvPr>
            <p:cNvSpPr/>
            <p:nvPr/>
          </p:nvSpPr>
          <p:spPr>
            <a:xfrm>
              <a:off x="4659336" y="1529105"/>
              <a:ext cx="1805104" cy="1855686"/>
            </a:xfrm>
            <a:prstGeom prst="rect">
              <a:avLst/>
            </a:prstGeom>
            <a:noFill/>
            <a:ln w="19050">
              <a:solidFill>
                <a:srgbClr val="FF0000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B584F8B-1D54-47ED-8472-562760C31D58}"/>
              </a:ext>
            </a:extLst>
          </p:cNvPr>
          <p:cNvSpPr/>
          <p:nvPr/>
        </p:nvSpPr>
        <p:spPr>
          <a:xfrm>
            <a:off x="3501304" y="5883211"/>
            <a:ext cx="648072" cy="648072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B6E830A-5723-45A3-B65B-55325DE00E9D}"/>
              </a:ext>
            </a:extLst>
          </p:cNvPr>
          <p:cNvGrpSpPr/>
          <p:nvPr/>
        </p:nvGrpSpPr>
        <p:grpSpPr>
          <a:xfrm>
            <a:off x="3882196" y="5853623"/>
            <a:ext cx="343906" cy="343906"/>
            <a:chOff x="7740774" y="3420591"/>
            <a:chExt cx="476250" cy="476250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86474444-3486-428E-943C-3BCC4DACE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774" y="3420591"/>
              <a:ext cx="476250" cy="47625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4F7E4A-E3B1-4366-B3FA-A8507DF4F8BF}"/>
                </a:ext>
              </a:extLst>
            </p:cNvPr>
            <p:cNvSpPr txBox="1"/>
            <p:nvPr/>
          </p:nvSpPr>
          <p:spPr>
            <a:xfrm>
              <a:off x="7877282" y="3496179"/>
              <a:ext cx="203234" cy="1917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900" b="1" dirty="0"/>
                <a:t>3</a:t>
              </a:r>
              <a:endParaRPr lang="ko-KR" altLang="en-US" sz="900" b="1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1E11928-6B3A-460C-822B-A104022700E0}"/>
              </a:ext>
            </a:extLst>
          </p:cNvPr>
          <p:cNvSpPr txBox="1"/>
          <p:nvPr/>
        </p:nvSpPr>
        <p:spPr>
          <a:xfrm>
            <a:off x="3561137" y="6500661"/>
            <a:ext cx="528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닉네임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45F232A-D4D1-41EB-9FEB-72AD13F44FB3}"/>
              </a:ext>
            </a:extLst>
          </p:cNvPr>
          <p:cNvGrpSpPr/>
          <p:nvPr/>
        </p:nvGrpSpPr>
        <p:grpSpPr>
          <a:xfrm>
            <a:off x="1789062" y="5878076"/>
            <a:ext cx="652166" cy="670442"/>
            <a:chOff x="4349266" y="1210686"/>
            <a:chExt cx="2426742" cy="2494749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9773CF4-6B33-4C4E-AD98-34D6C59A31CB}"/>
                </a:ext>
              </a:extLst>
            </p:cNvPr>
            <p:cNvSpPr/>
            <p:nvPr/>
          </p:nvSpPr>
          <p:spPr>
            <a:xfrm>
              <a:off x="4349266" y="1210686"/>
              <a:ext cx="2426742" cy="2494749"/>
            </a:xfrm>
            <a:prstGeom prst="rect">
              <a:avLst/>
            </a:prstGeom>
            <a:noFill/>
            <a:ln w="31750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D020B25-460F-47CD-A63F-C51D15C342D1}"/>
                </a:ext>
              </a:extLst>
            </p:cNvPr>
            <p:cNvSpPr/>
            <p:nvPr/>
          </p:nvSpPr>
          <p:spPr>
            <a:xfrm>
              <a:off x="4526454" y="1391728"/>
              <a:ext cx="2072368" cy="2130441"/>
            </a:xfrm>
            <a:prstGeom prst="rect">
              <a:avLst/>
            </a:prstGeom>
            <a:noFill/>
            <a:ln w="25400">
              <a:solidFill>
                <a:srgbClr val="66FF33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9599553-9A5A-442C-88D5-2A98C4C081DE}"/>
                </a:ext>
              </a:extLst>
            </p:cNvPr>
            <p:cNvSpPr/>
            <p:nvPr/>
          </p:nvSpPr>
          <p:spPr>
            <a:xfrm>
              <a:off x="4659336" y="1529105"/>
              <a:ext cx="1805104" cy="1855686"/>
            </a:xfrm>
            <a:prstGeom prst="rect">
              <a:avLst/>
            </a:prstGeom>
            <a:noFill/>
            <a:ln w="19050">
              <a:solidFill>
                <a:srgbClr val="66FF33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62CC980-AC56-408F-8CB6-0DE4A6310A95}"/>
              </a:ext>
            </a:extLst>
          </p:cNvPr>
          <p:cNvGrpSpPr/>
          <p:nvPr/>
        </p:nvGrpSpPr>
        <p:grpSpPr>
          <a:xfrm>
            <a:off x="2647772" y="5878076"/>
            <a:ext cx="652166" cy="670442"/>
            <a:chOff x="4349265" y="1210686"/>
            <a:chExt cx="2426742" cy="2494749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A477095-681E-45BA-AA00-5B47158CC8EA}"/>
                </a:ext>
              </a:extLst>
            </p:cNvPr>
            <p:cNvSpPr/>
            <p:nvPr/>
          </p:nvSpPr>
          <p:spPr>
            <a:xfrm>
              <a:off x="4349265" y="1210686"/>
              <a:ext cx="2426742" cy="2494749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CAAD308-1285-47D1-8D7C-23F55D5D89ED}"/>
                </a:ext>
              </a:extLst>
            </p:cNvPr>
            <p:cNvSpPr/>
            <p:nvPr/>
          </p:nvSpPr>
          <p:spPr>
            <a:xfrm>
              <a:off x="4526454" y="1391728"/>
              <a:ext cx="2072368" cy="2130441"/>
            </a:xfrm>
            <a:prstGeom prst="rect">
              <a:avLst/>
            </a:prstGeom>
            <a:noFill/>
            <a:ln w="25400">
              <a:solidFill>
                <a:srgbClr val="FF000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03A9F581-9C70-49F1-ABF0-D88D9E9E4D88}"/>
                </a:ext>
              </a:extLst>
            </p:cNvPr>
            <p:cNvSpPr/>
            <p:nvPr/>
          </p:nvSpPr>
          <p:spPr>
            <a:xfrm>
              <a:off x="4659336" y="1529105"/>
              <a:ext cx="1805104" cy="1855686"/>
            </a:xfrm>
            <a:prstGeom prst="rect">
              <a:avLst/>
            </a:prstGeom>
            <a:noFill/>
            <a:ln w="19050">
              <a:solidFill>
                <a:srgbClr val="FF0000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3D4E840-9BE9-4B81-9E4E-B7AD315DB826}"/>
              </a:ext>
            </a:extLst>
          </p:cNvPr>
          <p:cNvGrpSpPr/>
          <p:nvPr/>
        </p:nvGrpSpPr>
        <p:grpSpPr>
          <a:xfrm>
            <a:off x="3495567" y="5878076"/>
            <a:ext cx="652166" cy="670442"/>
            <a:chOff x="4349265" y="1210686"/>
            <a:chExt cx="2426742" cy="2494749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980C833-594B-4353-99C9-42B8661FDF93}"/>
                </a:ext>
              </a:extLst>
            </p:cNvPr>
            <p:cNvSpPr/>
            <p:nvPr/>
          </p:nvSpPr>
          <p:spPr>
            <a:xfrm>
              <a:off x="4349265" y="1210686"/>
              <a:ext cx="2426742" cy="2494749"/>
            </a:xfrm>
            <a:prstGeom prst="rect">
              <a:avLst/>
            </a:prstGeom>
            <a:noFill/>
            <a:ln w="317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162F22B-E920-4392-A572-8717E0AE3683}"/>
                </a:ext>
              </a:extLst>
            </p:cNvPr>
            <p:cNvSpPr/>
            <p:nvPr/>
          </p:nvSpPr>
          <p:spPr>
            <a:xfrm>
              <a:off x="4526454" y="1391728"/>
              <a:ext cx="2072368" cy="2130441"/>
            </a:xfrm>
            <a:prstGeom prst="rect">
              <a:avLst/>
            </a:prstGeom>
            <a:noFill/>
            <a:ln w="25400">
              <a:solidFill>
                <a:srgbClr val="FFFF0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49FC789-551E-4667-96FA-5985914D924C}"/>
                </a:ext>
              </a:extLst>
            </p:cNvPr>
            <p:cNvSpPr/>
            <p:nvPr/>
          </p:nvSpPr>
          <p:spPr>
            <a:xfrm>
              <a:off x="4659336" y="1529105"/>
              <a:ext cx="1805104" cy="1855686"/>
            </a:xfrm>
            <a:prstGeom prst="rect">
              <a:avLst/>
            </a:prstGeom>
            <a:noFill/>
            <a:ln w="19050">
              <a:solidFill>
                <a:srgbClr val="FFFF00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3B35D3DE-7335-4F97-BCE1-3406B9C270B6}"/>
              </a:ext>
            </a:extLst>
          </p:cNvPr>
          <p:cNvGrpSpPr/>
          <p:nvPr/>
        </p:nvGrpSpPr>
        <p:grpSpPr>
          <a:xfrm>
            <a:off x="6089220" y="5878076"/>
            <a:ext cx="652166" cy="670442"/>
            <a:chOff x="4349265" y="1210686"/>
            <a:chExt cx="2426742" cy="2494749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A43AA11-5295-48CE-B868-269AF876477A}"/>
                </a:ext>
              </a:extLst>
            </p:cNvPr>
            <p:cNvSpPr/>
            <p:nvPr/>
          </p:nvSpPr>
          <p:spPr>
            <a:xfrm>
              <a:off x="4349265" y="1210686"/>
              <a:ext cx="2426742" cy="2494749"/>
            </a:xfrm>
            <a:prstGeom prst="rect">
              <a:avLst/>
            </a:prstGeom>
            <a:noFill/>
            <a:ln w="317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D361130-C0D7-4399-871E-53B1B2EAB46D}"/>
                </a:ext>
              </a:extLst>
            </p:cNvPr>
            <p:cNvSpPr/>
            <p:nvPr/>
          </p:nvSpPr>
          <p:spPr>
            <a:xfrm>
              <a:off x="4526454" y="1391728"/>
              <a:ext cx="2072368" cy="2130441"/>
            </a:xfrm>
            <a:prstGeom prst="rect">
              <a:avLst/>
            </a:prstGeom>
            <a:noFill/>
            <a:ln w="25400">
              <a:solidFill>
                <a:srgbClr val="FFFF0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3791C8A-4535-48E2-87D5-811BC7ECC590}"/>
                </a:ext>
              </a:extLst>
            </p:cNvPr>
            <p:cNvSpPr/>
            <p:nvPr/>
          </p:nvSpPr>
          <p:spPr>
            <a:xfrm>
              <a:off x="4659336" y="1529105"/>
              <a:ext cx="1805104" cy="1855686"/>
            </a:xfrm>
            <a:prstGeom prst="rect">
              <a:avLst/>
            </a:prstGeom>
            <a:noFill/>
            <a:ln w="19050">
              <a:solidFill>
                <a:srgbClr val="FFFF00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76FCC0BA-48F5-46AD-B982-9ED3CCAD850D}"/>
              </a:ext>
            </a:extLst>
          </p:cNvPr>
          <p:cNvSpPr txBox="1"/>
          <p:nvPr/>
        </p:nvSpPr>
        <p:spPr>
          <a:xfrm>
            <a:off x="8647604" y="3640005"/>
            <a:ext cx="18294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https://blog.naver.com/doek11/222239862133</a:t>
            </a:r>
          </a:p>
        </p:txBody>
      </p:sp>
      <p:graphicFrame>
        <p:nvGraphicFramePr>
          <p:cNvPr id="76" name="표 158">
            <a:extLst>
              <a:ext uri="{FF2B5EF4-FFF2-40B4-BE49-F238E27FC236}">
                <a16:creationId xmlns:a16="http://schemas.microsoft.com/office/drawing/2014/main" id="{BFE73A64-F2CF-4EF2-8D69-2C1DA2253888}"/>
              </a:ext>
            </a:extLst>
          </p:cNvPr>
          <p:cNvGraphicFramePr>
            <a:graphicFrameLocks noGrp="1"/>
          </p:cNvGraphicFramePr>
          <p:nvPr/>
        </p:nvGraphicFramePr>
        <p:xfrm>
          <a:off x="8686113" y="898473"/>
          <a:ext cx="1566249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</a:tbl>
          </a:graphicData>
        </a:graphic>
      </p:graphicFrame>
      <p:grpSp>
        <p:nvGrpSpPr>
          <p:cNvPr id="31" name="그룹 30">
            <a:extLst>
              <a:ext uri="{FF2B5EF4-FFF2-40B4-BE49-F238E27FC236}">
                <a16:creationId xmlns:a16="http://schemas.microsoft.com/office/drawing/2014/main" id="{C4A74C64-F04B-412E-888B-C46D8C8995D6}"/>
              </a:ext>
            </a:extLst>
          </p:cNvPr>
          <p:cNvGrpSpPr/>
          <p:nvPr/>
        </p:nvGrpSpPr>
        <p:grpSpPr>
          <a:xfrm>
            <a:off x="2160006" y="5853623"/>
            <a:ext cx="343906" cy="343906"/>
            <a:chOff x="7740774" y="3420591"/>
            <a:chExt cx="476250" cy="476250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890E887-8198-4101-8558-4A0ED3400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774" y="3420591"/>
              <a:ext cx="476250" cy="47625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708EB8-7D76-4395-9531-72D9EAF93EC3}"/>
                </a:ext>
              </a:extLst>
            </p:cNvPr>
            <p:cNvSpPr txBox="1"/>
            <p:nvPr/>
          </p:nvSpPr>
          <p:spPr>
            <a:xfrm>
              <a:off x="7877282" y="3496179"/>
              <a:ext cx="203234" cy="1917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900" b="1" dirty="0"/>
                <a:t>1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94247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FF93A1D-BF5A-494D-AC14-FCE1477296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492146-FEB5-4BE3-9886-F52112F3FB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6A87C6-8E54-4941-9905-110126B35F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528456-89BC-42FE-A473-BB6831E65AD7}"/>
              </a:ext>
            </a:extLst>
          </p:cNvPr>
          <p:cNvSpPr/>
          <p:nvPr/>
        </p:nvSpPr>
        <p:spPr>
          <a:xfrm>
            <a:off x="4285673" y="1145310"/>
            <a:ext cx="255392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내 화면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0699794-8BCF-4325-8119-F82237CB6D99}"/>
              </a:ext>
            </a:extLst>
          </p:cNvPr>
          <p:cNvSpPr/>
          <p:nvPr/>
        </p:nvSpPr>
        <p:spPr>
          <a:xfrm>
            <a:off x="1692102" y="1200876"/>
            <a:ext cx="811810" cy="8118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0CA5939-8BE7-4A55-B42A-3441B046FEC9}"/>
              </a:ext>
            </a:extLst>
          </p:cNvPr>
          <p:cNvGrpSpPr/>
          <p:nvPr/>
        </p:nvGrpSpPr>
        <p:grpSpPr>
          <a:xfrm>
            <a:off x="2253820" y="1180723"/>
            <a:ext cx="343906" cy="343906"/>
            <a:chOff x="7740774" y="3420591"/>
            <a:chExt cx="476250" cy="47625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EC293D4-B8E3-4065-8BB2-EB3926A04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774" y="3420591"/>
              <a:ext cx="476250" cy="47625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DF7F5FE-A2B4-46CB-9EA2-DE82FFC0957D}"/>
                </a:ext>
              </a:extLst>
            </p:cNvPr>
            <p:cNvSpPr txBox="1"/>
            <p:nvPr/>
          </p:nvSpPr>
          <p:spPr>
            <a:xfrm>
              <a:off x="7877282" y="3496179"/>
              <a:ext cx="203234" cy="1917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900" b="1" dirty="0"/>
                <a:t>1</a:t>
              </a:r>
              <a:endParaRPr lang="ko-KR" altLang="en-US" sz="900" b="1" dirty="0"/>
            </a:p>
          </p:txBody>
        </p:sp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760FB41-B242-426A-9424-FCB92681838F}"/>
              </a:ext>
            </a:extLst>
          </p:cNvPr>
          <p:cNvSpPr/>
          <p:nvPr/>
        </p:nvSpPr>
        <p:spPr>
          <a:xfrm>
            <a:off x="2558338" y="1200876"/>
            <a:ext cx="811810" cy="8118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F2CB9EE-918E-413A-85AA-633C40399F8C}"/>
              </a:ext>
            </a:extLst>
          </p:cNvPr>
          <p:cNvSpPr/>
          <p:nvPr/>
        </p:nvSpPr>
        <p:spPr>
          <a:xfrm>
            <a:off x="3424574" y="1200876"/>
            <a:ext cx="811810" cy="8118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DB815D4-269B-4AEA-91D6-074855582A6D}"/>
              </a:ext>
            </a:extLst>
          </p:cNvPr>
          <p:cNvGrpSpPr/>
          <p:nvPr/>
        </p:nvGrpSpPr>
        <p:grpSpPr>
          <a:xfrm>
            <a:off x="3107782" y="1180723"/>
            <a:ext cx="343906" cy="343906"/>
            <a:chOff x="7740774" y="3420591"/>
            <a:chExt cx="476250" cy="47625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9FCA661-7ECC-46C0-A5C3-357A0CE87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774" y="3420591"/>
              <a:ext cx="476250" cy="47625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7DCC99A-4E02-4665-9471-854F9EE93B93}"/>
                </a:ext>
              </a:extLst>
            </p:cNvPr>
            <p:cNvSpPr txBox="1"/>
            <p:nvPr/>
          </p:nvSpPr>
          <p:spPr>
            <a:xfrm>
              <a:off x="7877282" y="3496179"/>
              <a:ext cx="203234" cy="1917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900" b="1" dirty="0"/>
                <a:t>2</a:t>
              </a:r>
              <a:endParaRPr lang="ko-KR" altLang="en-US" sz="900" b="1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EBF0E91-B3F8-4947-B834-03D0358AB87E}"/>
              </a:ext>
            </a:extLst>
          </p:cNvPr>
          <p:cNvGrpSpPr/>
          <p:nvPr/>
        </p:nvGrpSpPr>
        <p:grpSpPr>
          <a:xfrm>
            <a:off x="3965620" y="1180723"/>
            <a:ext cx="343906" cy="343906"/>
            <a:chOff x="7740774" y="3420591"/>
            <a:chExt cx="476250" cy="47625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E6FA9E2-9D3A-449B-ACA4-758494E0B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774" y="3420591"/>
              <a:ext cx="476250" cy="4762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56CE27-38F8-4C1F-8F99-DE2E60F41835}"/>
                </a:ext>
              </a:extLst>
            </p:cNvPr>
            <p:cNvSpPr txBox="1"/>
            <p:nvPr/>
          </p:nvSpPr>
          <p:spPr>
            <a:xfrm>
              <a:off x="7877282" y="3496179"/>
              <a:ext cx="203234" cy="1917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900" b="1" dirty="0"/>
                <a:t>3</a:t>
              </a:r>
              <a:endParaRPr lang="ko-KR" altLang="en-US" sz="900" b="1" dirty="0"/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86BF373-57AC-49A5-9C7A-4A9C9952AB25}"/>
              </a:ext>
            </a:extLst>
          </p:cNvPr>
          <p:cNvSpPr/>
          <p:nvPr/>
        </p:nvSpPr>
        <p:spPr>
          <a:xfrm>
            <a:off x="1692102" y="2067269"/>
            <a:ext cx="811810" cy="8118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D1BD3AD-B58D-438A-9923-7248DAED2317}"/>
              </a:ext>
            </a:extLst>
          </p:cNvPr>
          <p:cNvSpPr/>
          <p:nvPr/>
        </p:nvSpPr>
        <p:spPr>
          <a:xfrm>
            <a:off x="2558338" y="2067269"/>
            <a:ext cx="811810" cy="8118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70D505E-B14D-456F-B9C5-84F3191378D6}"/>
              </a:ext>
            </a:extLst>
          </p:cNvPr>
          <p:cNvSpPr/>
          <p:nvPr/>
        </p:nvSpPr>
        <p:spPr>
          <a:xfrm>
            <a:off x="3424574" y="2067269"/>
            <a:ext cx="811810" cy="8118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87A9A58-6B7B-45D6-9FF4-CAB4A630595C}"/>
              </a:ext>
            </a:extLst>
          </p:cNvPr>
          <p:cNvSpPr/>
          <p:nvPr/>
        </p:nvSpPr>
        <p:spPr>
          <a:xfrm>
            <a:off x="1692102" y="2907741"/>
            <a:ext cx="811810" cy="8118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E10E38F-8416-4FFA-8F97-4F7CA1F91A06}"/>
              </a:ext>
            </a:extLst>
          </p:cNvPr>
          <p:cNvSpPr/>
          <p:nvPr/>
        </p:nvSpPr>
        <p:spPr>
          <a:xfrm>
            <a:off x="2558338" y="2907741"/>
            <a:ext cx="811810" cy="8118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7FDEA24-2BD0-4C95-8BCC-4555BCAA1B21}"/>
              </a:ext>
            </a:extLst>
          </p:cNvPr>
          <p:cNvSpPr/>
          <p:nvPr/>
        </p:nvSpPr>
        <p:spPr>
          <a:xfrm>
            <a:off x="3424574" y="2907741"/>
            <a:ext cx="811810" cy="8118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E31BAFD-7AF0-4116-A3F6-31A951B12B4C}"/>
              </a:ext>
            </a:extLst>
          </p:cNvPr>
          <p:cNvGrpSpPr/>
          <p:nvPr/>
        </p:nvGrpSpPr>
        <p:grpSpPr>
          <a:xfrm>
            <a:off x="4068366" y="1188343"/>
            <a:ext cx="407704" cy="85786"/>
            <a:chOff x="3636318" y="1260351"/>
            <a:chExt cx="720080" cy="151514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5ED3B1B-A23F-4D10-A82E-920BBB84B24C}"/>
                </a:ext>
              </a:extLst>
            </p:cNvPr>
            <p:cNvSpPr/>
            <p:nvPr/>
          </p:nvSpPr>
          <p:spPr>
            <a:xfrm>
              <a:off x="3636318" y="1260351"/>
              <a:ext cx="144016" cy="1440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A9FB189-4D8A-45E9-BAA6-6ABCE011CB92}"/>
                </a:ext>
              </a:extLst>
            </p:cNvPr>
            <p:cNvSpPr/>
            <p:nvPr/>
          </p:nvSpPr>
          <p:spPr>
            <a:xfrm>
              <a:off x="3924350" y="1260351"/>
              <a:ext cx="144016" cy="1440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5339955-5FCB-42C8-9C27-9F9EF3BA40D4}"/>
                </a:ext>
              </a:extLst>
            </p:cNvPr>
            <p:cNvSpPr/>
            <p:nvPr/>
          </p:nvSpPr>
          <p:spPr>
            <a:xfrm>
              <a:off x="4212382" y="1267849"/>
              <a:ext cx="144016" cy="144016"/>
            </a:xfrm>
            <a:prstGeom prst="ellipse">
              <a:avLst/>
            </a:prstGeom>
            <a:solidFill>
              <a:srgbClr val="4186F7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29" name="표 158">
            <a:extLst>
              <a:ext uri="{FF2B5EF4-FFF2-40B4-BE49-F238E27FC236}">
                <a16:creationId xmlns:a16="http://schemas.microsoft.com/office/drawing/2014/main" id="{4971E60E-F40C-438E-AC30-74DEF7B25DC4}"/>
              </a:ext>
            </a:extLst>
          </p:cNvPr>
          <p:cNvGraphicFramePr>
            <a:graphicFrameLocks noGrp="1"/>
          </p:cNvGraphicFramePr>
          <p:nvPr/>
        </p:nvGraphicFramePr>
        <p:xfrm>
          <a:off x="8686113" y="898473"/>
          <a:ext cx="1566249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704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0D14CB-0707-4888-9C90-E2B8BF1629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F820024-5647-4695-9B37-587BD43BBE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DABC536-003D-4E32-BDE7-EEB2F9A41A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24" name="표 158">
            <a:extLst>
              <a:ext uri="{FF2B5EF4-FFF2-40B4-BE49-F238E27FC236}">
                <a16:creationId xmlns:a16="http://schemas.microsoft.com/office/drawing/2014/main" id="{7BFAE10A-BA84-488C-94FC-1AEEE04605E1}"/>
              </a:ext>
            </a:extLst>
          </p:cNvPr>
          <p:cNvGraphicFramePr>
            <a:graphicFrameLocks noGrp="1"/>
          </p:cNvGraphicFramePr>
          <p:nvPr/>
        </p:nvGraphicFramePr>
        <p:xfrm>
          <a:off x="8686113" y="898473"/>
          <a:ext cx="1566249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B9C0F800-FAD9-4F23-BD01-2A307657A306}"/>
              </a:ext>
            </a:extLst>
          </p:cNvPr>
          <p:cNvGrpSpPr/>
          <p:nvPr/>
        </p:nvGrpSpPr>
        <p:grpSpPr>
          <a:xfrm>
            <a:off x="1631503" y="1136524"/>
            <a:ext cx="5221877" cy="2656451"/>
            <a:chOff x="1631503" y="1136524"/>
            <a:chExt cx="5221877" cy="265645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089DA2F-5860-46F6-A8CE-E1C6E7B186D1}"/>
                </a:ext>
              </a:extLst>
            </p:cNvPr>
            <p:cNvSpPr/>
            <p:nvPr/>
          </p:nvSpPr>
          <p:spPr>
            <a:xfrm>
              <a:off x="4285673" y="1145310"/>
              <a:ext cx="2553928" cy="2625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내 화면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E83EAB9-6298-4BEF-A59D-422D6E5D0A1C}"/>
                </a:ext>
              </a:extLst>
            </p:cNvPr>
            <p:cNvSpPr/>
            <p:nvPr/>
          </p:nvSpPr>
          <p:spPr>
            <a:xfrm>
              <a:off x="1662546" y="1145310"/>
              <a:ext cx="2595418" cy="2625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가이드 영상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08B574E-D0EE-4456-A2EE-9CCB8334159F}"/>
                </a:ext>
              </a:extLst>
            </p:cNvPr>
            <p:cNvGrpSpPr/>
            <p:nvPr/>
          </p:nvGrpSpPr>
          <p:grpSpPr>
            <a:xfrm>
              <a:off x="4068366" y="1188343"/>
              <a:ext cx="407704" cy="85786"/>
              <a:chOff x="3636318" y="1260351"/>
              <a:chExt cx="720080" cy="15151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3E6CCA53-4C33-442F-B244-ECF6799660B2}"/>
                  </a:ext>
                </a:extLst>
              </p:cNvPr>
              <p:cNvSpPr/>
              <p:nvPr/>
            </p:nvSpPr>
            <p:spPr>
              <a:xfrm>
                <a:off x="3636318" y="1260351"/>
                <a:ext cx="144016" cy="144016"/>
              </a:xfrm>
              <a:prstGeom prst="ellipse">
                <a:avLst/>
              </a:prstGeom>
              <a:solidFill>
                <a:srgbClr val="4186F7"/>
              </a:solidFill>
              <a:ln w="6350">
                <a:solidFill>
                  <a:srgbClr val="4186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8FA1F218-DE63-4B02-AA39-72985DB1C641}"/>
                  </a:ext>
                </a:extLst>
              </p:cNvPr>
              <p:cNvSpPr/>
              <p:nvPr/>
            </p:nvSpPr>
            <p:spPr>
              <a:xfrm>
                <a:off x="3924350" y="1260351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rgbClr val="4186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5B7424F-6E5A-49AC-9DB9-F9C9448BBBEA}"/>
                  </a:ext>
                </a:extLst>
              </p:cNvPr>
              <p:cNvSpPr/>
              <p:nvPr/>
            </p:nvSpPr>
            <p:spPr>
              <a:xfrm>
                <a:off x="4212382" y="1267849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rgbClr val="4186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1545645-C6A7-4721-8884-94D8C1A62659}"/>
                </a:ext>
              </a:extLst>
            </p:cNvPr>
            <p:cNvSpPr/>
            <p:nvPr/>
          </p:nvSpPr>
          <p:spPr>
            <a:xfrm>
              <a:off x="1631503" y="1136524"/>
              <a:ext cx="5221877" cy="2656451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C15F3BE-7A82-4D46-9262-7EF72504EC68}"/>
              </a:ext>
            </a:extLst>
          </p:cNvPr>
          <p:cNvGrpSpPr/>
          <p:nvPr/>
        </p:nvGrpSpPr>
        <p:grpSpPr>
          <a:xfrm>
            <a:off x="2766035" y="2215401"/>
            <a:ext cx="715381" cy="886436"/>
            <a:chOff x="3090781" y="2215401"/>
            <a:chExt cx="715381" cy="886436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134AFF02-F123-4329-B96D-DD903F745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4270" y="2215401"/>
              <a:ext cx="485318" cy="48531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E84509B-F5F5-4518-AA96-500410764516}"/>
                </a:ext>
              </a:extLst>
            </p:cNvPr>
            <p:cNvSpPr txBox="1"/>
            <p:nvPr/>
          </p:nvSpPr>
          <p:spPr>
            <a:xfrm>
              <a:off x="3090781" y="2763283"/>
              <a:ext cx="715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설정</a:t>
              </a: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B2CF2E13-FFCB-47A2-855D-71DAC17F58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17" y="2236947"/>
            <a:ext cx="461705" cy="46170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1A3007D-1367-4486-8824-630B16929365}"/>
              </a:ext>
            </a:extLst>
          </p:cNvPr>
          <p:cNvSpPr txBox="1"/>
          <p:nvPr/>
        </p:nvSpPr>
        <p:spPr>
          <a:xfrm>
            <a:off x="4965193" y="2755890"/>
            <a:ext cx="1047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종료하기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0F330CE-1B5B-40F1-B0FD-8DBEE5BBFEAC}"/>
              </a:ext>
            </a:extLst>
          </p:cNvPr>
          <p:cNvGrpSpPr/>
          <p:nvPr/>
        </p:nvGrpSpPr>
        <p:grpSpPr>
          <a:xfrm>
            <a:off x="1631503" y="4061371"/>
            <a:ext cx="5221877" cy="2656451"/>
            <a:chOff x="1631503" y="1136524"/>
            <a:chExt cx="5221877" cy="2656451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5B5B2AB-BA57-4939-AA8C-179B3A78E13B}"/>
                </a:ext>
              </a:extLst>
            </p:cNvPr>
            <p:cNvSpPr/>
            <p:nvPr/>
          </p:nvSpPr>
          <p:spPr>
            <a:xfrm>
              <a:off x="4285673" y="1145310"/>
              <a:ext cx="2553928" cy="2625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내 화면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1861047-7C0C-4C34-AAC5-6AC89CD84253}"/>
                </a:ext>
              </a:extLst>
            </p:cNvPr>
            <p:cNvSpPr/>
            <p:nvPr/>
          </p:nvSpPr>
          <p:spPr>
            <a:xfrm>
              <a:off x="1662546" y="1145310"/>
              <a:ext cx="2595418" cy="2625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가이드 영상</a:t>
              </a: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CD58E63C-CD38-4941-BBBC-8CB2CEC4F0C9}"/>
                </a:ext>
              </a:extLst>
            </p:cNvPr>
            <p:cNvGrpSpPr/>
            <p:nvPr/>
          </p:nvGrpSpPr>
          <p:grpSpPr>
            <a:xfrm>
              <a:off x="4068366" y="1188343"/>
              <a:ext cx="407704" cy="85786"/>
              <a:chOff x="3636318" y="1260351"/>
              <a:chExt cx="720080" cy="151514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60FB78DD-7E54-4FE8-8753-A5D15C4B502D}"/>
                  </a:ext>
                </a:extLst>
              </p:cNvPr>
              <p:cNvSpPr/>
              <p:nvPr/>
            </p:nvSpPr>
            <p:spPr>
              <a:xfrm>
                <a:off x="3636318" y="1260351"/>
                <a:ext cx="144016" cy="144016"/>
              </a:xfrm>
              <a:prstGeom prst="ellipse">
                <a:avLst/>
              </a:prstGeom>
              <a:solidFill>
                <a:srgbClr val="4186F7"/>
              </a:solidFill>
              <a:ln w="6350">
                <a:solidFill>
                  <a:srgbClr val="4186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039538E-9801-4986-83D6-FD9BC345F599}"/>
                  </a:ext>
                </a:extLst>
              </p:cNvPr>
              <p:cNvSpPr/>
              <p:nvPr/>
            </p:nvSpPr>
            <p:spPr>
              <a:xfrm>
                <a:off x="3924350" y="1260351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rgbClr val="4186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A0AADB2B-E6BE-495D-9665-758B9CD57A3C}"/>
                  </a:ext>
                </a:extLst>
              </p:cNvPr>
              <p:cNvSpPr/>
              <p:nvPr/>
            </p:nvSpPr>
            <p:spPr>
              <a:xfrm>
                <a:off x="4212382" y="1267849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rgbClr val="4186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D816C60-0751-4D70-B34E-C7CA94C5FD88}"/>
                </a:ext>
              </a:extLst>
            </p:cNvPr>
            <p:cNvSpPr/>
            <p:nvPr/>
          </p:nvSpPr>
          <p:spPr>
            <a:xfrm>
              <a:off x="1631503" y="1136524"/>
              <a:ext cx="5221877" cy="2656451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2B813D-75FE-4628-B82B-0701EDACEA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638" y="5939395"/>
            <a:ext cx="277855" cy="27785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06C881A-F01F-4669-A0F6-2591B9680F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589" y="6883201"/>
            <a:ext cx="273025" cy="2730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13B9ACA-901A-499E-91D3-E1F8972A34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783" y="5861507"/>
            <a:ext cx="380544" cy="38054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D53CCB9-C976-4678-92FD-6C1BBB121DD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830" y="5884921"/>
            <a:ext cx="333716" cy="33371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1461697-A7B2-4448-8177-30B3FC65ED0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565" y="5899332"/>
            <a:ext cx="365977" cy="365977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9910A5A4-2CDA-42E1-81BE-E6A2259FF2D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730" y="5915776"/>
            <a:ext cx="349863" cy="349863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E92ED4C0-A595-400D-A7E4-335AC9F422E7}"/>
              </a:ext>
            </a:extLst>
          </p:cNvPr>
          <p:cNvSpPr txBox="1"/>
          <p:nvPr/>
        </p:nvSpPr>
        <p:spPr>
          <a:xfrm>
            <a:off x="2101323" y="6367360"/>
            <a:ext cx="670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음향</a:t>
            </a:r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8A6676-70F7-4E77-92AE-9DF29C0FA789}"/>
              </a:ext>
            </a:extLst>
          </p:cNvPr>
          <p:cNvSpPr txBox="1"/>
          <p:nvPr/>
        </p:nvSpPr>
        <p:spPr>
          <a:xfrm>
            <a:off x="3026268" y="6367360"/>
            <a:ext cx="670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마이크</a:t>
            </a:r>
            <a:endParaRPr lang="en-US" altLang="ko-KR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97D5228-6D49-454B-A359-FAFBA01B2F5D}"/>
              </a:ext>
            </a:extLst>
          </p:cNvPr>
          <p:cNvSpPr txBox="1"/>
          <p:nvPr/>
        </p:nvSpPr>
        <p:spPr>
          <a:xfrm>
            <a:off x="3905878" y="6367360"/>
            <a:ext cx="670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녹화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ED2C53C-BC15-4B98-AB5A-9B7CB3A0283E}"/>
              </a:ext>
            </a:extLst>
          </p:cNvPr>
          <p:cNvSpPr txBox="1"/>
          <p:nvPr/>
        </p:nvSpPr>
        <p:spPr>
          <a:xfrm>
            <a:off x="4876158" y="6367360"/>
            <a:ext cx="670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효과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7DD586-79ED-4960-97C7-198BBFBF4648}"/>
              </a:ext>
            </a:extLst>
          </p:cNvPr>
          <p:cNvSpPr txBox="1"/>
          <p:nvPr/>
        </p:nvSpPr>
        <p:spPr>
          <a:xfrm>
            <a:off x="5801103" y="6367360"/>
            <a:ext cx="670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비디오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7E0FEE7-C04C-4483-A89D-8895163447AF}"/>
              </a:ext>
            </a:extLst>
          </p:cNvPr>
          <p:cNvGrpSpPr/>
          <p:nvPr/>
        </p:nvGrpSpPr>
        <p:grpSpPr>
          <a:xfrm>
            <a:off x="3145730" y="6788129"/>
            <a:ext cx="349863" cy="361887"/>
            <a:chOff x="3145730" y="6788129"/>
            <a:chExt cx="349863" cy="361887"/>
          </a:xfrm>
        </p:grpSpPr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50C83865-5A11-4D90-AB64-BF8C55A77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5730" y="6788129"/>
              <a:ext cx="349863" cy="349863"/>
            </a:xfrm>
            <a:prstGeom prst="rect">
              <a:avLst/>
            </a:prstGeom>
          </p:spPr>
        </p:pic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03FD855F-A222-4DC2-AA33-1EE2CAADA00E}"/>
                </a:ext>
              </a:extLst>
            </p:cNvPr>
            <p:cNvCxnSpPr/>
            <p:nvPr/>
          </p:nvCxnSpPr>
          <p:spPr>
            <a:xfrm>
              <a:off x="3145730" y="6800153"/>
              <a:ext cx="349863" cy="3498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C6739861-6D44-4801-BD0E-17AC337CEB04}"/>
              </a:ext>
            </a:extLst>
          </p:cNvPr>
          <p:cNvGrpSpPr/>
          <p:nvPr/>
        </p:nvGrpSpPr>
        <p:grpSpPr>
          <a:xfrm>
            <a:off x="4975963" y="6760145"/>
            <a:ext cx="396364" cy="389871"/>
            <a:chOff x="4975963" y="6760145"/>
            <a:chExt cx="396364" cy="389871"/>
          </a:xfrm>
        </p:grpSpPr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E303F016-FBD6-4CD7-8EFC-1F7817C7F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1783" y="6760145"/>
              <a:ext cx="380544" cy="380544"/>
            </a:xfrm>
            <a:prstGeom prst="rect">
              <a:avLst/>
            </a:prstGeom>
          </p:spPr>
        </p:pic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F00BE983-1ED5-4B6B-A194-4611CCEC69F8}"/>
                </a:ext>
              </a:extLst>
            </p:cNvPr>
            <p:cNvCxnSpPr/>
            <p:nvPr/>
          </p:nvCxnSpPr>
          <p:spPr>
            <a:xfrm>
              <a:off x="4975963" y="6800153"/>
              <a:ext cx="349863" cy="3498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25191C32-A97D-4717-9116-23937E4AEC71}"/>
              </a:ext>
            </a:extLst>
          </p:cNvPr>
          <p:cNvGrpSpPr/>
          <p:nvPr/>
        </p:nvGrpSpPr>
        <p:grpSpPr>
          <a:xfrm>
            <a:off x="5953564" y="6788129"/>
            <a:ext cx="365978" cy="365977"/>
            <a:chOff x="5953564" y="6788129"/>
            <a:chExt cx="365978" cy="365977"/>
          </a:xfrm>
        </p:grpSpPr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CA0433F8-EA7B-4643-8D94-071F392AB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65" y="6788129"/>
              <a:ext cx="365977" cy="365977"/>
            </a:xfrm>
            <a:prstGeom prst="rect">
              <a:avLst/>
            </a:prstGeom>
          </p:spPr>
        </p:pic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8ACA180B-C583-454D-8645-C354B14C69AA}"/>
                </a:ext>
              </a:extLst>
            </p:cNvPr>
            <p:cNvCxnSpPr/>
            <p:nvPr/>
          </p:nvCxnSpPr>
          <p:spPr>
            <a:xfrm>
              <a:off x="5953564" y="6800153"/>
              <a:ext cx="349863" cy="3498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2345411E-5AC4-4976-9687-87F5DCEBC0FA}"/>
              </a:ext>
            </a:extLst>
          </p:cNvPr>
          <p:cNvGrpSpPr/>
          <p:nvPr/>
        </p:nvGrpSpPr>
        <p:grpSpPr>
          <a:xfrm>
            <a:off x="4076830" y="6800153"/>
            <a:ext cx="333716" cy="333716"/>
            <a:chOff x="4076830" y="6800153"/>
            <a:chExt cx="333716" cy="333716"/>
          </a:xfrm>
        </p:grpSpPr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3385E9CB-B63C-43BF-84B2-53BAA4D27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6830" y="6800153"/>
              <a:ext cx="333716" cy="333716"/>
            </a:xfrm>
            <a:prstGeom prst="rect">
              <a:avLst/>
            </a:prstGeom>
          </p:spPr>
        </p:pic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2CE723B-87BC-433B-BC47-D6157374882E}"/>
                </a:ext>
              </a:extLst>
            </p:cNvPr>
            <p:cNvSpPr/>
            <p:nvPr/>
          </p:nvSpPr>
          <p:spPr>
            <a:xfrm>
              <a:off x="4162190" y="6884194"/>
              <a:ext cx="163530" cy="16353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027CE73-07A3-42EF-881E-B4807F6625EA}"/>
              </a:ext>
            </a:extLst>
          </p:cNvPr>
          <p:cNvGrpSpPr/>
          <p:nvPr/>
        </p:nvGrpSpPr>
        <p:grpSpPr>
          <a:xfrm>
            <a:off x="3708326" y="2184880"/>
            <a:ext cx="1152128" cy="901100"/>
            <a:chOff x="3775651" y="2184880"/>
            <a:chExt cx="1152128" cy="901100"/>
          </a:xfrm>
        </p:grpSpPr>
        <p:sp>
          <p:nvSpPr>
            <p:cNvPr id="29" name="화살표: 원형 12">
              <a:extLst>
                <a:ext uri="{FF2B5EF4-FFF2-40B4-BE49-F238E27FC236}">
                  <a16:creationId xmlns:a16="http://schemas.microsoft.com/office/drawing/2014/main" id="{51F4D88E-3E02-4C21-AD45-9713339E67F2}"/>
                </a:ext>
              </a:extLst>
            </p:cNvPr>
            <p:cNvSpPr/>
            <p:nvPr/>
          </p:nvSpPr>
          <p:spPr>
            <a:xfrm>
              <a:off x="4079870" y="2184880"/>
              <a:ext cx="546360" cy="546360"/>
            </a:xfrm>
            <a:prstGeom prst="circularArrow">
              <a:avLst>
                <a:gd name="adj1" fmla="val 8960"/>
                <a:gd name="adj2" fmla="val 962270"/>
                <a:gd name="adj3" fmla="val 20429866"/>
                <a:gd name="adj4" fmla="val 1583026"/>
                <a:gd name="adj5" fmla="val 14375"/>
              </a:avLst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968C276-343E-4D87-9CA3-75EF8987090F}"/>
                </a:ext>
              </a:extLst>
            </p:cNvPr>
            <p:cNvSpPr txBox="1"/>
            <p:nvPr/>
          </p:nvSpPr>
          <p:spPr>
            <a:xfrm>
              <a:off x="3775651" y="2755890"/>
              <a:ext cx="1152128" cy="330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돌아가기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39F9842D-FBC4-4EB7-B540-2EF68447C44E}"/>
              </a:ext>
            </a:extLst>
          </p:cNvPr>
          <p:cNvGrpSpPr/>
          <p:nvPr/>
        </p:nvGrpSpPr>
        <p:grpSpPr>
          <a:xfrm>
            <a:off x="3708326" y="4751739"/>
            <a:ext cx="1152128" cy="901100"/>
            <a:chOff x="3775651" y="2184880"/>
            <a:chExt cx="1152128" cy="901100"/>
          </a:xfrm>
        </p:grpSpPr>
        <p:sp>
          <p:nvSpPr>
            <p:cNvPr id="89" name="화살표: 원형 12">
              <a:extLst>
                <a:ext uri="{FF2B5EF4-FFF2-40B4-BE49-F238E27FC236}">
                  <a16:creationId xmlns:a16="http://schemas.microsoft.com/office/drawing/2014/main" id="{A518BEFB-A998-4CEF-9F19-9CE918298B70}"/>
                </a:ext>
              </a:extLst>
            </p:cNvPr>
            <p:cNvSpPr/>
            <p:nvPr/>
          </p:nvSpPr>
          <p:spPr>
            <a:xfrm>
              <a:off x="4079870" y="2184880"/>
              <a:ext cx="546360" cy="546360"/>
            </a:xfrm>
            <a:prstGeom prst="circularArrow">
              <a:avLst>
                <a:gd name="adj1" fmla="val 8960"/>
                <a:gd name="adj2" fmla="val 962270"/>
                <a:gd name="adj3" fmla="val 20429866"/>
                <a:gd name="adj4" fmla="val 1583026"/>
                <a:gd name="adj5" fmla="val 14375"/>
              </a:avLst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7852A0F-0042-464E-85FF-525AAD815C59}"/>
                </a:ext>
              </a:extLst>
            </p:cNvPr>
            <p:cNvSpPr txBox="1"/>
            <p:nvPr/>
          </p:nvSpPr>
          <p:spPr>
            <a:xfrm>
              <a:off x="3775651" y="2755890"/>
              <a:ext cx="1152128" cy="330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돌아가기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4666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389F7F-6BDC-4A7C-B8B0-3014C6149D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73331C-7F17-44F5-A30B-FCC68A142E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F8564A-C0C1-4870-9E78-2C6C9C8A9C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4B64B9-06FF-4A9C-A638-207DDE9E7026}"/>
              </a:ext>
            </a:extLst>
          </p:cNvPr>
          <p:cNvSpPr/>
          <p:nvPr/>
        </p:nvSpPr>
        <p:spPr>
          <a:xfrm>
            <a:off x="4285673" y="4076283"/>
            <a:ext cx="255392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내 화면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1BE509-8F86-48F6-BC13-A1DB25C6B3D8}"/>
              </a:ext>
            </a:extLst>
          </p:cNvPr>
          <p:cNvSpPr/>
          <p:nvPr/>
        </p:nvSpPr>
        <p:spPr>
          <a:xfrm>
            <a:off x="1662546" y="4076283"/>
            <a:ext cx="259541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가이드 영상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E6C4C07-E9EC-4C14-8083-E21A29F41404}"/>
              </a:ext>
            </a:extLst>
          </p:cNvPr>
          <p:cNvGrpSpPr/>
          <p:nvPr/>
        </p:nvGrpSpPr>
        <p:grpSpPr>
          <a:xfrm>
            <a:off x="4068366" y="4119316"/>
            <a:ext cx="407704" cy="85786"/>
            <a:chOff x="3636318" y="1260351"/>
            <a:chExt cx="720080" cy="15151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F63295B-E672-418E-A262-0C89F4C8487F}"/>
                </a:ext>
              </a:extLst>
            </p:cNvPr>
            <p:cNvSpPr/>
            <p:nvPr/>
          </p:nvSpPr>
          <p:spPr>
            <a:xfrm>
              <a:off x="3636318" y="1260351"/>
              <a:ext cx="144016" cy="144016"/>
            </a:xfrm>
            <a:prstGeom prst="ellipse">
              <a:avLst/>
            </a:prstGeom>
            <a:solidFill>
              <a:srgbClr val="4186F7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49A397-D01B-4AFE-92D0-7291E9A55D36}"/>
                </a:ext>
              </a:extLst>
            </p:cNvPr>
            <p:cNvSpPr/>
            <p:nvPr/>
          </p:nvSpPr>
          <p:spPr>
            <a:xfrm>
              <a:off x="3924350" y="1260351"/>
              <a:ext cx="144016" cy="1440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02FE270-70CD-4537-85D0-E90AECBBDA6C}"/>
                </a:ext>
              </a:extLst>
            </p:cNvPr>
            <p:cNvSpPr/>
            <p:nvPr/>
          </p:nvSpPr>
          <p:spPr>
            <a:xfrm>
              <a:off x="4212382" y="1267849"/>
              <a:ext cx="144016" cy="1440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CCFD31E-9E74-4A91-BA78-3101ABEF54AD}"/>
              </a:ext>
            </a:extLst>
          </p:cNvPr>
          <p:cNvGrpSpPr/>
          <p:nvPr/>
        </p:nvGrpSpPr>
        <p:grpSpPr>
          <a:xfrm>
            <a:off x="4349266" y="4149796"/>
            <a:ext cx="2426742" cy="2494749"/>
            <a:chOff x="4349266" y="1210686"/>
            <a:chExt cx="2426742" cy="249474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2B8C9E-93BB-45CF-B546-A9526ACC5C41}"/>
                </a:ext>
              </a:extLst>
            </p:cNvPr>
            <p:cNvSpPr/>
            <p:nvPr/>
          </p:nvSpPr>
          <p:spPr>
            <a:xfrm>
              <a:off x="4349266" y="1210686"/>
              <a:ext cx="2426742" cy="2494749"/>
            </a:xfrm>
            <a:prstGeom prst="rect">
              <a:avLst/>
            </a:prstGeom>
            <a:noFill/>
            <a:ln w="76200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00C4E7A-92F1-499B-8190-85DD64BF10A6}"/>
                </a:ext>
              </a:extLst>
            </p:cNvPr>
            <p:cNvSpPr/>
            <p:nvPr/>
          </p:nvSpPr>
          <p:spPr>
            <a:xfrm>
              <a:off x="4450154" y="1313288"/>
              <a:ext cx="2224966" cy="2287318"/>
            </a:xfrm>
            <a:prstGeom prst="rect">
              <a:avLst/>
            </a:prstGeom>
            <a:noFill/>
            <a:ln w="57150">
              <a:solidFill>
                <a:srgbClr val="66FF33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B2D6B29-5CCC-43C8-B4F8-BEB8A8EB19A2}"/>
                </a:ext>
              </a:extLst>
            </p:cNvPr>
            <p:cNvSpPr/>
            <p:nvPr/>
          </p:nvSpPr>
          <p:spPr>
            <a:xfrm>
              <a:off x="4524856" y="1390854"/>
              <a:ext cx="2074064" cy="2132186"/>
            </a:xfrm>
            <a:prstGeom prst="rect">
              <a:avLst/>
            </a:prstGeom>
            <a:noFill/>
            <a:ln w="57150">
              <a:solidFill>
                <a:srgbClr val="66FF33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2B657C3-CE63-4BBD-BDC6-776740CC6EF4}"/>
              </a:ext>
            </a:extLst>
          </p:cNvPr>
          <p:cNvSpPr txBox="1"/>
          <p:nvPr/>
        </p:nvSpPr>
        <p:spPr>
          <a:xfrm>
            <a:off x="4498107" y="4487493"/>
            <a:ext cx="2104848" cy="679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66FF33"/>
                </a:solidFill>
              </a:rPr>
              <a:t>GOOD</a:t>
            </a:r>
            <a:endParaRPr lang="ko-KR" altLang="en-US" sz="4000" b="1" dirty="0">
              <a:solidFill>
                <a:srgbClr val="66FF33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7271D55-2B54-4852-97D6-AD8CF112E289}"/>
              </a:ext>
            </a:extLst>
          </p:cNvPr>
          <p:cNvSpPr/>
          <p:nvPr/>
        </p:nvSpPr>
        <p:spPr>
          <a:xfrm>
            <a:off x="4293293" y="1152930"/>
            <a:ext cx="255392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내 화면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ABB53A-E56C-49ED-9A10-E9B6898A0855}"/>
              </a:ext>
            </a:extLst>
          </p:cNvPr>
          <p:cNvSpPr/>
          <p:nvPr/>
        </p:nvSpPr>
        <p:spPr>
          <a:xfrm>
            <a:off x="1670166" y="1152930"/>
            <a:ext cx="259541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가이드 영상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3331E1B-D56A-4A0B-A811-7FC4670E7166}"/>
              </a:ext>
            </a:extLst>
          </p:cNvPr>
          <p:cNvGrpSpPr/>
          <p:nvPr/>
        </p:nvGrpSpPr>
        <p:grpSpPr>
          <a:xfrm>
            <a:off x="4068366" y="1188343"/>
            <a:ext cx="407704" cy="85786"/>
            <a:chOff x="3636318" y="1260351"/>
            <a:chExt cx="720080" cy="151514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4680AB9-B783-4AB6-A5A8-8D30B96F9A82}"/>
                </a:ext>
              </a:extLst>
            </p:cNvPr>
            <p:cNvSpPr/>
            <p:nvPr/>
          </p:nvSpPr>
          <p:spPr>
            <a:xfrm>
              <a:off x="3636318" y="1260351"/>
              <a:ext cx="144016" cy="144016"/>
            </a:xfrm>
            <a:prstGeom prst="ellipse">
              <a:avLst/>
            </a:prstGeom>
            <a:solidFill>
              <a:srgbClr val="4186F7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DCB7FC5-1526-4D9F-BEEA-50866BD32FAA}"/>
                </a:ext>
              </a:extLst>
            </p:cNvPr>
            <p:cNvSpPr/>
            <p:nvPr/>
          </p:nvSpPr>
          <p:spPr>
            <a:xfrm>
              <a:off x="3924350" y="1260351"/>
              <a:ext cx="144016" cy="1440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30071D9-1246-4F87-AE3B-951CDD08A0E8}"/>
                </a:ext>
              </a:extLst>
            </p:cNvPr>
            <p:cNvSpPr/>
            <p:nvPr/>
          </p:nvSpPr>
          <p:spPr>
            <a:xfrm>
              <a:off x="4212382" y="1267849"/>
              <a:ext cx="144016" cy="1440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D86C38C-6CD8-4FFB-BE14-92CA021BB532}"/>
              </a:ext>
            </a:extLst>
          </p:cNvPr>
          <p:cNvSpPr txBox="1"/>
          <p:nvPr/>
        </p:nvSpPr>
        <p:spPr>
          <a:xfrm>
            <a:off x="8604870" y="972319"/>
            <a:ext cx="18294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>
                <a:hlinkClick r:id="rId2"/>
              </a:rPr>
              <a:t>저스트 댄스 </a:t>
            </a:r>
            <a:r>
              <a:rPr lang="en-US" altLang="ko-KR" sz="900" dirty="0">
                <a:hlinkClick r:id="rId2"/>
              </a:rPr>
              <a:t>2021 Juice - Lizzo </a:t>
            </a:r>
            <a:r>
              <a:rPr lang="ko-KR" altLang="en-US" sz="900" dirty="0">
                <a:hlinkClick r:id="rId2"/>
              </a:rPr>
              <a:t>메가스타</a:t>
            </a:r>
            <a:r>
              <a:rPr lang="en-US" altLang="ko-KR" sz="900" dirty="0">
                <a:hlinkClick r:id="rId2"/>
              </a:rPr>
              <a:t>, Just Dance 2021 Juice Megastar - YouTube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922682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089DA2F-5860-46F6-A8CE-E1C6E7B186D1}"/>
              </a:ext>
            </a:extLst>
          </p:cNvPr>
          <p:cNvSpPr/>
          <p:nvPr/>
        </p:nvSpPr>
        <p:spPr>
          <a:xfrm>
            <a:off x="4285673" y="1145310"/>
            <a:ext cx="255392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내 화면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0D14CB-0707-4888-9C90-E2B8BF1629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F820024-5647-4695-9B37-587BD43BBE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DABC536-003D-4E32-BDE7-EEB2F9A41A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83EAB9-6298-4BEF-A59D-422D6E5D0A1C}"/>
              </a:ext>
            </a:extLst>
          </p:cNvPr>
          <p:cNvSpPr/>
          <p:nvPr/>
        </p:nvSpPr>
        <p:spPr>
          <a:xfrm>
            <a:off x="1662546" y="1145310"/>
            <a:ext cx="259541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가이드 영상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08B574E-D0EE-4456-A2EE-9CCB8334159F}"/>
              </a:ext>
            </a:extLst>
          </p:cNvPr>
          <p:cNvGrpSpPr/>
          <p:nvPr/>
        </p:nvGrpSpPr>
        <p:grpSpPr>
          <a:xfrm>
            <a:off x="4068366" y="1188343"/>
            <a:ext cx="407704" cy="85786"/>
            <a:chOff x="3636318" y="1260351"/>
            <a:chExt cx="720080" cy="151514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E6CCA53-4C33-442F-B244-ECF6799660B2}"/>
                </a:ext>
              </a:extLst>
            </p:cNvPr>
            <p:cNvSpPr/>
            <p:nvPr/>
          </p:nvSpPr>
          <p:spPr>
            <a:xfrm>
              <a:off x="3636318" y="1260351"/>
              <a:ext cx="144016" cy="144016"/>
            </a:xfrm>
            <a:prstGeom prst="ellipse">
              <a:avLst/>
            </a:prstGeom>
            <a:solidFill>
              <a:srgbClr val="4186F7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FA1F218-DE63-4B02-AA39-72985DB1C641}"/>
                </a:ext>
              </a:extLst>
            </p:cNvPr>
            <p:cNvSpPr/>
            <p:nvPr/>
          </p:nvSpPr>
          <p:spPr>
            <a:xfrm>
              <a:off x="3924350" y="1260351"/>
              <a:ext cx="144016" cy="1440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5B7424F-6E5A-49AC-9DB9-F9C9448BBBEA}"/>
                </a:ext>
              </a:extLst>
            </p:cNvPr>
            <p:cNvSpPr/>
            <p:nvPr/>
          </p:nvSpPr>
          <p:spPr>
            <a:xfrm>
              <a:off x="4212382" y="1267849"/>
              <a:ext cx="144016" cy="1440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67D46B6-0232-4C76-A445-23731A29DC5A}"/>
              </a:ext>
            </a:extLst>
          </p:cNvPr>
          <p:cNvGrpSpPr/>
          <p:nvPr/>
        </p:nvGrpSpPr>
        <p:grpSpPr>
          <a:xfrm>
            <a:off x="4349266" y="1210686"/>
            <a:ext cx="2426742" cy="2494749"/>
            <a:chOff x="4349266" y="1210686"/>
            <a:chExt cx="2426742" cy="2494749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CE98AC6-EAC3-4783-91B9-DE529FC7B4BD}"/>
                </a:ext>
              </a:extLst>
            </p:cNvPr>
            <p:cNvSpPr/>
            <p:nvPr/>
          </p:nvSpPr>
          <p:spPr>
            <a:xfrm>
              <a:off x="4349266" y="1210686"/>
              <a:ext cx="2426742" cy="2494749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9121ED1-75FC-4504-8815-6D9D704EBA60}"/>
                </a:ext>
              </a:extLst>
            </p:cNvPr>
            <p:cNvSpPr/>
            <p:nvPr/>
          </p:nvSpPr>
          <p:spPr>
            <a:xfrm>
              <a:off x="4450154" y="1313288"/>
              <a:ext cx="2224966" cy="2287318"/>
            </a:xfrm>
            <a:prstGeom prst="rect">
              <a:avLst/>
            </a:prstGeom>
            <a:noFill/>
            <a:ln w="57150">
              <a:solidFill>
                <a:srgbClr val="FFC00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4E2C37F-8969-4288-B8B2-06CAD1944219}"/>
                </a:ext>
              </a:extLst>
            </p:cNvPr>
            <p:cNvSpPr/>
            <p:nvPr/>
          </p:nvSpPr>
          <p:spPr>
            <a:xfrm>
              <a:off x="4509616" y="1390854"/>
              <a:ext cx="2074064" cy="2132186"/>
            </a:xfrm>
            <a:prstGeom prst="rect">
              <a:avLst/>
            </a:prstGeom>
            <a:noFill/>
            <a:ln w="57150">
              <a:solidFill>
                <a:srgbClr val="FFC00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BF86584-A2E0-44DE-9A47-939B15D99BC3}"/>
              </a:ext>
            </a:extLst>
          </p:cNvPr>
          <p:cNvSpPr txBox="1"/>
          <p:nvPr/>
        </p:nvSpPr>
        <p:spPr>
          <a:xfrm>
            <a:off x="4498107" y="1548383"/>
            <a:ext cx="2104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C000"/>
                </a:solidFill>
              </a:rPr>
              <a:t>NORMAL</a:t>
            </a:r>
            <a:endParaRPr lang="ko-KR" altLang="en-US" sz="3200" b="1" dirty="0">
              <a:solidFill>
                <a:srgbClr val="FFC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70CB183-D1C9-4AA0-AAF5-2021CC7F7677}"/>
              </a:ext>
            </a:extLst>
          </p:cNvPr>
          <p:cNvSpPr/>
          <p:nvPr/>
        </p:nvSpPr>
        <p:spPr>
          <a:xfrm>
            <a:off x="4285673" y="4083903"/>
            <a:ext cx="255392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내 화면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B99605-3D87-4F72-AA5E-1C049E0B6026}"/>
              </a:ext>
            </a:extLst>
          </p:cNvPr>
          <p:cNvSpPr/>
          <p:nvPr/>
        </p:nvSpPr>
        <p:spPr>
          <a:xfrm>
            <a:off x="1662546" y="4083903"/>
            <a:ext cx="259541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가이드 영상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46E7266-6E3C-4928-96BE-B5A5F0C37598}"/>
              </a:ext>
            </a:extLst>
          </p:cNvPr>
          <p:cNvGrpSpPr/>
          <p:nvPr/>
        </p:nvGrpSpPr>
        <p:grpSpPr>
          <a:xfrm>
            <a:off x="4068366" y="4126936"/>
            <a:ext cx="407704" cy="85786"/>
            <a:chOff x="3636318" y="1260351"/>
            <a:chExt cx="720080" cy="151514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BDA17A55-4F4A-4287-9A4C-8BAE5274BA1C}"/>
                </a:ext>
              </a:extLst>
            </p:cNvPr>
            <p:cNvSpPr/>
            <p:nvPr/>
          </p:nvSpPr>
          <p:spPr>
            <a:xfrm>
              <a:off x="3636318" y="1260351"/>
              <a:ext cx="144016" cy="144016"/>
            </a:xfrm>
            <a:prstGeom prst="ellipse">
              <a:avLst/>
            </a:prstGeom>
            <a:solidFill>
              <a:srgbClr val="4186F7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D98E090-8078-49C6-90F5-F2834BB7DD3A}"/>
                </a:ext>
              </a:extLst>
            </p:cNvPr>
            <p:cNvSpPr/>
            <p:nvPr/>
          </p:nvSpPr>
          <p:spPr>
            <a:xfrm>
              <a:off x="3924350" y="1260351"/>
              <a:ext cx="144016" cy="1440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263017BC-10AC-4094-A5E8-3DB5F9736A8F}"/>
                </a:ext>
              </a:extLst>
            </p:cNvPr>
            <p:cNvSpPr/>
            <p:nvPr/>
          </p:nvSpPr>
          <p:spPr>
            <a:xfrm>
              <a:off x="4212382" y="1267849"/>
              <a:ext cx="144016" cy="1440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46607EE-406F-4C85-B926-FC88046534CF}"/>
              </a:ext>
            </a:extLst>
          </p:cNvPr>
          <p:cNvGrpSpPr/>
          <p:nvPr/>
        </p:nvGrpSpPr>
        <p:grpSpPr>
          <a:xfrm>
            <a:off x="4349266" y="4149279"/>
            <a:ext cx="2426742" cy="2494749"/>
            <a:chOff x="4349266" y="1210686"/>
            <a:chExt cx="2426742" cy="2494749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618E55D-A9A3-4DEC-A768-D5913AF7DB6E}"/>
                </a:ext>
              </a:extLst>
            </p:cNvPr>
            <p:cNvSpPr/>
            <p:nvPr/>
          </p:nvSpPr>
          <p:spPr>
            <a:xfrm>
              <a:off x="4349266" y="1210686"/>
              <a:ext cx="2426742" cy="2494749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44B36A3-1FB7-4774-A4D2-71BA34AE8975}"/>
                </a:ext>
              </a:extLst>
            </p:cNvPr>
            <p:cNvSpPr/>
            <p:nvPr/>
          </p:nvSpPr>
          <p:spPr>
            <a:xfrm>
              <a:off x="4450154" y="1313288"/>
              <a:ext cx="2224966" cy="2287318"/>
            </a:xfrm>
            <a:prstGeom prst="rect">
              <a:avLst/>
            </a:prstGeom>
            <a:noFill/>
            <a:ln w="57150">
              <a:solidFill>
                <a:srgbClr val="FF000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655B320-ACEC-455B-B865-9ACB92DD002A}"/>
                </a:ext>
              </a:extLst>
            </p:cNvPr>
            <p:cNvSpPr/>
            <p:nvPr/>
          </p:nvSpPr>
          <p:spPr>
            <a:xfrm>
              <a:off x="4564380" y="1431486"/>
              <a:ext cx="1995016" cy="2050922"/>
            </a:xfrm>
            <a:prstGeom prst="rect">
              <a:avLst/>
            </a:prstGeom>
            <a:noFill/>
            <a:ln w="57150">
              <a:solidFill>
                <a:srgbClr val="FF0000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6F23338-0574-4DD9-8730-E8D597B647C0}"/>
              </a:ext>
            </a:extLst>
          </p:cNvPr>
          <p:cNvSpPr txBox="1"/>
          <p:nvPr/>
        </p:nvSpPr>
        <p:spPr>
          <a:xfrm>
            <a:off x="4536306" y="4448909"/>
            <a:ext cx="2104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F0000"/>
                </a:solidFill>
              </a:rPr>
              <a:t>BAD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D343A0-93F3-4A42-8C1E-3E2A02D24B82}"/>
              </a:ext>
            </a:extLst>
          </p:cNvPr>
          <p:cNvSpPr txBox="1"/>
          <p:nvPr/>
        </p:nvSpPr>
        <p:spPr>
          <a:xfrm>
            <a:off x="8647604" y="3204567"/>
            <a:ext cx="18294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https://blog.naver.com/doek11/222239862133</a:t>
            </a:r>
          </a:p>
        </p:txBody>
      </p:sp>
      <p:graphicFrame>
        <p:nvGraphicFramePr>
          <p:cNvPr id="30" name="표 158">
            <a:extLst>
              <a:ext uri="{FF2B5EF4-FFF2-40B4-BE49-F238E27FC236}">
                <a16:creationId xmlns:a16="http://schemas.microsoft.com/office/drawing/2014/main" id="{D5F50A9F-5FD4-4FF8-82A0-C436E3C5C872}"/>
              </a:ext>
            </a:extLst>
          </p:cNvPr>
          <p:cNvGraphicFramePr>
            <a:graphicFrameLocks noGrp="1"/>
          </p:cNvGraphicFramePr>
          <p:nvPr/>
        </p:nvGraphicFramePr>
        <p:xfrm>
          <a:off x="8686113" y="898473"/>
          <a:ext cx="1566249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54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B4B811C-3770-4608-9EA5-70FC10BB40F9}"/>
              </a:ext>
            </a:extLst>
          </p:cNvPr>
          <p:cNvGrpSpPr/>
          <p:nvPr/>
        </p:nvGrpSpPr>
        <p:grpSpPr>
          <a:xfrm>
            <a:off x="148787" y="1289379"/>
            <a:ext cx="2655374" cy="5216485"/>
            <a:chOff x="179266" y="1275755"/>
            <a:chExt cx="2670761" cy="524632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9107F07-601E-4040-A6A2-D4A1DA3E5A73}"/>
                </a:ext>
              </a:extLst>
            </p:cNvPr>
            <p:cNvSpPr/>
            <p:nvPr/>
          </p:nvSpPr>
          <p:spPr>
            <a:xfrm>
              <a:off x="179266" y="1275755"/>
              <a:ext cx="2670761" cy="5246320"/>
            </a:xfrm>
            <a:prstGeom prst="rect">
              <a:avLst/>
            </a:prstGeom>
            <a:solidFill>
              <a:srgbClr val="3378FD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8340A00-2712-492F-B665-0798B2C805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88" t="41200" r="39637" b="44408"/>
            <a:stretch/>
          </p:blipFill>
          <p:spPr>
            <a:xfrm>
              <a:off x="1052067" y="2615616"/>
              <a:ext cx="864096" cy="86409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E07651B-ACE7-43CF-B44B-AA5F6E5A54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84" t="12417" r="37580" b="69593"/>
            <a:stretch/>
          </p:blipFill>
          <p:spPr>
            <a:xfrm>
              <a:off x="656023" y="1549135"/>
              <a:ext cx="1656185" cy="1080120"/>
            </a:xfrm>
            <a:prstGeom prst="rect">
              <a:avLst/>
            </a:prstGeom>
          </p:spPr>
        </p:pic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3AB72EB7-E568-4C97-9519-4C4259C43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19" y="3740342"/>
            <a:ext cx="2293086" cy="1497078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FDC2570-30A7-44E7-B014-DD4B8EDDFE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C65658-4288-45F9-BC35-7AEE32D5FA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1142BD-DEED-4B88-9A18-16CB4CB2B86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1/</a:t>
            </a:r>
            <a:r>
              <a:rPr lang="ko-KR" altLang="en-US" dirty="0"/>
              <a:t>로그인</a:t>
            </a:r>
            <a:r>
              <a:rPr lang="en-US" altLang="ko-KR" dirty="0"/>
              <a:t>2/</a:t>
            </a:r>
            <a:r>
              <a:rPr lang="ko-KR" altLang="en-US" dirty="0"/>
              <a:t>회원가입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CE14F8-E2CC-4C53-970E-CF5608B9B89C}"/>
              </a:ext>
            </a:extLst>
          </p:cNvPr>
          <p:cNvSpPr txBox="1"/>
          <p:nvPr/>
        </p:nvSpPr>
        <p:spPr>
          <a:xfrm>
            <a:off x="351219" y="5794659"/>
            <a:ext cx="2293086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800" dirty="0">
                <a:latin typeface="+mj-lt"/>
              </a:rPr>
              <a:t>로그인 시 </a:t>
            </a:r>
            <a:r>
              <a:rPr lang="ko-KR" altLang="en-US" sz="800" u="sng" dirty="0">
                <a:latin typeface="+mj-lt"/>
              </a:rPr>
              <a:t>서비스이용약관</a:t>
            </a:r>
            <a:r>
              <a:rPr lang="ko-KR" altLang="en-US" sz="800" dirty="0">
                <a:latin typeface="+mj-lt"/>
              </a:rPr>
              <a:t> 및 </a:t>
            </a:r>
            <a:endParaRPr lang="en-US" altLang="ko-KR" sz="800" dirty="0">
              <a:latin typeface="+mj-lt"/>
            </a:endParaRPr>
          </a:p>
          <a:p>
            <a:pPr algn="ctr"/>
            <a:r>
              <a:rPr lang="ko-KR" altLang="en-US" sz="800" u="sng" dirty="0">
                <a:latin typeface="+mj-lt"/>
              </a:rPr>
              <a:t>개인정보처리방침</a:t>
            </a:r>
            <a:r>
              <a:rPr lang="ko-KR" altLang="en-US" sz="800" dirty="0">
                <a:latin typeface="+mj-lt"/>
              </a:rPr>
              <a:t>에 동의한 것으로 간주됩니다</a:t>
            </a:r>
            <a:r>
              <a:rPr lang="en-US" altLang="ko-KR" sz="800" dirty="0">
                <a:latin typeface="+mj-lt"/>
              </a:rPr>
              <a:t>.</a:t>
            </a:r>
          </a:p>
          <a:p>
            <a:pPr algn="ctr"/>
            <a:r>
              <a:rPr lang="ko-KR" altLang="en-US" sz="800" dirty="0">
                <a:latin typeface="+mj-lt"/>
              </a:rPr>
              <a:t>또한</a:t>
            </a:r>
            <a:r>
              <a:rPr lang="en-US" altLang="ko-KR" sz="800" dirty="0">
                <a:latin typeface="+mj-lt"/>
              </a:rPr>
              <a:t>, </a:t>
            </a:r>
            <a:r>
              <a:rPr lang="en-US" altLang="ko-KR" sz="800" u="sng" dirty="0">
                <a:latin typeface="+mj-lt"/>
              </a:rPr>
              <a:t>PUSH </a:t>
            </a:r>
            <a:r>
              <a:rPr lang="ko-KR" altLang="en-US" sz="800" u="sng" dirty="0">
                <a:latin typeface="+mj-lt"/>
              </a:rPr>
              <a:t>알림</a:t>
            </a:r>
            <a:r>
              <a:rPr lang="ko-KR" altLang="en-US" sz="800" dirty="0">
                <a:latin typeface="+mj-lt"/>
              </a:rPr>
              <a:t>에 동의한 것으로 간주되며 알림 설정을 통해 변경 가능합니다</a:t>
            </a:r>
            <a:r>
              <a:rPr lang="en-US" altLang="ko-KR" sz="800" dirty="0">
                <a:latin typeface="+mj-lt"/>
              </a:rPr>
              <a:t>.</a:t>
            </a:r>
            <a:endParaRPr lang="ko-KR" altLang="en-US" sz="800" dirty="0">
              <a:latin typeface="+mj-lt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7133CFB-8682-4FA5-A338-02CE8691A6C6}"/>
              </a:ext>
            </a:extLst>
          </p:cNvPr>
          <p:cNvGrpSpPr/>
          <p:nvPr/>
        </p:nvGrpSpPr>
        <p:grpSpPr>
          <a:xfrm>
            <a:off x="3576437" y="4455571"/>
            <a:ext cx="1608133" cy="215444"/>
            <a:chOff x="3888388" y="4501291"/>
            <a:chExt cx="1608133" cy="21544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64A78A-8DFF-4E31-9615-CE07AB9B7648}"/>
                </a:ext>
              </a:extLst>
            </p:cNvPr>
            <p:cNvSpPr txBox="1"/>
            <p:nvPr/>
          </p:nvSpPr>
          <p:spPr>
            <a:xfrm>
              <a:off x="3888388" y="4501291"/>
              <a:ext cx="16081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</a:rPr>
                <a:t>아이디 찾기      비밀번호 찾기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6855C99-3937-4E7D-84B4-5D2C489268B4}"/>
                </a:ext>
              </a:extLst>
            </p:cNvPr>
            <p:cNvCxnSpPr>
              <a:cxnSpLocks/>
            </p:cNvCxnSpPr>
            <p:nvPr/>
          </p:nvCxnSpPr>
          <p:spPr>
            <a:xfrm>
              <a:off x="4643532" y="4543426"/>
              <a:ext cx="0" cy="135116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3679B92-98AC-43AB-843D-1EE9E837B368}"/>
              </a:ext>
            </a:extLst>
          </p:cNvPr>
          <p:cNvSpPr txBox="1"/>
          <p:nvPr/>
        </p:nvSpPr>
        <p:spPr>
          <a:xfrm>
            <a:off x="3620858" y="5413955"/>
            <a:ext cx="14718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4186F7"/>
                </a:solidFill>
              </a:rPr>
              <a:t>아직 회원이 </a:t>
            </a:r>
            <a:r>
              <a:rPr lang="ko-KR" altLang="en-US" sz="900" dirty="0" err="1">
                <a:solidFill>
                  <a:srgbClr val="4186F7"/>
                </a:solidFill>
              </a:rPr>
              <a:t>아니신가요</a:t>
            </a:r>
            <a:r>
              <a:rPr lang="en-US" altLang="ko-KR" sz="900" dirty="0">
                <a:solidFill>
                  <a:srgbClr val="4186F7"/>
                </a:solidFill>
              </a:rPr>
              <a:t>?</a:t>
            </a:r>
            <a:endParaRPr lang="ko-KR" altLang="en-US" sz="900" dirty="0">
              <a:solidFill>
                <a:srgbClr val="4186F7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0BFC6EF-1ADE-4642-8BBE-2362E43C5805}"/>
              </a:ext>
            </a:extLst>
          </p:cNvPr>
          <p:cNvSpPr/>
          <p:nvPr/>
        </p:nvSpPr>
        <p:spPr>
          <a:xfrm>
            <a:off x="3758720" y="5725466"/>
            <a:ext cx="1152128" cy="3594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4186F7"/>
                </a:solidFill>
                <a:latin typeface="+mn-ea"/>
              </a:rPr>
              <a:t>회원가입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61C290C-BCCC-4883-9F91-57177C3C560D}"/>
              </a:ext>
            </a:extLst>
          </p:cNvPr>
          <p:cNvSpPr/>
          <p:nvPr/>
        </p:nvSpPr>
        <p:spPr>
          <a:xfrm>
            <a:off x="3758720" y="4082980"/>
            <a:ext cx="1152128" cy="22671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4186F7"/>
                </a:solidFill>
                <a:latin typeface="+mn-ea"/>
              </a:rPr>
              <a:t>로그인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4E6EC2B-EC59-4D2A-9476-2B38D737A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1054" y="1769343"/>
            <a:ext cx="2432528" cy="876050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A0138926-DA7E-4D5B-A55D-3A8EA4F1A066}"/>
              </a:ext>
            </a:extLst>
          </p:cNvPr>
          <p:cNvGrpSpPr/>
          <p:nvPr/>
        </p:nvGrpSpPr>
        <p:grpSpPr>
          <a:xfrm>
            <a:off x="6075644" y="2676437"/>
            <a:ext cx="2376264" cy="477202"/>
            <a:chOff x="5940574" y="1749450"/>
            <a:chExt cx="2376264" cy="47720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5ED95A3-AF9C-411F-8612-71774D9E7C52}"/>
                </a:ext>
              </a:extLst>
            </p:cNvPr>
            <p:cNvSpPr txBox="1"/>
            <p:nvPr/>
          </p:nvSpPr>
          <p:spPr>
            <a:xfrm>
              <a:off x="5940574" y="1749450"/>
              <a:ext cx="1089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아이디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이메일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37E8A81-7264-4198-98E8-21BAAAFE6FFF}"/>
                </a:ext>
              </a:extLst>
            </p:cNvPr>
            <p:cNvSpPr/>
            <p:nvPr/>
          </p:nvSpPr>
          <p:spPr>
            <a:xfrm>
              <a:off x="5940574" y="1980431"/>
              <a:ext cx="2376264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이메일을 입력하세요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F7F7D9E-A8EF-4022-AEBC-A2330BD85EBE}"/>
              </a:ext>
            </a:extLst>
          </p:cNvPr>
          <p:cNvGrpSpPr/>
          <p:nvPr/>
        </p:nvGrpSpPr>
        <p:grpSpPr>
          <a:xfrm>
            <a:off x="6075644" y="3349973"/>
            <a:ext cx="2376264" cy="477202"/>
            <a:chOff x="5940574" y="1749450"/>
            <a:chExt cx="2376264" cy="47720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2A19F75-5774-45AB-B762-7298609FC4DE}"/>
                </a:ext>
              </a:extLst>
            </p:cNvPr>
            <p:cNvSpPr txBox="1"/>
            <p:nvPr/>
          </p:nvSpPr>
          <p:spPr>
            <a:xfrm>
              <a:off x="5940574" y="1749450"/>
              <a:ext cx="72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/>
                <a:t>비밀번호</a:t>
              </a:r>
              <a:endParaRPr lang="ko-KR" altLang="en-US" sz="1000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2195FB9-1D45-4D75-915A-B21EBFB47E07}"/>
                </a:ext>
              </a:extLst>
            </p:cNvPr>
            <p:cNvSpPr/>
            <p:nvPr/>
          </p:nvSpPr>
          <p:spPr>
            <a:xfrm>
              <a:off x="5940574" y="1980431"/>
              <a:ext cx="2376264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영어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숫자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특수문자 포함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8~16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자리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BF8379A-B922-4448-AFFD-DFCD28B9EE74}"/>
              </a:ext>
            </a:extLst>
          </p:cNvPr>
          <p:cNvGrpSpPr/>
          <p:nvPr/>
        </p:nvGrpSpPr>
        <p:grpSpPr>
          <a:xfrm>
            <a:off x="6075644" y="4023509"/>
            <a:ext cx="2376264" cy="477202"/>
            <a:chOff x="5940574" y="1749450"/>
            <a:chExt cx="2376264" cy="47720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731AC4-8759-473F-8850-47B059FBF8BB}"/>
                </a:ext>
              </a:extLst>
            </p:cNvPr>
            <p:cNvSpPr txBox="1"/>
            <p:nvPr/>
          </p:nvSpPr>
          <p:spPr>
            <a:xfrm>
              <a:off x="5940574" y="1749450"/>
              <a:ext cx="1296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비밀번호 재확인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7899337-309E-4868-983A-41ADC8B504E1}"/>
                </a:ext>
              </a:extLst>
            </p:cNvPr>
            <p:cNvSpPr/>
            <p:nvPr/>
          </p:nvSpPr>
          <p:spPr>
            <a:xfrm>
              <a:off x="5940574" y="1980431"/>
              <a:ext cx="2376264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영어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숫자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특수문자 포함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8~16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자리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BE21889-10E6-422F-AEC4-B6982C2BC37E}"/>
              </a:ext>
            </a:extLst>
          </p:cNvPr>
          <p:cNvSpPr txBox="1"/>
          <p:nvPr/>
        </p:nvSpPr>
        <p:spPr>
          <a:xfrm>
            <a:off x="6908319" y="1807253"/>
            <a:ext cx="766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회원가입</a:t>
            </a:r>
            <a:endParaRPr lang="ko-KR" altLang="en-US" sz="11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5267FD5-5F32-444D-9476-4D8BC64575BD}"/>
              </a:ext>
            </a:extLst>
          </p:cNvPr>
          <p:cNvSpPr/>
          <p:nvPr/>
        </p:nvSpPr>
        <p:spPr>
          <a:xfrm>
            <a:off x="5927220" y="6213663"/>
            <a:ext cx="2645554" cy="292886"/>
          </a:xfrm>
          <a:prstGeom prst="rect">
            <a:avLst/>
          </a:prstGeom>
          <a:solidFill>
            <a:srgbClr val="4186F7"/>
          </a:solidFill>
          <a:ln w="6350">
            <a:solidFill>
              <a:srgbClr val="4186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+mn-ea"/>
              </a:rPr>
              <a:t>가입하기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372F371-34B1-431C-B8CF-FA99421DBAF9}"/>
              </a:ext>
            </a:extLst>
          </p:cNvPr>
          <p:cNvGrpSpPr/>
          <p:nvPr/>
        </p:nvGrpSpPr>
        <p:grpSpPr>
          <a:xfrm>
            <a:off x="6071463" y="4788743"/>
            <a:ext cx="2321091" cy="495185"/>
            <a:chOff x="3269687" y="4970619"/>
            <a:chExt cx="2321091" cy="495185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2038EBAD-192A-47F6-82A6-8FD73F56B237}"/>
                </a:ext>
              </a:extLst>
            </p:cNvPr>
            <p:cNvGrpSpPr/>
            <p:nvPr/>
          </p:nvGrpSpPr>
          <p:grpSpPr>
            <a:xfrm>
              <a:off x="3269687" y="4970619"/>
              <a:ext cx="1597588" cy="495185"/>
              <a:chOff x="6053080" y="1749450"/>
              <a:chExt cx="1597588" cy="495185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206DC99-8DD2-4CFB-8009-75074FE09B81}"/>
                  </a:ext>
                </a:extLst>
              </p:cNvPr>
              <p:cNvSpPr txBox="1"/>
              <p:nvPr/>
            </p:nvSpPr>
            <p:spPr>
              <a:xfrm>
                <a:off x="6053080" y="1749450"/>
                <a:ext cx="13717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핸드폰 번호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8A278FC-69ED-4880-B7F5-BCBFBB4C67A9}"/>
                  </a:ext>
                </a:extLst>
              </p:cNvPr>
              <p:cNvSpPr/>
              <p:nvPr/>
            </p:nvSpPr>
            <p:spPr>
              <a:xfrm>
                <a:off x="6059671" y="1998414"/>
                <a:ext cx="1590997" cy="2462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010-0000-0000</a:t>
                </a:r>
                <a:endPara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686A89ED-641A-4655-BDB2-B24928232887}"/>
                </a:ext>
              </a:extLst>
            </p:cNvPr>
            <p:cNvSpPr/>
            <p:nvPr/>
          </p:nvSpPr>
          <p:spPr>
            <a:xfrm>
              <a:off x="4897055" y="5223879"/>
              <a:ext cx="693723" cy="237626"/>
            </a:xfrm>
            <a:prstGeom prst="roundRect">
              <a:avLst>
                <a:gd name="adj" fmla="val 12424"/>
              </a:avLst>
            </a:prstGeom>
            <a:solidFill>
              <a:srgbClr val="4186F7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+mn-ea"/>
                </a:rPr>
                <a:t>인증하기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F7FD73D-BD07-4916-B1FD-24BB5C9AD3FF}"/>
              </a:ext>
            </a:extLst>
          </p:cNvPr>
          <p:cNvGrpSpPr/>
          <p:nvPr/>
        </p:nvGrpSpPr>
        <p:grpSpPr>
          <a:xfrm>
            <a:off x="3167326" y="2834193"/>
            <a:ext cx="2376264" cy="477202"/>
            <a:chOff x="5940574" y="1749450"/>
            <a:chExt cx="2376264" cy="47720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899208A-0DEC-4D7E-9BFB-C104A8F90D54}"/>
                </a:ext>
              </a:extLst>
            </p:cNvPr>
            <p:cNvSpPr txBox="1"/>
            <p:nvPr/>
          </p:nvSpPr>
          <p:spPr>
            <a:xfrm>
              <a:off x="5940574" y="1749450"/>
              <a:ext cx="1333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아이디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이메일</a:t>
              </a:r>
              <a:r>
                <a:rPr lang="en-US" altLang="ko-KR" sz="1000" dirty="0"/>
                <a:t>)</a:t>
              </a:r>
              <a:r>
                <a:rPr lang="ko-KR" altLang="en-US" sz="1000" dirty="0"/>
                <a:t> 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5974CB3-9C3D-4BD3-A379-97013A46A222}"/>
                </a:ext>
              </a:extLst>
            </p:cNvPr>
            <p:cNvSpPr/>
            <p:nvPr/>
          </p:nvSpPr>
          <p:spPr>
            <a:xfrm>
              <a:off x="5940574" y="1980431"/>
              <a:ext cx="2376264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이메일을 입력하세요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.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1EC4D61-92E8-4566-A7CB-61D7F060BE2B}"/>
              </a:ext>
            </a:extLst>
          </p:cNvPr>
          <p:cNvGrpSpPr/>
          <p:nvPr/>
        </p:nvGrpSpPr>
        <p:grpSpPr>
          <a:xfrm>
            <a:off x="3167326" y="3401947"/>
            <a:ext cx="2376264" cy="477202"/>
            <a:chOff x="5940574" y="1749450"/>
            <a:chExt cx="2376264" cy="47720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9247AFF-D6F4-4405-A87A-CDCCFD82FD66}"/>
                </a:ext>
              </a:extLst>
            </p:cNvPr>
            <p:cNvSpPr txBox="1"/>
            <p:nvPr/>
          </p:nvSpPr>
          <p:spPr>
            <a:xfrm>
              <a:off x="5940574" y="1749450"/>
              <a:ext cx="72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/>
                <a:t>비밀번호 </a:t>
              </a:r>
              <a:endParaRPr lang="ko-KR" altLang="en-US" sz="1000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275F9FD-D094-4F31-8DA4-390A178D9E79}"/>
                </a:ext>
              </a:extLst>
            </p:cNvPr>
            <p:cNvSpPr/>
            <p:nvPr/>
          </p:nvSpPr>
          <p:spPr>
            <a:xfrm>
              <a:off x="5940574" y="1980431"/>
              <a:ext cx="2376264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비밀번호를 입력하세요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.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46" name="표 158">
            <a:extLst>
              <a:ext uri="{FF2B5EF4-FFF2-40B4-BE49-F238E27FC236}">
                <a16:creationId xmlns:a16="http://schemas.microsoft.com/office/drawing/2014/main" id="{16C1C020-D63F-49CB-97D0-86CE3FB69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307333"/>
              </p:ext>
            </p:extLst>
          </p:nvPr>
        </p:nvGraphicFramePr>
        <p:xfrm>
          <a:off x="8686113" y="898473"/>
          <a:ext cx="1566249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SNS </a:t>
                      </a:r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로그인 </a:t>
                      </a:r>
                      <a:r>
                        <a:rPr lang="ko-KR" altLang="en-US" sz="800" b="0" dirty="0" err="1">
                          <a:solidFill>
                            <a:srgbClr val="FF0000"/>
                          </a:solidFill>
                        </a:rPr>
                        <a:t>시도시</a:t>
                      </a:r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 휴대폰번호가 없어도 가입 허용</a:t>
                      </a:r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. </a:t>
                      </a:r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747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카카오 로그인 기능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디자인 필요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네이버 로그인 기능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디자인 필요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구글 로그인 기능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디자인 필요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기존 계정으로 로그인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디자인 필요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홈으로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아아디와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비밀번호가 다를 경우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알럿창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생성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(5-1)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408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모든 값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입력시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717665"/>
                  </a:ext>
                </a:extLst>
              </a:tr>
            </a:tbl>
          </a:graphicData>
        </a:graphic>
      </p:graphicFrame>
      <p:sp>
        <p:nvSpPr>
          <p:cNvPr id="54" name="타원 53">
            <a:extLst>
              <a:ext uri="{FF2B5EF4-FFF2-40B4-BE49-F238E27FC236}">
                <a16:creationId xmlns:a16="http://schemas.microsoft.com/office/drawing/2014/main" id="{D10F0452-4445-4A34-95B2-FAB7A9D95CCB}"/>
              </a:ext>
            </a:extLst>
          </p:cNvPr>
          <p:cNvSpPr/>
          <p:nvPr/>
        </p:nvSpPr>
        <p:spPr>
          <a:xfrm>
            <a:off x="2340174" y="3847502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D200154-CB96-4B07-BDEF-3B9696082A7B}"/>
              </a:ext>
            </a:extLst>
          </p:cNvPr>
          <p:cNvSpPr/>
          <p:nvPr/>
        </p:nvSpPr>
        <p:spPr>
          <a:xfrm>
            <a:off x="2340174" y="4211553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AED1AB2-59DB-4945-B605-901FAF8CBEB9}"/>
              </a:ext>
            </a:extLst>
          </p:cNvPr>
          <p:cNvSpPr/>
          <p:nvPr/>
        </p:nvSpPr>
        <p:spPr>
          <a:xfrm>
            <a:off x="2340174" y="4575604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FACBC66-68F2-4C46-8FC4-B091F21614E1}"/>
              </a:ext>
            </a:extLst>
          </p:cNvPr>
          <p:cNvSpPr/>
          <p:nvPr/>
        </p:nvSpPr>
        <p:spPr>
          <a:xfrm>
            <a:off x="2340174" y="4939656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B61C2E1F-39BF-4722-9506-F609EDD8BB17}"/>
              </a:ext>
            </a:extLst>
          </p:cNvPr>
          <p:cNvSpPr/>
          <p:nvPr/>
        </p:nvSpPr>
        <p:spPr>
          <a:xfrm>
            <a:off x="4958107" y="4110130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4F55BA1D-FC14-49EA-B660-82B87782E66E}"/>
              </a:ext>
            </a:extLst>
          </p:cNvPr>
          <p:cNvSpPr/>
          <p:nvPr/>
        </p:nvSpPr>
        <p:spPr>
          <a:xfrm>
            <a:off x="8676878" y="4577199"/>
            <a:ext cx="2330020" cy="1219656"/>
          </a:xfrm>
          <a:prstGeom prst="roundRect">
            <a:avLst>
              <a:gd name="adj" fmla="val 6329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br>
              <a:rPr lang="en-US" altLang="ko-KR" sz="1000" dirty="0">
                <a:solidFill>
                  <a:schemeClr val="tx1"/>
                </a:solidFill>
                <a:latin typeface="+mn-ea"/>
              </a:rPr>
            </a:b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아이디와 비밀번호를 확인해주세요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438D97A9-56A7-4519-B6C7-D7A02C33856F}"/>
              </a:ext>
            </a:extLst>
          </p:cNvPr>
          <p:cNvSpPr/>
          <p:nvPr/>
        </p:nvSpPr>
        <p:spPr>
          <a:xfrm>
            <a:off x="9677582" y="5423296"/>
            <a:ext cx="328613" cy="155836"/>
          </a:xfrm>
          <a:prstGeom prst="roundRect">
            <a:avLst>
              <a:gd name="adj" fmla="val 50000"/>
            </a:avLst>
          </a:prstGeom>
          <a:solidFill>
            <a:srgbClr val="4186F7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+mn-ea"/>
              </a:rPr>
              <a:t>확인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6B26AA6-3B80-4A0A-B506-E8108CF2F253}"/>
              </a:ext>
            </a:extLst>
          </p:cNvPr>
          <p:cNvSpPr/>
          <p:nvPr/>
        </p:nvSpPr>
        <p:spPr>
          <a:xfrm>
            <a:off x="9122747" y="4589469"/>
            <a:ext cx="306990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5-1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4CBA563-EC59-4566-BB1E-1994C1A80BC1}"/>
              </a:ext>
            </a:extLst>
          </p:cNvPr>
          <p:cNvSpPr/>
          <p:nvPr/>
        </p:nvSpPr>
        <p:spPr>
          <a:xfrm>
            <a:off x="8045692" y="6267712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6E8DAB16-B059-4849-9846-57317BBAB09F}"/>
              </a:ext>
            </a:extLst>
          </p:cNvPr>
          <p:cNvSpPr/>
          <p:nvPr/>
        </p:nvSpPr>
        <p:spPr>
          <a:xfrm>
            <a:off x="8231718" y="5002264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73A5D54-AE26-4A33-B4E3-E6095FA2C993}"/>
              </a:ext>
            </a:extLst>
          </p:cNvPr>
          <p:cNvSpPr/>
          <p:nvPr/>
        </p:nvSpPr>
        <p:spPr>
          <a:xfrm>
            <a:off x="8692398" y="5980761"/>
            <a:ext cx="1590997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010-0000-0000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41BDE9E-7581-4B5D-B3D9-32B0BCB8EFDD}"/>
              </a:ext>
            </a:extLst>
          </p:cNvPr>
          <p:cNvSpPr/>
          <p:nvPr/>
        </p:nvSpPr>
        <p:spPr>
          <a:xfrm>
            <a:off x="10313175" y="5985057"/>
            <a:ext cx="693723" cy="237626"/>
          </a:xfrm>
          <a:prstGeom prst="roundRect">
            <a:avLst>
              <a:gd name="adj" fmla="val 12424"/>
            </a:avLst>
          </a:prstGeom>
          <a:solidFill>
            <a:srgbClr val="4186F7"/>
          </a:solidFill>
          <a:ln w="6350">
            <a:solidFill>
              <a:srgbClr val="4186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인증완료</a:t>
            </a:r>
          </a:p>
        </p:txBody>
      </p:sp>
    </p:spTree>
    <p:extLst>
      <p:ext uri="{BB962C8B-B14F-4D97-AF65-F5344CB8AC3E}">
        <p14:creationId xmlns:p14="http://schemas.microsoft.com/office/powerpoint/2010/main" val="72428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431F7EC-8F3D-4323-BC44-B387123163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7B11C8-F094-43A5-A56D-CFFF94D200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ACF177-4EF3-46B8-ADB8-E4190CCDE0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158">
            <a:extLst>
              <a:ext uri="{FF2B5EF4-FFF2-40B4-BE49-F238E27FC236}">
                <a16:creationId xmlns:a16="http://schemas.microsoft.com/office/drawing/2014/main" id="{3E1770C1-D66D-4C5A-B159-0DC617F53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052165"/>
              </p:ext>
            </p:extLst>
          </p:nvPr>
        </p:nvGraphicFramePr>
        <p:xfrm>
          <a:off x="8686113" y="898473"/>
          <a:ext cx="156624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747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번호로 아이디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전송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경고창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생성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(1-1) -&gt; (1-1)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로그인 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번호로 비밀번호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전송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경고창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생성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(2-1) -&gt; (2-1)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로그인 페이지로 이동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1-2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가입 이름과 번호가 불일치 시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경고창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생성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2-2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가입 아이디와 번호가 불일치 시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경고창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408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717665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5E2479F-B9C6-47D4-B72E-474F1E628DF8}"/>
              </a:ext>
            </a:extLst>
          </p:cNvPr>
          <p:cNvCxnSpPr>
            <a:cxnSpLocks/>
          </p:cNvCxnSpPr>
          <p:nvPr/>
        </p:nvCxnSpPr>
        <p:spPr>
          <a:xfrm>
            <a:off x="216878" y="1629627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44D2FDE-F34C-4C23-99A0-DF5F14EF70EC}"/>
              </a:ext>
            </a:extLst>
          </p:cNvPr>
          <p:cNvCxnSpPr>
            <a:cxnSpLocks/>
          </p:cNvCxnSpPr>
          <p:nvPr/>
        </p:nvCxnSpPr>
        <p:spPr>
          <a:xfrm flipH="1">
            <a:off x="204705" y="1479769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FF35C1-AAE6-4FFA-8848-C6C894E3CF92}"/>
              </a:ext>
            </a:extLst>
          </p:cNvPr>
          <p:cNvSpPr txBox="1"/>
          <p:nvPr/>
        </p:nvSpPr>
        <p:spPr>
          <a:xfrm>
            <a:off x="448630" y="1395131"/>
            <a:ext cx="117831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100" b="1">
                <a:latin typeface="+mj-lt"/>
                <a:ea typeface="+mj-ea"/>
              </a:rPr>
              <a:t>아이디 찾기</a:t>
            </a:r>
            <a:endParaRPr lang="ko-KR" altLang="en-US" sz="1600" b="1" dirty="0">
              <a:latin typeface="+mj-lt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7173352-D4E9-4819-8638-5E8804F8C0AA}"/>
              </a:ext>
            </a:extLst>
          </p:cNvPr>
          <p:cNvGrpSpPr/>
          <p:nvPr/>
        </p:nvGrpSpPr>
        <p:grpSpPr>
          <a:xfrm>
            <a:off x="316350" y="2997414"/>
            <a:ext cx="2321091" cy="495185"/>
            <a:chOff x="6053080" y="1749450"/>
            <a:chExt cx="2321091" cy="49518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0436D1-22E1-485A-A7AA-D7B4D9703128}"/>
                </a:ext>
              </a:extLst>
            </p:cNvPr>
            <p:cNvSpPr txBox="1"/>
            <p:nvPr/>
          </p:nvSpPr>
          <p:spPr>
            <a:xfrm>
              <a:off x="6053080" y="1749450"/>
              <a:ext cx="1371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핸드폰 번호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9F0A3E0-4361-4599-8831-D4D1BE28589E}"/>
                </a:ext>
              </a:extLst>
            </p:cNvPr>
            <p:cNvSpPr/>
            <p:nvPr/>
          </p:nvSpPr>
          <p:spPr>
            <a:xfrm>
              <a:off x="6059671" y="1998414"/>
              <a:ext cx="2314500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010-0000-0000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18E0F3C-DA94-48BD-A4DD-AAE6CF6E7111}"/>
              </a:ext>
            </a:extLst>
          </p:cNvPr>
          <p:cNvGrpSpPr/>
          <p:nvPr/>
        </p:nvGrpSpPr>
        <p:grpSpPr>
          <a:xfrm>
            <a:off x="316350" y="2186978"/>
            <a:ext cx="2321092" cy="495185"/>
            <a:chOff x="6053080" y="1749450"/>
            <a:chExt cx="2321092" cy="49518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437A17-AA5E-4655-9B19-3F461238432D}"/>
                </a:ext>
              </a:extLst>
            </p:cNvPr>
            <p:cNvSpPr txBox="1"/>
            <p:nvPr/>
          </p:nvSpPr>
          <p:spPr>
            <a:xfrm>
              <a:off x="6053080" y="1749450"/>
              <a:ext cx="1371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/>
                <a:t>이름</a:t>
              </a:r>
              <a:endParaRPr lang="ko-KR" altLang="en-US" sz="10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F9A8BD7-CE8A-4708-A850-9811CDB2A717}"/>
                </a:ext>
              </a:extLst>
            </p:cNvPr>
            <p:cNvSpPr/>
            <p:nvPr/>
          </p:nvSpPr>
          <p:spPr>
            <a:xfrm>
              <a:off x="6059672" y="1998414"/>
              <a:ext cx="2314500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이름을 입력하세요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.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0EB0BF5-9FE2-45A4-B974-89D10B6A893E}"/>
              </a:ext>
            </a:extLst>
          </p:cNvPr>
          <p:cNvCxnSpPr>
            <a:cxnSpLocks/>
          </p:cNvCxnSpPr>
          <p:nvPr/>
        </p:nvCxnSpPr>
        <p:spPr>
          <a:xfrm>
            <a:off x="3112714" y="1629627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D8F85B6-F857-4E78-B4A0-D4A7485074AD}"/>
              </a:ext>
            </a:extLst>
          </p:cNvPr>
          <p:cNvCxnSpPr>
            <a:cxnSpLocks/>
          </p:cNvCxnSpPr>
          <p:nvPr/>
        </p:nvCxnSpPr>
        <p:spPr>
          <a:xfrm flipH="1">
            <a:off x="3100541" y="1479769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8AAFEF1-015D-4C49-934D-5CE23133CE37}"/>
              </a:ext>
            </a:extLst>
          </p:cNvPr>
          <p:cNvSpPr txBox="1"/>
          <p:nvPr/>
        </p:nvSpPr>
        <p:spPr>
          <a:xfrm>
            <a:off x="3344466" y="1395131"/>
            <a:ext cx="117831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100" b="1">
                <a:latin typeface="+mj-lt"/>
                <a:ea typeface="+mj-ea"/>
              </a:rPr>
              <a:t>비밀번호 찾기</a:t>
            </a:r>
            <a:endParaRPr lang="ko-KR" altLang="en-US" sz="1600" b="1" dirty="0">
              <a:latin typeface="+mj-lt"/>
              <a:ea typeface="+mj-ea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94EBC65-FD5C-41C1-B775-7EC3D8F5BE1C}"/>
              </a:ext>
            </a:extLst>
          </p:cNvPr>
          <p:cNvGrpSpPr/>
          <p:nvPr/>
        </p:nvGrpSpPr>
        <p:grpSpPr>
          <a:xfrm>
            <a:off x="3211583" y="2997414"/>
            <a:ext cx="2321091" cy="495185"/>
            <a:chOff x="6053080" y="1749450"/>
            <a:chExt cx="2321091" cy="49518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18D8EA-AE88-4B7D-8E7F-B9CA86C3235E}"/>
                </a:ext>
              </a:extLst>
            </p:cNvPr>
            <p:cNvSpPr txBox="1"/>
            <p:nvPr/>
          </p:nvSpPr>
          <p:spPr>
            <a:xfrm>
              <a:off x="6053080" y="1749450"/>
              <a:ext cx="1371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핸드폰 번호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3C41C76-40BD-4D01-B405-37C198D909AC}"/>
                </a:ext>
              </a:extLst>
            </p:cNvPr>
            <p:cNvSpPr/>
            <p:nvPr/>
          </p:nvSpPr>
          <p:spPr>
            <a:xfrm>
              <a:off x="6059671" y="1998414"/>
              <a:ext cx="2314500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010-0000-0000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06C673C-A932-4FD0-8B47-A79591E489B9}"/>
              </a:ext>
            </a:extLst>
          </p:cNvPr>
          <p:cNvGrpSpPr/>
          <p:nvPr/>
        </p:nvGrpSpPr>
        <p:grpSpPr>
          <a:xfrm>
            <a:off x="3211583" y="2186978"/>
            <a:ext cx="2321092" cy="495185"/>
            <a:chOff x="6053080" y="1749450"/>
            <a:chExt cx="2321092" cy="49518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678F53-41C7-4CA8-BF5B-38BCB5660400}"/>
                </a:ext>
              </a:extLst>
            </p:cNvPr>
            <p:cNvSpPr txBox="1"/>
            <p:nvPr/>
          </p:nvSpPr>
          <p:spPr>
            <a:xfrm>
              <a:off x="6053080" y="1749450"/>
              <a:ext cx="1371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아이디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이메일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D60A4A6-6950-427D-8DB8-664EE7CF0F33}"/>
                </a:ext>
              </a:extLst>
            </p:cNvPr>
            <p:cNvSpPr/>
            <p:nvPr/>
          </p:nvSpPr>
          <p:spPr>
            <a:xfrm>
              <a:off x="6059672" y="1998414"/>
              <a:ext cx="2314500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90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이메일을 입력하세요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.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70CAEDB-E008-4967-9080-B97D67B24674}"/>
              </a:ext>
            </a:extLst>
          </p:cNvPr>
          <p:cNvSpPr/>
          <p:nvPr/>
        </p:nvSpPr>
        <p:spPr>
          <a:xfrm>
            <a:off x="3045474" y="6213663"/>
            <a:ext cx="2645554" cy="292886"/>
          </a:xfrm>
          <a:prstGeom prst="rect">
            <a:avLst/>
          </a:prstGeom>
          <a:solidFill>
            <a:srgbClr val="4186F7"/>
          </a:solidFill>
          <a:ln w="6350">
            <a:solidFill>
              <a:srgbClr val="4186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비밀번호 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SMS 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전송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84B8C7-6BFE-42CF-A7EA-F0384DAC32C4}"/>
              </a:ext>
            </a:extLst>
          </p:cNvPr>
          <p:cNvSpPr/>
          <p:nvPr/>
        </p:nvSpPr>
        <p:spPr>
          <a:xfrm>
            <a:off x="157415" y="6213663"/>
            <a:ext cx="2645554" cy="292886"/>
          </a:xfrm>
          <a:prstGeom prst="rect">
            <a:avLst/>
          </a:prstGeom>
          <a:solidFill>
            <a:srgbClr val="4186F7"/>
          </a:solidFill>
          <a:ln w="6350">
            <a:solidFill>
              <a:srgbClr val="4186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아이디 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SMS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로 전송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B2F4364-2810-4D8B-B37C-25E0E526B702}"/>
              </a:ext>
            </a:extLst>
          </p:cNvPr>
          <p:cNvSpPr/>
          <p:nvPr/>
        </p:nvSpPr>
        <p:spPr>
          <a:xfrm>
            <a:off x="2653093" y="6213663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AF23F5F-A2AC-42D5-8F22-F8FD05A18EFE}"/>
              </a:ext>
            </a:extLst>
          </p:cNvPr>
          <p:cNvSpPr/>
          <p:nvPr/>
        </p:nvSpPr>
        <p:spPr>
          <a:xfrm>
            <a:off x="5532674" y="6218016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A7E87A2-3813-48D5-92DD-C195E996F9F2}"/>
              </a:ext>
            </a:extLst>
          </p:cNvPr>
          <p:cNvSpPr/>
          <p:nvPr/>
        </p:nvSpPr>
        <p:spPr>
          <a:xfrm>
            <a:off x="6051659" y="1395131"/>
            <a:ext cx="2330020" cy="1219656"/>
          </a:xfrm>
          <a:prstGeom prst="roundRect">
            <a:avLst>
              <a:gd name="adj" fmla="val 6329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br>
              <a:rPr lang="en-US" altLang="ko-KR" sz="1000" dirty="0">
                <a:solidFill>
                  <a:schemeClr val="tx1"/>
                </a:solidFill>
                <a:latin typeface="+mn-ea"/>
              </a:rPr>
            </a:b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아이디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이메일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을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SMS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 전송했습니다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로그인 화면으로 이동합니다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83CCFAE-E127-412B-BDAB-DDA98FE39832}"/>
              </a:ext>
            </a:extLst>
          </p:cNvPr>
          <p:cNvSpPr/>
          <p:nvPr/>
        </p:nvSpPr>
        <p:spPr>
          <a:xfrm>
            <a:off x="7052363" y="2241228"/>
            <a:ext cx="328613" cy="155836"/>
          </a:xfrm>
          <a:prstGeom prst="roundRect">
            <a:avLst>
              <a:gd name="adj" fmla="val 50000"/>
            </a:avLst>
          </a:prstGeom>
          <a:solidFill>
            <a:srgbClr val="4186F7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+mn-ea"/>
              </a:rPr>
              <a:t>확인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69F1D9F-2C4A-41FB-87A9-2C52CD55F156}"/>
              </a:ext>
            </a:extLst>
          </p:cNvPr>
          <p:cNvSpPr/>
          <p:nvPr/>
        </p:nvSpPr>
        <p:spPr>
          <a:xfrm>
            <a:off x="6051659" y="4212679"/>
            <a:ext cx="2330020" cy="1219656"/>
          </a:xfrm>
          <a:prstGeom prst="roundRect">
            <a:avLst>
              <a:gd name="adj" fmla="val 6329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br>
              <a:rPr lang="en-US" altLang="ko-KR" sz="1000" dirty="0">
                <a:solidFill>
                  <a:schemeClr val="tx1"/>
                </a:solidFill>
                <a:latin typeface="+mn-ea"/>
              </a:rPr>
            </a:b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비밀번호를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SMS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 전송했습니다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로그인 화면으로 이동합니다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187C947-6E6D-4684-88A4-02EC153F5B0A}"/>
              </a:ext>
            </a:extLst>
          </p:cNvPr>
          <p:cNvSpPr/>
          <p:nvPr/>
        </p:nvSpPr>
        <p:spPr>
          <a:xfrm>
            <a:off x="7052363" y="5058776"/>
            <a:ext cx="328613" cy="155836"/>
          </a:xfrm>
          <a:prstGeom prst="roundRect">
            <a:avLst>
              <a:gd name="adj" fmla="val 50000"/>
            </a:avLst>
          </a:prstGeom>
          <a:solidFill>
            <a:srgbClr val="4186F7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+mn-ea"/>
              </a:rPr>
              <a:t>확인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88259D6-E650-4956-891B-FB2A0CDDDB91}"/>
              </a:ext>
            </a:extLst>
          </p:cNvPr>
          <p:cNvSpPr/>
          <p:nvPr/>
        </p:nvSpPr>
        <p:spPr>
          <a:xfrm>
            <a:off x="6065480" y="1326813"/>
            <a:ext cx="306990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1-1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9D2C200-1BD1-4A52-9E37-8CDE53EA517D}"/>
              </a:ext>
            </a:extLst>
          </p:cNvPr>
          <p:cNvSpPr/>
          <p:nvPr/>
        </p:nvSpPr>
        <p:spPr>
          <a:xfrm>
            <a:off x="6065480" y="4284687"/>
            <a:ext cx="306990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2-1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052D5D9-07A1-41C1-9E38-EDDA1677C72A}"/>
              </a:ext>
            </a:extLst>
          </p:cNvPr>
          <p:cNvSpPr/>
          <p:nvPr/>
        </p:nvSpPr>
        <p:spPr>
          <a:xfrm>
            <a:off x="6051659" y="2769788"/>
            <a:ext cx="2330020" cy="1219656"/>
          </a:xfrm>
          <a:prstGeom prst="roundRect">
            <a:avLst>
              <a:gd name="adj" fmla="val 6329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br>
              <a:rPr lang="en-US" altLang="ko-KR" sz="1000" dirty="0">
                <a:solidFill>
                  <a:schemeClr val="tx1"/>
                </a:solidFill>
                <a:latin typeface="+mn-ea"/>
              </a:rPr>
            </a:b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이름과 핸드폰 번호 정보가 다릅니다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다시 한번 확인해주세요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611C029-4229-416D-A432-C80D7A55C3E4}"/>
              </a:ext>
            </a:extLst>
          </p:cNvPr>
          <p:cNvSpPr/>
          <p:nvPr/>
        </p:nvSpPr>
        <p:spPr>
          <a:xfrm>
            <a:off x="7052363" y="3615885"/>
            <a:ext cx="328613" cy="155836"/>
          </a:xfrm>
          <a:prstGeom prst="roundRect">
            <a:avLst>
              <a:gd name="adj" fmla="val 50000"/>
            </a:avLst>
          </a:prstGeom>
          <a:solidFill>
            <a:srgbClr val="4186F7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+mn-ea"/>
              </a:rPr>
              <a:t>확인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B379E1E-094B-41D1-895C-D7E5F1C4E6F0}"/>
              </a:ext>
            </a:extLst>
          </p:cNvPr>
          <p:cNvSpPr/>
          <p:nvPr/>
        </p:nvSpPr>
        <p:spPr>
          <a:xfrm>
            <a:off x="6065480" y="2701470"/>
            <a:ext cx="306990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1-2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E7F68FD-CFCE-43CC-BB0B-F67F6199FBFF}"/>
              </a:ext>
            </a:extLst>
          </p:cNvPr>
          <p:cNvSpPr/>
          <p:nvPr/>
        </p:nvSpPr>
        <p:spPr>
          <a:xfrm>
            <a:off x="6051659" y="5603835"/>
            <a:ext cx="2330020" cy="1219656"/>
          </a:xfrm>
          <a:prstGeom prst="roundRect">
            <a:avLst>
              <a:gd name="adj" fmla="val 6329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br>
              <a:rPr lang="en-US" altLang="ko-KR" sz="1000" dirty="0">
                <a:solidFill>
                  <a:schemeClr val="tx1"/>
                </a:solidFill>
                <a:latin typeface="+mn-ea"/>
              </a:rPr>
            </a:b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아이디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이메일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와 핸드폰 번호 정보가 다릅니다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다시 한번 확인해주세요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7508B6C-2720-4057-9190-8B51C0185CAC}"/>
              </a:ext>
            </a:extLst>
          </p:cNvPr>
          <p:cNvSpPr/>
          <p:nvPr/>
        </p:nvSpPr>
        <p:spPr>
          <a:xfrm>
            <a:off x="7052363" y="6449932"/>
            <a:ext cx="328613" cy="155836"/>
          </a:xfrm>
          <a:prstGeom prst="roundRect">
            <a:avLst>
              <a:gd name="adj" fmla="val 50000"/>
            </a:avLst>
          </a:prstGeom>
          <a:solidFill>
            <a:srgbClr val="4186F7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+mn-ea"/>
              </a:rPr>
              <a:t>확인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CD27AE4-5B39-4253-A405-FA7D888E356A}"/>
              </a:ext>
            </a:extLst>
          </p:cNvPr>
          <p:cNvSpPr/>
          <p:nvPr/>
        </p:nvSpPr>
        <p:spPr>
          <a:xfrm>
            <a:off x="6065480" y="5675843"/>
            <a:ext cx="306990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2-2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081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D4AD21D0-DFEC-4E2B-9628-4B473677DEC6}"/>
              </a:ext>
            </a:extLst>
          </p:cNvPr>
          <p:cNvGrpSpPr/>
          <p:nvPr/>
        </p:nvGrpSpPr>
        <p:grpSpPr>
          <a:xfrm>
            <a:off x="152377" y="2700511"/>
            <a:ext cx="2645554" cy="3806038"/>
            <a:chOff x="133905" y="2700511"/>
            <a:chExt cx="2645554" cy="3806038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BC7B74F2-79F8-4316-A6DA-21B753F39329}"/>
                </a:ext>
              </a:extLst>
            </p:cNvPr>
            <p:cNvGrpSpPr/>
            <p:nvPr/>
          </p:nvGrpSpPr>
          <p:grpSpPr>
            <a:xfrm>
              <a:off x="1174442" y="2700511"/>
              <a:ext cx="748990" cy="748990"/>
              <a:chOff x="3389973" y="1911264"/>
              <a:chExt cx="443078" cy="443078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24F64205-A845-4829-AD93-8CE492FDFF89}"/>
                  </a:ext>
                </a:extLst>
              </p:cNvPr>
              <p:cNvSpPr/>
              <p:nvPr/>
            </p:nvSpPr>
            <p:spPr>
              <a:xfrm>
                <a:off x="3389973" y="1911264"/>
                <a:ext cx="443078" cy="44307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9431EF65-A029-46B9-9EDC-D0836205EA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62691" y="1981272"/>
                <a:ext cx="308004" cy="3086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6B5DFDA7-5B30-4601-AE32-B625114DB6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61531" y="1981272"/>
                <a:ext cx="309164" cy="3086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FC4F494-6ED0-4957-814C-E2A5215B6193}"/>
                </a:ext>
              </a:extLst>
            </p:cNvPr>
            <p:cNvSpPr txBox="1"/>
            <p:nvPr/>
          </p:nvSpPr>
          <p:spPr>
            <a:xfrm>
              <a:off x="157147" y="3765147"/>
              <a:ext cx="5760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이름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AFE292F2-19C0-42CB-8EF4-F7C5CD344CF6}"/>
                </a:ext>
              </a:extLst>
            </p:cNvPr>
            <p:cNvCxnSpPr>
              <a:cxnSpLocks/>
            </p:cNvCxnSpPr>
            <p:nvPr/>
          </p:nvCxnSpPr>
          <p:spPr>
            <a:xfrm>
              <a:off x="551095" y="3968080"/>
              <a:ext cx="2030549" cy="0"/>
            </a:xfrm>
            <a:prstGeom prst="line">
              <a:avLst/>
            </a:prstGeom>
            <a:ln>
              <a:solidFill>
                <a:srgbClr val="4186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C8F65E2-2600-4E2A-B320-8A66A2E9CBFF}"/>
                </a:ext>
              </a:extLst>
            </p:cNvPr>
            <p:cNvGrpSpPr/>
            <p:nvPr/>
          </p:nvGrpSpPr>
          <p:grpSpPr>
            <a:xfrm>
              <a:off x="1722313" y="3257565"/>
              <a:ext cx="163026" cy="163026"/>
              <a:chOff x="7164710" y="3086392"/>
              <a:chExt cx="257244" cy="257244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02C1BA60-EC39-4774-80E7-577F0B46516D}"/>
                  </a:ext>
                </a:extLst>
              </p:cNvPr>
              <p:cNvSpPr/>
              <p:nvPr/>
            </p:nvSpPr>
            <p:spPr>
              <a:xfrm>
                <a:off x="7164710" y="3086392"/>
                <a:ext cx="257244" cy="25724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856FE16C-E026-4080-BCFD-FBA8B9A3F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1998" y="3122398"/>
                <a:ext cx="182668" cy="182668"/>
              </a:xfrm>
              <a:prstGeom prst="rect">
                <a:avLst/>
              </a:prstGeom>
            </p:spPr>
          </p:pic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2AC08C0-4566-4B7C-96C3-20E6F00C88BB}"/>
                </a:ext>
              </a:extLst>
            </p:cNvPr>
            <p:cNvSpPr txBox="1"/>
            <p:nvPr/>
          </p:nvSpPr>
          <p:spPr>
            <a:xfrm>
              <a:off x="1191874" y="3689573"/>
              <a:ext cx="7489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홍길동</a:t>
              </a: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9DF2389A-6450-4E02-9968-E1662446E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3611" y="3791414"/>
              <a:ext cx="161808" cy="161808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BC81703-360F-43C4-8A49-3B6F87B739B9}"/>
                </a:ext>
              </a:extLst>
            </p:cNvPr>
            <p:cNvSpPr/>
            <p:nvPr/>
          </p:nvSpPr>
          <p:spPr>
            <a:xfrm>
              <a:off x="133905" y="6213663"/>
              <a:ext cx="2645554" cy="292886"/>
            </a:xfrm>
            <a:prstGeom prst="rect">
              <a:avLst/>
            </a:prstGeom>
            <a:solidFill>
              <a:srgbClr val="4186F7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  <a:latin typeface="+mn-ea"/>
                </a:rPr>
                <a:t>확인</a:t>
              </a:r>
              <a:endParaRPr lang="ko-KR" altLang="en-US" sz="1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017496C-895C-4DD7-B956-D416E16174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8F5D48-FA78-4709-BF27-B57BD7B5A9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628AD9-2C2F-4684-8A3A-0ADC025C23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err="1"/>
              <a:t>최초로그인팝업</a:t>
            </a:r>
            <a:r>
              <a:rPr lang="en-US" altLang="ko-KR" dirty="0"/>
              <a:t>/</a:t>
            </a:r>
            <a:r>
              <a:rPr lang="ko-KR" altLang="en-US" dirty="0"/>
              <a:t>최초로그인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3E44D0-D0D3-46BB-BE1F-C0902BD8522F}"/>
              </a:ext>
            </a:extLst>
          </p:cNvPr>
          <p:cNvGrpSpPr/>
          <p:nvPr/>
        </p:nvGrpSpPr>
        <p:grpSpPr>
          <a:xfrm>
            <a:off x="4077549" y="2700511"/>
            <a:ext cx="748990" cy="748990"/>
            <a:chOff x="3389973" y="1911264"/>
            <a:chExt cx="443078" cy="44307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B3C7B1E-4155-4AC1-9D6A-A9BDD32DA860}"/>
                </a:ext>
              </a:extLst>
            </p:cNvPr>
            <p:cNvSpPr/>
            <p:nvPr/>
          </p:nvSpPr>
          <p:spPr>
            <a:xfrm>
              <a:off x="3389973" y="1911264"/>
              <a:ext cx="443078" cy="4430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0331B82-67C0-44AE-AE8D-99E4F95906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2691" y="1981272"/>
              <a:ext cx="308004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47B85CC-437D-4E7C-B032-4EFDE435AD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61531" y="1981272"/>
              <a:ext cx="309164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D9EE3E-DCA1-4856-BDF6-7F0F6886EEC8}"/>
              </a:ext>
            </a:extLst>
          </p:cNvPr>
          <p:cNvSpPr txBox="1"/>
          <p:nvPr/>
        </p:nvSpPr>
        <p:spPr>
          <a:xfrm>
            <a:off x="3060254" y="3765147"/>
            <a:ext cx="576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이름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B46159C-8ECD-4D3B-B989-80DA9D06E3F5}"/>
              </a:ext>
            </a:extLst>
          </p:cNvPr>
          <p:cNvCxnSpPr>
            <a:cxnSpLocks/>
          </p:cNvCxnSpPr>
          <p:nvPr/>
        </p:nvCxnSpPr>
        <p:spPr>
          <a:xfrm>
            <a:off x="3454202" y="3968080"/>
            <a:ext cx="2030549" cy="0"/>
          </a:xfrm>
          <a:prstGeom prst="line">
            <a:avLst/>
          </a:prstGeom>
          <a:ln>
            <a:solidFill>
              <a:srgbClr val="4186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C4F227B-67B8-4471-AF4E-3D99D33009A8}"/>
              </a:ext>
            </a:extLst>
          </p:cNvPr>
          <p:cNvGrpSpPr/>
          <p:nvPr/>
        </p:nvGrpSpPr>
        <p:grpSpPr>
          <a:xfrm>
            <a:off x="4625420" y="3257565"/>
            <a:ext cx="163026" cy="163026"/>
            <a:chOff x="7164710" y="3086392"/>
            <a:chExt cx="257244" cy="257244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64A9E32-8ABF-446F-9767-85CD15E82BCC}"/>
                </a:ext>
              </a:extLst>
            </p:cNvPr>
            <p:cNvSpPr/>
            <p:nvPr/>
          </p:nvSpPr>
          <p:spPr>
            <a:xfrm>
              <a:off x="7164710" y="3086392"/>
              <a:ext cx="257244" cy="25724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1CC018CC-2D03-4C1E-B8DC-A03467A8B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1998" y="3122398"/>
              <a:ext cx="182668" cy="182668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43A9A8B-BC47-439D-BC18-D34C1137C2D1}"/>
              </a:ext>
            </a:extLst>
          </p:cNvPr>
          <p:cNvSpPr txBox="1"/>
          <p:nvPr/>
        </p:nvSpPr>
        <p:spPr>
          <a:xfrm>
            <a:off x="4094981" y="3689573"/>
            <a:ext cx="748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홍길동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828524AA-A903-414F-8106-7A20F32E50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18" y="3791414"/>
            <a:ext cx="161808" cy="161808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177B5973-42CA-4BF8-96C5-3C5ACC9F35DA}"/>
              </a:ext>
            </a:extLst>
          </p:cNvPr>
          <p:cNvSpPr/>
          <p:nvPr/>
        </p:nvSpPr>
        <p:spPr>
          <a:xfrm>
            <a:off x="3046248" y="6213663"/>
            <a:ext cx="2645554" cy="292886"/>
          </a:xfrm>
          <a:prstGeom prst="rect">
            <a:avLst/>
          </a:prstGeom>
          <a:solidFill>
            <a:srgbClr val="4186F7"/>
          </a:solidFill>
          <a:ln w="6350">
            <a:solidFill>
              <a:srgbClr val="4186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+mn-ea"/>
              </a:rPr>
              <a:t>확인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45" name="표 158">
            <a:extLst>
              <a:ext uri="{FF2B5EF4-FFF2-40B4-BE49-F238E27FC236}">
                <a16:creationId xmlns:a16="http://schemas.microsoft.com/office/drawing/2014/main" id="{99E4401B-7340-4A31-BAA3-66A0CD71E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731792"/>
              </p:ext>
            </p:extLst>
          </p:nvPr>
        </p:nvGraphicFramePr>
        <p:xfrm>
          <a:off x="8686113" y="898473"/>
          <a:ext cx="156624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최초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로그인시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가입 절차 끝낸 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최초로그인 화면 위에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알럿창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사진 업로드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-(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선택사항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한글만 입력 가능 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글자수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-(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필수사항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text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변경사항 저장 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홈 으로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</a:tbl>
          </a:graphicData>
        </a:graphic>
      </p:graphicFrame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5B2F8AA9-1FB1-45FE-8D81-AA8EA835E3C8}"/>
              </a:ext>
            </a:extLst>
          </p:cNvPr>
          <p:cNvSpPr/>
          <p:nvPr/>
        </p:nvSpPr>
        <p:spPr>
          <a:xfrm>
            <a:off x="138201" y="1844029"/>
            <a:ext cx="2688472" cy="4816921"/>
          </a:xfrm>
          <a:prstGeom prst="roundRect">
            <a:avLst>
              <a:gd name="adj" fmla="val 3439"/>
            </a:avLst>
          </a:prstGeom>
          <a:solidFill>
            <a:schemeClr val="bg1">
              <a:alpha val="7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b="1" dirty="0">
              <a:solidFill>
                <a:sysClr val="windowText" lastClr="000000"/>
              </a:solidFill>
              <a:latin typeface="+mj-lt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BBCFB5B-94A1-4B50-B101-E47994F196FA}"/>
              </a:ext>
            </a:extLst>
          </p:cNvPr>
          <p:cNvGrpSpPr/>
          <p:nvPr/>
        </p:nvGrpSpPr>
        <p:grpSpPr>
          <a:xfrm>
            <a:off x="274513" y="3837327"/>
            <a:ext cx="2412182" cy="1728192"/>
            <a:chOff x="8100815" y="4140671"/>
            <a:chExt cx="3168352" cy="1728192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386ED4AC-B5D8-40D9-9942-5F625578E73E}"/>
                </a:ext>
              </a:extLst>
            </p:cNvPr>
            <p:cNvSpPr/>
            <p:nvPr/>
          </p:nvSpPr>
          <p:spPr>
            <a:xfrm>
              <a:off x="8100815" y="4140671"/>
              <a:ext cx="3168352" cy="1728192"/>
            </a:xfrm>
            <a:prstGeom prst="roundRect">
              <a:avLst>
                <a:gd name="adj" fmla="val 6329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이벤트 및 마케팅 활용 동의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이벤트 알림과 마케팅 활용에 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동의하시면 확인을 눌러주세요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.</a:t>
              </a:r>
            </a:p>
            <a:p>
              <a:pPr algn="ctr"/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- 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이후에 설정에서 변경 가능합니다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.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7D2D5F4-97A5-4F34-B9A6-E4284E253F63}"/>
                </a:ext>
              </a:extLst>
            </p:cNvPr>
            <p:cNvGrpSpPr/>
            <p:nvPr/>
          </p:nvGrpSpPr>
          <p:grpSpPr>
            <a:xfrm>
              <a:off x="9330351" y="5596143"/>
              <a:ext cx="709279" cy="155836"/>
              <a:chOff x="9407759" y="6483880"/>
              <a:chExt cx="709279" cy="155836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D8EEF652-3DC7-4FBC-BF7F-5F6AA241D24A}"/>
                  </a:ext>
                </a:extLst>
              </p:cNvPr>
              <p:cNvSpPr/>
              <p:nvPr/>
            </p:nvSpPr>
            <p:spPr>
              <a:xfrm>
                <a:off x="9407759" y="6483880"/>
                <a:ext cx="328613" cy="15583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  <a:latin typeface="+mn-ea"/>
                  </a:rPr>
                  <a:t>취소</a:t>
                </a: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E7D10AEE-A64A-4D39-B5D8-CC827E8C9FE3}"/>
                  </a:ext>
                </a:extLst>
              </p:cNvPr>
              <p:cNvSpPr/>
              <p:nvPr/>
            </p:nvSpPr>
            <p:spPr>
              <a:xfrm>
                <a:off x="9788425" y="6483880"/>
                <a:ext cx="328613" cy="155836"/>
              </a:xfrm>
              <a:prstGeom prst="roundRect">
                <a:avLst>
                  <a:gd name="adj" fmla="val 50000"/>
                </a:avLst>
              </a:prstGeom>
              <a:solidFill>
                <a:srgbClr val="4186F7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  <a:latin typeface="+mn-ea"/>
                  </a:rPr>
                  <a:t>확인</a:t>
                </a:r>
              </a:p>
            </p:txBody>
          </p:sp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2F0AB95-10E1-4790-8CE8-0F8E2F9E6C8F}"/>
                </a:ext>
              </a:extLst>
            </p:cNvPr>
            <p:cNvCxnSpPr>
              <a:cxnSpLocks/>
            </p:cNvCxnSpPr>
            <p:nvPr/>
          </p:nvCxnSpPr>
          <p:spPr>
            <a:xfrm>
              <a:off x="8244830" y="4716735"/>
              <a:ext cx="28803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id="{88AEB704-907E-4D53-B546-AD86FC790E33}"/>
              </a:ext>
            </a:extLst>
          </p:cNvPr>
          <p:cNvSpPr/>
          <p:nvPr/>
        </p:nvSpPr>
        <p:spPr>
          <a:xfrm>
            <a:off x="2395143" y="3897382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F7C630C-E743-4F28-87DD-4672A96FFF5E}"/>
              </a:ext>
            </a:extLst>
          </p:cNvPr>
          <p:cNvSpPr/>
          <p:nvPr/>
        </p:nvSpPr>
        <p:spPr>
          <a:xfrm>
            <a:off x="4743047" y="3173666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C62CFB7-B131-4E08-AD43-2F1508E80A07}"/>
              </a:ext>
            </a:extLst>
          </p:cNvPr>
          <p:cNvSpPr/>
          <p:nvPr/>
        </p:nvSpPr>
        <p:spPr>
          <a:xfrm>
            <a:off x="3670784" y="3798863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5A33CCA-EC67-4A69-9A8A-1EF0E6CAC4A1}"/>
              </a:ext>
            </a:extLst>
          </p:cNvPr>
          <p:cNvSpPr/>
          <p:nvPr/>
        </p:nvSpPr>
        <p:spPr>
          <a:xfrm>
            <a:off x="5432574" y="3798863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579535-3E96-4A69-B37C-176AE3FE416E}"/>
              </a:ext>
            </a:extLst>
          </p:cNvPr>
          <p:cNvSpPr txBox="1"/>
          <p:nvPr/>
        </p:nvSpPr>
        <p:spPr>
          <a:xfrm>
            <a:off x="4932462" y="3737248"/>
            <a:ext cx="465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(3/10)</a:t>
            </a:r>
            <a:endParaRPr lang="ko-KR" altLang="en-US" sz="900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2A0A518A-14D8-4F75-ABC1-6E8A1B8DCA5A}"/>
              </a:ext>
            </a:extLst>
          </p:cNvPr>
          <p:cNvSpPr/>
          <p:nvPr/>
        </p:nvSpPr>
        <p:spPr>
          <a:xfrm>
            <a:off x="5302218" y="6264798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961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DC76473-CE02-4C5A-B2C0-EA37BE12AF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B20EF5F-FF16-47BA-821E-E3ADF28BDC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홈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9D248EE8-6D06-470B-8ADB-022DCA77FC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/</a:t>
            </a:r>
            <a:r>
              <a:rPr lang="ko-KR" altLang="en-US" dirty="0"/>
              <a:t>햄버거</a:t>
            </a:r>
            <a:r>
              <a:rPr lang="en-US" altLang="ko-KR" dirty="0"/>
              <a:t> </a:t>
            </a:r>
            <a:r>
              <a:rPr lang="ko-KR" altLang="en-US" dirty="0"/>
              <a:t>네비게이션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82B018-574D-434C-9018-83028D760005}"/>
              </a:ext>
            </a:extLst>
          </p:cNvPr>
          <p:cNvSpPr txBox="1"/>
          <p:nvPr/>
        </p:nvSpPr>
        <p:spPr>
          <a:xfrm>
            <a:off x="323950" y="1764407"/>
            <a:ext cx="804805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2021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년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7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 1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일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</a:endParaRPr>
          </a:p>
          <a:p>
            <a:r>
              <a:rPr lang="ko-KR" altLang="en-US" sz="1000" b="1" dirty="0">
                <a:latin typeface="+mj-lt"/>
                <a:ea typeface="+mj-ea"/>
              </a:rPr>
              <a:t>오늘의 수업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D806B33-85FE-4184-8BE3-A2B53ED448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70" y="1358187"/>
            <a:ext cx="216024" cy="216024"/>
          </a:xfrm>
          <a:prstGeom prst="rect">
            <a:avLst/>
          </a:prstGeom>
        </p:spPr>
      </p:pic>
      <p:sp>
        <p:nvSpPr>
          <p:cNvPr id="38" name="사각형: 둥근 위쪽 모서리 37">
            <a:extLst>
              <a:ext uri="{FF2B5EF4-FFF2-40B4-BE49-F238E27FC236}">
                <a16:creationId xmlns:a16="http://schemas.microsoft.com/office/drawing/2014/main" id="{75109C33-E8DF-401A-9D43-AF53F1DA90A8}"/>
              </a:ext>
            </a:extLst>
          </p:cNvPr>
          <p:cNvSpPr/>
          <p:nvPr/>
        </p:nvSpPr>
        <p:spPr>
          <a:xfrm rot="5400000">
            <a:off x="1418690" y="2919796"/>
            <a:ext cx="5210176" cy="1961383"/>
          </a:xfrm>
          <a:prstGeom prst="round2SameRect">
            <a:avLst>
              <a:gd name="adj1" fmla="val 4167"/>
              <a:gd name="adj2" fmla="val 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3182C7AE-5356-40C7-9FEB-7EE236D371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923" y="1358187"/>
            <a:ext cx="216024" cy="216024"/>
          </a:xfrm>
          <a:prstGeom prst="rect">
            <a:avLst/>
          </a:prstGeom>
        </p:spPr>
      </p:pic>
      <p:sp>
        <p:nvSpPr>
          <p:cNvPr id="23" name="화살표: 갈매기형 수장 22">
            <a:extLst>
              <a:ext uri="{FF2B5EF4-FFF2-40B4-BE49-F238E27FC236}">
                <a16:creationId xmlns:a16="http://schemas.microsoft.com/office/drawing/2014/main" id="{5D675B48-F378-4893-A614-CD589F59E006}"/>
              </a:ext>
            </a:extLst>
          </p:cNvPr>
          <p:cNvSpPr/>
          <p:nvPr/>
        </p:nvSpPr>
        <p:spPr>
          <a:xfrm rot="10800000" flipV="1">
            <a:off x="4861409" y="1405986"/>
            <a:ext cx="48193" cy="96386"/>
          </a:xfrm>
          <a:prstGeom prst="chevron">
            <a:avLst>
              <a:gd name="adj" fmla="val 92261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0CCA7B-DBF5-48BF-914F-532EBB7871C5}"/>
              </a:ext>
            </a:extLst>
          </p:cNvPr>
          <p:cNvSpPr txBox="1"/>
          <p:nvPr/>
        </p:nvSpPr>
        <p:spPr>
          <a:xfrm>
            <a:off x="3780334" y="2073925"/>
            <a:ext cx="129614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900" dirty="0" err="1">
                <a:latin typeface="+mj-lt"/>
                <a:ea typeface="+mj-ea"/>
              </a:rPr>
              <a:t>김학생</a:t>
            </a:r>
            <a:endParaRPr lang="en-US" altLang="ko-KR" sz="900" dirty="0">
              <a:latin typeface="+mj-lt"/>
              <a:ea typeface="+mj-ea"/>
            </a:endParaRPr>
          </a:p>
          <a:p>
            <a:pPr>
              <a:spcBef>
                <a:spcPts val="600"/>
              </a:spcBef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최근 운동일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: 2021-06-30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E5B796-01C8-4173-9E96-8DB148C6F1FA}"/>
              </a:ext>
            </a:extLst>
          </p:cNvPr>
          <p:cNvSpPr txBox="1"/>
          <p:nvPr/>
        </p:nvSpPr>
        <p:spPr>
          <a:xfrm>
            <a:off x="3178085" y="2975476"/>
            <a:ext cx="1178313" cy="12464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800"/>
              </a:spcBef>
            </a:pPr>
            <a:r>
              <a:rPr lang="ko-KR" altLang="en-US" sz="900" dirty="0">
                <a:latin typeface="+mj-lt"/>
                <a:ea typeface="+mj-ea"/>
              </a:rPr>
              <a:t>강좌</a:t>
            </a:r>
            <a:endParaRPr lang="en-US" altLang="ko-KR" sz="900" dirty="0">
              <a:latin typeface="+mj-lt"/>
              <a:ea typeface="+mj-ea"/>
            </a:endParaRPr>
          </a:p>
          <a:p>
            <a:pPr>
              <a:spcBef>
                <a:spcPts val="1800"/>
              </a:spcBef>
            </a:pPr>
            <a:r>
              <a:rPr lang="ko-KR" altLang="en-US" sz="900" dirty="0">
                <a:latin typeface="+mj-lt"/>
                <a:ea typeface="+mj-ea"/>
              </a:rPr>
              <a:t>메시지</a:t>
            </a:r>
            <a:endParaRPr lang="en-US" altLang="ko-KR" sz="900" dirty="0">
              <a:latin typeface="+mj-lt"/>
              <a:ea typeface="+mj-ea"/>
            </a:endParaRPr>
          </a:p>
          <a:p>
            <a:pPr>
              <a:spcBef>
                <a:spcPts val="1800"/>
              </a:spcBef>
            </a:pPr>
            <a:r>
              <a:rPr lang="ko-KR" altLang="en-US" sz="900" dirty="0">
                <a:latin typeface="+mj-lt"/>
                <a:ea typeface="+mj-ea"/>
              </a:rPr>
              <a:t>강좌 게시판</a:t>
            </a:r>
            <a:endParaRPr lang="en-US" altLang="ko-KR" sz="900" dirty="0">
              <a:latin typeface="+mj-lt"/>
              <a:ea typeface="+mj-ea"/>
            </a:endParaRPr>
          </a:p>
          <a:p>
            <a:pPr>
              <a:spcBef>
                <a:spcPts val="1800"/>
              </a:spcBef>
            </a:pPr>
            <a:r>
              <a:rPr lang="ko-KR" altLang="en-US" sz="900" dirty="0">
                <a:latin typeface="+mj-lt"/>
                <a:ea typeface="+mj-ea"/>
              </a:rPr>
              <a:t>환경 설정</a:t>
            </a:r>
          </a:p>
        </p:txBody>
      </p:sp>
      <p:sp>
        <p:nvSpPr>
          <p:cNvPr id="41" name="화살표: 갈매기형 수장 40">
            <a:extLst>
              <a:ext uri="{FF2B5EF4-FFF2-40B4-BE49-F238E27FC236}">
                <a16:creationId xmlns:a16="http://schemas.microsoft.com/office/drawing/2014/main" id="{D9CFA213-43DD-4AC2-9118-324A898A002F}"/>
              </a:ext>
            </a:extLst>
          </p:cNvPr>
          <p:cNvSpPr/>
          <p:nvPr/>
        </p:nvSpPr>
        <p:spPr>
          <a:xfrm flipV="1">
            <a:off x="4854874" y="2991409"/>
            <a:ext cx="48193" cy="96386"/>
          </a:xfrm>
          <a:prstGeom prst="chevron">
            <a:avLst>
              <a:gd name="adj" fmla="val 92261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2" name="화살표: 갈매기형 수장 41">
            <a:extLst>
              <a:ext uri="{FF2B5EF4-FFF2-40B4-BE49-F238E27FC236}">
                <a16:creationId xmlns:a16="http://schemas.microsoft.com/office/drawing/2014/main" id="{02BFA72F-CE49-4D2F-A8CF-68B813798B6F}"/>
              </a:ext>
            </a:extLst>
          </p:cNvPr>
          <p:cNvSpPr/>
          <p:nvPr/>
        </p:nvSpPr>
        <p:spPr>
          <a:xfrm flipV="1">
            <a:off x="4854874" y="3356734"/>
            <a:ext cx="48193" cy="96386"/>
          </a:xfrm>
          <a:prstGeom prst="chevron">
            <a:avLst>
              <a:gd name="adj" fmla="val 92261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3" name="화살표: 갈매기형 수장 42">
            <a:extLst>
              <a:ext uri="{FF2B5EF4-FFF2-40B4-BE49-F238E27FC236}">
                <a16:creationId xmlns:a16="http://schemas.microsoft.com/office/drawing/2014/main" id="{7F59D4FA-4AA7-434A-B718-DD5551767965}"/>
              </a:ext>
            </a:extLst>
          </p:cNvPr>
          <p:cNvSpPr/>
          <p:nvPr/>
        </p:nvSpPr>
        <p:spPr>
          <a:xfrm flipV="1">
            <a:off x="4854874" y="3722060"/>
            <a:ext cx="48193" cy="96386"/>
          </a:xfrm>
          <a:prstGeom prst="chevron">
            <a:avLst>
              <a:gd name="adj" fmla="val 92261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5E3A87C3-5C16-4004-BFC8-48F63DB89400}"/>
              </a:ext>
            </a:extLst>
          </p:cNvPr>
          <p:cNvCxnSpPr>
            <a:cxnSpLocks/>
          </p:cNvCxnSpPr>
          <p:nvPr/>
        </p:nvCxnSpPr>
        <p:spPr>
          <a:xfrm>
            <a:off x="3099524" y="2562232"/>
            <a:ext cx="18405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3A7F051E-B078-4109-8CCF-2255121199D7}"/>
              </a:ext>
            </a:extLst>
          </p:cNvPr>
          <p:cNvSpPr/>
          <p:nvPr/>
        </p:nvSpPr>
        <p:spPr>
          <a:xfrm>
            <a:off x="152054" y="2189353"/>
            <a:ext cx="2645750" cy="863866"/>
          </a:xfrm>
          <a:prstGeom prst="roundRect">
            <a:avLst>
              <a:gd name="adj" fmla="val 3439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b="1">
              <a:solidFill>
                <a:sysClr val="windowText" lastClr="000000"/>
              </a:solidFill>
              <a:latin typeface="+mj-lt"/>
            </a:endParaRPr>
          </a:p>
          <a:p>
            <a:r>
              <a:rPr lang="ko-KR" altLang="en-US" sz="900" b="1">
                <a:solidFill>
                  <a:sysClr val="windowText" lastClr="000000"/>
                </a:solidFill>
                <a:latin typeface="+mj-lt"/>
              </a:rPr>
              <a:t>수업 </a:t>
            </a:r>
            <a:r>
              <a:rPr lang="ko-KR" altLang="en-US" sz="900" b="1" dirty="0">
                <a:solidFill>
                  <a:sysClr val="windowText" lastClr="000000"/>
                </a:solidFill>
                <a:latin typeface="+mj-lt"/>
              </a:rPr>
              <a:t>제목입니다</a:t>
            </a:r>
            <a:r>
              <a:rPr lang="en-US" altLang="ko-KR" sz="900" b="1">
                <a:solidFill>
                  <a:sysClr val="windowText" lastClr="000000"/>
                </a:solidFill>
                <a:latin typeface="+mj-lt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ko-KR" altLang="en-US" sz="900">
                <a:solidFill>
                  <a:sysClr val="windowText" lastClr="000000"/>
                </a:solidFill>
                <a:latin typeface="+mj-lt"/>
              </a:rPr>
              <a:t>인공지능 </a:t>
            </a:r>
            <a:r>
              <a:rPr lang="ko-KR" altLang="en-US" sz="900" dirty="0" err="1">
                <a:solidFill>
                  <a:sysClr val="windowText" lastClr="000000"/>
                </a:solidFill>
                <a:latin typeface="+mj-lt"/>
              </a:rPr>
              <a:t>홈트레이닝</a:t>
            </a:r>
            <a:r>
              <a:rPr lang="en-US" altLang="ko-KR" sz="90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ko-KR" altLang="en-US" sz="900">
                <a:solidFill>
                  <a:sysClr val="windowText" lastClr="000000"/>
                </a:solidFill>
                <a:latin typeface="+mj-lt"/>
              </a:rPr>
              <a:t>스쿼트</a:t>
            </a:r>
            <a:r>
              <a:rPr lang="en-US" altLang="ko-KR" sz="900">
                <a:solidFill>
                  <a:sysClr val="windowText" lastClr="000000"/>
                </a:solidFill>
                <a:latin typeface="+mj-lt"/>
              </a:rPr>
              <a:t>,</a:t>
            </a:r>
            <a:r>
              <a:rPr lang="ko-KR" altLang="en-US" sz="90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ko-KR" altLang="en-US" sz="900" dirty="0" err="1">
                <a:solidFill>
                  <a:sysClr val="windowText" lastClr="000000"/>
                </a:solidFill>
                <a:latin typeface="+mj-lt"/>
              </a:rPr>
              <a:t>런지</a:t>
            </a:r>
            <a:r>
              <a:rPr lang="en-US" altLang="ko-KR" sz="90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altLang="ko-KR" sz="900" dirty="0">
              <a:solidFill>
                <a:sysClr val="windowText" lastClr="000000"/>
              </a:solidFill>
              <a:latin typeface="+mj-lt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96713EFC-CF89-4DF8-9A35-21AEB9CEF5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5" y="2826615"/>
            <a:ext cx="173740" cy="17374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AF78FFDA-69ED-4306-88D9-0EE852364F72}"/>
              </a:ext>
            </a:extLst>
          </p:cNvPr>
          <p:cNvSpPr txBox="1"/>
          <p:nvPr/>
        </p:nvSpPr>
        <p:spPr>
          <a:xfrm>
            <a:off x="599539" y="2830404"/>
            <a:ext cx="1726442" cy="1407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j-lt"/>
              </a:rPr>
              <a:t>2021-06-01 ~ 2021-07-01</a:t>
            </a:r>
          </a:p>
        </p:txBody>
      </p:sp>
      <p:sp>
        <p:nvSpPr>
          <p:cNvPr id="71" name="사각형: 둥근 모서리 259">
            <a:extLst>
              <a:ext uri="{FF2B5EF4-FFF2-40B4-BE49-F238E27FC236}">
                <a16:creationId xmlns:a16="http://schemas.microsoft.com/office/drawing/2014/main" id="{20E19462-2A4E-4C4F-89B7-191645A078AE}"/>
              </a:ext>
            </a:extLst>
          </p:cNvPr>
          <p:cNvSpPr/>
          <p:nvPr/>
        </p:nvSpPr>
        <p:spPr>
          <a:xfrm>
            <a:off x="2362323" y="2211720"/>
            <a:ext cx="331318" cy="187690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실습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31A316F3-1095-425C-94DF-8FEC45CA3D25}"/>
              </a:ext>
            </a:extLst>
          </p:cNvPr>
          <p:cNvSpPr/>
          <p:nvPr/>
        </p:nvSpPr>
        <p:spPr>
          <a:xfrm>
            <a:off x="152055" y="3106570"/>
            <a:ext cx="2644686" cy="863866"/>
          </a:xfrm>
          <a:prstGeom prst="roundRect">
            <a:avLst>
              <a:gd name="adj" fmla="val 3439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b="1" dirty="0">
              <a:solidFill>
                <a:sysClr val="windowText" lastClr="000000"/>
              </a:solidFill>
              <a:latin typeface="+mj-lt"/>
            </a:endParaRPr>
          </a:p>
          <a:p>
            <a:r>
              <a:rPr lang="ko-KR" altLang="en-US" sz="900" b="1" dirty="0">
                <a:solidFill>
                  <a:sysClr val="windowText" lastClr="000000"/>
                </a:solidFill>
                <a:latin typeface="+mj-lt"/>
              </a:rPr>
              <a:t>수업 제목입니다</a:t>
            </a:r>
            <a:r>
              <a:rPr lang="en-US" altLang="ko-KR" sz="900" b="1" dirty="0">
                <a:solidFill>
                  <a:sysClr val="windowText" lastClr="000000"/>
                </a:solidFill>
                <a:latin typeface="+mj-lt"/>
              </a:rPr>
              <a:t>.</a:t>
            </a: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7ABF4644-C1CE-4374-89F1-30048EF200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5" y="3743832"/>
            <a:ext cx="173740" cy="17374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1F7DBDF7-A73D-4203-91C4-D85B4E473CE9}"/>
              </a:ext>
            </a:extLst>
          </p:cNvPr>
          <p:cNvSpPr txBox="1"/>
          <p:nvPr/>
        </p:nvSpPr>
        <p:spPr>
          <a:xfrm>
            <a:off x="599539" y="3747621"/>
            <a:ext cx="1726442" cy="1407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j-lt"/>
              </a:rPr>
              <a:t>2021-06-01 ~ 2021-07-01</a:t>
            </a:r>
          </a:p>
        </p:txBody>
      </p:sp>
      <p:sp>
        <p:nvSpPr>
          <p:cNvPr id="87" name="사각형: 둥근 모서리 259">
            <a:extLst>
              <a:ext uri="{FF2B5EF4-FFF2-40B4-BE49-F238E27FC236}">
                <a16:creationId xmlns:a16="http://schemas.microsoft.com/office/drawing/2014/main" id="{B1DCFD4F-B2F2-463A-B089-3F3F6F90EFF4}"/>
              </a:ext>
            </a:extLst>
          </p:cNvPr>
          <p:cNvSpPr/>
          <p:nvPr/>
        </p:nvSpPr>
        <p:spPr>
          <a:xfrm>
            <a:off x="2362323" y="3128937"/>
            <a:ext cx="331318" cy="187690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이론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52456656-0180-49C2-823A-4C643E721176}"/>
              </a:ext>
            </a:extLst>
          </p:cNvPr>
          <p:cNvSpPr/>
          <p:nvPr/>
        </p:nvSpPr>
        <p:spPr>
          <a:xfrm>
            <a:off x="152054" y="4023787"/>
            <a:ext cx="2640698" cy="863866"/>
          </a:xfrm>
          <a:prstGeom prst="roundRect">
            <a:avLst>
              <a:gd name="adj" fmla="val 343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b="1" dirty="0">
              <a:solidFill>
                <a:sysClr val="windowText" lastClr="000000"/>
              </a:solidFill>
              <a:latin typeface="+mj-lt"/>
            </a:endParaRPr>
          </a:p>
          <a:p>
            <a:r>
              <a:rPr lang="ko-KR" altLang="en-US" sz="900" b="1" dirty="0">
                <a:solidFill>
                  <a:sysClr val="windowText" lastClr="000000"/>
                </a:solidFill>
                <a:latin typeface="+mj-lt"/>
              </a:rPr>
              <a:t>수업 제목입니다</a:t>
            </a:r>
            <a:r>
              <a:rPr lang="en-US" altLang="ko-KR" sz="900" b="1" dirty="0">
                <a:solidFill>
                  <a:sysClr val="windowText" lastClr="000000"/>
                </a:solidFill>
                <a:latin typeface="+mj-lt"/>
              </a:rPr>
              <a:t>.</a:t>
            </a: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7BE8E96F-706C-4DCF-A414-B3C3225162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5" y="4661049"/>
            <a:ext cx="173740" cy="17374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6210248D-9735-4FB2-9D2F-FC3955E56D96}"/>
              </a:ext>
            </a:extLst>
          </p:cNvPr>
          <p:cNvSpPr txBox="1"/>
          <p:nvPr/>
        </p:nvSpPr>
        <p:spPr>
          <a:xfrm>
            <a:off x="599539" y="4664838"/>
            <a:ext cx="1726442" cy="1407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j-lt"/>
              </a:rPr>
              <a:t>2021-06-01 ~ 2021-07-01</a:t>
            </a:r>
          </a:p>
        </p:txBody>
      </p:sp>
      <p:sp>
        <p:nvSpPr>
          <p:cNvPr id="95" name="사각형: 둥근 모서리 259">
            <a:extLst>
              <a:ext uri="{FF2B5EF4-FFF2-40B4-BE49-F238E27FC236}">
                <a16:creationId xmlns:a16="http://schemas.microsoft.com/office/drawing/2014/main" id="{F704E39B-C353-49C2-A487-A7572DB30DC5}"/>
              </a:ext>
            </a:extLst>
          </p:cNvPr>
          <p:cNvSpPr/>
          <p:nvPr/>
        </p:nvSpPr>
        <p:spPr>
          <a:xfrm>
            <a:off x="2362323" y="4046154"/>
            <a:ext cx="331318" cy="187690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이론</a:t>
            </a:r>
          </a:p>
        </p:txBody>
      </p:sp>
      <p:sp>
        <p:nvSpPr>
          <p:cNvPr id="96" name="순서도: 처리 95">
            <a:extLst>
              <a:ext uri="{FF2B5EF4-FFF2-40B4-BE49-F238E27FC236}">
                <a16:creationId xmlns:a16="http://schemas.microsoft.com/office/drawing/2014/main" id="{DDF91D1A-8245-49AC-B413-7411C16B9B5F}"/>
              </a:ext>
            </a:extLst>
          </p:cNvPr>
          <p:cNvSpPr/>
          <p:nvPr/>
        </p:nvSpPr>
        <p:spPr>
          <a:xfrm>
            <a:off x="2757074" y="2189353"/>
            <a:ext cx="48004" cy="504056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D14F9F-AE3A-4E28-A407-942A62783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792" y="1336116"/>
            <a:ext cx="238125" cy="238125"/>
          </a:xfrm>
          <a:prstGeom prst="rect">
            <a:avLst/>
          </a:prstGeom>
        </p:spPr>
      </p:pic>
      <p:sp>
        <p:nvSpPr>
          <p:cNvPr id="55" name="화살표: 갈매기형 수장 41">
            <a:extLst>
              <a:ext uri="{FF2B5EF4-FFF2-40B4-BE49-F238E27FC236}">
                <a16:creationId xmlns:a16="http://schemas.microsoft.com/office/drawing/2014/main" id="{02BFA72F-CE49-4D2F-A8CF-68B813798B6F}"/>
              </a:ext>
            </a:extLst>
          </p:cNvPr>
          <p:cNvSpPr/>
          <p:nvPr/>
        </p:nvSpPr>
        <p:spPr>
          <a:xfrm flipV="1">
            <a:off x="4860454" y="4111007"/>
            <a:ext cx="48193" cy="96386"/>
          </a:xfrm>
          <a:prstGeom prst="chevron">
            <a:avLst>
              <a:gd name="adj" fmla="val 92261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CC6B24D-90EC-45A5-94E2-A080BC0AC74E}"/>
              </a:ext>
            </a:extLst>
          </p:cNvPr>
          <p:cNvSpPr/>
          <p:nvPr/>
        </p:nvSpPr>
        <p:spPr>
          <a:xfrm>
            <a:off x="2365582" y="1336116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E9772FE0-BE79-4144-9E73-27F6B916DDC2}"/>
              </a:ext>
            </a:extLst>
          </p:cNvPr>
          <p:cNvSpPr/>
          <p:nvPr/>
        </p:nvSpPr>
        <p:spPr>
          <a:xfrm>
            <a:off x="2653967" y="1342934"/>
            <a:ext cx="107598" cy="107598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61" name="표 158">
            <a:extLst>
              <a:ext uri="{FF2B5EF4-FFF2-40B4-BE49-F238E27FC236}">
                <a16:creationId xmlns:a16="http://schemas.microsoft.com/office/drawing/2014/main" id="{A17D1BB4-E112-40B2-9A8B-AF6782944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804564"/>
              </p:ext>
            </p:extLst>
          </p:nvPr>
        </p:nvGraphicFramePr>
        <p:xfrm>
          <a:off x="8686113" y="898473"/>
          <a:ext cx="1566249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알림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(#6)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새로운 알림 내역이 있으면 아이콘 우측 상단에 빨간 숫자 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아이콘 디자인 필요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수업의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수업상세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(#9,#13)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실습수업일 경우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#9 </a:t>
                      </a: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이론수업일 경우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#13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수업에 동작 기능이 있을 경우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실습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 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수업에 동작 기능이 없을 경우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이론일 경우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 &lt;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이론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 활성화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수강 완료한 수업의 경우엔 완료 도장과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블러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 처리로 표현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수강완료란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운동 동작과 동영상 시청을 모두 끝낸 수업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도장 디자인 필요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좌측에서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네비게이션바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펼쳐짐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좌측으로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네비게이션바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닫힘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788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내강좌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39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알림 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046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강좌게시판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524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환경설정 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33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내정보관리 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92812"/>
                  </a:ext>
                </a:extLst>
              </a:tr>
            </a:tbl>
          </a:graphicData>
        </a:graphic>
      </p:graphicFrame>
      <p:sp>
        <p:nvSpPr>
          <p:cNvPr id="62" name="타원 61">
            <a:extLst>
              <a:ext uri="{FF2B5EF4-FFF2-40B4-BE49-F238E27FC236}">
                <a16:creationId xmlns:a16="http://schemas.microsoft.com/office/drawing/2014/main" id="{C438A2FA-4413-4D1B-BBAA-FC58BE35271D}"/>
              </a:ext>
            </a:extLst>
          </p:cNvPr>
          <p:cNvSpPr/>
          <p:nvPr/>
        </p:nvSpPr>
        <p:spPr>
          <a:xfrm>
            <a:off x="252687" y="2160910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83F1A4EB-8E25-4F70-87DC-246D0988999C}"/>
              </a:ext>
            </a:extLst>
          </p:cNvPr>
          <p:cNvSpPr/>
          <p:nvPr/>
        </p:nvSpPr>
        <p:spPr>
          <a:xfrm>
            <a:off x="2232910" y="2150601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1ED6ABE-7D3C-4C9C-91F3-3EEE4B6E8301}"/>
              </a:ext>
            </a:extLst>
          </p:cNvPr>
          <p:cNvSpPr/>
          <p:nvPr/>
        </p:nvSpPr>
        <p:spPr>
          <a:xfrm>
            <a:off x="423678" y="1363655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A4218AF-D8A5-4042-9472-F7F00E63FC9B}"/>
              </a:ext>
            </a:extLst>
          </p:cNvPr>
          <p:cNvGrpSpPr/>
          <p:nvPr/>
        </p:nvGrpSpPr>
        <p:grpSpPr>
          <a:xfrm>
            <a:off x="3132262" y="1836415"/>
            <a:ext cx="576064" cy="576064"/>
            <a:chOff x="3389973" y="1911264"/>
            <a:chExt cx="443078" cy="443078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163367E9-5B79-4883-B3E5-BEF092DFE3F4}"/>
                </a:ext>
              </a:extLst>
            </p:cNvPr>
            <p:cNvSpPr/>
            <p:nvPr/>
          </p:nvSpPr>
          <p:spPr>
            <a:xfrm>
              <a:off x="3389973" y="1911264"/>
              <a:ext cx="443078" cy="4430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F799D62B-AC89-408F-9426-5D9F7684FD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2691" y="1981272"/>
              <a:ext cx="308004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8E67E9C8-4502-421E-882E-A9AF92B075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61531" y="1981272"/>
              <a:ext cx="309164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타원 79">
            <a:extLst>
              <a:ext uri="{FF2B5EF4-FFF2-40B4-BE49-F238E27FC236}">
                <a16:creationId xmlns:a16="http://schemas.microsoft.com/office/drawing/2014/main" id="{2F1FC13C-71BE-4321-B73F-AA8FD0CCB5FA}"/>
              </a:ext>
            </a:extLst>
          </p:cNvPr>
          <p:cNvSpPr/>
          <p:nvPr/>
        </p:nvSpPr>
        <p:spPr>
          <a:xfrm>
            <a:off x="4957870" y="1371087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3887E709-1D95-40D0-8FC0-15BC3D809FA1}"/>
              </a:ext>
            </a:extLst>
          </p:cNvPr>
          <p:cNvSpPr/>
          <p:nvPr/>
        </p:nvSpPr>
        <p:spPr>
          <a:xfrm>
            <a:off x="4491397" y="2951530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DA446B9-1302-4E17-9915-EA6CDC4304D7}"/>
              </a:ext>
            </a:extLst>
          </p:cNvPr>
          <p:cNvSpPr/>
          <p:nvPr/>
        </p:nvSpPr>
        <p:spPr>
          <a:xfrm>
            <a:off x="4491397" y="3347887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2C6FAAA4-72A3-4D01-863A-C8DD9E50918A}"/>
              </a:ext>
            </a:extLst>
          </p:cNvPr>
          <p:cNvSpPr/>
          <p:nvPr/>
        </p:nvSpPr>
        <p:spPr>
          <a:xfrm>
            <a:off x="4491397" y="3701304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9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61088CBC-4D8C-4ECE-A79F-A0570B2794FC}"/>
              </a:ext>
            </a:extLst>
          </p:cNvPr>
          <p:cNvSpPr/>
          <p:nvPr/>
        </p:nvSpPr>
        <p:spPr>
          <a:xfrm>
            <a:off x="4491397" y="4042722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10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F2BE1BEB-7080-464D-9856-353B8D1C7633}"/>
              </a:ext>
            </a:extLst>
          </p:cNvPr>
          <p:cNvSpPr/>
          <p:nvPr/>
        </p:nvSpPr>
        <p:spPr>
          <a:xfrm>
            <a:off x="167294" y="4030959"/>
            <a:ext cx="2620168" cy="863866"/>
          </a:xfrm>
          <a:prstGeom prst="roundRect">
            <a:avLst>
              <a:gd name="adj" fmla="val 3439"/>
            </a:avLst>
          </a:prstGeom>
          <a:solidFill>
            <a:schemeClr val="bg1">
              <a:alpha val="7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b="1" dirty="0">
              <a:solidFill>
                <a:sysClr val="windowText" lastClr="000000"/>
              </a:solidFill>
              <a:latin typeface="+mj-lt"/>
            </a:endParaRP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ECDF1CE3-3E77-428A-BE39-B82ED8CC5E27}"/>
              </a:ext>
            </a:extLst>
          </p:cNvPr>
          <p:cNvGrpSpPr/>
          <p:nvPr/>
        </p:nvGrpSpPr>
        <p:grpSpPr>
          <a:xfrm rot="19800000">
            <a:off x="2150971" y="4318799"/>
            <a:ext cx="452752" cy="452751"/>
            <a:chOff x="6886327" y="4574498"/>
            <a:chExt cx="666998" cy="666996"/>
          </a:xfrm>
          <a:solidFill>
            <a:srgbClr val="3378FD"/>
          </a:solidFill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3E37FB55-E97B-492A-AD71-E5A0078E6A14}"/>
                </a:ext>
              </a:extLst>
            </p:cNvPr>
            <p:cNvSpPr/>
            <p:nvPr/>
          </p:nvSpPr>
          <p:spPr>
            <a:xfrm>
              <a:off x="6886327" y="4574498"/>
              <a:ext cx="666998" cy="666996"/>
            </a:xfrm>
            <a:prstGeom prst="ellipse">
              <a:avLst/>
            </a:prstGeom>
            <a:noFill/>
            <a:ln w="19050">
              <a:solidFill>
                <a:srgbClr val="3378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rgbClr val="3378FD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완료</a:t>
              </a:r>
            </a:p>
          </p:txBody>
        </p: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2742FFEB-F325-4241-9CC7-51E4337207F5}"/>
                </a:ext>
              </a:extLst>
            </p:cNvPr>
            <p:cNvGrpSpPr/>
            <p:nvPr/>
          </p:nvGrpSpPr>
          <p:grpSpPr>
            <a:xfrm>
              <a:off x="6929957" y="4616652"/>
              <a:ext cx="579736" cy="582687"/>
              <a:chOff x="6979498" y="4181499"/>
              <a:chExt cx="869252" cy="873677"/>
            </a:xfrm>
            <a:grpFill/>
          </p:grpSpPr>
          <p:sp>
            <p:nvSpPr>
              <p:cNvPr id="141" name="별: 꼭짓점 5개 140">
                <a:extLst>
                  <a:ext uri="{FF2B5EF4-FFF2-40B4-BE49-F238E27FC236}">
                    <a16:creationId xmlns:a16="http://schemas.microsoft.com/office/drawing/2014/main" id="{59354C9E-495A-4D02-9817-7BF34E72C5F8}"/>
                  </a:ext>
                </a:extLst>
              </p:cNvPr>
              <p:cNvSpPr/>
              <p:nvPr/>
            </p:nvSpPr>
            <p:spPr>
              <a:xfrm>
                <a:off x="7374012" y="4181499"/>
                <a:ext cx="64848" cy="64848"/>
              </a:xfrm>
              <a:prstGeom prst="star5">
                <a:avLst/>
              </a:prstGeom>
              <a:grpFill/>
              <a:ln w="6350">
                <a:solidFill>
                  <a:srgbClr val="3378F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B53AA562-5CB8-43E0-A6C1-98ACED1B419B}"/>
                  </a:ext>
                </a:extLst>
              </p:cNvPr>
              <p:cNvGrpSpPr/>
              <p:nvPr/>
            </p:nvGrpSpPr>
            <p:grpSpPr>
              <a:xfrm>
                <a:off x="6979498" y="4587718"/>
                <a:ext cx="864538" cy="64848"/>
                <a:chOff x="6979498" y="4587718"/>
                <a:chExt cx="864538" cy="64848"/>
              </a:xfrm>
              <a:grpFill/>
            </p:grpSpPr>
            <p:sp>
              <p:nvSpPr>
                <p:cNvPr id="174" name="별: 꼭짓점 5개 173">
                  <a:extLst>
                    <a:ext uri="{FF2B5EF4-FFF2-40B4-BE49-F238E27FC236}">
                      <a16:creationId xmlns:a16="http://schemas.microsoft.com/office/drawing/2014/main" id="{4B5C3934-ACC7-4C73-94BD-60EC115F11B4}"/>
                    </a:ext>
                  </a:extLst>
                </p:cNvPr>
                <p:cNvSpPr/>
                <p:nvPr/>
              </p:nvSpPr>
              <p:spPr>
                <a:xfrm>
                  <a:off x="777918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75" name="별: 꼭짓점 5개 174">
                  <a:extLst>
                    <a:ext uri="{FF2B5EF4-FFF2-40B4-BE49-F238E27FC236}">
                      <a16:creationId xmlns:a16="http://schemas.microsoft.com/office/drawing/2014/main" id="{443BDF19-BFC1-4666-AC04-95D23825F035}"/>
                    </a:ext>
                  </a:extLst>
                </p:cNvPr>
                <p:cNvSpPr/>
                <p:nvPr/>
              </p:nvSpPr>
              <p:spPr>
                <a:xfrm>
                  <a:off x="697949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</p:grpSp>
          <p:sp>
            <p:nvSpPr>
              <p:cNvPr id="143" name="별: 꼭짓점 5개 142">
                <a:extLst>
                  <a:ext uri="{FF2B5EF4-FFF2-40B4-BE49-F238E27FC236}">
                    <a16:creationId xmlns:a16="http://schemas.microsoft.com/office/drawing/2014/main" id="{D4BA2C42-882C-4BAD-BFB1-5B691FA86492}"/>
                  </a:ext>
                </a:extLst>
              </p:cNvPr>
              <p:cNvSpPr/>
              <p:nvPr/>
            </p:nvSpPr>
            <p:spPr>
              <a:xfrm>
                <a:off x="7374012" y="4984774"/>
                <a:ext cx="64848" cy="64848"/>
              </a:xfrm>
              <a:prstGeom prst="star5">
                <a:avLst/>
              </a:prstGeom>
              <a:grpFill/>
              <a:ln w="6350">
                <a:solidFill>
                  <a:srgbClr val="3378F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55E3CED3-04A4-4C84-8ED4-08F8549D5ED2}"/>
                  </a:ext>
                </a:extLst>
              </p:cNvPr>
              <p:cNvGrpSpPr/>
              <p:nvPr/>
            </p:nvGrpSpPr>
            <p:grpSpPr>
              <a:xfrm rot="18900000">
                <a:off x="6979498" y="4587718"/>
                <a:ext cx="864538" cy="64848"/>
                <a:chOff x="6979498" y="4587718"/>
                <a:chExt cx="864538" cy="64848"/>
              </a:xfrm>
              <a:grpFill/>
            </p:grpSpPr>
            <p:sp>
              <p:nvSpPr>
                <p:cNvPr id="172" name="별: 꼭짓점 5개 171">
                  <a:extLst>
                    <a:ext uri="{FF2B5EF4-FFF2-40B4-BE49-F238E27FC236}">
                      <a16:creationId xmlns:a16="http://schemas.microsoft.com/office/drawing/2014/main" id="{DD11044E-AAD6-4FF4-89C4-85E96185200A}"/>
                    </a:ext>
                  </a:extLst>
                </p:cNvPr>
                <p:cNvSpPr/>
                <p:nvPr/>
              </p:nvSpPr>
              <p:spPr>
                <a:xfrm>
                  <a:off x="777918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73" name="별: 꼭짓점 5개 172">
                  <a:extLst>
                    <a:ext uri="{FF2B5EF4-FFF2-40B4-BE49-F238E27FC236}">
                      <a16:creationId xmlns:a16="http://schemas.microsoft.com/office/drawing/2014/main" id="{8FB13494-ADD6-4EF8-A336-03A2970BE8BE}"/>
                    </a:ext>
                  </a:extLst>
                </p:cNvPr>
                <p:cNvSpPr/>
                <p:nvPr/>
              </p:nvSpPr>
              <p:spPr>
                <a:xfrm>
                  <a:off x="697949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BEE7D529-EC03-4821-AFB5-5263D21E0192}"/>
                  </a:ext>
                </a:extLst>
              </p:cNvPr>
              <p:cNvGrpSpPr/>
              <p:nvPr/>
            </p:nvGrpSpPr>
            <p:grpSpPr>
              <a:xfrm rot="2700000">
                <a:off x="6979498" y="4583976"/>
                <a:ext cx="864538" cy="64848"/>
                <a:chOff x="6979498" y="4587718"/>
                <a:chExt cx="864538" cy="64848"/>
              </a:xfrm>
              <a:grpFill/>
            </p:grpSpPr>
            <p:sp>
              <p:nvSpPr>
                <p:cNvPr id="170" name="별: 꼭짓점 5개 169">
                  <a:extLst>
                    <a:ext uri="{FF2B5EF4-FFF2-40B4-BE49-F238E27FC236}">
                      <a16:creationId xmlns:a16="http://schemas.microsoft.com/office/drawing/2014/main" id="{4A541859-A132-44E0-9896-8967CBA68BF1}"/>
                    </a:ext>
                  </a:extLst>
                </p:cNvPr>
                <p:cNvSpPr/>
                <p:nvPr/>
              </p:nvSpPr>
              <p:spPr>
                <a:xfrm>
                  <a:off x="777918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71" name="별: 꼭짓점 5개 170">
                  <a:extLst>
                    <a:ext uri="{FF2B5EF4-FFF2-40B4-BE49-F238E27FC236}">
                      <a16:creationId xmlns:a16="http://schemas.microsoft.com/office/drawing/2014/main" id="{28F65A2E-4781-463F-9AA4-21235F8E3586}"/>
                    </a:ext>
                  </a:extLst>
                </p:cNvPr>
                <p:cNvSpPr/>
                <p:nvPr/>
              </p:nvSpPr>
              <p:spPr>
                <a:xfrm>
                  <a:off x="697949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B230A69D-D895-414E-A045-AC853EE8778E}"/>
                  </a:ext>
                </a:extLst>
              </p:cNvPr>
              <p:cNvGrpSpPr/>
              <p:nvPr/>
            </p:nvGrpSpPr>
            <p:grpSpPr>
              <a:xfrm rot="1800000">
                <a:off x="6979498" y="4591303"/>
                <a:ext cx="864538" cy="64848"/>
                <a:chOff x="6979498" y="4587718"/>
                <a:chExt cx="864538" cy="64848"/>
              </a:xfrm>
              <a:grpFill/>
            </p:grpSpPr>
            <p:sp>
              <p:nvSpPr>
                <p:cNvPr id="168" name="별: 꼭짓점 5개 167">
                  <a:extLst>
                    <a:ext uri="{FF2B5EF4-FFF2-40B4-BE49-F238E27FC236}">
                      <a16:creationId xmlns:a16="http://schemas.microsoft.com/office/drawing/2014/main" id="{17599994-51A6-4B9C-80AE-A01A468A61BD}"/>
                    </a:ext>
                  </a:extLst>
                </p:cNvPr>
                <p:cNvSpPr/>
                <p:nvPr/>
              </p:nvSpPr>
              <p:spPr>
                <a:xfrm>
                  <a:off x="777918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69" name="별: 꼭짓점 5개 168">
                  <a:extLst>
                    <a:ext uri="{FF2B5EF4-FFF2-40B4-BE49-F238E27FC236}">
                      <a16:creationId xmlns:a16="http://schemas.microsoft.com/office/drawing/2014/main" id="{1D424C40-F841-4882-8A04-2EDDE74A219D}"/>
                    </a:ext>
                  </a:extLst>
                </p:cNvPr>
                <p:cNvSpPr/>
                <p:nvPr/>
              </p:nvSpPr>
              <p:spPr>
                <a:xfrm>
                  <a:off x="697949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45856B68-5C58-4BF1-8121-39EE8A7FEB8E}"/>
                  </a:ext>
                </a:extLst>
              </p:cNvPr>
              <p:cNvGrpSpPr/>
              <p:nvPr/>
            </p:nvGrpSpPr>
            <p:grpSpPr>
              <a:xfrm rot="900000">
                <a:off x="6979498" y="4590595"/>
                <a:ext cx="864538" cy="64848"/>
                <a:chOff x="6979498" y="4587718"/>
                <a:chExt cx="864538" cy="64848"/>
              </a:xfrm>
              <a:grpFill/>
            </p:grpSpPr>
            <p:sp>
              <p:nvSpPr>
                <p:cNvPr id="166" name="별: 꼭짓점 5개 165">
                  <a:extLst>
                    <a:ext uri="{FF2B5EF4-FFF2-40B4-BE49-F238E27FC236}">
                      <a16:creationId xmlns:a16="http://schemas.microsoft.com/office/drawing/2014/main" id="{FD159574-5B96-4166-AF79-518FDB32975F}"/>
                    </a:ext>
                  </a:extLst>
                </p:cNvPr>
                <p:cNvSpPr/>
                <p:nvPr/>
              </p:nvSpPr>
              <p:spPr>
                <a:xfrm>
                  <a:off x="777918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67" name="별: 꼭짓점 5개 166">
                  <a:extLst>
                    <a:ext uri="{FF2B5EF4-FFF2-40B4-BE49-F238E27FC236}">
                      <a16:creationId xmlns:a16="http://schemas.microsoft.com/office/drawing/2014/main" id="{5ACD9520-FBA9-43BE-BA39-FCD0AD5DB51C}"/>
                    </a:ext>
                  </a:extLst>
                </p:cNvPr>
                <p:cNvSpPr/>
                <p:nvPr/>
              </p:nvSpPr>
              <p:spPr>
                <a:xfrm>
                  <a:off x="697949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69377912-7741-496E-A40C-EB1D111A5278}"/>
                  </a:ext>
                </a:extLst>
              </p:cNvPr>
              <p:cNvGrpSpPr/>
              <p:nvPr/>
            </p:nvGrpSpPr>
            <p:grpSpPr>
              <a:xfrm rot="4500000">
                <a:off x="6979498" y="4583156"/>
                <a:ext cx="864538" cy="64848"/>
                <a:chOff x="6979498" y="4587718"/>
                <a:chExt cx="864538" cy="64848"/>
              </a:xfrm>
              <a:grpFill/>
            </p:grpSpPr>
            <p:sp>
              <p:nvSpPr>
                <p:cNvPr id="164" name="별: 꼭짓점 5개 163">
                  <a:extLst>
                    <a:ext uri="{FF2B5EF4-FFF2-40B4-BE49-F238E27FC236}">
                      <a16:creationId xmlns:a16="http://schemas.microsoft.com/office/drawing/2014/main" id="{C6602863-8C29-46C2-B154-26D64D8E3848}"/>
                    </a:ext>
                  </a:extLst>
                </p:cNvPr>
                <p:cNvSpPr/>
                <p:nvPr/>
              </p:nvSpPr>
              <p:spPr>
                <a:xfrm>
                  <a:off x="777918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65" name="별: 꼭짓점 5개 164">
                  <a:extLst>
                    <a:ext uri="{FF2B5EF4-FFF2-40B4-BE49-F238E27FC236}">
                      <a16:creationId xmlns:a16="http://schemas.microsoft.com/office/drawing/2014/main" id="{3BBB2023-D092-4D2E-98A8-1319DC1D6E57}"/>
                    </a:ext>
                  </a:extLst>
                </p:cNvPr>
                <p:cNvSpPr/>
                <p:nvPr/>
              </p:nvSpPr>
              <p:spPr>
                <a:xfrm>
                  <a:off x="697949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49" name="그룹 148">
                <a:extLst>
                  <a:ext uri="{FF2B5EF4-FFF2-40B4-BE49-F238E27FC236}">
                    <a16:creationId xmlns:a16="http://schemas.microsoft.com/office/drawing/2014/main" id="{E007C89B-BD40-45AD-9CEE-18EE4A4E377F}"/>
                  </a:ext>
                </a:extLst>
              </p:cNvPr>
              <p:cNvGrpSpPr/>
              <p:nvPr/>
            </p:nvGrpSpPr>
            <p:grpSpPr>
              <a:xfrm rot="3600000">
                <a:off x="6979498" y="4590483"/>
                <a:ext cx="864538" cy="64848"/>
                <a:chOff x="6979498" y="4587718"/>
                <a:chExt cx="864538" cy="64848"/>
              </a:xfrm>
              <a:grpFill/>
            </p:grpSpPr>
            <p:sp>
              <p:nvSpPr>
                <p:cNvPr id="162" name="별: 꼭짓점 5개 161">
                  <a:extLst>
                    <a:ext uri="{FF2B5EF4-FFF2-40B4-BE49-F238E27FC236}">
                      <a16:creationId xmlns:a16="http://schemas.microsoft.com/office/drawing/2014/main" id="{04BCFDDC-8AB7-4110-B98D-F37587186C35}"/>
                    </a:ext>
                  </a:extLst>
                </p:cNvPr>
                <p:cNvSpPr/>
                <p:nvPr/>
              </p:nvSpPr>
              <p:spPr>
                <a:xfrm>
                  <a:off x="777918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63" name="별: 꼭짓점 5개 162">
                  <a:extLst>
                    <a:ext uri="{FF2B5EF4-FFF2-40B4-BE49-F238E27FC236}">
                      <a16:creationId xmlns:a16="http://schemas.microsoft.com/office/drawing/2014/main" id="{81FFAAAB-DFD7-4C49-A35F-186190ED75DF}"/>
                    </a:ext>
                  </a:extLst>
                </p:cNvPr>
                <p:cNvSpPr/>
                <p:nvPr/>
              </p:nvSpPr>
              <p:spPr>
                <a:xfrm>
                  <a:off x="697949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D04D113B-DFE3-41BD-B6EF-F5469674C8B2}"/>
                  </a:ext>
                </a:extLst>
              </p:cNvPr>
              <p:cNvGrpSpPr/>
              <p:nvPr/>
            </p:nvGrpSpPr>
            <p:grpSpPr>
              <a:xfrm rot="7200000">
                <a:off x="6982037" y="4583156"/>
                <a:ext cx="864538" cy="64848"/>
                <a:chOff x="6979498" y="4587718"/>
                <a:chExt cx="864538" cy="64848"/>
              </a:xfrm>
              <a:grpFill/>
            </p:grpSpPr>
            <p:sp>
              <p:nvSpPr>
                <p:cNvPr id="160" name="별: 꼭짓점 5개 159">
                  <a:extLst>
                    <a:ext uri="{FF2B5EF4-FFF2-40B4-BE49-F238E27FC236}">
                      <a16:creationId xmlns:a16="http://schemas.microsoft.com/office/drawing/2014/main" id="{8379DF0F-3E4A-42F9-9C9D-C0938FDCA31E}"/>
                    </a:ext>
                  </a:extLst>
                </p:cNvPr>
                <p:cNvSpPr/>
                <p:nvPr/>
              </p:nvSpPr>
              <p:spPr>
                <a:xfrm>
                  <a:off x="777918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61" name="별: 꼭짓점 5개 160">
                  <a:extLst>
                    <a:ext uri="{FF2B5EF4-FFF2-40B4-BE49-F238E27FC236}">
                      <a16:creationId xmlns:a16="http://schemas.microsoft.com/office/drawing/2014/main" id="{A5F50B74-A089-41F0-86ED-0D1AF49C3454}"/>
                    </a:ext>
                  </a:extLst>
                </p:cNvPr>
                <p:cNvSpPr/>
                <p:nvPr/>
              </p:nvSpPr>
              <p:spPr>
                <a:xfrm>
                  <a:off x="697949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E20D6004-02F4-48A1-A17E-F56BF0CFF990}"/>
                  </a:ext>
                </a:extLst>
              </p:cNvPr>
              <p:cNvGrpSpPr/>
              <p:nvPr/>
            </p:nvGrpSpPr>
            <p:grpSpPr>
              <a:xfrm rot="6300000">
                <a:off x="6982037" y="4590483"/>
                <a:ext cx="864538" cy="64848"/>
                <a:chOff x="6979498" y="4587718"/>
                <a:chExt cx="864538" cy="64848"/>
              </a:xfrm>
              <a:grpFill/>
            </p:grpSpPr>
            <p:sp>
              <p:nvSpPr>
                <p:cNvPr id="158" name="별: 꼭짓점 5개 157">
                  <a:extLst>
                    <a:ext uri="{FF2B5EF4-FFF2-40B4-BE49-F238E27FC236}">
                      <a16:creationId xmlns:a16="http://schemas.microsoft.com/office/drawing/2014/main" id="{9C02E618-77A7-4D32-AFD2-8C089F9B7BE3}"/>
                    </a:ext>
                  </a:extLst>
                </p:cNvPr>
                <p:cNvSpPr/>
                <p:nvPr/>
              </p:nvSpPr>
              <p:spPr>
                <a:xfrm>
                  <a:off x="777918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59" name="별: 꼭짓점 5개 158">
                  <a:extLst>
                    <a:ext uri="{FF2B5EF4-FFF2-40B4-BE49-F238E27FC236}">
                      <a16:creationId xmlns:a16="http://schemas.microsoft.com/office/drawing/2014/main" id="{7117B035-A54F-4198-A46D-C62CDDC93003}"/>
                    </a:ext>
                  </a:extLst>
                </p:cNvPr>
                <p:cNvSpPr/>
                <p:nvPr/>
              </p:nvSpPr>
              <p:spPr>
                <a:xfrm>
                  <a:off x="697949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52" name="그룹 151">
                <a:extLst>
                  <a:ext uri="{FF2B5EF4-FFF2-40B4-BE49-F238E27FC236}">
                    <a16:creationId xmlns:a16="http://schemas.microsoft.com/office/drawing/2014/main" id="{D5F77878-E7B8-45D0-83C7-488E3896C429}"/>
                  </a:ext>
                </a:extLst>
              </p:cNvPr>
              <p:cNvGrpSpPr/>
              <p:nvPr/>
            </p:nvGrpSpPr>
            <p:grpSpPr>
              <a:xfrm rot="9900000">
                <a:off x="6984212" y="4583156"/>
                <a:ext cx="864538" cy="64848"/>
                <a:chOff x="6979498" y="4587718"/>
                <a:chExt cx="864538" cy="64848"/>
              </a:xfrm>
              <a:grpFill/>
            </p:grpSpPr>
            <p:sp>
              <p:nvSpPr>
                <p:cNvPr id="156" name="별: 꼭짓점 5개 155">
                  <a:extLst>
                    <a:ext uri="{FF2B5EF4-FFF2-40B4-BE49-F238E27FC236}">
                      <a16:creationId xmlns:a16="http://schemas.microsoft.com/office/drawing/2014/main" id="{0BD47834-B400-49DD-AE95-E4ED050B5ED7}"/>
                    </a:ext>
                  </a:extLst>
                </p:cNvPr>
                <p:cNvSpPr/>
                <p:nvPr/>
              </p:nvSpPr>
              <p:spPr>
                <a:xfrm>
                  <a:off x="777918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57" name="별: 꼭짓점 5개 156">
                  <a:extLst>
                    <a:ext uri="{FF2B5EF4-FFF2-40B4-BE49-F238E27FC236}">
                      <a16:creationId xmlns:a16="http://schemas.microsoft.com/office/drawing/2014/main" id="{B95CA6D4-5F48-495A-B3DD-A13FE6CE3A55}"/>
                    </a:ext>
                  </a:extLst>
                </p:cNvPr>
                <p:cNvSpPr/>
                <p:nvPr/>
              </p:nvSpPr>
              <p:spPr>
                <a:xfrm>
                  <a:off x="697949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53" name="그룹 152">
                <a:extLst>
                  <a:ext uri="{FF2B5EF4-FFF2-40B4-BE49-F238E27FC236}">
                    <a16:creationId xmlns:a16="http://schemas.microsoft.com/office/drawing/2014/main" id="{31748D30-22C5-47FD-BAE2-2456E8DF8EB9}"/>
                  </a:ext>
                </a:extLst>
              </p:cNvPr>
              <p:cNvGrpSpPr/>
              <p:nvPr/>
            </p:nvGrpSpPr>
            <p:grpSpPr>
              <a:xfrm rot="9000000">
                <a:off x="6984212" y="4590483"/>
                <a:ext cx="864538" cy="64848"/>
                <a:chOff x="6979498" y="4587718"/>
                <a:chExt cx="864538" cy="64848"/>
              </a:xfrm>
              <a:grpFill/>
            </p:grpSpPr>
            <p:sp>
              <p:nvSpPr>
                <p:cNvPr id="154" name="별: 꼭짓점 5개 153">
                  <a:extLst>
                    <a:ext uri="{FF2B5EF4-FFF2-40B4-BE49-F238E27FC236}">
                      <a16:creationId xmlns:a16="http://schemas.microsoft.com/office/drawing/2014/main" id="{9939748F-A838-4CFD-A4B1-2A105A67057B}"/>
                    </a:ext>
                  </a:extLst>
                </p:cNvPr>
                <p:cNvSpPr/>
                <p:nvPr/>
              </p:nvSpPr>
              <p:spPr>
                <a:xfrm>
                  <a:off x="777918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55" name="별: 꼭짓점 5개 154">
                  <a:extLst>
                    <a:ext uri="{FF2B5EF4-FFF2-40B4-BE49-F238E27FC236}">
                      <a16:creationId xmlns:a16="http://schemas.microsoft.com/office/drawing/2014/main" id="{6744FF36-866E-46F0-ABEE-E3D860FC52AF}"/>
                    </a:ext>
                  </a:extLst>
                </p:cNvPr>
                <p:cNvSpPr/>
                <p:nvPr/>
              </p:nvSpPr>
              <p:spPr>
                <a:xfrm>
                  <a:off x="697949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</p:grpSp>
        </p:grpSp>
      </p:grpSp>
      <p:sp>
        <p:nvSpPr>
          <p:cNvPr id="65" name="타원 64">
            <a:extLst>
              <a:ext uri="{FF2B5EF4-FFF2-40B4-BE49-F238E27FC236}">
                <a16:creationId xmlns:a16="http://schemas.microsoft.com/office/drawing/2014/main" id="{A34160DE-6FA6-4900-9565-02988ED10ECA}"/>
              </a:ext>
            </a:extLst>
          </p:cNvPr>
          <p:cNvSpPr/>
          <p:nvPr/>
        </p:nvSpPr>
        <p:spPr>
          <a:xfrm>
            <a:off x="2003451" y="4374635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" name="화살표: 갈매기형 수장 42">
            <a:extLst>
              <a:ext uri="{FF2B5EF4-FFF2-40B4-BE49-F238E27FC236}">
                <a16:creationId xmlns:a16="http://schemas.microsoft.com/office/drawing/2014/main" id="{DE285832-B2EF-4342-ABE3-31C4CC2DE7FC}"/>
              </a:ext>
            </a:extLst>
          </p:cNvPr>
          <p:cNvSpPr/>
          <p:nvPr/>
        </p:nvSpPr>
        <p:spPr>
          <a:xfrm flipV="1">
            <a:off x="4860454" y="2123981"/>
            <a:ext cx="48193" cy="96386"/>
          </a:xfrm>
          <a:prstGeom prst="chevron">
            <a:avLst>
              <a:gd name="adj" fmla="val 92261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FB4853F6-9634-47CC-94E4-5FB24DA7F911}"/>
              </a:ext>
            </a:extLst>
          </p:cNvPr>
          <p:cNvSpPr/>
          <p:nvPr/>
        </p:nvSpPr>
        <p:spPr>
          <a:xfrm>
            <a:off x="4628943" y="2026017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11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82EE47E5-2DB5-4BB4-847F-871D5B95065D}"/>
              </a:ext>
            </a:extLst>
          </p:cNvPr>
          <p:cNvSpPr/>
          <p:nvPr/>
        </p:nvSpPr>
        <p:spPr>
          <a:xfrm>
            <a:off x="149723" y="6157817"/>
            <a:ext cx="2654638" cy="360040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188" name="그림 187">
            <a:extLst>
              <a:ext uri="{FF2B5EF4-FFF2-40B4-BE49-F238E27FC236}">
                <a16:creationId xmlns:a16="http://schemas.microsoft.com/office/drawing/2014/main" id="{321E1BF4-E939-4C8A-9BB7-593EE2EE33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14" y="6231296"/>
            <a:ext cx="257537" cy="236386"/>
          </a:xfrm>
          <a:prstGeom prst="rect">
            <a:avLst/>
          </a:prstGeom>
        </p:spPr>
      </p:pic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F4F4F71E-C4EC-40B6-88D3-9444CFB65546}"/>
              </a:ext>
            </a:extLst>
          </p:cNvPr>
          <p:cNvGrpSpPr/>
          <p:nvPr/>
        </p:nvGrpSpPr>
        <p:grpSpPr>
          <a:xfrm>
            <a:off x="2412232" y="6325697"/>
            <a:ext cx="223855" cy="47584"/>
            <a:chOff x="2627421" y="6445739"/>
            <a:chExt cx="223855" cy="47584"/>
          </a:xfrm>
        </p:grpSpPr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3F08BC50-4FC1-44DA-862C-16B81CE527A6}"/>
                </a:ext>
              </a:extLst>
            </p:cNvPr>
            <p:cNvSpPr/>
            <p:nvPr/>
          </p:nvSpPr>
          <p:spPr>
            <a:xfrm>
              <a:off x="2627421" y="6445739"/>
              <a:ext cx="47584" cy="4758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4A30C71E-7554-4B39-BAE4-29ECF10EDE4E}"/>
                </a:ext>
              </a:extLst>
            </p:cNvPr>
            <p:cNvSpPr/>
            <p:nvPr/>
          </p:nvSpPr>
          <p:spPr>
            <a:xfrm>
              <a:off x="2717634" y="6445739"/>
              <a:ext cx="47584" cy="4758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5CAA4E55-8254-4552-A8DD-DF779CB3A50E}"/>
                </a:ext>
              </a:extLst>
            </p:cNvPr>
            <p:cNvSpPr/>
            <p:nvPr/>
          </p:nvSpPr>
          <p:spPr>
            <a:xfrm>
              <a:off x="2803692" y="6445739"/>
              <a:ext cx="47584" cy="4758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76992BA3-84DF-482C-AE5B-7CD13B30AD02}"/>
              </a:ext>
            </a:extLst>
          </p:cNvPr>
          <p:cNvGrpSpPr/>
          <p:nvPr/>
        </p:nvGrpSpPr>
        <p:grpSpPr>
          <a:xfrm>
            <a:off x="1781382" y="6244100"/>
            <a:ext cx="157368" cy="210778"/>
            <a:chOff x="6156597" y="3216349"/>
            <a:chExt cx="438049" cy="636290"/>
          </a:xfrm>
        </p:grpSpPr>
        <p:sp>
          <p:nvSpPr>
            <p:cNvPr id="194" name="사각형: 둥근 모서리 193">
              <a:extLst>
                <a:ext uri="{FF2B5EF4-FFF2-40B4-BE49-F238E27FC236}">
                  <a16:creationId xmlns:a16="http://schemas.microsoft.com/office/drawing/2014/main" id="{9C0FA511-51C2-404B-A9E6-DB896683F5B8}"/>
                </a:ext>
              </a:extLst>
            </p:cNvPr>
            <p:cNvSpPr/>
            <p:nvPr/>
          </p:nvSpPr>
          <p:spPr>
            <a:xfrm>
              <a:off x="6156597" y="3216349"/>
              <a:ext cx="438049" cy="63629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CF70F05D-6C6C-4C9F-9960-9D6219AE251D}"/>
                </a:ext>
              </a:extLst>
            </p:cNvPr>
            <p:cNvSpPr/>
            <p:nvPr/>
          </p:nvSpPr>
          <p:spPr>
            <a:xfrm>
              <a:off x="6228606" y="3339674"/>
              <a:ext cx="72008" cy="720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BEBA6AFD-5273-4585-8E1B-00E1B35D18A1}"/>
                </a:ext>
              </a:extLst>
            </p:cNvPr>
            <p:cNvSpPr/>
            <p:nvPr/>
          </p:nvSpPr>
          <p:spPr>
            <a:xfrm>
              <a:off x="6228606" y="3484633"/>
              <a:ext cx="72008" cy="720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EDDFD0F8-8012-4DA3-8E78-FCA5FC870593}"/>
                </a:ext>
              </a:extLst>
            </p:cNvPr>
            <p:cNvSpPr/>
            <p:nvPr/>
          </p:nvSpPr>
          <p:spPr>
            <a:xfrm>
              <a:off x="6228606" y="3632632"/>
              <a:ext cx="72008" cy="720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03CE5379-F78B-4EA6-971C-DE71A4D52E2A}"/>
                </a:ext>
              </a:extLst>
            </p:cNvPr>
            <p:cNvCxnSpPr/>
            <p:nvPr/>
          </p:nvCxnSpPr>
          <p:spPr>
            <a:xfrm>
              <a:off x="6372622" y="3375678"/>
              <a:ext cx="144016" cy="0"/>
            </a:xfrm>
            <a:prstGeom prst="line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216E0C5C-1A8A-4E22-BF7D-0F3094ADA612}"/>
                </a:ext>
              </a:extLst>
            </p:cNvPr>
            <p:cNvCxnSpPr/>
            <p:nvPr/>
          </p:nvCxnSpPr>
          <p:spPr>
            <a:xfrm>
              <a:off x="6372622" y="3514940"/>
              <a:ext cx="144016" cy="0"/>
            </a:xfrm>
            <a:prstGeom prst="line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CB2A4034-2240-4E58-9866-25F4767C24BD}"/>
                </a:ext>
              </a:extLst>
            </p:cNvPr>
            <p:cNvCxnSpPr/>
            <p:nvPr/>
          </p:nvCxnSpPr>
          <p:spPr>
            <a:xfrm>
              <a:off x="6372622" y="3666470"/>
              <a:ext cx="144016" cy="0"/>
            </a:xfrm>
            <a:prstGeom prst="line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52B883E8-C9F2-439D-AD84-E319B7B2AD0D}"/>
                </a:ext>
              </a:extLst>
            </p:cNvPr>
            <p:cNvSpPr/>
            <p:nvPr/>
          </p:nvSpPr>
          <p:spPr>
            <a:xfrm>
              <a:off x="6237464" y="3298124"/>
              <a:ext cx="72008" cy="75608"/>
            </a:xfrm>
            <a:custGeom>
              <a:avLst/>
              <a:gdLst>
                <a:gd name="connsiteX0" fmla="*/ 0 w 95250"/>
                <a:gd name="connsiteY0" fmla="*/ 16669 h 100012"/>
                <a:gd name="connsiteX1" fmla="*/ 45244 w 95250"/>
                <a:gd name="connsiteY1" fmla="*/ 100012 h 100012"/>
                <a:gd name="connsiteX2" fmla="*/ 95250 w 95250"/>
                <a:gd name="connsiteY2" fmla="*/ 0 h 10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100012">
                  <a:moveTo>
                    <a:pt x="0" y="16669"/>
                  </a:moveTo>
                  <a:lnTo>
                    <a:pt x="45244" y="100012"/>
                  </a:lnTo>
                  <a:lnTo>
                    <a:pt x="95250" y="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B5739744-0193-4495-B620-70FF0A0308B5}"/>
              </a:ext>
            </a:extLst>
          </p:cNvPr>
          <p:cNvGrpSpPr/>
          <p:nvPr/>
        </p:nvGrpSpPr>
        <p:grpSpPr>
          <a:xfrm>
            <a:off x="1083135" y="6244100"/>
            <a:ext cx="211746" cy="210778"/>
            <a:chOff x="6780313" y="6208280"/>
            <a:chExt cx="295721" cy="294369"/>
          </a:xfrm>
        </p:grpSpPr>
        <p:sp>
          <p:nvSpPr>
            <p:cNvPr id="203" name="사각형: 둥근 모서리 202">
              <a:extLst>
                <a:ext uri="{FF2B5EF4-FFF2-40B4-BE49-F238E27FC236}">
                  <a16:creationId xmlns:a16="http://schemas.microsoft.com/office/drawing/2014/main" id="{0D23A4B4-AD5C-4B8E-8669-D0ECBF4A1645}"/>
                </a:ext>
              </a:extLst>
            </p:cNvPr>
            <p:cNvSpPr/>
            <p:nvPr/>
          </p:nvSpPr>
          <p:spPr>
            <a:xfrm>
              <a:off x="6943375" y="6208280"/>
              <a:ext cx="132659" cy="13217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04" name="사각형: 둥근 모서리 203">
              <a:extLst>
                <a:ext uri="{FF2B5EF4-FFF2-40B4-BE49-F238E27FC236}">
                  <a16:creationId xmlns:a16="http://schemas.microsoft.com/office/drawing/2014/main" id="{E468153D-AE71-48E0-8260-D6EAAD819958}"/>
                </a:ext>
              </a:extLst>
            </p:cNvPr>
            <p:cNvSpPr/>
            <p:nvPr/>
          </p:nvSpPr>
          <p:spPr>
            <a:xfrm>
              <a:off x="6780313" y="6370471"/>
              <a:ext cx="132659" cy="13217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05" name="사각형: 둥근 모서리 204">
              <a:extLst>
                <a:ext uri="{FF2B5EF4-FFF2-40B4-BE49-F238E27FC236}">
                  <a16:creationId xmlns:a16="http://schemas.microsoft.com/office/drawing/2014/main" id="{C06B1FBA-DB31-4801-BA8B-8A0C9F33D1E7}"/>
                </a:ext>
              </a:extLst>
            </p:cNvPr>
            <p:cNvSpPr/>
            <p:nvPr/>
          </p:nvSpPr>
          <p:spPr>
            <a:xfrm>
              <a:off x="6940997" y="6368494"/>
              <a:ext cx="132659" cy="13217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06" name="사각형: 둥근 모서리 205">
              <a:extLst>
                <a:ext uri="{FF2B5EF4-FFF2-40B4-BE49-F238E27FC236}">
                  <a16:creationId xmlns:a16="http://schemas.microsoft.com/office/drawing/2014/main" id="{8D4D5D7B-5C65-49AC-8D3C-A9D01CA1CB16}"/>
                </a:ext>
              </a:extLst>
            </p:cNvPr>
            <p:cNvSpPr/>
            <p:nvPr/>
          </p:nvSpPr>
          <p:spPr>
            <a:xfrm>
              <a:off x="6780313" y="6208280"/>
              <a:ext cx="132659" cy="132178"/>
            </a:xfrm>
            <a:prstGeom prst="roundRect">
              <a:avLst/>
            </a:prstGeom>
            <a:solidFill>
              <a:srgbClr val="3378FD"/>
            </a:solidFill>
            <a:ln w="9525">
              <a:solidFill>
                <a:srgbClr val="3378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255D30F3-75ED-4801-B3CE-A005B5718246}"/>
              </a:ext>
            </a:extLst>
          </p:cNvPr>
          <p:cNvSpPr/>
          <p:nvPr/>
        </p:nvSpPr>
        <p:spPr>
          <a:xfrm>
            <a:off x="309594" y="6183881"/>
            <a:ext cx="349984" cy="324450"/>
          </a:xfrm>
          <a:prstGeom prst="round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70AFCE5A-5F29-4BD4-A6DA-31CA2CCB85BC}"/>
              </a:ext>
            </a:extLst>
          </p:cNvPr>
          <p:cNvCxnSpPr>
            <a:cxnSpLocks/>
          </p:cNvCxnSpPr>
          <p:nvPr/>
        </p:nvCxnSpPr>
        <p:spPr>
          <a:xfrm>
            <a:off x="216878" y="1629627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28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B1EFCDF0-692A-4B6D-A22A-59A9FEA0E3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AFA4EB-8820-4188-9BB1-26253FB86E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알림</a:t>
            </a:r>
            <a:r>
              <a:rPr lang="en-US" altLang="ko-KR" dirty="0"/>
              <a:t>/</a:t>
            </a:r>
            <a:r>
              <a:rPr lang="ko-KR" altLang="en-US" dirty="0"/>
              <a:t>메시지 작성</a:t>
            </a:r>
            <a:r>
              <a:rPr lang="en-US" altLang="ko-KR" dirty="0"/>
              <a:t>/</a:t>
            </a:r>
            <a:r>
              <a:rPr lang="ko-KR" altLang="en-US" dirty="0"/>
              <a:t>메시지 상세</a:t>
            </a:r>
          </a:p>
        </p:txBody>
      </p: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E64FCB64-DA5C-4D94-85DD-56B8307FB72F}"/>
              </a:ext>
            </a:extLst>
          </p:cNvPr>
          <p:cNvGrpSpPr/>
          <p:nvPr/>
        </p:nvGrpSpPr>
        <p:grpSpPr>
          <a:xfrm>
            <a:off x="193486" y="2681461"/>
            <a:ext cx="2546437" cy="521611"/>
            <a:chOff x="3415030" y="1769091"/>
            <a:chExt cx="2546437" cy="521611"/>
          </a:xfrm>
        </p:grpSpPr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09222392-7714-46AC-AEAC-67E062BC0CFF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4385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21/6/25/20:00</a:t>
              </a:r>
            </a:p>
            <a:p>
              <a:r>
                <a:rPr lang="en-US" altLang="ko-KR" sz="1050" dirty="0">
                  <a:latin typeface="+mj-lt"/>
                </a:rPr>
                <a:t>(</a:t>
              </a:r>
              <a:r>
                <a:rPr lang="ko-KR" altLang="en-US" sz="1050" dirty="0">
                  <a:latin typeface="+mj-lt"/>
                </a:rPr>
                <a:t>메시지</a:t>
              </a:r>
              <a:r>
                <a:rPr lang="en-US" altLang="ko-KR" sz="1050" dirty="0">
                  <a:latin typeface="+mj-lt"/>
                </a:rPr>
                <a:t>)</a:t>
              </a:r>
              <a:r>
                <a:rPr lang="ko-KR" altLang="en-US" sz="1050" dirty="0">
                  <a:latin typeface="+mj-lt"/>
                </a:rPr>
                <a:t> 제목입니다</a:t>
              </a:r>
              <a:r>
                <a:rPr lang="en-US" altLang="ko-KR" sz="1050" dirty="0">
                  <a:latin typeface="+mj-lt"/>
                </a:rPr>
                <a:t>. </a:t>
              </a:r>
              <a:r>
                <a:rPr lang="ko-KR" altLang="en-US" sz="1050" dirty="0">
                  <a:latin typeface="+mj-lt"/>
                </a:rPr>
                <a:t>한 줄로 합니다</a:t>
              </a:r>
              <a:r>
                <a:rPr lang="en-US" altLang="ko-KR" sz="1050" dirty="0">
                  <a:latin typeface="+mj-lt"/>
                </a:rPr>
                <a:t>.</a:t>
              </a:r>
              <a:br>
                <a:rPr lang="en-US" altLang="ko-KR" sz="1050" dirty="0">
                  <a:latin typeface="+mj-lt"/>
                </a:rPr>
              </a:b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홍길동님의 메시지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28" name="1/2 액자 227">
              <a:extLst>
                <a:ext uri="{FF2B5EF4-FFF2-40B4-BE49-F238E27FC236}">
                  <a16:creationId xmlns:a16="http://schemas.microsoft.com/office/drawing/2014/main" id="{A0EE461F-40B3-4A71-9A77-9135C418FA8E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229" name="직선 연결선 228">
              <a:extLst>
                <a:ext uri="{FF2B5EF4-FFF2-40B4-BE49-F238E27FC236}">
                  <a16:creationId xmlns:a16="http://schemas.microsoft.com/office/drawing/2014/main" id="{F7652A17-8E57-4CA8-AC23-ADA84E532FA8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290702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ADCD7684-B51E-427C-A4B6-516A5D9A3B87}"/>
              </a:ext>
            </a:extLst>
          </p:cNvPr>
          <p:cNvGrpSpPr/>
          <p:nvPr/>
        </p:nvGrpSpPr>
        <p:grpSpPr>
          <a:xfrm>
            <a:off x="170774" y="5760250"/>
            <a:ext cx="2546437" cy="521611"/>
            <a:chOff x="3415030" y="1769091"/>
            <a:chExt cx="2546437" cy="521611"/>
          </a:xfrm>
        </p:grpSpPr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4FE5008E-7FC3-449A-82A1-81CC9F6B155B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4385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21/6/25/16:00</a:t>
              </a:r>
            </a:p>
            <a:p>
              <a:r>
                <a:rPr lang="en-US" altLang="ko-KR" sz="1050" dirty="0">
                  <a:latin typeface="+mj-lt"/>
                </a:rPr>
                <a:t>(</a:t>
              </a:r>
              <a:r>
                <a:rPr lang="ko-KR" altLang="en-US" sz="1050" dirty="0">
                  <a:latin typeface="+mj-lt"/>
                </a:rPr>
                <a:t>공지</a:t>
              </a:r>
              <a:r>
                <a:rPr lang="en-US" altLang="ko-KR" sz="1050" dirty="0">
                  <a:latin typeface="+mj-lt"/>
                </a:rPr>
                <a:t>)</a:t>
              </a:r>
              <a:r>
                <a:rPr lang="ko-KR" altLang="en-US" sz="1050" dirty="0">
                  <a:latin typeface="+mj-lt"/>
                </a:rPr>
                <a:t>전체 공지사항 입니다</a:t>
              </a:r>
              <a:endParaRPr lang="en-US" altLang="ko-KR" sz="1050" dirty="0">
                <a:latin typeface="+mj-lt"/>
              </a:endParaRPr>
            </a:p>
            <a:p>
              <a:r>
                <a:rPr lang="ko-KR" altLang="en-US" sz="900" dirty="0" err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온체육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운영진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36" name="1/2 액자 235">
              <a:extLst>
                <a:ext uri="{FF2B5EF4-FFF2-40B4-BE49-F238E27FC236}">
                  <a16:creationId xmlns:a16="http://schemas.microsoft.com/office/drawing/2014/main" id="{A5C6D257-A816-4D96-B24B-A00DFE0CFADA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id="{6A3AD238-3B70-457B-8761-F1B67E59B9DB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290702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4" name="그림 24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71" t="4992" r="4964" b="91199"/>
          <a:stretch/>
        </p:blipFill>
        <p:spPr>
          <a:xfrm>
            <a:off x="2456823" y="1350831"/>
            <a:ext cx="288032" cy="288032"/>
          </a:xfrm>
          <a:prstGeom prst="rect">
            <a:avLst/>
          </a:prstGeom>
        </p:spPr>
      </p:pic>
      <p:sp>
        <p:nvSpPr>
          <p:cNvPr id="245" name="직사각형 244"/>
          <p:cNvSpPr/>
          <p:nvPr/>
        </p:nvSpPr>
        <p:spPr>
          <a:xfrm>
            <a:off x="256240" y="1817365"/>
            <a:ext cx="2515982" cy="21099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검색어를 입력하세요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cxnSp>
        <p:nvCxnSpPr>
          <p:cNvPr id="251" name="직선 연결선 250"/>
          <p:cNvCxnSpPr>
            <a:cxnSpLocks/>
          </p:cNvCxnSpPr>
          <p:nvPr/>
        </p:nvCxnSpPr>
        <p:spPr>
          <a:xfrm>
            <a:off x="443306" y="2478889"/>
            <a:ext cx="507790" cy="0"/>
          </a:xfrm>
          <a:prstGeom prst="line">
            <a:avLst/>
          </a:prstGeom>
          <a:ln w="12700">
            <a:solidFill>
              <a:srgbClr val="4186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표 158">
            <a:extLst>
              <a:ext uri="{FF2B5EF4-FFF2-40B4-BE49-F238E27FC236}">
                <a16:creationId xmlns:a16="http://schemas.microsoft.com/office/drawing/2014/main" id="{3A055C72-31C2-4B68-AFEF-D03A2A032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911183"/>
              </p:ext>
            </p:extLst>
          </p:nvPr>
        </p:nvGraphicFramePr>
        <p:xfrm>
          <a:off x="8686113" y="898473"/>
          <a:ext cx="1566249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메시지 작성 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아이콘 디자인 필요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검색어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입력시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제목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내용 기준으로 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 게시물 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메시지 게시물만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공지사항 게시물만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메시지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의 경우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메시지 상세 페이지로 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공지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의 경우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공지사항 상세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페이지로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352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유저의 이름이 등록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(8)</a:t>
                      </a: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리스트는 내가 등록한 강좌의 선생님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90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좌측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X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버튼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목록에서 등록 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삭제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71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자로 제한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input text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659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메시지가 보내지고 알림 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메시지 작성 페이지로 이동 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메시지 작성 페이지의 받는 사람 기본값은 해당 메시지의 보낸 사람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781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56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726407"/>
                  </a:ext>
                </a:extLst>
              </a:tr>
            </a:tbl>
          </a:graphicData>
        </a:graphic>
      </p:graphicFrame>
      <p:sp>
        <p:nvSpPr>
          <p:cNvPr id="89" name="타원 88">
            <a:extLst>
              <a:ext uri="{FF2B5EF4-FFF2-40B4-BE49-F238E27FC236}">
                <a16:creationId xmlns:a16="http://schemas.microsoft.com/office/drawing/2014/main" id="{8E04AB62-6546-4B77-9B17-80905E0898A8}"/>
              </a:ext>
            </a:extLst>
          </p:cNvPr>
          <p:cNvSpPr/>
          <p:nvPr/>
        </p:nvSpPr>
        <p:spPr>
          <a:xfrm>
            <a:off x="2367576" y="1315780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91F7CD5-87B1-4482-B8CE-503ED4DAB5D6}"/>
              </a:ext>
            </a:extLst>
          </p:cNvPr>
          <p:cNvSpPr/>
          <p:nvPr/>
        </p:nvSpPr>
        <p:spPr>
          <a:xfrm>
            <a:off x="3230029" y="4079151"/>
            <a:ext cx="2227929" cy="25668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제목을 입력하세요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DCD5D44-8A9D-4109-AF40-9B8018F70290}"/>
              </a:ext>
            </a:extLst>
          </p:cNvPr>
          <p:cNvSpPr/>
          <p:nvPr/>
        </p:nvSpPr>
        <p:spPr>
          <a:xfrm>
            <a:off x="3236877" y="4600462"/>
            <a:ext cx="2221081" cy="122869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+mj-lt"/>
              </a:rPr>
              <a:t>내용을 입력하세요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4" name="사각형: 둥근 모서리 259">
            <a:extLst>
              <a:ext uri="{FF2B5EF4-FFF2-40B4-BE49-F238E27FC236}">
                <a16:creationId xmlns:a16="http://schemas.microsoft.com/office/drawing/2014/main" id="{5FF61BB3-34AD-4FCD-84F0-9E420D868884}"/>
              </a:ext>
            </a:extLst>
          </p:cNvPr>
          <p:cNvSpPr/>
          <p:nvPr/>
        </p:nvSpPr>
        <p:spPr>
          <a:xfrm>
            <a:off x="3839707" y="5968634"/>
            <a:ext cx="850812" cy="255624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j-lt"/>
              </a:rPr>
              <a:t>보내기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2CF8017B-25AF-436C-A450-407F652E663C}"/>
              </a:ext>
            </a:extLst>
          </p:cNvPr>
          <p:cNvCxnSpPr>
            <a:cxnSpLocks/>
          </p:cNvCxnSpPr>
          <p:nvPr/>
        </p:nvCxnSpPr>
        <p:spPr>
          <a:xfrm>
            <a:off x="3123222" y="3701003"/>
            <a:ext cx="25464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95EA48B-E456-46ED-8F3B-E5A3E6346927}"/>
              </a:ext>
            </a:extLst>
          </p:cNvPr>
          <p:cNvSpPr txBox="1"/>
          <p:nvPr/>
        </p:nvSpPr>
        <p:spPr>
          <a:xfrm>
            <a:off x="3170645" y="3870961"/>
            <a:ext cx="813122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000" dirty="0">
                <a:latin typeface="+mj-lt"/>
              </a:rPr>
              <a:t>제목</a:t>
            </a:r>
            <a:endParaRPr lang="en-US" altLang="ko-KR" sz="1000" dirty="0"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2B15B3A-ABB4-4AE3-B34F-57B6C373E75A}"/>
              </a:ext>
            </a:extLst>
          </p:cNvPr>
          <p:cNvSpPr txBox="1"/>
          <p:nvPr/>
        </p:nvSpPr>
        <p:spPr>
          <a:xfrm>
            <a:off x="3170645" y="4425707"/>
            <a:ext cx="813122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000">
                <a:latin typeface="+mj-lt"/>
              </a:rPr>
              <a:t>내용</a:t>
            </a:r>
            <a:endParaRPr lang="en-US" altLang="ko-KR" sz="1000" dirty="0">
              <a:latin typeface="+mj-lt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EBC55E0-B5C3-4DD7-A924-2BADE235FCEE}"/>
              </a:ext>
            </a:extLst>
          </p:cNvPr>
          <p:cNvCxnSpPr>
            <a:cxnSpLocks/>
          </p:cNvCxnSpPr>
          <p:nvPr/>
        </p:nvCxnSpPr>
        <p:spPr>
          <a:xfrm flipH="1">
            <a:off x="6015419" y="1493037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831E3E9-C5E6-4853-A8BC-B940442B2B52}"/>
              </a:ext>
            </a:extLst>
          </p:cNvPr>
          <p:cNvSpPr txBox="1"/>
          <p:nvPr/>
        </p:nvSpPr>
        <p:spPr>
          <a:xfrm>
            <a:off x="6259344" y="1408399"/>
            <a:ext cx="117831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100" b="1" dirty="0">
                <a:latin typeface="+mj-lt"/>
                <a:ea typeface="+mj-ea"/>
              </a:rPr>
              <a:t>메시지</a:t>
            </a:r>
            <a:endParaRPr lang="ko-KR" altLang="en-US" sz="1600" b="1" dirty="0">
              <a:latin typeface="+mj-lt"/>
              <a:ea typeface="+mj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81FC719-B722-4EB1-94B0-88CB6092EFE9}"/>
              </a:ext>
            </a:extLst>
          </p:cNvPr>
          <p:cNvSpPr txBox="1"/>
          <p:nvPr/>
        </p:nvSpPr>
        <p:spPr>
          <a:xfrm>
            <a:off x="6068108" y="1839811"/>
            <a:ext cx="813122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000" dirty="0">
                <a:latin typeface="+mj-lt"/>
              </a:rPr>
              <a:t>보낸 사람</a:t>
            </a:r>
            <a:endParaRPr lang="en-US" altLang="ko-KR" sz="1000" dirty="0">
              <a:latin typeface="+mj-lt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A760EDEF-682A-447B-86B6-40C840318137}"/>
              </a:ext>
            </a:extLst>
          </p:cNvPr>
          <p:cNvSpPr/>
          <p:nvPr/>
        </p:nvSpPr>
        <p:spPr>
          <a:xfrm>
            <a:off x="6762248" y="1805132"/>
            <a:ext cx="880064" cy="20863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ko-KR" altLang="en-US" sz="900" dirty="0" err="1">
                <a:solidFill>
                  <a:schemeClr val="bg1"/>
                </a:solidFill>
              </a:rPr>
              <a:t>스쿼트</a:t>
            </a:r>
            <a:r>
              <a:rPr lang="ko-KR" altLang="en-US" sz="900" dirty="0">
                <a:solidFill>
                  <a:schemeClr val="bg1"/>
                </a:solidFill>
              </a:rPr>
              <a:t> 귀신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D092F8C-D349-4C94-A147-BF4E216B3797}"/>
              </a:ext>
            </a:extLst>
          </p:cNvPr>
          <p:cNvCxnSpPr>
            <a:cxnSpLocks/>
          </p:cNvCxnSpPr>
          <p:nvPr/>
        </p:nvCxnSpPr>
        <p:spPr>
          <a:xfrm>
            <a:off x="5951960" y="2086573"/>
            <a:ext cx="25464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A3CEB48-CE0C-4E63-8134-64F49531C3E8}"/>
              </a:ext>
            </a:extLst>
          </p:cNvPr>
          <p:cNvSpPr txBox="1"/>
          <p:nvPr/>
        </p:nvSpPr>
        <p:spPr>
          <a:xfrm>
            <a:off x="6038666" y="2281731"/>
            <a:ext cx="2288442" cy="1692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ko-KR" altLang="en-US" sz="1100" b="1" dirty="0">
                <a:latin typeface="+mj-lt"/>
              </a:rPr>
              <a:t>받은 메시지의 제목입니다</a:t>
            </a:r>
            <a:r>
              <a:rPr lang="en-US" altLang="ko-KR" sz="1100" b="1" dirty="0">
                <a:latin typeface="+mj-lt"/>
              </a:rPr>
              <a:t>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34DB5B1-A2CB-4135-AF44-E1666DE82F3D}"/>
              </a:ext>
            </a:extLst>
          </p:cNvPr>
          <p:cNvSpPr txBox="1"/>
          <p:nvPr/>
        </p:nvSpPr>
        <p:spPr>
          <a:xfrm>
            <a:off x="6076438" y="2844484"/>
            <a:ext cx="2288442" cy="4154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메시지의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</a:p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길어질 수도 있습니다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AB38C4B-74FA-41C0-8122-E3CE5F45CB36}"/>
              </a:ext>
            </a:extLst>
          </p:cNvPr>
          <p:cNvSpPr txBox="1"/>
          <p:nvPr/>
        </p:nvSpPr>
        <p:spPr>
          <a:xfrm>
            <a:off x="6064544" y="2480725"/>
            <a:ext cx="2288442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2021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년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6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월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30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일 수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, 00:00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6DAA2F7-3A48-4FA0-A63F-4ECBD48500D6}"/>
              </a:ext>
            </a:extLst>
          </p:cNvPr>
          <p:cNvSpPr/>
          <p:nvPr/>
        </p:nvSpPr>
        <p:spPr>
          <a:xfrm>
            <a:off x="5501975" y="2373699"/>
            <a:ext cx="94526" cy="61132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D8A7B74-EA6F-45BE-9932-00BB6444F3D2}"/>
              </a:ext>
            </a:extLst>
          </p:cNvPr>
          <p:cNvSpPr txBox="1"/>
          <p:nvPr/>
        </p:nvSpPr>
        <p:spPr>
          <a:xfrm>
            <a:off x="3193628" y="1751014"/>
            <a:ext cx="813122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000" dirty="0">
                <a:latin typeface="+mj-lt"/>
              </a:rPr>
              <a:t>받는 사람</a:t>
            </a:r>
            <a:endParaRPr lang="en-US" altLang="ko-KR" sz="1000" dirty="0">
              <a:latin typeface="+mj-lt"/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53ABCA4E-1770-4BEF-A1CA-EE648C2CE5B7}"/>
              </a:ext>
            </a:extLst>
          </p:cNvPr>
          <p:cNvGrpSpPr/>
          <p:nvPr/>
        </p:nvGrpSpPr>
        <p:grpSpPr>
          <a:xfrm>
            <a:off x="3191072" y="1985101"/>
            <a:ext cx="984040" cy="208635"/>
            <a:chOff x="3851647" y="1791864"/>
            <a:chExt cx="984040" cy="208635"/>
          </a:xfrm>
        </p:grpSpPr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20EAC1D7-2566-42C3-B868-49C5BAA5A4E6}"/>
                </a:ext>
              </a:extLst>
            </p:cNvPr>
            <p:cNvSpPr/>
            <p:nvPr/>
          </p:nvSpPr>
          <p:spPr>
            <a:xfrm>
              <a:off x="3851647" y="1791864"/>
              <a:ext cx="984040" cy="20863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900" dirty="0">
                  <a:solidFill>
                    <a:schemeClr val="bg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bg1"/>
                  </a:solidFill>
                </a:rPr>
                <a:t>스쿼트</a:t>
              </a:r>
              <a:r>
                <a:rPr lang="ko-KR" altLang="en-US" sz="900" dirty="0">
                  <a:solidFill>
                    <a:schemeClr val="bg1"/>
                  </a:solidFill>
                </a:rPr>
                <a:t> 귀신</a:t>
              </a:r>
              <a:endParaRPr lang="en-US" altLang="ko-KR" sz="900" dirty="0">
                <a:solidFill>
                  <a:schemeClr val="bg1"/>
                </a:solidFill>
              </a:endParaRPr>
            </a:p>
          </p:txBody>
        </p: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57B55BC2-6E55-4407-B132-710EFF8146C9}"/>
                </a:ext>
              </a:extLst>
            </p:cNvPr>
            <p:cNvGrpSpPr/>
            <p:nvPr/>
          </p:nvGrpSpPr>
          <p:grpSpPr>
            <a:xfrm>
              <a:off x="4720158" y="1864519"/>
              <a:ext cx="75903" cy="69409"/>
              <a:chOff x="3365498" y="2384888"/>
              <a:chExt cx="314003" cy="287140"/>
            </a:xfrm>
          </p:grpSpPr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77B53E31-9F1B-4E81-8264-72F390AC25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65498" y="2384888"/>
                <a:ext cx="314003" cy="2871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58E0EA1A-4745-420E-8263-39D60666F8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65498" y="2384888"/>
                <a:ext cx="314003" cy="2871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424197EA-0B89-4352-AD4E-078A82073C0B}"/>
              </a:ext>
            </a:extLst>
          </p:cNvPr>
          <p:cNvSpPr/>
          <p:nvPr/>
        </p:nvSpPr>
        <p:spPr>
          <a:xfrm>
            <a:off x="3807051" y="1740205"/>
            <a:ext cx="1413443" cy="17816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검색</a:t>
            </a: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21EA95AB-A059-46C6-9444-A3CC9075DCB3}"/>
              </a:ext>
            </a:extLst>
          </p:cNvPr>
          <p:cNvCxnSpPr>
            <a:cxnSpLocks/>
          </p:cNvCxnSpPr>
          <p:nvPr/>
        </p:nvCxnSpPr>
        <p:spPr>
          <a:xfrm flipH="1">
            <a:off x="3095256" y="1479769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34B81AA-BF2F-4F88-B2B9-321A25BD8F48}"/>
              </a:ext>
            </a:extLst>
          </p:cNvPr>
          <p:cNvSpPr txBox="1"/>
          <p:nvPr/>
        </p:nvSpPr>
        <p:spPr>
          <a:xfrm>
            <a:off x="3339181" y="1395131"/>
            <a:ext cx="117831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100" b="1" dirty="0">
                <a:latin typeface="+mj-lt"/>
                <a:ea typeface="+mj-ea"/>
              </a:rPr>
              <a:t>메시지 작성</a:t>
            </a:r>
            <a:endParaRPr lang="ko-KR" altLang="en-US" sz="1600" b="1" dirty="0">
              <a:latin typeface="+mj-lt"/>
              <a:ea typeface="+mj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3941EF2-4BE2-43BA-A2AE-677A0E9BAD39}"/>
              </a:ext>
            </a:extLst>
          </p:cNvPr>
          <p:cNvGrpSpPr/>
          <p:nvPr/>
        </p:nvGrpSpPr>
        <p:grpSpPr>
          <a:xfrm>
            <a:off x="3110597" y="2298943"/>
            <a:ext cx="2320804" cy="382459"/>
            <a:chOff x="3138305" y="2373699"/>
            <a:chExt cx="2320804" cy="382459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DF56C17-7098-4CA6-A6E4-D2F9D4A25986}"/>
                </a:ext>
              </a:extLst>
            </p:cNvPr>
            <p:cNvSpPr txBox="1"/>
            <p:nvPr/>
          </p:nvSpPr>
          <p:spPr>
            <a:xfrm>
              <a:off x="3627956" y="2495679"/>
              <a:ext cx="767345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900" dirty="0" err="1">
                  <a:latin typeface="+mj-lt"/>
                </a:rPr>
                <a:t>스쿼트</a:t>
              </a:r>
              <a:r>
                <a:rPr lang="ko-KR" altLang="en-US" sz="900" dirty="0">
                  <a:latin typeface="+mj-lt"/>
                </a:rPr>
                <a:t> 귀신</a:t>
              </a:r>
              <a:endParaRPr lang="en-US" altLang="ko-KR" sz="900" dirty="0">
                <a:latin typeface="+mj-lt"/>
              </a:endParaRP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8BB99F88-BE5F-4716-B412-5DA9C554955F}"/>
                </a:ext>
              </a:extLst>
            </p:cNvPr>
            <p:cNvSpPr/>
            <p:nvPr/>
          </p:nvSpPr>
          <p:spPr>
            <a:xfrm>
              <a:off x="4985486" y="2497447"/>
              <a:ext cx="473623" cy="134962"/>
            </a:xfrm>
            <a:prstGeom prst="roundRect">
              <a:avLst>
                <a:gd name="adj" fmla="val 29557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+mn-ea"/>
                </a:rPr>
                <a:t>선택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CF60AA7-930B-4E2C-A93D-E75124BACDD5}"/>
                </a:ext>
              </a:extLst>
            </p:cNvPr>
            <p:cNvGrpSpPr/>
            <p:nvPr/>
          </p:nvGrpSpPr>
          <p:grpSpPr>
            <a:xfrm>
              <a:off x="3138305" y="2373699"/>
              <a:ext cx="382459" cy="382459"/>
              <a:chOff x="4087291" y="2549345"/>
              <a:chExt cx="914400" cy="914400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F76D0A09-DD8D-479A-9C08-3E0EF2DBEA18}"/>
                  </a:ext>
                </a:extLst>
              </p:cNvPr>
              <p:cNvSpPr/>
              <p:nvPr/>
            </p:nvSpPr>
            <p:spPr>
              <a:xfrm>
                <a:off x="4087291" y="2549345"/>
                <a:ext cx="914400" cy="9144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87EFF94D-ADA3-49B0-A375-EFE65020FF9F}"/>
                  </a:ext>
                </a:extLst>
              </p:cNvPr>
              <p:cNvGrpSpPr/>
              <p:nvPr/>
            </p:nvGrpSpPr>
            <p:grpSpPr>
              <a:xfrm>
                <a:off x="4208504" y="2695506"/>
                <a:ext cx="673058" cy="615476"/>
                <a:chOff x="3403598" y="2580375"/>
                <a:chExt cx="314003" cy="287140"/>
              </a:xfrm>
            </p:grpSpPr>
            <p:cxnSp>
              <p:nvCxnSpPr>
                <p:cNvPr id="145" name="직선 연결선 144">
                  <a:extLst>
                    <a:ext uri="{FF2B5EF4-FFF2-40B4-BE49-F238E27FC236}">
                      <a16:creationId xmlns:a16="http://schemas.microsoft.com/office/drawing/2014/main" id="{0C5B8ED8-06F8-495D-9801-86C962EC5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03598" y="2580375"/>
                  <a:ext cx="314003" cy="2871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>
                  <a:extLst>
                    <a:ext uri="{FF2B5EF4-FFF2-40B4-BE49-F238E27FC236}">
                      <a16:creationId xmlns:a16="http://schemas.microsoft.com/office/drawing/2014/main" id="{88C222B5-12A5-4B57-82ED-18AA4BB4D1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03598" y="2580375"/>
                  <a:ext cx="314003" cy="2871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0FE4E16B-561E-49F7-8881-F60D80C14BB4}"/>
              </a:ext>
            </a:extLst>
          </p:cNvPr>
          <p:cNvGrpSpPr/>
          <p:nvPr/>
        </p:nvGrpSpPr>
        <p:grpSpPr>
          <a:xfrm>
            <a:off x="3110597" y="2726833"/>
            <a:ext cx="2320804" cy="382459"/>
            <a:chOff x="3138305" y="2373699"/>
            <a:chExt cx="2320804" cy="382459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AB12C4F-3B05-4B41-B409-86096A6F2047}"/>
                </a:ext>
              </a:extLst>
            </p:cNvPr>
            <p:cNvSpPr txBox="1"/>
            <p:nvPr/>
          </p:nvSpPr>
          <p:spPr>
            <a:xfrm>
              <a:off x="3627956" y="2495679"/>
              <a:ext cx="767345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900" dirty="0">
                  <a:latin typeface="+mj-lt"/>
                </a:rPr>
                <a:t>닉네임</a:t>
              </a:r>
              <a:r>
                <a:rPr lang="en-US" altLang="ko-KR" sz="900" dirty="0">
                  <a:latin typeface="+mj-lt"/>
                </a:rPr>
                <a:t>1</a:t>
              </a:r>
            </a:p>
          </p:txBody>
        </p:sp>
        <p:sp>
          <p:nvSpPr>
            <p:cNvPr id="154" name="사각형: 둥근 모서리 153">
              <a:extLst>
                <a:ext uri="{FF2B5EF4-FFF2-40B4-BE49-F238E27FC236}">
                  <a16:creationId xmlns:a16="http://schemas.microsoft.com/office/drawing/2014/main" id="{344EEDDE-C3B6-49C4-BC4D-62FA5879F6C7}"/>
                </a:ext>
              </a:extLst>
            </p:cNvPr>
            <p:cNvSpPr/>
            <p:nvPr/>
          </p:nvSpPr>
          <p:spPr>
            <a:xfrm>
              <a:off x="4985486" y="2497447"/>
              <a:ext cx="473623" cy="134962"/>
            </a:xfrm>
            <a:prstGeom prst="roundRect">
              <a:avLst>
                <a:gd name="adj" fmla="val 29557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+mn-ea"/>
                </a:rPr>
                <a:t>선택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22F60416-FD86-4682-B2B0-85F9BC1029B2}"/>
                </a:ext>
              </a:extLst>
            </p:cNvPr>
            <p:cNvGrpSpPr/>
            <p:nvPr/>
          </p:nvGrpSpPr>
          <p:grpSpPr>
            <a:xfrm>
              <a:off x="3138305" y="2373699"/>
              <a:ext cx="382459" cy="382459"/>
              <a:chOff x="4087291" y="2549345"/>
              <a:chExt cx="914400" cy="914400"/>
            </a:xfrm>
          </p:grpSpPr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40D3503F-6AF4-4F37-BBCB-FB6CA70BF6DC}"/>
                  </a:ext>
                </a:extLst>
              </p:cNvPr>
              <p:cNvSpPr/>
              <p:nvPr/>
            </p:nvSpPr>
            <p:spPr>
              <a:xfrm>
                <a:off x="4087291" y="2549345"/>
                <a:ext cx="914400" cy="9144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157" name="그룹 156">
                <a:extLst>
                  <a:ext uri="{FF2B5EF4-FFF2-40B4-BE49-F238E27FC236}">
                    <a16:creationId xmlns:a16="http://schemas.microsoft.com/office/drawing/2014/main" id="{173BF7F4-D2B8-47D6-9B6D-9868866C7D5C}"/>
                  </a:ext>
                </a:extLst>
              </p:cNvPr>
              <p:cNvGrpSpPr/>
              <p:nvPr/>
            </p:nvGrpSpPr>
            <p:grpSpPr>
              <a:xfrm>
                <a:off x="4208504" y="2695506"/>
                <a:ext cx="673058" cy="615476"/>
                <a:chOff x="3403598" y="2580375"/>
                <a:chExt cx="314003" cy="287140"/>
              </a:xfrm>
            </p:grpSpPr>
            <p:cxnSp>
              <p:nvCxnSpPr>
                <p:cNvPr id="158" name="직선 연결선 157">
                  <a:extLst>
                    <a:ext uri="{FF2B5EF4-FFF2-40B4-BE49-F238E27FC236}">
                      <a16:creationId xmlns:a16="http://schemas.microsoft.com/office/drawing/2014/main" id="{4EC0F72A-60C3-430D-A86D-B0E97E5421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03598" y="2580375"/>
                  <a:ext cx="314003" cy="2871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직선 연결선 158">
                  <a:extLst>
                    <a:ext uri="{FF2B5EF4-FFF2-40B4-BE49-F238E27FC236}">
                      <a16:creationId xmlns:a16="http://schemas.microsoft.com/office/drawing/2014/main" id="{48F95BCC-0BA6-448F-A404-A8DA0B0C7C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03598" y="2580375"/>
                  <a:ext cx="314003" cy="2871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B2D8F43B-EFDE-4E57-B409-F58772F026B7}"/>
              </a:ext>
            </a:extLst>
          </p:cNvPr>
          <p:cNvGrpSpPr/>
          <p:nvPr/>
        </p:nvGrpSpPr>
        <p:grpSpPr>
          <a:xfrm>
            <a:off x="3110597" y="3154722"/>
            <a:ext cx="2320804" cy="382459"/>
            <a:chOff x="3138305" y="2373699"/>
            <a:chExt cx="2320804" cy="382459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2BBB688-5D6A-46EB-B11D-DA4C8CC201AD}"/>
                </a:ext>
              </a:extLst>
            </p:cNvPr>
            <p:cNvSpPr txBox="1"/>
            <p:nvPr/>
          </p:nvSpPr>
          <p:spPr>
            <a:xfrm>
              <a:off x="3627956" y="2495679"/>
              <a:ext cx="767345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900" dirty="0">
                  <a:latin typeface="+mj-lt"/>
                </a:rPr>
                <a:t>닉네임</a:t>
              </a:r>
              <a:r>
                <a:rPr lang="en-US" altLang="ko-KR" sz="900" dirty="0">
                  <a:latin typeface="+mj-lt"/>
                </a:rPr>
                <a:t>2</a:t>
              </a: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CD8A060D-B21B-47F6-90FD-9EA479D0EFA4}"/>
                </a:ext>
              </a:extLst>
            </p:cNvPr>
            <p:cNvSpPr/>
            <p:nvPr/>
          </p:nvSpPr>
          <p:spPr>
            <a:xfrm>
              <a:off x="4985486" y="2497447"/>
              <a:ext cx="473623" cy="134962"/>
            </a:xfrm>
            <a:prstGeom prst="roundRect">
              <a:avLst>
                <a:gd name="adj" fmla="val 29557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+mn-ea"/>
                </a:rPr>
                <a:t>선택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CADA1DCB-B27F-4296-88F7-9EC371235B8A}"/>
                </a:ext>
              </a:extLst>
            </p:cNvPr>
            <p:cNvGrpSpPr/>
            <p:nvPr/>
          </p:nvGrpSpPr>
          <p:grpSpPr>
            <a:xfrm>
              <a:off x="3138305" y="2373699"/>
              <a:ext cx="382459" cy="382459"/>
              <a:chOff x="4087291" y="2549345"/>
              <a:chExt cx="914400" cy="914400"/>
            </a:xfrm>
          </p:grpSpPr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E2D05E80-6447-4372-8B5C-D97977840096}"/>
                  </a:ext>
                </a:extLst>
              </p:cNvPr>
              <p:cNvSpPr/>
              <p:nvPr/>
            </p:nvSpPr>
            <p:spPr>
              <a:xfrm>
                <a:off x="4087291" y="2549345"/>
                <a:ext cx="914400" cy="9144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165" name="그룹 164">
                <a:extLst>
                  <a:ext uri="{FF2B5EF4-FFF2-40B4-BE49-F238E27FC236}">
                    <a16:creationId xmlns:a16="http://schemas.microsoft.com/office/drawing/2014/main" id="{C3B63950-B571-4913-875B-E1C97CD8782E}"/>
                  </a:ext>
                </a:extLst>
              </p:cNvPr>
              <p:cNvGrpSpPr/>
              <p:nvPr/>
            </p:nvGrpSpPr>
            <p:grpSpPr>
              <a:xfrm>
                <a:off x="4208504" y="2695506"/>
                <a:ext cx="673058" cy="615476"/>
                <a:chOff x="3403598" y="2580375"/>
                <a:chExt cx="314003" cy="287140"/>
              </a:xfrm>
            </p:grpSpPr>
            <p:cxnSp>
              <p:nvCxnSpPr>
                <p:cNvPr id="166" name="직선 연결선 165">
                  <a:extLst>
                    <a:ext uri="{FF2B5EF4-FFF2-40B4-BE49-F238E27FC236}">
                      <a16:creationId xmlns:a16="http://schemas.microsoft.com/office/drawing/2014/main" id="{5115FC85-51D5-40D3-A83F-37319261FE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03598" y="2580375"/>
                  <a:ext cx="314003" cy="2871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직선 연결선 166">
                  <a:extLst>
                    <a:ext uri="{FF2B5EF4-FFF2-40B4-BE49-F238E27FC236}">
                      <a16:creationId xmlns:a16="http://schemas.microsoft.com/office/drawing/2014/main" id="{1DC93483-8F82-4CC3-A328-8EA912F656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03598" y="2580375"/>
                  <a:ext cx="314003" cy="2871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9359992B-8C87-46DE-9EC6-4C831E2F4B70}"/>
              </a:ext>
            </a:extLst>
          </p:cNvPr>
          <p:cNvSpPr txBox="1"/>
          <p:nvPr/>
        </p:nvSpPr>
        <p:spPr>
          <a:xfrm>
            <a:off x="201918" y="2215208"/>
            <a:ext cx="2552388" cy="20108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186F7"/>
                </a:solidFill>
                <a:latin typeface="+mj-lt"/>
              </a:rPr>
              <a:t>전체           </a:t>
            </a:r>
            <a:r>
              <a:rPr lang="ko-KR" altLang="en-US" sz="1000" dirty="0">
                <a:latin typeface="+mj-lt"/>
              </a:rPr>
              <a:t>메시지           공지</a:t>
            </a:r>
            <a:endParaRPr lang="en-US" altLang="ko-KR" sz="800" dirty="0">
              <a:latin typeface="+mj-lt"/>
            </a:endParaRP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47E097A2-F913-477B-8CCA-454DFC7DB429}"/>
              </a:ext>
            </a:extLst>
          </p:cNvPr>
          <p:cNvSpPr/>
          <p:nvPr/>
        </p:nvSpPr>
        <p:spPr>
          <a:xfrm>
            <a:off x="73096" y="1827401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510D943F-CDCF-4F68-A5C8-B17BCB7288FD}"/>
              </a:ext>
            </a:extLst>
          </p:cNvPr>
          <p:cNvSpPr/>
          <p:nvPr/>
        </p:nvSpPr>
        <p:spPr>
          <a:xfrm>
            <a:off x="285692" y="2261709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C7BF549E-803F-41A1-917C-E4AEA660E564}"/>
              </a:ext>
            </a:extLst>
          </p:cNvPr>
          <p:cNvSpPr/>
          <p:nvPr/>
        </p:nvSpPr>
        <p:spPr>
          <a:xfrm>
            <a:off x="1059270" y="2261709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AE5B05D7-F39D-4AFD-A294-E4F61C1133B6}"/>
              </a:ext>
            </a:extLst>
          </p:cNvPr>
          <p:cNvSpPr/>
          <p:nvPr/>
        </p:nvSpPr>
        <p:spPr>
          <a:xfrm>
            <a:off x="1933534" y="2261709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7D3B1B2E-EE1D-46F9-8423-9E1DF9951499}"/>
              </a:ext>
            </a:extLst>
          </p:cNvPr>
          <p:cNvSpPr/>
          <p:nvPr/>
        </p:nvSpPr>
        <p:spPr>
          <a:xfrm>
            <a:off x="2496455" y="3007778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0" name="사각형: 둥근 모서리 259">
            <a:extLst>
              <a:ext uri="{FF2B5EF4-FFF2-40B4-BE49-F238E27FC236}">
                <a16:creationId xmlns:a16="http://schemas.microsoft.com/office/drawing/2014/main" id="{714377B1-E23F-4BDB-8A73-90FAE87C10C1}"/>
              </a:ext>
            </a:extLst>
          </p:cNvPr>
          <p:cNvSpPr/>
          <p:nvPr/>
        </p:nvSpPr>
        <p:spPr>
          <a:xfrm>
            <a:off x="6923870" y="5968634"/>
            <a:ext cx="850812" cy="255624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j-lt"/>
              </a:rPr>
              <a:t>답장 보내기</a:t>
            </a:r>
          </a:p>
        </p:txBody>
      </p: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24470AFA-64DE-471C-BF45-83A1DB796711}"/>
              </a:ext>
            </a:extLst>
          </p:cNvPr>
          <p:cNvGrpSpPr/>
          <p:nvPr/>
        </p:nvGrpSpPr>
        <p:grpSpPr>
          <a:xfrm>
            <a:off x="2612966" y="1851273"/>
            <a:ext cx="121944" cy="148133"/>
            <a:chOff x="5878956" y="1466547"/>
            <a:chExt cx="144935" cy="176062"/>
          </a:xfrm>
        </p:grpSpPr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FC312B99-D59F-4AF6-957C-60AA1DE1062E}"/>
                </a:ext>
              </a:extLst>
            </p:cNvPr>
            <p:cNvSpPr/>
            <p:nvPr/>
          </p:nvSpPr>
          <p:spPr>
            <a:xfrm rot="18900000">
              <a:off x="5878956" y="1466547"/>
              <a:ext cx="144016" cy="14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264C9C02-3966-43B0-8FFA-29913D29224B}"/>
                </a:ext>
              </a:extLst>
            </p:cNvPr>
            <p:cNvCxnSpPr>
              <a:cxnSpLocks/>
              <a:stCxn id="195" idx="4"/>
            </p:cNvCxnSpPr>
            <p:nvPr/>
          </p:nvCxnSpPr>
          <p:spPr>
            <a:xfrm rot="18900000">
              <a:off x="6023891" y="1580355"/>
              <a:ext cx="0" cy="6225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0" name="타원 89">
            <a:extLst>
              <a:ext uri="{FF2B5EF4-FFF2-40B4-BE49-F238E27FC236}">
                <a16:creationId xmlns:a16="http://schemas.microsoft.com/office/drawing/2014/main" id="{5F7FE4EE-1E43-4F70-A1DC-0D11252D4557}"/>
              </a:ext>
            </a:extLst>
          </p:cNvPr>
          <p:cNvSpPr/>
          <p:nvPr/>
        </p:nvSpPr>
        <p:spPr>
          <a:xfrm>
            <a:off x="5357465" y="2282408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</a:t>
            </a: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340A776F-8F9A-4FF3-BBC1-61CE246E7FEF}"/>
              </a:ext>
            </a:extLst>
          </p:cNvPr>
          <p:cNvSpPr/>
          <p:nvPr/>
        </p:nvSpPr>
        <p:spPr>
          <a:xfrm>
            <a:off x="3079079" y="1921778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8</a:t>
            </a: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D28E4558-7825-4E60-AB07-27101506EB12}"/>
              </a:ext>
            </a:extLst>
          </p:cNvPr>
          <p:cNvSpPr/>
          <p:nvPr/>
        </p:nvSpPr>
        <p:spPr>
          <a:xfrm>
            <a:off x="5426569" y="4102099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9</a:t>
            </a: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DD9D4FCA-C414-40BD-8587-F1069D86FD8D}"/>
              </a:ext>
            </a:extLst>
          </p:cNvPr>
          <p:cNvSpPr/>
          <p:nvPr/>
        </p:nvSpPr>
        <p:spPr>
          <a:xfrm>
            <a:off x="4698788" y="6033642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10</a:t>
            </a: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26EBAEBC-3C02-4EA1-81F4-350AC987F18B}"/>
              </a:ext>
            </a:extLst>
          </p:cNvPr>
          <p:cNvSpPr/>
          <p:nvPr/>
        </p:nvSpPr>
        <p:spPr>
          <a:xfrm>
            <a:off x="7775963" y="6044283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11</a:t>
            </a: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7DB5E198-B4F1-4160-8DFD-CD9ABEA059F8}"/>
              </a:ext>
            </a:extLst>
          </p:cNvPr>
          <p:cNvGrpSpPr/>
          <p:nvPr/>
        </p:nvGrpSpPr>
        <p:grpSpPr>
          <a:xfrm>
            <a:off x="5025557" y="1763468"/>
            <a:ext cx="121944" cy="148133"/>
            <a:chOff x="5878956" y="1466547"/>
            <a:chExt cx="144935" cy="176062"/>
          </a:xfrm>
        </p:grpSpPr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B4CDE694-0BB5-4FEE-9AE6-5136BA3194E7}"/>
                </a:ext>
              </a:extLst>
            </p:cNvPr>
            <p:cNvSpPr/>
            <p:nvPr/>
          </p:nvSpPr>
          <p:spPr>
            <a:xfrm rot="18900000">
              <a:off x="5878956" y="1466547"/>
              <a:ext cx="144016" cy="14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F5E8E728-15EE-4785-8618-E4FCCFA8076A}"/>
                </a:ext>
              </a:extLst>
            </p:cNvPr>
            <p:cNvCxnSpPr>
              <a:cxnSpLocks/>
              <a:stCxn id="114" idx="4"/>
            </p:cNvCxnSpPr>
            <p:nvPr/>
          </p:nvCxnSpPr>
          <p:spPr>
            <a:xfrm rot="18900000">
              <a:off x="6023891" y="1580355"/>
              <a:ext cx="0" cy="6225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9845B4B6-0292-4FC2-A063-7ADB34ED41BE}"/>
              </a:ext>
            </a:extLst>
          </p:cNvPr>
          <p:cNvGrpSpPr/>
          <p:nvPr/>
        </p:nvGrpSpPr>
        <p:grpSpPr>
          <a:xfrm>
            <a:off x="193486" y="3297219"/>
            <a:ext cx="2546437" cy="521611"/>
            <a:chOff x="3415030" y="1769091"/>
            <a:chExt cx="2546437" cy="521611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8D76013-C43F-46F8-8FFC-92FE9FEC094D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4385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21/6/25/20:00</a:t>
              </a:r>
            </a:p>
            <a:p>
              <a:r>
                <a:rPr lang="en-US" altLang="ko-KR" sz="1050" dirty="0">
                  <a:latin typeface="+mj-lt"/>
                </a:rPr>
                <a:t>(</a:t>
              </a:r>
              <a:r>
                <a:rPr lang="ko-KR" altLang="en-US" sz="1050" dirty="0">
                  <a:latin typeface="+mj-lt"/>
                </a:rPr>
                <a:t>메시지</a:t>
              </a:r>
              <a:r>
                <a:rPr lang="en-US" altLang="ko-KR" sz="1050" dirty="0">
                  <a:latin typeface="+mj-lt"/>
                </a:rPr>
                <a:t>)</a:t>
              </a:r>
              <a:r>
                <a:rPr lang="ko-KR" altLang="en-US" sz="1050" dirty="0">
                  <a:latin typeface="+mj-lt"/>
                </a:rPr>
                <a:t> 제목입니다</a:t>
              </a:r>
              <a:r>
                <a:rPr lang="en-US" altLang="ko-KR" sz="1050" dirty="0">
                  <a:latin typeface="+mj-lt"/>
                </a:rPr>
                <a:t>. </a:t>
              </a:r>
              <a:r>
                <a:rPr lang="ko-KR" altLang="en-US" sz="1050" dirty="0">
                  <a:latin typeface="+mj-lt"/>
                </a:rPr>
                <a:t>한 줄로 합니다</a:t>
              </a:r>
              <a:r>
                <a:rPr lang="en-US" altLang="ko-KR" sz="1050" dirty="0">
                  <a:latin typeface="+mj-lt"/>
                </a:rPr>
                <a:t>.</a:t>
              </a:r>
              <a:br>
                <a:rPr lang="en-US" altLang="ko-KR" sz="1050" dirty="0">
                  <a:latin typeface="+mj-lt"/>
                </a:rPr>
              </a:b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홍길동님의 메시지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24" name="1/2 액자 123">
              <a:extLst>
                <a:ext uri="{FF2B5EF4-FFF2-40B4-BE49-F238E27FC236}">
                  <a16:creationId xmlns:a16="http://schemas.microsoft.com/office/drawing/2014/main" id="{CC4C05B0-4DFE-47F3-AEA8-48E01B55D9EC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AD6243EE-54BB-43AA-B4F4-6B51D7D831A5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290702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24C3D8A9-13BA-485F-A147-43F6658546F7}"/>
              </a:ext>
            </a:extLst>
          </p:cNvPr>
          <p:cNvGrpSpPr/>
          <p:nvPr/>
        </p:nvGrpSpPr>
        <p:grpSpPr>
          <a:xfrm>
            <a:off x="193486" y="3912977"/>
            <a:ext cx="2546437" cy="521611"/>
            <a:chOff x="3415030" y="1769091"/>
            <a:chExt cx="2546437" cy="52161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9FAC9B5-1C1B-40D9-A257-03442447FF84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4385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21/6/25/20:00</a:t>
              </a:r>
            </a:p>
            <a:p>
              <a:r>
                <a:rPr lang="en-US" altLang="ko-KR" sz="1050" dirty="0">
                  <a:latin typeface="+mj-lt"/>
                </a:rPr>
                <a:t>(</a:t>
              </a:r>
              <a:r>
                <a:rPr lang="ko-KR" altLang="en-US" sz="1050" dirty="0">
                  <a:latin typeface="+mj-lt"/>
                </a:rPr>
                <a:t>메시지</a:t>
              </a:r>
              <a:r>
                <a:rPr lang="en-US" altLang="ko-KR" sz="1050" dirty="0">
                  <a:latin typeface="+mj-lt"/>
                </a:rPr>
                <a:t>)</a:t>
              </a:r>
              <a:r>
                <a:rPr lang="ko-KR" altLang="en-US" sz="1050" dirty="0">
                  <a:latin typeface="+mj-lt"/>
                </a:rPr>
                <a:t> 제목입니다</a:t>
              </a:r>
              <a:r>
                <a:rPr lang="en-US" altLang="ko-KR" sz="1050" dirty="0">
                  <a:latin typeface="+mj-lt"/>
                </a:rPr>
                <a:t>. </a:t>
              </a:r>
              <a:r>
                <a:rPr lang="ko-KR" altLang="en-US" sz="1050" dirty="0">
                  <a:latin typeface="+mj-lt"/>
                </a:rPr>
                <a:t>한 줄로 합니다</a:t>
              </a:r>
              <a:r>
                <a:rPr lang="en-US" altLang="ko-KR" sz="1050" dirty="0">
                  <a:latin typeface="+mj-lt"/>
                </a:rPr>
                <a:t>.</a:t>
              </a:r>
              <a:br>
                <a:rPr lang="en-US" altLang="ko-KR" sz="1050" dirty="0">
                  <a:latin typeface="+mj-lt"/>
                </a:rPr>
              </a:b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홍길동님의 메시지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28" name="1/2 액자 127">
              <a:extLst>
                <a:ext uri="{FF2B5EF4-FFF2-40B4-BE49-F238E27FC236}">
                  <a16:creationId xmlns:a16="http://schemas.microsoft.com/office/drawing/2014/main" id="{C1411B4B-D00F-4A20-8882-03E53017DF54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FE5975A3-3A79-47BA-B95F-470D867131DD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290702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62CCEF75-882D-4705-B0A5-A5656915128F}"/>
              </a:ext>
            </a:extLst>
          </p:cNvPr>
          <p:cNvGrpSpPr/>
          <p:nvPr/>
        </p:nvGrpSpPr>
        <p:grpSpPr>
          <a:xfrm>
            <a:off x="170774" y="5144493"/>
            <a:ext cx="2546437" cy="521611"/>
            <a:chOff x="3415030" y="1769091"/>
            <a:chExt cx="2546437" cy="521611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8CA8655-3B2D-43A9-9F2E-D33E00F93899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4385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21/6/25/16:00</a:t>
              </a:r>
            </a:p>
            <a:p>
              <a:r>
                <a:rPr lang="en-US" altLang="ko-KR" sz="1050" dirty="0">
                  <a:latin typeface="+mj-lt"/>
                </a:rPr>
                <a:t>(</a:t>
              </a:r>
              <a:r>
                <a:rPr lang="ko-KR" altLang="en-US" sz="1050" dirty="0">
                  <a:latin typeface="+mj-lt"/>
                </a:rPr>
                <a:t>공지</a:t>
              </a:r>
              <a:r>
                <a:rPr lang="en-US" altLang="ko-KR" sz="1050" dirty="0">
                  <a:latin typeface="+mj-lt"/>
                </a:rPr>
                <a:t>)</a:t>
              </a:r>
              <a:r>
                <a:rPr lang="ko-KR" altLang="en-US" sz="1050" dirty="0">
                  <a:latin typeface="+mj-lt"/>
                </a:rPr>
                <a:t>전체 공지사항 입니다</a:t>
              </a:r>
              <a:endParaRPr lang="en-US" altLang="ko-KR" sz="1050" dirty="0">
                <a:latin typeface="+mj-lt"/>
              </a:endParaRPr>
            </a:p>
            <a:p>
              <a:r>
                <a:rPr lang="ko-KR" altLang="en-US" sz="900" dirty="0" err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온체육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운영진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33" name="1/2 액자 132">
              <a:extLst>
                <a:ext uri="{FF2B5EF4-FFF2-40B4-BE49-F238E27FC236}">
                  <a16:creationId xmlns:a16="http://schemas.microsoft.com/office/drawing/2014/main" id="{3609F684-9E41-4E41-BDD3-2B74D8CEC4EC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53A7E1DA-8C73-4EBB-9CD5-9C5A6D5F2296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290702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095A0489-E09D-4300-ABFF-A333133F4424}"/>
              </a:ext>
            </a:extLst>
          </p:cNvPr>
          <p:cNvGrpSpPr/>
          <p:nvPr/>
        </p:nvGrpSpPr>
        <p:grpSpPr>
          <a:xfrm>
            <a:off x="170774" y="4528735"/>
            <a:ext cx="2546437" cy="521611"/>
            <a:chOff x="3415030" y="1769091"/>
            <a:chExt cx="2546437" cy="521611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4D54379-1C25-4FAA-813A-3FEB9B247D67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4385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21/6/25/16:00</a:t>
              </a:r>
            </a:p>
            <a:p>
              <a:r>
                <a:rPr lang="en-US" altLang="ko-KR" sz="1050" dirty="0">
                  <a:latin typeface="+mj-lt"/>
                </a:rPr>
                <a:t>(</a:t>
              </a:r>
              <a:r>
                <a:rPr lang="ko-KR" altLang="en-US" sz="1050" dirty="0">
                  <a:latin typeface="+mj-lt"/>
                </a:rPr>
                <a:t>공지</a:t>
              </a:r>
              <a:r>
                <a:rPr lang="en-US" altLang="ko-KR" sz="1050" dirty="0">
                  <a:latin typeface="+mj-lt"/>
                </a:rPr>
                <a:t>)</a:t>
              </a:r>
              <a:r>
                <a:rPr lang="ko-KR" altLang="en-US" sz="1050" dirty="0">
                  <a:latin typeface="+mj-lt"/>
                </a:rPr>
                <a:t>전체 공지사항 입니다</a:t>
              </a:r>
              <a:endParaRPr lang="en-US" altLang="ko-KR" sz="1050" dirty="0">
                <a:latin typeface="+mj-lt"/>
              </a:endParaRPr>
            </a:p>
            <a:p>
              <a:r>
                <a:rPr lang="ko-KR" altLang="en-US" sz="900" dirty="0" err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온체육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운영진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37" name="1/2 액자 136">
              <a:extLst>
                <a:ext uri="{FF2B5EF4-FFF2-40B4-BE49-F238E27FC236}">
                  <a16:creationId xmlns:a16="http://schemas.microsoft.com/office/drawing/2014/main" id="{A1F9B9C2-DC70-434C-8306-E16402CD866F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E8807359-35BD-4429-87CB-2831AC855603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290702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A88A0B41-606A-4782-AA86-C2922BEA6032}"/>
              </a:ext>
            </a:extLst>
          </p:cNvPr>
          <p:cNvCxnSpPr>
            <a:cxnSpLocks/>
          </p:cNvCxnSpPr>
          <p:nvPr/>
        </p:nvCxnSpPr>
        <p:spPr>
          <a:xfrm>
            <a:off x="216878" y="1629627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6777539C-8B1D-46A7-8D33-F5C4EA37E9C2}"/>
              </a:ext>
            </a:extLst>
          </p:cNvPr>
          <p:cNvCxnSpPr>
            <a:cxnSpLocks/>
          </p:cNvCxnSpPr>
          <p:nvPr/>
        </p:nvCxnSpPr>
        <p:spPr>
          <a:xfrm>
            <a:off x="3089949" y="1629627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5B72B08D-A993-4B88-8619-BF8B87EB50AE}"/>
              </a:ext>
            </a:extLst>
          </p:cNvPr>
          <p:cNvCxnSpPr>
            <a:cxnSpLocks/>
          </p:cNvCxnSpPr>
          <p:nvPr/>
        </p:nvCxnSpPr>
        <p:spPr>
          <a:xfrm>
            <a:off x="5980397" y="1629627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9878DAD1-D796-49D7-9A86-C64ACF6B43BD}"/>
              </a:ext>
            </a:extLst>
          </p:cNvPr>
          <p:cNvCxnSpPr>
            <a:cxnSpLocks/>
          </p:cNvCxnSpPr>
          <p:nvPr/>
        </p:nvCxnSpPr>
        <p:spPr>
          <a:xfrm flipH="1">
            <a:off x="204705" y="1479769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4CFDB273-0E21-4461-9E43-3A980964E9F0}"/>
              </a:ext>
            </a:extLst>
          </p:cNvPr>
          <p:cNvSpPr txBox="1"/>
          <p:nvPr/>
        </p:nvSpPr>
        <p:spPr>
          <a:xfrm>
            <a:off x="448630" y="1395131"/>
            <a:ext cx="117831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100" b="1" dirty="0">
                <a:latin typeface="+mj-lt"/>
                <a:ea typeface="+mj-ea"/>
              </a:rPr>
              <a:t>알림</a:t>
            </a:r>
            <a:endParaRPr lang="ko-KR" altLang="en-US" sz="1600" b="1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65429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CFCD22B-348C-4FAC-AE4E-D5DEC7A2D7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68A529-ADC8-41A3-B29C-D2F989BEB8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26067F-416C-45AE-951B-155D534159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공지사항 상세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4E9E5C1-E498-472D-A82C-86F130718763}"/>
              </a:ext>
            </a:extLst>
          </p:cNvPr>
          <p:cNvCxnSpPr>
            <a:cxnSpLocks/>
          </p:cNvCxnSpPr>
          <p:nvPr/>
        </p:nvCxnSpPr>
        <p:spPr>
          <a:xfrm flipH="1">
            <a:off x="262711" y="1526222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476E805-B455-442F-9D7E-7FAEF062C8DA}"/>
              </a:ext>
            </a:extLst>
          </p:cNvPr>
          <p:cNvSpPr txBox="1"/>
          <p:nvPr/>
        </p:nvSpPr>
        <p:spPr>
          <a:xfrm>
            <a:off x="506636" y="1441584"/>
            <a:ext cx="117831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100" b="1" dirty="0">
                <a:latin typeface="+mj-lt"/>
                <a:ea typeface="+mj-ea"/>
              </a:rPr>
              <a:t>공지사항</a:t>
            </a:r>
            <a:endParaRPr lang="ko-KR" altLang="en-US" sz="1600" b="1" dirty="0">
              <a:latin typeface="+mj-lt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16943F-2466-49F0-9CCD-A50300C3EB21}"/>
              </a:ext>
            </a:extLst>
          </p:cNvPr>
          <p:cNvSpPr txBox="1"/>
          <p:nvPr/>
        </p:nvSpPr>
        <p:spPr>
          <a:xfrm>
            <a:off x="315400" y="1872996"/>
            <a:ext cx="813122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000" dirty="0">
                <a:latin typeface="+mj-lt"/>
              </a:rPr>
              <a:t>보낸 사람</a:t>
            </a:r>
            <a:endParaRPr lang="en-US" altLang="ko-KR" sz="1000" dirty="0">
              <a:latin typeface="+mj-lt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8FBEFD6-9DFD-4797-8817-2C06327DCDA1}"/>
              </a:ext>
            </a:extLst>
          </p:cNvPr>
          <p:cNvSpPr/>
          <p:nvPr/>
        </p:nvSpPr>
        <p:spPr>
          <a:xfrm>
            <a:off x="1009540" y="1838317"/>
            <a:ext cx="880064" cy="20863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 dirty="0">
                <a:solidFill>
                  <a:schemeClr val="bg1"/>
                </a:solidFill>
              </a:rPr>
              <a:t> 운영진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7193739-D1FD-41AD-B540-8E3B31A2577E}"/>
              </a:ext>
            </a:extLst>
          </p:cNvPr>
          <p:cNvCxnSpPr>
            <a:cxnSpLocks/>
          </p:cNvCxnSpPr>
          <p:nvPr/>
        </p:nvCxnSpPr>
        <p:spPr>
          <a:xfrm>
            <a:off x="199252" y="2119758"/>
            <a:ext cx="25464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A5E190-1F4F-407A-8FE6-6D94D9B2A8E2}"/>
              </a:ext>
            </a:extLst>
          </p:cNvPr>
          <p:cNvSpPr txBox="1"/>
          <p:nvPr/>
        </p:nvSpPr>
        <p:spPr>
          <a:xfrm>
            <a:off x="327830" y="2314916"/>
            <a:ext cx="2288442" cy="1692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1100" b="1" dirty="0">
                <a:latin typeface="+mj-lt"/>
              </a:rPr>
              <a:t>(</a:t>
            </a:r>
            <a:r>
              <a:rPr lang="ko-KR" altLang="en-US" sz="1100" b="1" dirty="0">
                <a:latin typeface="+mj-lt"/>
              </a:rPr>
              <a:t>공지</a:t>
            </a:r>
            <a:r>
              <a:rPr lang="en-US" altLang="ko-KR" sz="1100" b="1" dirty="0">
                <a:latin typeface="+mj-lt"/>
              </a:rPr>
              <a:t>) </a:t>
            </a:r>
            <a:r>
              <a:rPr lang="ko-KR" altLang="en-US" sz="1100" b="1" dirty="0">
                <a:latin typeface="+mj-lt"/>
              </a:rPr>
              <a:t>홍길동님의 공지사항입니다</a:t>
            </a:r>
            <a:r>
              <a:rPr lang="en-US" altLang="ko-KR" sz="1100" b="1" dirty="0">
                <a:latin typeface="+mj-lt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BF95C-1F3A-4637-95B6-41A291B3478A}"/>
              </a:ext>
            </a:extLst>
          </p:cNvPr>
          <p:cNvSpPr txBox="1"/>
          <p:nvPr/>
        </p:nvSpPr>
        <p:spPr>
          <a:xfrm>
            <a:off x="323730" y="3004800"/>
            <a:ext cx="2288442" cy="221599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ko-KR" altLang="en-US" sz="900" dirty="0">
                <a:latin typeface="+mj-lt"/>
              </a:rPr>
              <a:t>내용입니다</a:t>
            </a:r>
            <a:r>
              <a:rPr lang="en-US" altLang="ko-KR" sz="900" dirty="0">
                <a:latin typeface="+mj-lt"/>
              </a:rPr>
              <a:t>.</a:t>
            </a:r>
          </a:p>
          <a:p>
            <a:r>
              <a:rPr lang="ko-KR" altLang="en-US" sz="900" dirty="0">
                <a:latin typeface="+mj-lt"/>
              </a:rPr>
              <a:t>내용입니다</a:t>
            </a:r>
            <a:r>
              <a:rPr lang="en-US" altLang="ko-KR" sz="900" dirty="0">
                <a:latin typeface="+mj-lt"/>
              </a:rPr>
              <a:t>.</a:t>
            </a:r>
          </a:p>
          <a:p>
            <a:r>
              <a:rPr lang="ko-KR" altLang="en-US" sz="900" dirty="0">
                <a:latin typeface="+mj-lt"/>
              </a:rPr>
              <a:t>내용입니다</a:t>
            </a:r>
            <a:r>
              <a:rPr lang="en-US" altLang="ko-KR" sz="900" dirty="0">
                <a:latin typeface="+mj-lt"/>
              </a:rPr>
              <a:t>.</a:t>
            </a:r>
          </a:p>
          <a:p>
            <a:r>
              <a:rPr lang="ko-KR" altLang="en-US" sz="900" dirty="0">
                <a:latin typeface="+mj-lt"/>
              </a:rPr>
              <a:t>내용입니다</a:t>
            </a:r>
            <a:r>
              <a:rPr lang="en-US" altLang="ko-KR" sz="900" dirty="0">
                <a:latin typeface="+mj-lt"/>
              </a:rPr>
              <a:t>.</a:t>
            </a:r>
          </a:p>
          <a:p>
            <a:r>
              <a:rPr lang="ko-KR" altLang="en-US" sz="900" dirty="0">
                <a:latin typeface="+mj-lt"/>
              </a:rPr>
              <a:t>내용입니다</a:t>
            </a:r>
            <a:r>
              <a:rPr lang="en-US" altLang="ko-KR" sz="900" dirty="0">
                <a:latin typeface="+mj-lt"/>
              </a:rPr>
              <a:t>.</a:t>
            </a:r>
          </a:p>
          <a:p>
            <a:r>
              <a:rPr lang="ko-KR" altLang="en-US" sz="900" dirty="0">
                <a:latin typeface="+mj-lt"/>
              </a:rPr>
              <a:t>내용입니다</a:t>
            </a:r>
            <a:r>
              <a:rPr lang="en-US" altLang="ko-KR" sz="900" dirty="0">
                <a:latin typeface="+mj-lt"/>
              </a:rPr>
              <a:t>.</a:t>
            </a:r>
          </a:p>
          <a:p>
            <a:r>
              <a:rPr lang="ko-KR" altLang="en-US" sz="900" dirty="0">
                <a:latin typeface="+mj-lt"/>
              </a:rPr>
              <a:t>내용입니다</a:t>
            </a:r>
            <a:r>
              <a:rPr lang="en-US" altLang="ko-KR" sz="900" dirty="0">
                <a:latin typeface="+mj-lt"/>
              </a:rPr>
              <a:t>.</a:t>
            </a:r>
          </a:p>
          <a:p>
            <a:r>
              <a:rPr lang="ko-KR" altLang="en-US" sz="900" dirty="0">
                <a:latin typeface="+mj-lt"/>
              </a:rPr>
              <a:t>내용입니다</a:t>
            </a:r>
            <a:r>
              <a:rPr lang="en-US" altLang="ko-KR" sz="900" dirty="0">
                <a:latin typeface="+mj-lt"/>
              </a:rPr>
              <a:t>.</a:t>
            </a:r>
          </a:p>
          <a:p>
            <a:r>
              <a:rPr lang="ko-KR" altLang="en-US" sz="900" dirty="0">
                <a:latin typeface="+mj-lt"/>
              </a:rPr>
              <a:t>내용입니다</a:t>
            </a:r>
            <a:r>
              <a:rPr lang="en-US" altLang="ko-KR" sz="900" dirty="0">
                <a:latin typeface="+mj-lt"/>
              </a:rPr>
              <a:t>.</a:t>
            </a:r>
          </a:p>
          <a:p>
            <a:r>
              <a:rPr lang="ko-KR" altLang="en-US" sz="900" dirty="0">
                <a:latin typeface="+mj-lt"/>
              </a:rPr>
              <a:t>내용입니다</a:t>
            </a:r>
            <a:r>
              <a:rPr lang="en-US" altLang="ko-KR" sz="900" dirty="0">
                <a:latin typeface="+mj-lt"/>
              </a:rPr>
              <a:t>.</a:t>
            </a:r>
          </a:p>
          <a:p>
            <a:r>
              <a:rPr lang="ko-KR" altLang="en-US" sz="900" dirty="0">
                <a:latin typeface="+mj-lt"/>
              </a:rPr>
              <a:t>내용입니다</a:t>
            </a:r>
            <a:r>
              <a:rPr lang="en-US" altLang="ko-KR" sz="900" dirty="0">
                <a:latin typeface="+mj-lt"/>
              </a:rPr>
              <a:t>.</a:t>
            </a:r>
          </a:p>
          <a:p>
            <a:r>
              <a:rPr lang="ko-KR" altLang="en-US" sz="900" dirty="0">
                <a:latin typeface="+mj-lt"/>
              </a:rPr>
              <a:t>내용입니다</a:t>
            </a:r>
            <a:r>
              <a:rPr lang="en-US" altLang="ko-KR" sz="900" dirty="0">
                <a:latin typeface="+mj-lt"/>
              </a:rPr>
              <a:t>.</a:t>
            </a:r>
          </a:p>
          <a:p>
            <a:r>
              <a:rPr lang="ko-KR" altLang="en-US" sz="900" dirty="0">
                <a:latin typeface="+mj-lt"/>
              </a:rPr>
              <a:t>내용입니다</a:t>
            </a:r>
            <a:r>
              <a:rPr lang="en-US" altLang="ko-KR" sz="900" dirty="0">
                <a:latin typeface="+mj-lt"/>
              </a:rPr>
              <a:t>.</a:t>
            </a:r>
          </a:p>
          <a:p>
            <a:r>
              <a:rPr lang="ko-KR" altLang="en-US" sz="900" dirty="0">
                <a:latin typeface="+mj-lt"/>
              </a:rPr>
              <a:t>내용입니다</a:t>
            </a:r>
            <a:r>
              <a:rPr lang="en-US" altLang="ko-KR" sz="900" dirty="0">
                <a:latin typeface="+mj-lt"/>
              </a:rPr>
              <a:t>.</a:t>
            </a:r>
          </a:p>
          <a:p>
            <a:r>
              <a:rPr lang="ko-KR" altLang="en-US" sz="900" dirty="0">
                <a:latin typeface="+mj-lt"/>
              </a:rPr>
              <a:t>내용입니다</a:t>
            </a:r>
            <a:r>
              <a:rPr lang="en-US" altLang="ko-KR" sz="900" dirty="0">
                <a:latin typeface="+mj-lt"/>
              </a:rPr>
              <a:t>.</a:t>
            </a:r>
          </a:p>
          <a:p>
            <a:endParaRPr lang="en-US" altLang="ko-KR" sz="9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FF0AB4-2426-4528-8785-AFEF2D9EA33D}"/>
              </a:ext>
            </a:extLst>
          </p:cNvPr>
          <p:cNvSpPr txBox="1"/>
          <p:nvPr/>
        </p:nvSpPr>
        <p:spPr>
          <a:xfrm>
            <a:off x="327076" y="2651363"/>
            <a:ext cx="2288442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2021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년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6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월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30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일 수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, 00:00</a:t>
            </a:r>
          </a:p>
        </p:txBody>
      </p:sp>
      <p:sp>
        <p:nvSpPr>
          <p:cNvPr id="13" name="사각형: 둥근 모서리 259">
            <a:extLst>
              <a:ext uri="{FF2B5EF4-FFF2-40B4-BE49-F238E27FC236}">
                <a16:creationId xmlns:a16="http://schemas.microsoft.com/office/drawing/2014/main" id="{82552785-F16F-47A9-8AE2-B301CEF7CED4}"/>
              </a:ext>
            </a:extLst>
          </p:cNvPr>
          <p:cNvSpPr/>
          <p:nvPr/>
        </p:nvSpPr>
        <p:spPr>
          <a:xfrm>
            <a:off x="1124982" y="5940871"/>
            <a:ext cx="850812" cy="255624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j-lt"/>
              </a:rPr>
              <a:t>확인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D182E42-5D9D-419E-ABDA-C6C4EFF84CDB}"/>
              </a:ext>
            </a:extLst>
          </p:cNvPr>
          <p:cNvSpPr/>
          <p:nvPr/>
        </p:nvSpPr>
        <p:spPr>
          <a:xfrm>
            <a:off x="1975794" y="5973375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41" name="표 158">
            <a:extLst>
              <a:ext uri="{FF2B5EF4-FFF2-40B4-BE49-F238E27FC236}">
                <a16:creationId xmlns:a16="http://schemas.microsoft.com/office/drawing/2014/main" id="{CF7E5E1A-6DCF-4D07-8C5A-8A29B651E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668162"/>
              </p:ext>
            </p:extLst>
          </p:nvPr>
        </p:nvGraphicFramePr>
        <p:xfrm>
          <a:off x="8686113" y="898473"/>
          <a:ext cx="156624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알림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(#6)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8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8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</a:tbl>
          </a:graphicData>
        </a:graphic>
      </p:graphicFrame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5ED8D40-1391-4F23-8737-89F25B55B297}"/>
              </a:ext>
            </a:extLst>
          </p:cNvPr>
          <p:cNvCxnSpPr>
            <a:cxnSpLocks/>
          </p:cNvCxnSpPr>
          <p:nvPr/>
        </p:nvCxnSpPr>
        <p:spPr>
          <a:xfrm>
            <a:off x="216878" y="1648099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061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DC76473-CE02-4C5A-B2C0-EA37BE12AF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B20EF5F-FF16-47BA-821E-E3ADF28BDC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내 강좌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9D248EE8-6D06-470B-8ADB-022DCA77FC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err="1"/>
              <a:t>내강좌</a:t>
            </a:r>
            <a:r>
              <a:rPr lang="en-US" altLang="ko-KR" dirty="0"/>
              <a:t>1/</a:t>
            </a:r>
            <a:r>
              <a:rPr lang="ko-KR" altLang="en-US" dirty="0" err="1"/>
              <a:t>내강좌</a:t>
            </a:r>
            <a:r>
              <a:rPr lang="en-US" altLang="ko-KR" dirty="0"/>
              <a:t>2/</a:t>
            </a:r>
            <a:r>
              <a:rPr lang="ko-KR" altLang="en-US" dirty="0"/>
              <a:t>수업목록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D806B33-85FE-4184-8BE3-A2B53ED448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70" y="1358187"/>
            <a:ext cx="216024" cy="216024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77E4C6AC-ACA9-4E8E-8D6B-11D4D3F97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792" y="1336116"/>
            <a:ext cx="238125" cy="238125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950808B2-97A7-4439-965A-EF0FE91EEF3E}"/>
              </a:ext>
            </a:extLst>
          </p:cNvPr>
          <p:cNvSpPr/>
          <p:nvPr/>
        </p:nvSpPr>
        <p:spPr>
          <a:xfrm>
            <a:off x="403482" y="3784096"/>
            <a:ext cx="2197501" cy="24160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코드 입력</a:t>
            </a:r>
          </a:p>
        </p:txBody>
      </p:sp>
      <p:sp>
        <p:nvSpPr>
          <p:cNvPr id="77" name="사각형: 둥근 모서리 259">
            <a:extLst>
              <a:ext uri="{FF2B5EF4-FFF2-40B4-BE49-F238E27FC236}">
                <a16:creationId xmlns:a16="http://schemas.microsoft.com/office/drawing/2014/main" id="{3E41967F-A111-4D08-90E6-065DB0C33704}"/>
              </a:ext>
            </a:extLst>
          </p:cNvPr>
          <p:cNvSpPr/>
          <p:nvPr/>
        </p:nvSpPr>
        <p:spPr>
          <a:xfrm>
            <a:off x="1003315" y="4356695"/>
            <a:ext cx="997835" cy="299431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+mj-lt"/>
              </a:rPr>
              <a:t>등록하기 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C82B018-574D-434C-9018-83028D760005}"/>
              </a:ext>
            </a:extLst>
          </p:cNvPr>
          <p:cNvSpPr txBox="1"/>
          <p:nvPr/>
        </p:nvSpPr>
        <p:spPr>
          <a:xfrm>
            <a:off x="305478" y="1912886"/>
            <a:ext cx="80480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b="1" dirty="0">
                <a:latin typeface="+mj-lt"/>
                <a:ea typeface="+mj-ea"/>
              </a:rPr>
              <a:t>내 강좌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ACB162FA-BBB3-4183-8400-DE6C2B55C566}"/>
              </a:ext>
            </a:extLst>
          </p:cNvPr>
          <p:cNvCxnSpPr/>
          <p:nvPr/>
        </p:nvCxnSpPr>
        <p:spPr>
          <a:xfrm>
            <a:off x="6015037" y="1692399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: 둥근 모서리 119">
            <a:extLst>
              <a:ext uri="{FF2B5EF4-FFF2-40B4-BE49-F238E27FC236}">
                <a16:creationId xmlns:a16="http://schemas.microsoft.com/office/drawing/2014/main" id="{C05C6494-E1E1-468A-9086-1827CF3190AB}"/>
              </a:ext>
            </a:extLst>
          </p:cNvPr>
          <p:cNvSpPr/>
          <p:nvPr/>
        </p:nvSpPr>
        <p:spPr>
          <a:xfrm>
            <a:off x="5945802" y="3458595"/>
            <a:ext cx="2625544" cy="863866"/>
          </a:xfrm>
          <a:prstGeom prst="roundRect">
            <a:avLst>
              <a:gd name="adj" fmla="val 343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b="1" dirty="0">
              <a:solidFill>
                <a:sysClr val="windowText" lastClr="000000"/>
              </a:solidFill>
              <a:latin typeface="+mj-lt"/>
            </a:endParaRPr>
          </a:p>
          <a:p>
            <a:r>
              <a:rPr lang="en-US" altLang="ko-KR" sz="900" b="1" dirty="0">
                <a:solidFill>
                  <a:sysClr val="windowText" lastClr="000000"/>
                </a:solidFill>
                <a:latin typeface="+mj-lt"/>
              </a:rPr>
              <a:t>1. </a:t>
            </a:r>
            <a:r>
              <a:rPr lang="ko-KR" altLang="en-US" sz="900" b="1" dirty="0">
                <a:solidFill>
                  <a:sysClr val="windowText" lastClr="000000"/>
                </a:solidFill>
                <a:latin typeface="+mj-lt"/>
              </a:rPr>
              <a:t>수업 제목</a:t>
            </a:r>
            <a:endParaRPr lang="en-US" altLang="ko-KR" sz="900" b="1" dirty="0">
              <a:solidFill>
                <a:sysClr val="windowText" lastClr="000000"/>
              </a:solidFill>
              <a:latin typeface="+mj-lt"/>
            </a:endParaRPr>
          </a:p>
          <a:p>
            <a:pPr>
              <a:spcBef>
                <a:spcPts val="600"/>
              </a:spcBef>
            </a:pPr>
            <a:r>
              <a:rPr lang="ko-KR" altLang="en-US" sz="900" dirty="0">
                <a:solidFill>
                  <a:sysClr val="windowText" lastClr="000000"/>
                </a:solidFill>
                <a:latin typeface="+mj-lt"/>
              </a:rPr>
              <a:t>인공지능 </a:t>
            </a:r>
            <a:r>
              <a:rPr lang="ko-KR" altLang="en-US" sz="900" dirty="0" err="1">
                <a:solidFill>
                  <a:sysClr val="windowText" lastClr="000000"/>
                </a:solidFill>
                <a:latin typeface="+mj-lt"/>
              </a:rPr>
              <a:t>홈트레이닝</a:t>
            </a:r>
            <a:r>
              <a:rPr lang="en-US" altLang="ko-KR" sz="900" dirty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ko-KR" altLang="en-US" sz="900" dirty="0" err="1">
                <a:solidFill>
                  <a:sysClr val="windowText" lastClr="000000"/>
                </a:solidFill>
                <a:latin typeface="+mj-lt"/>
              </a:rPr>
              <a:t>스쿼트</a:t>
            </a:r>
            <a:r>
              <a:rPr lang="en-US" altLang="ko-KR" sz="900" dirty="0">
                <a:solidFill>
                  <a:sysClr val="windowText" lastClr="000000"/>
                </a:solidFill>
                <a:latin typeface="+mj-lt"/>
              </a:rPr>
              <a:t>,</a:t>
            </a:r>
            <a:r>
              <a:rPr lang="ko-KR" altLang="en-US" sz="90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ko-KR" altLang="en-US" sz="900" dirty="0" err="1">
                <a:solidFill>
                  <a:sysClr val="windowText" lastClr="000000"/>
                </a:solidFill>
                <a:latin typeface="+mj-lt"/>
              </a:rPr>
              <a:t>런지</a:t>
            </a:r>
            <a:r>
              <a:rPr lang="en-US" altLang="ko-KR" sz="900" dirty="0">
                <a:solidFill>
                  <a:sysClr val="windowText" lastClr="000000"/>
                </a:solidFill>
                <a:latin typeface="+mj-lt"/>
              </a:rPr>
              <a:t>)</a:t>
            </a: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B73C4EA7-24D0-4CFC-9734-6F21C4A760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043" y="4095857"/>
            <a:ext cx="173740" cy="17374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9FB80525-6A39-4646-99FE-30903CC59A54}"/>
              </a:ext>
            </a:extLst>
          </p:cNvPr>
          <p:cNvSpPr txBox="1"/>
          <p:nvPr/>
        </p:nvSpPr>
        <p:spPr>
          <a:xfrm>
            <a:off x="6393817" y="4099646"/>
            <a:ext cx="1726442" cy="1407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j-lt"/>
              </a:rPr>
              <a:t>2021-06-01 ~ 2021-07-01</a:t>
            </a:r>
          </a:p>
        </p:txBody>
      </p:sp>
      <p:sp>
        <p:nvSpPr>
          <p:cNvPr id="114" name="사각형: 둥근 모서리 259">
            <a:extLst>
              <a:ext uri="{FF2B5EF4-FFF2-40B4-BE49-F238E27FC236}">
                <a16:creationId xmlns:a16="http://schemas.microsoft.com/office/drawing/2014/main" id="{159E3210-E053-4606-820A-0F5CFFCBBD93}"/>
              </a:ext>
            </a:extLst>
          </p:cNvPr>
          <p:cNvSpPr/>
          <p:nvPr/>
        </p:nvSpPr>
        <p:spPr>
          <a:xfrm>
            <a:off x="8156601" y="3480962"/>
            <a:ext cx="331318" cy="187690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실습</a:t>
            </a:r>
          </a:p>
        </p:txBody>
      </p:sp>
      <p:sp>
        <p:nvSpPr>
          <p:cNvPr id="107" name="사각형: 둥근 모서리 124">
            <a:extLst>
              <a:ext uri="{FF2B5EF4-FFF2-40B4-BE49-F238E27FC236}">
                <a16:creationId xmlns:a16="http://schemas.microsoft.com/office/drawing/2014/main" id="{8FF84D86-92A0-42B3-AFFA-1EAE9C28FA56}"/>
              </a:ext>
            </a:extLst>
          </p:cNvPr>
          <p:cNvSpPr/>
          <p:nvPr/>
        </p:nvSpPr>
        <p:spPr>
          <a:xfrm>
            <a:off x="5945803" y="4375812"/>
            <a:ext cx="2625542" cy="863866"/>
          </a:xfrm>
          <a:prstGeom prst="roundRect">
            <a:avLst>
              <a:gd name="adj" fmla="val 343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b="1" dirty="0">
              <a:solidFill>
                <a:sysClr val="windowText" lastClr="000000"/>
              </a:solidFill>
              <a:latin typeface="+mj-lt"/>
            </a:endParaRPr>
          </a:p>
          <a:p>
            <a:r>
              <a:rPr lang="en-US" altLang="ko-KR" sz="900" b="1" dirty="0">
                <a:solidFill>
                  <a:sysClr val="windowText" lastClr="000000"/>
                </a:solidFill>
                <a:latin typeface="+mj-lt"/>
              </a:rPr>
              <a:t>2. </a:t>
            </a:r>
            <a:r>
              <a:rPr lang="ko-KR" altLang="en-US" sz="900" b="1" dirty="0">
                <a:solidFill>
                  <a:sysClr val="windowText" lastClr="000000"/>
                </a:solidFill>
                <a:latin typeface="+mj-lt"/>
              </a:rPr>
              <a:t>수업 제목</a:t>
            </a:r>
            <a:endParaRPr lang="en-US" altLang="ko-KR" sz="900" b="1" dirty="0">
              <a:solidFill>
                <a:sysClr val="windowText" lastClr="000000"/>
              </a:solidFill>
              <a:latin typeface="+mj-lt"/>
            </a:endParaRP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494B4665-199C-465A-8224-3DCC95E635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043" y="5013074"/>
            <a:ext cx="173740" cy="17374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15E16B89-2AD9-4FB7-866D-85B4EB766CC6}"/>
              </a:ext>
            </a:extLst>
          </p:cNvPr>
          <p:cNvSpPr txBox="1"/>
          <p:nvPr/>
        </p:nvSpPr>
        <p:spPr>
          <a:xfrm>
            <a:off x="6393817" y="5016863"/>
            <a:ext cx="1726442" cy="1407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j-lt"/>
              </a:rPr>
              <a:t>2021-06-01 ~ 2021-07-01</a:t>
            </a:r>
          </a:p>
        </p:txBody>
      </p:sp>
      <p:sp>
        <p:nvSpPr>
          <p:cNvPr id="110" name="사각형: 둥근 모서리 259">
            <a:extLst>
              <a:ext uri="{FF2B5EF4-FFF2-40B4-BE49-F238E27FC236}">
                <a16:creationId xmlns:a16="http://schemas.microsoft.com/office/drawing/2014/main" id="{FFCF799D-1AAC-4B15-89B0-6B87BF66A7BA}"/>
              </a:ext>
            </a:extLst>
          </p:cNvPr>
          <p:cNvSpPr/>
          <p:nvPr/>
        </p:nvSpPr>
        <p:spPr>
          <a:xfrm>
            <a:off x="8156601" y="4398179"/>
            <a:ext cx="331318" cy="187690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이론</a:t>
            </a:r>
          </a:p>
        </p:txBody>
      </p:sp>
      <p:sp>
        <p:nvSpPr>
          <p:cNvPr id="103" name="사각형: 둥근 모서리 129">
            <a:extLst>
              <a:ext uri="{FF2B5EF4-FFF2-40B4-BE49-F238E27FC236}">
                <a16:creationId xmlns:a16="http://schemas.microsoft.com/office/drawing/2014/main" id="{DF54D6E1-276D-4151-BB8A-208240CA70BF}"/>
              </a:ext>
            </a:extLst>
          </p:cNvPr>
          <p:cNvSpPr/>
          <p:nvPr/>
        </p:nvSpPr>
        <p:spPr>
          <a:xfrm>
            <a:off x="5943951" y="5293029"/>
            <a:ext cx="2625542" cy="863866"/>
          </a:xfrm>
          <a:prstGeom prst="roundRect">
            <a:avLst>
              <a:gd name="adj" fmla="val 343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b="1" dirty="0">
              <a:solidFill>
                <a:sysClr val="windowText" lastClr="000000"/>
              </a:solidFill>
              <a:latin typeface="+mj-lt"/>
            </a:endParaRPr>
          </a:p>
          <a:p>
            <a:r>
              <a:rPr lang="en-US" altLang="ko-KR" sz="900" b="1" dirty="0">
                <a:solidFill>
                  <a:sysClr val="windowText" lastClr="000000"/>
                </a:solidFill>
                <a:latin typeface="+mj-lt"/>
              </a:rPr>
              <a:t>3. </a:t>
            </a:r>
            <a:r>
              <a:rPr lang="ko-KR" altLang="en-US" sz="900" b="1" dirty="0">
                <a:solidFill>
                  <a:sysClr val="windowText" lastClr="000000"/>
                </a:solidFill>
                <a:latin typeface="+mj-lt"/>
              </a:rPr>
              <a:t>수업 제목</a:t>
            </a:r>
            <a:endParaRPr lang="en-US" altLang="ko-KR" sz="900" b="1" dirty="0">
              <a:solidFill>
                <a:sysClr val="windowText" lastClr="000000"/>
              </a:solidFill>
              <a:latin typeface="+mj-lt"/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B50CE282-2988-420F-8AE7-9CDF0F2EDD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043" y="5930291"/>
            <a:ext cx="173740" cy="173740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CCBE47BF-C8B8-49DF-A8B4-2C21357F4D17}"/>
              </a:ext>
            </a:extLst>
          </p:cNvPr>
          <p:cNvSpPr txBox="1"/>
          <p:nvPr/>
        </p:nvSpPr>
        <p:spPr>
          <a:xfrm>
            <a:off x="6393817" y="5934080"/>
            <a:ext cx="1726442" cy="1407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j-lt"/>
              </a:rPr>
              <a:t>2021-06-01 ~ 2021-07-01</a:t>
            </a:r>
          </a:p>
        </p:txBody>
      </p:sp>
      <p:sp>
        <p:nvSpPr>
          <p:cNvPr id="106" name="사각형: 둥근 모서리 259">
            <a:extLst>
              <a:ext uri="{FF2B5EF4-FFF2-40B4-BE49-F238E27FC236}">
                <a16:creationId xmlns:a16="http://schemas.microsoft.com/office/drawing/2014/main" id="{5F8378F2-E4ED-44B0-9911-501B7FDE4257}"/>
              </a:ext>
            </a:extLst>
          </p:cNvPr>
          <p:cNvSpPr/>
          <p:nvPr/>
        </p:nvSpPr>
        <p:spPr>
          <a:xfrm>
            <a:off x="8156601" y="5315396"/>
            <a:ext cx="331318" cy="187690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이론</a:t>
            </a:r>
          </a:p>
        </p:txBody>
      </p:sp>
      <p:sp>
        <p:nvSpPr>
          <p:cNvPr id="100" name="순서도: 처리 99">
            <a:extLst>
              <a:ext uri="{FF2B5EF4-FFF2-40B4-BE49-F238E27FC236}">
                <a16:creationId xmlns:a16="http://schemas.microsoft.com/office/drawing/2014/main" id="{E994B6E7-7B84-48B5-9492-DA7129B57073}"/>
              </a:ext>
            </a:extLst>
          </p:cNvPr>
          <p:cNvSpPr/>
          <p:nvPr/>
        </p:nvSpPr>
        <p:spPr>
          <a:xfrm>
            <a:off x="8541828" y="3458595"/>
            <a:ext cx="48004" cy="504056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6D806B33-85FE-4184-8BE3-A2B53ED448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494" y="1347302"/>
            <a:ext cx="216024" cy="216024"/>
          </a:xfrm>
          <a:prstGeom prst="rect">
            <a:avLst/>
          </a:prstGeom>
        </p:spPr>
      </p:pic>
      <p:sp>
        <p:nvSpPr>
          <p:cNvPr id="118" name="순서도: 처리 117">
            <a:extLst>
              <a:ext uri="{FF2B5EF4-FFF2-40B4-BE49-F238E27FC236}">
                <a16:creationId xmlns:a16="http://schemas.microsoft.com/office/drawing/2014/main" id="{410DAAEB-AEC6-48C4-85E3-E8080F15E630}"/>
              </a:ext>
            </a:extLst>
          </p:cNvPr>
          <p:cNvSpPr/>
          <p:nvPr/>
        </p:nvSpPr>
        <p:spPr>
          <a:xfrm>
            <a:off x="5633472" y="2245491"/>
            <a:ext cx="72008" cy="504056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201BEAE1-F8AC-418D-AD92-E0A26D4F4057}"/>
              </a:ext>
            </a:extLst>
          </p:cNvPr>
          <p:cNvGrpSpPr/>
          <p:nvPr/>
        </p:nvGrpSpPr>
        <p:grpSpPr>
          <a:xfrm>
            <a:off x="3213502" y="2234451"/>
            <a:ext cx="2304256" cy="1152127"/>
            <a:chOff x="323950" y="2511731"/>
            <a:chExt cx="2304256" cy="1152127"/>
          </a:xfrm>
        </p:grpSpPr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AEE28999-45CF-4391-8DED-98C79776912D}"/>
                </a:ext>
              </a:extLst>
            </p:cNvPr>
            <p:cNvGrpSpPr/>
            <p:nvPr/>
          </p:nvGrpSpPr>
          <p:grpSpPr>
            <a:xfrm>
              <a:off x="323950" y="2511731"/>
              <a:ext cx="2304256" cy="1152127"/>
              <a:chOff x="323950" y="2511731"/>
              <a:chExt cx="2304256" cy="1152127"/>
            </a:xfrm>
          </p:grpSpPr>
          <p:sp>
            <p:nvSpPr>
              <p:cNvPr id="178" name="사각형: 둥근 모서리 243">
                <a:extLst>
                  <a:ext uri="{FF2B5EF4-FFF2-40B4-BE49-F238E27FC236}">
                    <a16:creationId xmlns:a16="http://schemas.microsoft.com/office/drawing/2014/main" id="{7552708F-E3EC-42DB-97AA-23926D5475B8}"/>
                  </a:ext>
                </a:extLst>
              </p:cNvPr>
              <p:cNvSpPr/>
              <p:nvPr/>
            </p:nvSpPr>
            <p:spPr>
              <a:xfrm>
                <a:off x="323950" y="2511731"/>
                <a:ext cx="2304256" cy="1152127"/>
              </a:xfrm>
              <a:prstGeom prst="roundRect">
                <a:avLst>
                  <a:gd name="adj" fmla="val 7849"/>
                </a:avLst>
              </a:prstGeom>
              <a:solidFill>
                <a:schemeClr val="accent1">
                  <a:lumMod val="75000"/>
                </a:schemeClr>
              </a:solidFill>
              <a:ln w="12700">
                <a:solidFill>
                  <a:srgbClr val="558ED5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900" b="1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C9B696E4-F8AA-4CB3-9D60-A1F728356386}"/>
                  </a:ext>
                </a:extLst>
              </p:cNvPr>
              <p:cNvGrpSpPr/>
              <p:nvPr/>
            </p:nvGrpSpPr>
            <p:grpSpPr>
              <a:xfrm>
                <a:off x="333585" y="2518781"/>
                <a:ext cx="1138026" cy="1138026"/>
                <a:chOff x="235307" y="2272675"/>
                <a:chExt cx="1024747" cy="1024747"/>
              </a:xfrm>
            </p:grpSpPr>
            <p:sp>
              <p:nvSpPr>
                <p:cNvPr id="180" name="사각형: 둥근 모서리 245">
                  <a:extLst>
                    <a:ext uri="{FF2B5EF4-FFF2-40B4-BE49-F238E27FC236}">
                      <a16:creationId xmlns:a16="http://schemas.microsoft.com/office/drawing/2014/main" id="{BA81D0D2-FAC2-44B4-9CE2-054B78B4BE63}"/>
                    </a:ext>
                  </a:extLst>
                </p:cNvPr>
                <p:cNvSpPr/>
                <p:nvPr/>
              </p:nvSpPr>
              <p:spPr>
                <a:xfrm>
                  <a:off x="235307" y="2272675"/>
                  <a:ext cx="1024747" cy="1024747"/>
                </a:xfrm>
                <a:prstGeom prst="roundRect">
                  <a:avLst>
                    <a:gd name="adj" fmla="val 8365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grpSp>
              <p:nvGrpSpPr>
                <p:cNvPr id="181" name="그룹 180">
                  <a:extLst>
                    <a:ext uri="{FF2B5EF4-FFF2-40B4-BE49-F238E27FC236}">
                      <a16:creationId xmlns:a16="http://schemas.microsoft.com/office/drawing/2014/main" id="{9369B305-E128-48FD-9F60-0EB9A3B5D6B8}"/>
                    </a:ext>
                  </a:extLst>
                </p:cNvPr>
                <p:cNvGrpSpPr/>
                <p:nvPr/>
              </p:nvGrpSpPr>
              <p:grpSpPr>
                <a:xfrm>
                  <a:off x="253922" y="2296935"/>
                  <a:ext cx="977978" cy="976228"/>
                  <a:chOff x="229619" y="2272675"/>
                  <a:chExt cx="1026584" cy="1024747"/>
                </a:xfrm>
              </p:grpSpPr>
              <p:cxnSp>
                <p:nvCxnSpPr>
                  <p:cNvPr id="182" name="직선 연결선 181">
                    <a:extLst>
                      <a:ext uri="{FF2B5EF4-FFF2-40B4-BE49-F238E27FC236}">
                        <a16:creationId xmlns:a16="http://schemas.microsoft.com/office/drawing/2014/main" id="{20928993-3919-43EB-9A3B-95CEE7AF79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33470" y="2272675"/>
                    <a:ext cx="1022733" cy="102474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직선 연결선 182">
                    <a:extLst>
                      <a:ext uri="{FF2B5EF4-FFF2-40B4-BE49-F238E27FC236}">
                        <a16:creationId xmlns:a16="http://schemas.microsoft.com/office/drawing/2014/main" id="{D0CED356-2F5D-4332-8A64-49A23B7940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9619" y="2272676"/>
                    <a:ext cx="1026584" cy="102474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C6CD08A4-BEA7-4C67-BE55-47462BC1FD87}"/>
                </a:ext>
              </a:extLst>
            </p:cNvPr>
            <p:cNvSpPr txBox="1"/>
            <p:nvPr/>
          </p:nvSpPr>
          <p:spPr>
            <a:xfrm>
              <a:off x="1538083" y="2648689"/>
              <a:ext cx="973815" cy="677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dirty="0">
                  <a:latin typeface="+mj-lt"/>
                  <a:ea typeface="+mj-ea"/>
                </a:rPr>
                <a:t>나의 강좌 </a:t>
              </a:r>
              <a:r>
                <a:rPr lang="en-US" altLang="ko-KR" sz="1000" dirty="0">
                  <a:latin typeface="+mj-lt"/>
                  <a:ea typeface="+mj-ea"/>
                </a:rPr>
                <a:t>1</a:t>
              </a:r>
            </a:p>
            <a:p>
              <a:pPr>
                <a:spcBef>
                  <a:spcPts val="600"/>
                </a:spcBef>
              </a:pP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</a:rPr>
                <a:t>강좌 소개입니다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</a:rPr>
                <a:t>.</a:t>
              </a:r>
            </a:p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</a:rPr>
                <a:t>강좌 소개입니다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</a:rPr>
                <a:t>.</a:t>
              </a:r>
            </a:p>
            <a:p>
              <a:pPr>
                <a:spcBef>
                  <a:spcPts val="600"/>
                </a:spcBef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</a:rPr>
                <a:t>2021.7.1~2021.7.30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BD79D86-2BC5-4384-A070-2413012902FC}"/>
                </a:ext>
              </a:extLst>
            </p:cNvPr>
            <p:cNvSpPr txBox="1"/>
            <p:nvPr/>
          </p:nvSpPr>
          <p:spPr>
            <a:xfrm>
              <a:off x="2101906" y="3469204"/>
              <a:ext cx="45429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ko-KR" altLang="en-US" sz="800" dirty="0">
                  <a:latin typeface="+mj-lt"/>
                  <a:ea typeface="+mj-ea"/>
                </a:rPr>
                <a:t>홍길동</a:t>
              </a:r>
              <a:endParaRPr lang="en-US" altLang="ko-KR" sz="800" dirty="0">
                <a:latin typeface="+mj-lt"/>
                <a:ea typeface="+mj-ea"/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2BEF7549-0F70-4E6B-BE0F-19A5FEC4C1C8}"/>
              </a:ext>
            </a:extLst>
          </p:cNvPr>
          <p:cNvGrpSpPr/>
          <p:nvPr/>
        </p:nvGrpSpPr>
        <p:grpSpPr>
          <a:xfrm>
            <a:off x="3213502" y="3493353"/>
            <a:ext cx="2304256" cy="1152127"/>
            <a:chOff x="323950" y="2511731"/>
            <a:chExt cx="2304256" cy="1152127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A13D98F3-A61A-47A2-B686-83F54401ACC2}"/>
                </a:ext>
              </a:extLst>
            </p:cNvPr>
            <p:cNvGrpSpPr/>
            <p:nvPr/>
          </p:nvGrpSpPr>
          <p:grpSpPr>
            <a:xfrm>
              <a:off x="323950" y="2511731"/>
              <a:ext cx="2304256" cy="1152127"/>
              <a:chOff x="323950" y="2511731"/>
              <a:chExt cx="2304256" cy="1152127"/>
            </a:xfrm>
          </p:grpSpPr>
          <p:sp>
            <p:nvSpPr>
              <p:cNvPr id="167" name="사각형: 둥근 모서리 253">
                <a:extLst>
                  <a:ext uri="{FF2B5EF4-FFF2-40B4-BE49-F238E27FC236}">
                    <a16:creationId xmlns:a16="http://schemas.microsoft.com/office/drawing/2014/main" id="{25A49B7C-5BD4-42D7-8916-13E6376251CE}"/>
                  </a:ext>
                </a:extLst>
              </p:cNvPr>
              <p:cNvSpPr/>
              <p:nvPr/>
            </p:nvSpPr>
            <p:spPr>
              <a:xfrm>
                <a:off x="323950" y="2511731"/>
                <a:ext cx="2304256" cy="1152127"/>
              </a:xfrm>
              <a:prstGeom prst="roundRect">
                <a:avLst>
                  <a:gd name="adj" fmla="val 7849"/>
                </a:avLst>
              </a:prstGeom>
              <a:solidFill>
                <a:schemeClr val="accent1">
                  <a:lumMod val="75000"/>
                </a:schemeClr>
              </a:solidFill>
              <a:ln w="12700">
                <a:solidFill>
                  <a:srgbClr val="558ED5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900" b="1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id="{A97012FE-DE95-40D1-B183-C4F299613170}"/>
                  </a:ext>
                </a:extLst>
              </p:cNvPr>
              <p:cNvGrpSpPr/>
              <p:nvPr/>
            </p:nvGrpSpPr>
            <p:grpSpPr>
              <a:xfrm>
                <a:off x="333585" y="2518781"/>
                <a:ext cx="1138026" cy="1138026"/>
                <a:chOff x="235307" y="2272675"/>
                <a:chExt cx="1024747" cy="1024747"/>
              </a:xfrm>
            </p:grpSpPr>
            <p:sp>
              <p:nvSpPr>
                <p:cNvPr id="169" name="사각형: 둥근 모서리 255">
                  <a:extLst>
                    <a:ext uri="{FF2B5EF4-FFF2-40B4-BE49-F238E27FC236}">
                      <a16:creationId xmlns:a16="http://schemas.microsoft.com/office/drawing/2014/main" id="{CD507F5C-4FE0-4887-BC90-6B199A17323B}"/>
                    </a:ext>
                  </a:extLst>
                </p:cNvPr>
                <p:cNvSpPr/>
                <p:nvPr/>
              </p:nvSpPr>
              <p:spPr>
                <a:xfrm>
                  <a:off x="235307" y="2272675"/>
                  <a:ext cx="1024747" cy="1024747"/>
                </a:xfrm>
                <a:prstGeom prst="roundRect">
                  <a:avLst>
                    <a:gd name="adj" fmla="val 8365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grpSp>
              <p:nvGrpSpPr>
                <p:cNvPr id="172" name="그룹 171">
                  <a:extLst>
                    <a:ext uri="{FF2B5EF4-FFF2-40B4-BE49-F238E27FC236}">
                      <a16:creationId xmlns:a16="http://schemas.microsoft.com/office/drawing/2014/main" id="{DDF7D3F7-98E8-4EEB-8C46-C0A1489D2B24}"/>
                    </a:ext>
                  </a:extLst>
                </p:cNvPr>
                <p:cNvGrpSpPr/>
                <p:nvPr/>
              </p:nvGrpSpPr>
              <p:grpSpPr>
                <a:xfrm>
                  <a:off x="253922" y="2296935"/>
                  <a:ext cx="977978" cy="976228"/>
                  <a:chOff x="229619" y="2272675"/>
                  <a:chExt cx="1026584" cy="1024747"/>
                </a:xfrm>
              </p:grpSpPr>
              <p:cxnSp>
                <p:nvCxnSpPr>
                  <p:cNvPr id="173" name="직선 연결선 172">
                    <a:extLst>
                      <a:ext uri="{FF2B5EF4-FFF2-40B4-BE49-F238E27FC236}">
                        <a16:creationId xmlns:a16="http://schemas.microsoft.com/office/drawing/2014/main" id="{E7F41B8E-0B89-46D5-A781-7C6764F133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33470" y="2272675"/>
                    <a:ext cx="1022733" cy="102474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직선 연결선 173">
                    <a:extLst>
                      <a:ext uri="{FF2B5EF4-FFF2-40B4-BE49-F238E27FC236}">
                        <a16:creationId xmlns:a16="http://schemas.microsoft.com/office/drawing/2014/main" id="{03DC3711-D3F5-4FB5-AC62-992445D3F3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9619" y="2272676"/>
                    <a:ext cx="1026584" cy="102474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9F0801C-C007-4B6A-91E4-D1C6F2720DF1}"/>
                </a:ext>
              </a:extLst>
            </p:cNvPr>
            <p:cNvSpPr txBox="1"/>
            <p:nvPr/>
          </p:nvSpPr>
          <p:spPr>
            <a:xfrm>
              <a:off x="1538083" y="2648689"/>
              <a:ext cx="973815" cy="677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dirty="0">
                  <a:latin typeface="+mj-lt"/>
                  <a:ea typeface="+mj-ea"/>
                </a:rPr>
                <a:t>나의 강좌 </a:t>
              </a:r>
              <a:r>
                <a:rPr lang="en-US" altLang="ko-KR" sz="1000" dirty="0">
                  <a:latin typeface="+mj-lt"/>
                  <a:ea typeface="+mj-ea"/>
                </a:rPr>
                <a:t>2</a:t>
              </a:r>
            </a:p>
            <a:p>
              <a:pPr>
                <a:spcBef>
                  <a:spcPts val="600"/>
                </a:spcBef>
              </a:pP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</a:rPr>
                <a:t>강좌 소개입니다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</a:rPr>
                <a:t>.</a:t>
              </a:r>
            </a:p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</a:rPr>
                <a:t>강좌 소개입니다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</a:rPr>
                <a:t>.</a:t>
              </a:r>
            </a:p>
            <a:p>
              <a:pPr>
                <a:spcBef>
                  <a:spcPts val="600"/>
                </a:spcBef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</a:rPr>
                <a:t>2021.7.1~2021.7.30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DF84F5C-31B7-47F3-8CE3-0A5D1C946609}"/>
                </a:ext>
              </a:extLst>
            </p:cNvPr>
            <p:cNvSpPr txBox="1"/>
            <p:nvPr/>
          </p:nvSpPr>
          <p:spPr>
            <a:xfrm>
              <a:off x="2101906" y="3469204"/>
              <a:ext cx="45429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ko-KR" altLang="en-US" sz="800" dirty="0">
                  <a:latin typeface="+mj-lt"/>
                  <a:ea typeface="+mj-ea"/>
                </a:rPr>
                <a:t>홍길동</a:t>
              </a:r>
              <a:endParaRPr lang="en-US" altLang="ko-KR" sz="800" dirty="0">
                <a:latin typeface="+mj-lt"/>
                <a:ea typeface="+mj-ea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84C56D80-A996-4A43-BF46-B29915739B4D}"/>
              </a:ext>
            </a:extLst>
          </p:cNvPr>
          <p:cNvGrpSpPr/>
          <p:nvPr/>
        </p:nvGrpSpPr>
        <p:grpSpPr>
          <a:xfrm>
            <a:off x="3213502" y="4752255"/>
            <a:ext cx="2304256" cy="1152127"/>
            <a:chOff x="323950" y="2511731"/>
            <a:chExt cx="2304256" cy="1152127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D4DC4124-D898-4D69-84D9-776BEEDF85DE}"/>
                </a:ext>
              </a:extLst>
            </p:cNvPr>
            <p:cNvGrpSpPr/>
            <p:nvPr/>
          </p:nvGrpSpPr>
          <p:grpSpPr>
            <a:xfrm>
              <a:off x="323950" y="2511731"/>
              <a:ext cx="2304256" cy="1152127"/>
              <a:chOff x="323950" y="2511731"/>
              <a:chExt cx="2304256" cy="1152127"/>
            </a:xfrm>
          </p:grpSpPr>
          <p:sp>
            <p:nvSpPr>
              <p:cNvPr id="158" name="사각형: 둥근 모서리 263">
                <a:extLst>
                  <a:ext uri="{FF2B5EF4-FFF2-40B4-BE49-F238E27FC236}">
                    <a16:creationId xmlns:a16="http://schemas.microsoft.com/office/drawing/2014/main" id="{F077D0DE-962F-4C1B-8C50-3DF92DB2677A}"/>
                  </a:ext>
                </a:extLst>
              </p:cNvPr>
              <p:cNvSpPr/>
              <p:nvPr/>
            </p:nvSpPr>
            <p:spPr>
              <a:xfrm>
                <a:off x="323950" y="2511731"/>
                <a:ext cx="2304256" cy="1152127"/>
              </a:xfrm>
              <a:prstGeom prst="roundRect">
                <a:avLst>
                  <a:gd name="adj" fmla="val 7849"/>
                </a:avLst>
              </a:prstGeom>
              <a:solidFill>
                <a:schemeClr val="accent1">
                  <a:lumMod val="75000"/>
                </a:schemeClr>
              </a:solidFill>
              <a:ln w="12700">
                <a:solidFill>
                  <a:srgbClr val="558ED5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900" b="1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888711C3-7BE6-48FA-A87B-ECD3195132ED}"/>
                  </a:ext>
                </a:extLst>
              </p:cNvPr>
              <p:cNvGrpSpPr/>
              <p:nvPr/>
            </p:nvGrpSpPr>
            <p:grpSpPr>
              <a:xfrm>
                <a:off x="333585" y="2518781"/>
                <a:ext cx="1138026" cy="1138026"/>
                <a:chOff x="235307" y="2272675"/>
                <a:chExt cx="1024747" cy="1024747"/>
              </a:xfrm>
            </p:grpSpPr>
            <p:sp>
              <p:nvSpPr>
                <p:cNvPr id="160" name="사각형: 둥근 모서리 265">
                  <a:extLst>
                    <a:ext uri="{FF2B5EF4-FFF2-40B4-BE49-F238E27FC236}">
                      <a16:creationId xmlns:a16="http://schemas.microsoft.com/office/drawing/2014/main" id="{1E18D5BA-41A0-4EDB-A3A9-1D52C0D18FA3}"/>
                    </a:ext>
                  </a:extLst>
                </p:cNvPr>
                <p:cNvSpPr/>
                <p:nvPr/>
              </p:nvSpPr>
              <p:spPr>
                <a:xfrm>
                  <a:off x="235307" y="2272675"/>
                  <a:ext cx="1024747" cy="1024747"/>
                </a:xfrm>
                <a:prstGeom prst="roundRect">
                  <a:avLst>
                    <a:gd name="adj" fmla="val 8365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grpSp>
              <p:nvGrpSpPr>
                <p:cNvPr id="161" name="그룹 160">
                  <a:extLst>
                    <a:ext uri="{FF2B5EF4-FFF2-40B4-BE49-F238E27FC236}">
                      <a16:creationId xmlns:a16="http://schemas.microsoft.com/office/drawing/2014/main" id="{C64582A2-3592-41C3-8864-47F1D0BA8DC9}"/>
                    </a:ext>
                  </a:extLst>
                </p:cNvPr>
                <p:cNvGrpSpPr/>
                <p:nvPr/>
              </p:nvGrpSpPr>
              <p:grpSpPr>
                <a:xfrm>
                  <a:off x="253922" y="2296935"/>
                  <a:ext cx="977978" cy="976228"/>
                  <a:chOff x="229619" y="2272675"/>
                  <a:chExt cx="1026584" cy="1024747"/>
                </a:xfrm>
              </p:grpSpPr>
              <p:cxnSp>
                <p:nvCxnSpPr>
                  <p:cNvPr id="162" name="직선 연결선 161">
                    <a:extLst>
                      <a:ext uri="{FF2B5EF4-FFF2-40B4-BE49-F238E27FC236}">
                        <a16:creationId xmlns:a16="http://schemas.microsoft.com/office/drawing/2014/main" id="{8E050F45-848F-418F-8C55-3E59F4F056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33470" y="2272675"/>
                    <a:ext cx="1022733" cy="102474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직선 연결선 162">
                    <a:extLst>
                      <a:ext uri="{FF2B5EF4-FFF2-40B4-BE49-F238E27FC236}">
                        <a16:creationId xmlns:a16="http://schemas.microsoft.com/office/drawing/2014/main" id="{89467B4F-7A2D-4E1E-A48D-7A70AD5C31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9619" y="2272676"/>
                    <a:ext cx="1026584" cy="102474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0AB1FAD-AF87-48B6-B547-A5BC597E8782}"/>
                </a:ext>
              </a:extLst>
            </p:cNvPr>
            <p:cNvSpPr txBox="1"/>
            <p:nvPr/>
          </p:nvSpPr>
          <p:spPr>
            <a:xfrm>
              <a:off x="1538083" y="2648689"/>
              <a:ext cx="973815" cy="677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dirty="0">
                  <a:latin typeface="+mj-lt"/>
                  <a:ea typeface="+mj-ea"/>
                </a:rPr>
                <a:t>나의 강좌 </a:t>
              </a:r>
              <a:r>
                <a:rPr lang="en-US" altLang="ko-KR" sz="1000" dirty="0">
                  <a:latin typeface="+mj-lt"/>
                  <a:ea typeface="+mj-ea"/>
                </a:rPr>
                <a:t>3</a:t>
              </a:r>
            </a:p>
            <a:p>
              <a:pPr>
                <a:spcBef>
                  <a:spcPts val="600"/>
                </a:spcBef>
              </a:pP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</a:rPr>
                <a:t>강좌 소개입니다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</a:rPr>
                <a:t>.</a:t>
              </a:r>
            </a:p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</a:rPr>
                <a:t>강좌 소개입니다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</a:rPr>
                <a:t>.</a:t>
              </a:r>
            </a:p>
            <a:p>
              <a:pPr>
                <a:spcBef>
                  <a:spcPts val="600"/>
                </a:spcBef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</a:rPr>
                <a:t>2021.7.1~2021.7.30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68D5C28-73D5-493A-9A68-3BDD96FDDFBD}"/>
                </a:ext>
              </a:extLst>
            </p:cNvPr>
            <p:cNvSpPr txBox="1"/>
            <p:nvPr/>
          </p:nvSpPr>
          <p:spPr>
            <a:xfrm>
              <a:off x="2101906" y="3469204"/>
              <a:ext cx="45429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ko-KR" altLang="en-US" sz="800" dirty="0">
                  <a:latin typeface="+mj-lt"/>
                  <a:ea typeface="+mj-ea"/>
                </a:rPr>
                <a:t>홍길동</a:t>
              </a:r>
              <a:endParaRPr lang="en-US" altLang="ko-KR" sz="800" dirty="0">
                <a:latin typeface="+mj-lt"/>
                <a:ea typeface="+mj-ea"/>
              </a:endParaRPr>
            </a:p>
          </p:txBody>
        </p:sp>
      </p:grpSp>
      <p:sp>
        <p:nvSpPr>
          <p:cNvPr id="136" name="사각형: 둥근 모서리 100">
            <a:extLst>
              <a:ext uri="{FF2B5EF4-FFF2-40B4-BE49-F238E27FC236}">
                <a16:creationId xmlns:a16="http://schemas.microsoft.com/office/drawing/2014/main" id="{8BEBAE4E-9415-45E0-89E2-0FFE4D9C401B}"/>
              </a:ext>
            </a:extLst>
          </p:cNvPr>
          <p:cNvSpPr/>
          <p:nvPr/>
        </p:nvSpPr>
        <p:spPr>
          <a:xfrm>
            <a:off x="3167226" y="2176463"/>
            <a:ext cx="2426312" cy="3804746"/>
          </a:xfrm>
          <a:prstGeom prst="roundRect">
            <a:avLst>
              <a:gd name="adj" fmla="val 6769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id="{77E4C6AC-ACA9-4E8E-8D6B-11D4D3F97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816" y="1325231"/>
            <a:ext cx="238125" cy="238125"/>
          </a:xfrm>
          <a:prstGeom prst="rect">
            <a:avLst/>
          </a:prstGeom>
        </p:spPr>
      </p:pic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50808B2-97A7-4439-965A-EF0FE91EEF3E}"/>
              </a:ext>
            </a:extLst>
          </p:cNvPr>
          <p:cNvSpPr/>
          <p:nvPr/>
        </p:nvSpPr>
        <p:spPr>
          <a:xfrm>
            <a:off x="3755539" y="1880296"/>
            <a:ext cx="1344192" cy="2089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코드 입력</a:t>
            </a:r>
          </a:p>
        </p:txBody>
      </p:sp>
      <p:sp>
        <p:nvSpPr>
          <p:cNvPr id="148" name="사각형: 둥근 모서리 259">
            <a:extLst>
              <a:ext uri="{FF2B5EF4-FFF2-40B4-BE49-F238E27FC236}">
                <a16:creationId xmlns:a16="http://schemas.microsoft.com/office/drawing/2014/main" id="{3E41967F-A111-4D08-90E6-065DB0C33704}"/>
              </a:ext>
            </a:extLst>
          </p:cNvPr>
          <p:cNvSpPr/>
          <p:nvPr/>
        </p:nvSpPr>
        <p:spPr>
          <a:xfrm>
            <a:off x="5103304" y="1879280"/>
            <a:ext cx="485083" cy="215549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>
                <a:solidFill>
                  <a:schemeClr val="bg1"/>
                </a:solidFill>
                <a:latin typeface="+mj-lt"/>
              </a:rPr>
              <a:t> 등록하기 </a:t>
            </a:r>
            <a:endParaRPr lang="ko-KR" alt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C82B018-574D-434C-9018-83028D760005}"/>
              </a:ext>
            </a:extLst>
          </p:cNvPr>
          <p:cNvSpPr txBox="1"/>
          <p:nvPr/>
        </p:nvSpPr>
        <p:spPr>
          <a:xfrm>
            <a:off x="3213502" y="1902001"/>
            <a:ext cx="80480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b="1">
                <a:latin typeface="+mj-lt"/>
                <a:ea typeface="+mj-ea"/>
              </a:rPr>
              <a:t>내 강좌</a:t>
            </a:r>
            <a:endParaRPr lang="ko-KR" altLang="en-US" sz="1000" b="1" dirty="0">
              <a:latin typeface="+mj-lt"/>
              <a:ea typeface="+mj-ea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5358996" y="3531188"/>
            <a:ext cx="124842" cy="124842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461" y="3051840"/>
            <a:ext cx="2011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강좌 코드를</a:t>
            </a:r>
            <a:endParaRPr lang="en-US" altLang="ko-KR" sz="1600" dirty="0"/>
          </a:p>
          <a:p>
            <a:pPr algn="ctr"/>
            <a:r>
              <a:rPr lang="ko-KR" altLang="en-US" sz="1600" dirty="0"/>
              <a:t>입력해주세요</a:t>
            </a:r>
          </a:p>
        </p:txBody>
      </p:sp>
      <p:graphicFrame>
        <p:nvGraphicFramePr>
          <p:cNvPr id="101" name="표 158">
            <a:extLst>
              <a:ext uri="{FF2B5EF4-FFF2-40B4-BE49-F238E27FC236}">
                <a16:creationId xmlns:a16="http://schemas.microsoft.com/office/drawing/2014/main" id="{32AA9713-D47A-452E-82C2-ADAF8339E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102557"/>
              </p:ext>
            </p:extLst>
          </p:nvPr>
        </p:nvGraphicFramePr>
        <p:xfrm>
          <a:off x="8686113" y="882709"/>
          <a:ext cx="1566249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검색 기능 활성화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코드 입력 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코드 강좌가 내 강좌 목록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내강좌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에 등록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2-1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코드가 잘 못 됐을 때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경고창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코드 입력 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코드 강좌가 내 강좌 목록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내강좌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에 등록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코드가 잘 못 됐을 때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경고창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수업목록 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강좌 목록 노출 순서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1.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진행중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완료 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강좌 개설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최신순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경고창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생성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5-1 &lt;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삭제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해당 강좌 삭제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 &lt;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경고창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닫기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메시지 상세 페이지로 이동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보낸 사람의 기본값에 해당 강좌를 생성한 선생님으로 설정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830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강좌게시판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(#12)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714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수업의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수업상세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(#9,#13)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실습수업일 경우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#9 </a:t>
                      </a: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이론수업일 경우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#13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866214"/>
                  </a:ext>
                </a:extLst>
              </a:tr>
            </a:tbl>
          </a:graphicData>
        </a:graphic>
      </p:graphicFrame>
      <p:sp>
        <p:nvSpPr>
          <p:cNvPr id="102" name="TextBox 101">
            <a:extLst>
              <a:ext uri="{FF2B5EF4-FFF2-40B4-BE49-F238E27FC236}">
                <a16:creationId xmlns:a16="http://schemas.microsoft.com/office/drawing/2014/main" id="{5857F4D7-EA68-455A-8F3A-0F8D71490AF5}"/>
              </a:ext>
            </a:extLst>
          </p:cNvPr>
          <p:cNvSpPr txBox="1"/>
          <p:nvPr/>
        </p:nvSpPr>
        <p:spPr>
          <a:xfrm>
            <a:off x="263486" y="2154927"/>
            <a:ext cx="24367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내 강좌 목록이 비었습니다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강좌 코드 입력과 강좌 검색을 통해 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강좌를 등록하세요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945F7F42-1E96-4293-86DF-BE5D4AFA42B2}"/>
              </a:ext>
            </a:extLst>
          </p:cNvPr>
          <p:cNvSpPr/>
          <p:nvPr/>
        </p:nvSpPr>
        <p:spPr>
          <a:xfrm>
            <a:off x="895634" y="4334542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6CD51CAA-6C3C-4586-8F41-F76EC3E78737}"/>
              </a:ext>
            </a:extLst>
          </p:cNvPr>
          <p:cNvSpPr/>
          <p:nvPr/>
        </p:nvSpPr>
        <p:spPr>
          <a:xfrm>
            <a:off x="267001" y="6627772"/>
            <a:ext cx="2330020" cy="1219656"/>
          </a:xfrm>
          <a:prstGeom prst="roundRect">
            <a:avLst>
              <a:gd name="adj" fmla="val 6329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br>
              <a:rPr lang="en-US" altLang="ko-KR" sz="1000" dirty="0">
                <a:solidFill>
                  <a:schemeClr val="tx1"/>
                </a:solidFill>
                <a:latin typeface="+mn-ea"/>
              </a:rPr>
            </a:b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입력하신 코드가 존재하지 않습니다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다시 한번 확인해주세요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B73B4D40-1179-4D09-898B-AC58E4D05DF3}"/>
              </a:ext>
            </a:extLst>
          </p:cNvPr>
          <p:cNvSpPr/>
          <p:nvPr/>
        </p:nvSpPr>
        <p:spPr>
          <a:xfrm>
            <a:off x="1267705" y="7473869"/>
            <a:ext cx="328613" cy="155836"/>
          </a:xfrm>
          <a:prstGeom prst="roundRect">
            <a:avLst>
              <a:gd name="adj" fmla="val 50000"/>
            </a:avLst>
          </a:prstGeom>
          <a:solidFill>
            <a:srgbClr val="4186F7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+mn-ea"/>
              </a:rPr>
              <a:t>확인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9A383FA1-AE66-427D-B0A1-A0B3F644B234}"/>
              </a:ext>
            </a:extLst>
          </p:cNvPr>
          <p:cNvSpPr/>
          <p:nvPr/>
        </p:nvSpPr>
        <p:spPr>
          <a:xfrm>
            <a:off x="3204270" y="2149855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4C129E9D-145B-4E69-9FAF-6FD2E8EB20F4}"/>
              </a:ext>
            </a:extLst>
          </p:cNvPr>
          <p:cNvSpPr/>
          <p:nvPr/>
        </p:nvSpPr>
        <p:spPr>
          <a:xfrm>
            <a:off x="5358996" y="2262709"/>
            <a:ext cx="124842" cy="124842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DF80E72C-C4AD-440C-BFF8-74517F0197E5}"/>
              </a:ext>
            </a:extLst>
          </p:cNvPr>
          <p:cNvSpPr/>
          <p:nvPr/>
        </p:nvSpPr>
        <p:spPr>
          <a:xfrm>
            <a:off x="5358996" y="4788887"/>
            <a:ext cx="124842" cy="124842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B719AC6-8539-4EA7-92BB-FBEDC24FD3A4}"/>
              </a:ext>
            </a:extLst>
          </p:cNvPr>
          <p:cNvSpPr/>
          <p:nvPr/>
        </p:nvSpPr>
        <p:spPr>
          <a:xfrm>
            <a:off x="5303615" y="2206474"/>
            <a:ext cx="236895" cy="236895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85512D3-9261-4D60-A16A-17746619D41F}"/>
              </a:ext>
            </a:extLst>
          </p:cNvPr>
          <p:cNvSpPr/>
          <p:nvPr/>
        </p:nvSpPr>
        <p:spPr>
          <a:xfrm>
            <a:off x="5182447" y="2229614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EB529714-901A-48B3-9B0F-92D1C7EEF31A}"/>
              </a:ext>
            </a:extLst>
          </p:cNvPr>
          <p:cNvSpPr/>
          <p:nvPr/>
        </p:nvSpPr>
        <p:spPr>
          <a:xfrm>
            <a:off x="3102496" y="6605998"/>
            <a:ext cx="2223014" cy="1219656"/>
          </a:xfrm>
          <a:prstGeom prst="roundRect">
            <a:avLst>
              <a:gd name="adj" fmla="val 6329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정말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나의 강좌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1”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강좌를 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삭제 하시겠습니까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? 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AE7E64-0207-4E7E-B5AF-126A96FBA83C}"/>
              </a:ext>
            </a:extLst>
          </p:cNvPr>
          <p:cNvGrpSpPr/>
          <p:nvPr/>
        </p:nvGrpSpPr>
        <p:grpSpPr>
          <a:xfrm>
            <a:off x="3829006" y="7544652"/>
            <a:ext cx="769994" cy="155836"/>
            <a:chOff x="9191933" y="6486643"/>
            <a:chExt cx="769994" cy="155836"/>
          </a:xfrm>
        </p:grpSpPr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5861B315-08A2-4EA9-B344-50F1ECC4DF08}"/>
                </a:ext>
              </a:extLst>
            </p:cNvPr>
            <p:cNvSpPr/>
            <p:nvPr/>
          </p:nvSpPr>
          <p:spPr>
            <a:xfrm>
              <a:off x="9633314" y="6486643"/>
              <a:ext cx="328613" cy="155836"/>
            </a:xfrm>
            <a:prstGeom prst="roundRect">
              <a:avLst>
                <a:gd name="adj" fmla="val 50000"/>
              </a:avLst>
            </a:prstGeom>
            <a:solidFill>
              <a:srgbClr val="4186F7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  <a:latin typeface="+mn-ea"/>
                </a:rPr>
                <a:t>삭제</a:t>
              </a:r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92B8965C-1C82-4B46-82A2-9EB67B1AF81D}"/>
                </a:ext>
              </a:extLst>
            </p:cNvPr>
            <p:cNvSpPr/>
            <p:nvPr/>
          </p:nvSpPr>
          <p:spPr>
            <a:xfrm>
              <a:off x="9191933" y="6486643"/>
              <a:ext cx="328613" cy="1558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  <a:latin typeface="+mn-ea"/>
                </a:rPr>
                <a:t>취소</a:t>
              </a:r>
              <a:endParaRPr lang="ko-KR" altLang="en-US" sz="6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33" name="타원 132">
            <a:extLst>
              <a:ext uri="{FF2B5EF4-FFF2-40B4-BE49-F238E27FC236}">
                <a16:creationId xmlns:a16="http://schemas.microsoft.com/office/drawing/2014/main" id="{30168597-5502-497F-9CD6-B63CCF348F54}"/>
              </a:ext>
            </a:extLst>
          </p:cNvPr>
          <p:cNvSpPr/>
          <p:nvPr/>
        </p:nvSpPr>
        <p:spPr>
          <a:xfrm>
            <a:off x="3102496" y="6611797"/>
            <a:ext cx="322382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5-1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5EE4F819-C4C8-4171-8F6D-277D8CFC52AF}"/>
              </a:ext>
            </a:extLst>
          </p:cNvPr>
          <p:cNvSpPr/>
          <p:nvPr/>
        </p:nvSpPr>
        <p:spPr>
          <a:xfrm>
            <a:off x="255480" y="6611958"/>
            <a:ext cx="322382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2-1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9FF0008F-8E99-4C12-A7D4-56A1A0A4D448}"/>
              </a:ext>
            </a:extLst>
          </p:cNvPr>
          <p:cNvSpPr/>
          <p:nvPr/>
        </p:nvSpPr>
        <p:spPr>
          <a:xfrm>
            <a:off x="3117197" y="1635631"/>
            <a:ext cx="2547729" cy="21099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검색어를 입력하세요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2CECD3E5-B756-4FA1-A67F-4D9ECB772963}"/>
              </a:ext>
            </a:extLst>
          </p:cNvPr>
          <p:cNvSpPr/>
          <p:nvPr/>
        </p:nvSpPr>
        <p:spPr>
          <a:xfrm>
            <a:off x="5523766" y="1893183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1" name="사각형: 둥근 모서리 100">
            <a:extLst>
              <a:ext uri="{FF2B5EF4-FFF2-40B4-BE49-F238E27FC236}">
                <a16:creationId xmlns:a16="http://schemas.microsoft.com/office/drawing/2014/main" id="{D2596223-C1A0-487F-B6C3-DF6F0FE3DDEA}"/>
              </a:ext>
            </a:extLst>
          </p:cNvPr>
          <p:cNvSpPr/>
          <p:nvPr/>
        </p:nvSpPr>
        <p:spPr>
          <a:xfrm>
            <a:off x="5899746" y="3413023"/>
            <a:ext cx="2786367" cy="947145"/>
          </a:xfrm>
          <a:prstGeom prst="roundRect">
            <a:avLst>
              <a:gd name="adj" fmla="val 6769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609A3E9E-AB96-4E76-AC8D-E06617A26488}"/>
              </a:ext>
            </a:extLst>
          </p:cNvPr>
          <p:cNvSpPr/>
          <p:nvPr/>
        </p:nvSpPr>
        <p:spPr>
          <a:xfrm>
            <a:off x="6001893" y="3356954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51FBA4D-4DD8-4A2A-AE07-B95B6949087A}"/>
              </a:ext>
            </a:extLst>
          </p:cNvPr>
          <p:cNvGrpSpPr/>
          <p:nvPr/>
        </p:nvGrpSpPr>
        <p:grpSpPr>
          <a:xfrm>
            <a:off x="5933534" y="1297702"/>
            <a:ext cx="2637811" cy="1729760"/>
            <a:chOff x="5933534" y="1297702"/>
            <a:chExt cx="2637811" cy="2033497"/>
          </a:xfrm>
        </p:grpSpPr>
        <p:sp>
          <p:nvSpPr>
            <p:cNvPr id="138" name="사각형: 둥근 모서리 245">
              <a:extLst>
                <a:ext uri="{FF2B5EF4-FFF2-40B4-BE49-F238E27FC236}">
                  <a16:creationId xmlns:a16="http://schemas.microsoft.com/office/drawing/2014/main" id="{F6F443ED-80F9-4BD6-87B7-38BD35C1EC6E}"/>
                </a:ext>
              </a:extLst>
            </p:cNvPr>
            <p:cNvSpPr/>
            <p:nvPr/>
          </p:nvSpPr>
          <p:spPr>
            <a:xfrm>
              <a:off x="5933534" y="1297702"/>
              <a:ext cx="2637811" cy="203349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4EC53EF-94A8-4C32-91D9-51CC014DFB88}"/>
                </a:ext>
              </a:extLst>
            </p:cNvPr>
            <p:cNvGrpSpPr/>
            <p:nvPr/>
          </p:nvGrpSpPr>
          <p:grpSpPr>
            <a:xfrm>
              <a:off x="5938221" y="1297702"/>
              <a:ext cx="2607460" cy="2017329"/>
              <a:chOff x="3396210" y="2420843"/>
              <a:chExt cx="1086087" cy="1084144"/>
            </a:xfrm>
          </p:grpSpPr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1A8D4A4B-B093-4330-ADAB-B99C7CDA48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00284" y="2420843"/>
                <a:ext cx="1082013" cy="10841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BA82A2EC-94AE-470F-9672-310651677B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96210" y="2420844"/>
                <a:ext cx="1086087" cy="1084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9" name="사각형: 둥근 모서리 259">
            <a:extLst>
              <a:ext uri="{FF2B5EF4-FFF2-40B4-BE49-F238E27FC236}">
                <a16:creationId xmlns:a16="http://schemas.microsoft.com/office/drawing/2014/main" id="{7C3519F7-E433-400C-9899-B79EA309E729}"/>
              </a:ext>
            </a:extLst>
          </p:cNvPr>
          <p:cNvSpPr/>
          <p:nvPr/>
        </p:nvSpPr>
        <p:spPr>
          <a:xfrm>
            <a:off x="7745386" y="3080813"/>
            <a:ext cx="787476" cy="262483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j-lt"/>
              </a:rPr>
              <a:t>강좌 게시판</a:t>
            </a:r>
          </a:p>
        </p:txBody>
      </p:sp>
      <p:sp>
        <p:nvSpPr>
          <p:cNvPr id="187" name="사각형: 둥근 모서리 259">
            <a:extLst>
              <a:ext uri="{FF2B5EF4-FFF2-40B4-BE49-F238E27FC236}">
                <a16:creationId xmlns:a16="http://schemas.microsoft.com/office/drawing/2014/main" id="{5ED6D169-D2E4-4157-9472-53F4E55696BF}"/>
              </a:ext>
            </a:extLst>
          </p:cNvPr>
          <p:cNvSpPr/>
          <p:nvPr/>
        </p:nvSpPr>
        <p:spPr>
          <a:xfrm>
            <a:off x="6966178" y="3080813"/>
            <a:ext cx="741360" cy="262483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j-lt"/>
              </a:rPr>
              <a:t>강좌 문의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1D462F7-135E-46D5-BDFA-5CCB6BF8EBEB}"/>
              </a:ext>
            </a:extLst>
          </p:cNvPr>
          <p:cNvSpPr txBox="1"/>
          <p:nvPr/>
        </p:nvSpPr>
        <p:spPr>
          <a:xfrm>
            <a:off x="6084590" y="1836415"/>
            <a:ext cx="252582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2021.07.01 ~ 2021.08.30</a:t>
            </a:r>
          </a:p>
          <a:p>
            <a:r>
              <a:rPr lang="ko-KR" altLang="en-US" sz="1200" b="1" dirty="0">
                <a:latin typeface="+mj-lt"/>
                <a:ea typeface="+mj-ea"/>
              </a:rPr>
              <a:t>나의 강좌 </a:t>
            </a:r>
            <a:r>
              <a:rPr lang="en-US" altLang="ko-KR" sz="1200" b="1" dirty="0">
                <a:latin typeface="+mj-lt"/>
                <a:ea typeface="+mj-ea"/>
              </a:rPr>
              <a:t>1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강좌 소개입니다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.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강좌 소개입니다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.</a:t>
            </a: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90081610-74AD-4FEC-9ECF-DE0202432E6D}"/>
              </a:ext>
            </a:extLst>
          </p:cNvPr>
          <p:cNvGrpSpPr/>
          <p:nvPr/>
        </p:nvGrpSpPr>
        <p:grpSpPr>
          <a:xfrm>
            <a:off x="6068197" y="2605263"/>
            <a:ext cx="311272" cy="311272"/>
            <a:chOff x="3389973" y="1911264"/>
            <a:chExt cx="443078" cy="443078"/>
          </a:xfrm>
        </p:grpSpPr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26270FCA-7484-4644-855C-9FF0BDEB6138}"/>
                </a:ext>
              </a:extLst>
            </p:cNvPr>
            <p:cNvSpPr/>
            <p:nvPr/>
          </p:nvSpPr>
          <p:spPr>
            <a:xfrm>
              <a:off x="3389973" y="1911264"/>
              <a:ext cx="443078" cy="4430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65E33892-36B3-4EC5-9163-653C180C90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2691" y="1981272"/>
              <a:ext cx="308004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8E19B94D-6AC9-4CBE-B68F-A5B8AAD64D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61531" y="1981272"/>
              <a:ext cx="309164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608F6C63-42C1-4543-84B2-AF434B6EBF9D}"/>
              </a:ext>
            </a:extLst>
          </p:cNvPr>
          <p:cNvSpPr txBox="1"/>
          <p:nvPr/>
        </p:nvSpPr>
        <p:spPr>
          <a:xfrm>
            <a:off x="6489796" y="2688605"/>
            <a:ext cx="44738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 dirty="0">
                <a:latin typeface="+mj-lt"/>
                <a:ea typeface="+mj-ea"/>
              </a:rPr>
              <a:t>홍길동</a:t>
            </a:r>
            <a:endParaRPr lang="en-US" altLang="ko-KR" sz="5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AB0F7D5-60D5-4637-ACBD-54309BEAF9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215" t="30497" r="12659" b="8720"/>
          <a:stretch/>
        </p:blipFill>
        <p:spPr>
          <a:xfrm>
            <a:off x="10535437" y="512544"/>
            <a:ext cx="2522221" cy="4595939"/>
          </a:xfrm>
          <a:prstGeom prst="rect">
            <a:avLst/>
          </a:prstGeom>
        </p:spPr>
      </p:pic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8F2ED41-5584-47F6-A3CA-004123E88813}"/>
              </a:ext>
            </a:extLst>
          </p:cNvPr>
          <p:cNvCxnSpPr>
            <a:cxnSpLocks/>
          </p:cNvCxnSpPr>
          <p:nvPr/>
        </p:nvCxnSpPr>
        <p:spPr>
          <a:xfrm flipH="1">
            <a:off x="6031167" y="1489005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타원 146">
            <a:extLst>
              <a:ext uri="{FF2B5EF4-FFF2-40B4-BE49-F238E27FC236}">
                <a16:creationId xmlns:a16="http://schemas.microsoft.com/office/drawing/2014/main" id="{5523F078-62EE-41E7-B1A6-6F13BC7BA668}"/>
              </a:ext>
            </a:extLst>
          </p:cNvPr>
          <p:cNvSpPr/>
          <p:nvPr/>
        </p:nvSpPr>
        <p:spPr>
          <a:xfrm>
            <a:off x="6898933" y="2978427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D0606426-3A59-41C9-BA4E-FA8825E848D4}"/>
              </a:ext>
            </a:extLst>
          </p:cNvPr>
          <p:cNvSpPr/>
          <p:nvPr/>
        </p:nvSpPr>
        <p:spPr>
          <a:xfrm>
            <a:off x="8387424" y="2982207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29A7D05-16ED-4339-8997-7E67B29CE036}"/>
              </a:ext>
            </a:extLst>
          </p:cNvPr>
          <p:cNvGrpSpPr/>
          <p:nvPr/>
        </p:nvGrpSpPr>
        <p:grpSpPr>
          <a:xfrm>
            <a:off x="5484554" y="1686049"/>
            <a:ext cx="117155" cy="142316"/>
            <a:chOff x="5484554" y="1658653"/>
            <a:chExt cx="144935" cy="176062"/>
          </a:xfrm>
        </p:grpSpPr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9DFCF012-C7D1-4659-9973-B67A3E490DC9}"/>
                </a:ext>
              </a:extLst>
            </p:cNvPr>
            <p:cNvSpPr/>
            <p:nvPr/>
          </p:nvSpPr>
          <p:spPr>
            <a:xfrm rot="18900000">
              <a:off x="5484554" y="1658653"/>
              <a:ext cx="144016" cy="1440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9751839F-18B8-4803-AD6F-F8EEEDA8B146}"/>
                </a:ext>
              </a:extLst>
            </p:cNvPr>
            <p:cNvCxnSpPr>
              <a:cxnSpLocks/>
              <a:stCxn id="149" idx="4"/>
            </p:cNvCxnSpPr>
            <p:nvPr/>
          </p:nvCxnSpPr>
          <p:spPr>
            <a:xfrm rot="18900000">
              <a:off x="5629489" y="1772461"/>
              <a:ext cx="0" cy="6225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4F81E65E-1B88-4DA0-BDE8-B51D8334DB4B}"/>
              </a:ext>
            </a:extLst>
          </p:cNvPr>
          <p:cNvCxnSpPr>
            <a:cxnSpLocks/>
          </p:cNvCxnSpPr>
          <p:nvPr/>
        </p:nvCxnSpPr>
        <p:spPr>
          <a:xfrm>
            <a:off x="216878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BF377219-49CB-4623-98C7-186E5F9BAD22}"/>
              </a:ext>
            </a:extLst>
          </p:cNvPr>
          <p:cNvSpPr/>
          <p:nvPr/>
        </p:nvSpPr>
        <p:spPr>
          <a:xfrm>
            <a:off x="149723" y="6157817"/>
            <a:ext cx="2654638" cy="360040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191" name="그림 190">
            <a:extLst>
              <a:ext uri="{FF2B5EF4-FFF2-40B4-BE49-F238E27FC236}">
                <a16:creationId xmlns:a16="http://schemas.microsoft.com/office/drawing/2014/main" id="{46B8C710-B452-46CC-959F-367C826BB9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14" y="6231296"/>
            <a:ext cx="257537" cy="236386"/>
          </a:xfrm>
          <a:prstGeom prst="rect">
            <a:avLst/>
          </a:prstGeom>
        </p:spPr>
      </p:pic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3ADBD348-A7FC-41FF-AEB1-2C6C4C321B03}"/>
              </a:ext>
            </a:extLst>
          </p:cNvPr>
          <p:cNvGrpSpPr/>
          <p:nvPr/>
        </p:nvGrpSpPr>
        <p:grpSpPr>
          <a:xfrm>
            <a:off x="2412232" y="6325697"/>
            <a:ext cx="223855" cy="47584"/>
            <a:chOff x="2627421" y="6445739"/>
            <a:chExt cx="223855" cy="47584"/>
          </a:xfrm>
        </p:grpSpPr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1816AD2E-3945-4716-8E9E-52E978B2B1B5}"/>
                </a:ext>
              </a:extLst>
            </p:cNvPr>
            <p:cNvSpPr/>
            <p:nvPr/>
          </p:nvSpPr>
          <p:spPr>
            <a:xfrm>
              <a:off x="2627421" y="6445739"/>
              <a:ext cx="47584" cy="4758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28B65AD8-C906-43A8-ABF8-DDD8A6EDB09F}"/>
                </a:ext>
              </a:extLst>
            </p:cNvPr>
            <p:cNvSpPr/>
            <p:nvPr/>
          </p:nvSpPr>
          <p:spPr>
            <a:xfrm>
              <a:off x="2717634" y="6445739"/>
              <a:ext cx="47584" cy="4758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9015762A-7574-4EFA-B6C0-E78BCA6AC015}"/>
                </a:ext>
              </a:extLst>
            </p:cNvPr>
            <p:cNvSpPr/>
            <p:nvPr/>
          </p:nvSpPr>
          <p:spPr>
            <a:xfrm>
              <a:off x="2803692" y="6445739"/>
              <a:ext cx="47584" cy="4758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39DBBA98-8C73-469B-AD63-D94C368BB2F8}"/>
              </a:ext>
            </a:extLst>
          </p:cNvPr>
          <p:cNvGrpSpPr/>
          <p:nvPr/>
        </p:nvGrpSpPr>
        <p:grpSpPr>
          <a:xfrm>
            <a:off x="1781382" y="6244100"/>
            <a:ext cx="157368" cy="210778"/>
            <a:chOff x="6156597" y="3216349"/>
            <a:chExt cx="438049" cy="636290"/>
          </a:xfrm>
        </p:grpSpPr>
        <p:sp>
          <p:nvSpPr>
            <p:cNvPr id="219" name="사각형: 둥근 모서리 218">
              <a:extLst>
                <a:ext uri="{FF2B5EF4-FFF2-40B4-BE49-F238E27FC236}">
                  <a16:creationId xmlns:a16="http://schemas.microsoft.com/office/drawing/2014/main" id="{00D5F43A-B303-4643-A724-EA70EC9A1F91}"/>
                </a:ext>
              </a:extLst>
            </p:cNvPr>
            <p:cNvSpPr/>
            <p:nvPr/>
          </p:nvSpPr>
          <p:spPr>
            <a:xfrm>
              <a:off x="6156597" y="3216349"/>
              <a:ext cx="438049" cy="63629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BB1517C1-FBE5-4186-A3D4-C6B4FE765059}"/>
                </a:ext>
              </a:extLst>
            </p:cNvPr>
            <p:cNvSpPr/>
            <p:nvPr/>
          </p:nvSpPr>
          <p:spPr>
            <a:xfrm>
              <a:off x="6228606" y="3339674"/>
              <a:ext cx="72008" cy="720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35D2F90D-CFF8-4217-9A0A-43ACB39666B7}"/>
                </a:ext>
              </a:extLst>
            </p:cNvPr>
            <p:cNvSpPr/>
            <p:nvPr/>
          </p:nvSpPr>
          <p:spPr>
            <a:xfrm>
              <a:off x="6228606" y="3484633"/>
              <a:ext cx="72008" cy="720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AE7CDB16-2E87-4630-BF9F-A1780C951109}"/>
                </a:ext>
              </a:extLst>
            </p:cNvPr>
            <p:cNvSpPr/>
            <p:nvPr/>
          </p:nvSpPr>
          <p:spPr>
            <a:xfrm>
              <a:off x="6228606" y="3632632"/>
              <a:ext cx="72008" cy="720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223" name="직선 연결선 222">
              <a:extLst>
                <a:ext uri="{FF2B5EF4-FFF2-40B4-BE49-F238E27FC236}">
                  <a16:creationId xmlns:a16="http://schemas.microsoft.com/office/drawing/2014/main" id="{8C156CD0-9959-4B91-8091-1D4A7BE60BCE}"/>
                </a:ext>
              </a:extLst>
            </p:cNvPr>
            <p:cNvCxnSpPr/>
            <p:nvPr/>
          </p:nvCxnSpPr>
          <p:spPr>
            <a:xfrm>
              <a:off x="6372622" y="3375678"/>
              <a:ext cx="144016" cy="0"/>
            </a:xfrm>
            <a:prstGeom prst="line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4" name="직선 연결선 223">
              <a:extLst>
                <a:ext uri="{FF2B5EF4-FFF2-40B4-BE49-F238E27FC236}">
                  <a16:creationId xmlns:a16="http://schemas.microsoft.com/office/drawing/2014/main" id="{FB5446BC-0635-4783-BA3E-5B50E4AEEA2A}"/>
                </a:ext>
              </a:extLst>
            </p:cNvPr>
            <p:cNvCxnSpPr/>
            <p:nvPr/>
          </p:nvCxnSpPr>
          <p:spPr>
            <a:xfrm>
              <a:off x="6372622" y="3514940"/>
              <a:ext cx="144016" cy="0"/>
            </a:xfrm>
            <a:prstGeom prst="line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5" name="직선 연결선 224">
              <a:extLst>
                <a:ext uri="{FF2B5EF4-FFF2-40B4-BE49-F238E27FC236}">
                  <a16:creationId xmlns:a16="http://schemas.microsoft.com/office/drawing/2014/main" id="{48766D1E-78A7-47E1-88D8-92AE4CDADBAB}"/>
                </a:ext>
              </a:extLst>
            </p:cNvPr>
            <p:cNvCxnSpPr/>
            <p:nvPr/>
          </p:nvCxnSpPr>
          <p:spPr>
            <a:xfrm>
              <a:off x="6372622" y="3666470"/>
              <a:ext cx="144016" cy="0"/>
            </a:xfrm>
            <a:prstGeom prst="line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2016458C-A2FD-4920-8E0A-401EA8221E0F}"/>
                </a:ext>
              </a:extLst>
            </p:cNvPr>
            <p:cNvSpPr/>
            <p:nvPr/>
          </p:nvSpPr>
          <p:spPr>
            <a:xfrm>
              <a:off x="6237464" y="3298124"/>
              <a:ext cx="72008" cy="75608"/>
            </a:xfrm>
            <a:custGeom>
              <a:avLst/>
              <a:gdLst>
                <a:gd name="connsiteX0" fmla="*/ 0 w 95250"/>
                <a:gd name="connsiteY0" fmla="*/ 16669 h 100012"/>
                <a:gd name="connsiteX1" fmla="*/ 45244 w 95250"/>
                <a:gd name="connsiteY1" fmla="*/ 100012 h 100012"/>
                <a:gd name="connsiteX2" fmla="*/ 95250 w 95250"/>
                <a:gd name="connsiteY2" fmla="*/ 0 h 10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100012">
                  <a:moveTo>
                    <a:pt x="0" y="16669"/>
                  </a:moveTo>
                  <a:lnTo>
                    <a:pt x="45244" y="100012"/>
                  </a:lnTo>
                  <a:lnTo>
                    <a:pt x="95250" y="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F4BE4268-0BF1-4D1F-99C5-41200FF94819}"/>
              </a:ext>
            </a:extLst>
          </p:cNvPr>
          <p:cNvGrpSpPr/>
          <p:nvPr/>
        </p:nvGrpSpPr>
        <p:grpSpPr>
          <a:xfrm>
            <a:off x="1083135" y="6244100"/>
            <a:ext cx="211746" cy="210778"/>
            <a:chOff x="6780313" y="6208280"/>
            <a:chExt cx="295721" cy="294369"/>
          </a:xfrm>
        </p:grpSpPr>
        <p:sp>
          <p:nvSpPr>
            <p:cNvPr id="228" name="사각형: 둥근 모서리 227">
              <a:extLst>
                <a:ext uri="{FF2B5EF4-FFF2-40B4-BE49-F238E27FC236}">
                  <a16:creationId xmlns:a16="http://schemas.microsoft.com/office/drawing/2014/main" id="{DA387CE7-2CF9-440F-91BF-868A05D02422}"/>
                </a:ext>
              </a:extLst>
            </p:cNvPr>
            <p:cNvSpPr/>
            <p:nvPr/>
          </p:nvSpPr>
          <p:spPr>
            <a:xfrm>
              <a:off x="6943375" y="6208280"/>
              <a:ext cx="132659" cy="13217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29" name="사각형: 둥근 모서리 228">
              <a:extLst>
                <a:ext uri="{FF2B5EF4-FFF2-40B4-BE49-F238E27FC236}">
                  <a16:creationId xmlns:a16="http://schemas.microsoft.com/office/drawing/2014/main" id="{6D3175E0-DA46-41B0-A8D0-4E92582DB789}"/>
                </a:ext>
              </a:extLst>
            </p:cNvPr>
            <p:cNvSpPr/>
            <p:nvPr/>
          </p:nvSpPr>
          <p:spPr>
            <a:xfrm>
              <a:off x="6780313" y="6370471"/>
              <a:ext cx="132659" cy="13217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30" name="사각형: 둥근 모서리 229">
              <a:extLst>
                <a:ext uri="{FF2B5EF4-FFF2-40B4-BE49-F238E27FC236}">
                  <a16:creationId xmlns:a16="http://schemas.microsoft.com/office/drawing/2014/main" id="{AD93B810-8347-49CC-92A4-367BE0EABEC0}"/>
                </a:ext>
              </a:extLst>
            </p:cNvPr>
            <p:cNvSpPr/>
            <p:nvPr/>
          </p:nvSpPr>
          <p:spPr>
            <a:xfrm>
              <a:off x="6940997" y="6368494"/>
              <a:ext cx="132659" cy="13217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31" name="사각형: 둥근 모서리 230">
              <a:extLst>
                <a:ext uri="{FF2B5EF4-FFF2-40B4-BE49-F238E27FC236}">
                  <a16:creationId xmlns:a16="http://schemas.microsoft.com/office/drawing/2014/main" id="{AA413E2C-3BDF-49CE-8521-D524D328604F}"/>
                </a:ext>
              </a:extLst>
            </p:cNvPr>
            <p:cNvSpPr/>
            <p:nvPr/>
          </p:nvSpPr>
          <p:spPr>
            <a:xfrm>
              <a:off x="6780313" y="6208280"/>
              <a:ext cx="132659" cy="132178"/>
            </a:xfrm>
            <a:prstGeom prst="roundRect">
              <a:avLst/>
            </a:prstGeom>
            <a:solidFill>
              <a:srgbClr val="3378FD"/>
            </a:solidFill>
            <a:ln w="9525">
              <a:solidFill>
                <a:srgbClr val="3378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sp>
        <p:nvSpPr>
          <p:cNvPr id="232" name="사각형: 둥근 모서리 231">
            <a:extLst>
              <a:ext uri="{FF2B5EF4-FFF2-40B4-BE49-F238E27FC236}">
                <a16:creationId xmlns:a16="http://schemas.microsoft.com/office/drawing/2014/main" id="{A4BFCF14-B3B2-4A44-A556-3BB139DD9063}"/>
              </a:ext>
            </a:extLst>
          </p:cNvPr>
          <p:cNvSpPr/>
          <p:nvPr/>
        </p:nvSpPr>
        <p:spPr>
          <a:xfrm>
            <a:off x="1008909" y="6183881"/>
            <a:ext cx="349984" cy="324450"/>
          </a:xfrm>
          <a:prstGeom prst="round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233" name="사각형: 둥근 모서리 232">
            <a:extLst>
              <a:ext uri="{FF2B5EF4-FFF2-40B4-BE49-F238E27FC236}">
                <a16:creationId xmlns:a16="http://schemas.microsoft.com/office/drawing/2014/main" id="{AA48903E-83EE-4E56-AF5D-F51A5FC00325}"/>
              </a:ext>
            </a:extLst>
          </p:cNvPr>
          <p:cNvSpPr/>
          <p:nvPr/>
        </p:nvSpPr>
        <p:spPr>
          <a:xfrm>
            <a:off x="3046837" y="6157817"/>
            <a:ext cx="2654638" cy="360040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234" name="그림 233">
            <a:extLst>
              <a:ext uri="{FF2B5EF4-FFF2-40B4-BE49-F238E27FC236}">
                <a16:creationId xmlns:a16="http://schemas.microsoft.com/office/drawing/2014/main" id="{B6434152-BD85-44FF-8C73-18A8B37806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228" y="6231296"/>
            <a:ext cx="257537" cy="236386"/>
          </a:xfrm>
          <a:prstGeom prst="rect">
            <a:avLst/>
          </a:prstGeom>
        </p:spPr>
      </p:pic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FD90EF25-BA95-4766-BE23-240A646F2135}"/>
              </a:ext>
            </a:extLst>
          </p:cNvPr>
          <p:cNvGrpSpPr/>
          <p:nvPr/>
        </p:nvGrpSpPr>
        <p:grpSpPr>
          <a:xfrm>
            <a:off x="5309346" y="6325697"/>
            <a:ext cx="223855" cy="47584"/>
            <a:chOff x="2627421" y="6445739"/>
            <a:chExt cx="223855" cy="47584"/>
          </a:xfrm>
        </p:grpSpPr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B3CB0E7F-A9AF-4EF1-BCA4-EEABCEF90394}"/>
                </a:ext>
              </a:extLst>
            </p:cNvPr>
            <p:cNvSpPr/>
            <p:nvPr/>
          </p:nvSpPr>
          <p:spPr>
            <a:xfrm>
              <a:off x="2627421" y="6445739"/>
              <a:ext cx="47584" cy="4758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1BE722F5-D06D-4D26-8880-3043772D56C0}"/>
                </a:ext>
              </a:extLst>
            </p:cNvPr>
            <p:cNvSpPr/>
            <p:nvPr/>
          </p:nvSpPr>
          <p:spPr>
            <a:xfrm>
              <a:off x="2717634" y="6445739"/>
              <a:ext cx="47584" cy="4758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7CFBE609-A9AE-4594-9402-9C7EE719B651}"/>
                </a:ext>
              </a:extLst>
            </p:cNvPr>
            <p:cNvSpPr/>
            <p:nvPr/>
          </p:nvSpPr>
          <p:spPr>
            <a:xfrm>
              <a:off x="2803692" y="6445739"/>
              <a:ext cx="47584" cy="4758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810F142C-3F49-4C75-BA64-97039B706EF1}"/>
              </a:ext>
            </a:extLst>
          </p:cNvPr>
          <p:cNvGrpSpPr/>
          <p:nvPr/>
        </p:nvGrpSpPr>
        <p:grpSpPr>
          <a:xfrm>
            <a:off x="4678496" y="6244100"/>
            <a:ext cx="157368" cy="210778"/>
            <a:chOff x="6156597" y="3216349"/>
            <a:chExt cx="438049" cy="636290"/>
          </a:xfrm>
        </p:grpSpPr>
        <p:sp>
          <p:nvSpPr>
            <p:cNvPr id="249" name="사각형: 둥근 모서리 248">
              <a:extLst>
                <a:ext uri="{FF2B5EF4-FFF2-40B4-BE49-F238E27FC236}">
                  <a16:creationId xmlns:a16="http://schemas.microsoft.com/office/drawing/2014/main" id="{8ADD6017-31AC-4A94-9538-59AB75BE8A77}"/>
                </a:ext>
              </a:extLst>
            </p:cNvPr>
            <p:cNvSpPr/>
            <p:nvPr/>
          </p:nvSpPr>
          <p:spPr>
            <a:xfrm>
              <a:off x="6156597" y="3216349"/>
              <a:ext cx="438049" cy="63629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EFB320DB-BF71-404C-9AA4-CDABDD03E2D3}"/>
                </a:ext>
              </a:extLst>
            </p:cNvPr>
            <p:cNvSpPr/>
            <p:nvPr/>
          </p:nvSpPr>
          <p:spPr>
            <a:xfrm>
              <a:off x="6228606" y="3339674"/>
              <a:ext cx="72008" cy="720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9EAE2E2C-DFD1-4562-A8E2-C7615D056AE0}"/>
                </a:ext>
              </a:extLst>
            </p:cNvPr>
            <p:cNvSpPr/>
            <p:nvPr/>
          </p:nvSpPr>
          <p:spPr>
            <a:xfrm>
              <a:off x="6228606" y="3484633"/>
              <a:ext cx="72008" cy="720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B385E7AC-C25A-4E79-BFB2-F2A6A0377D27}"/>
                </a:ext>
              </a:extLst>
            </p:cNvPr>
            <p:cNvSpPr/>
            <p:nvPr/>
          </p:nvSpPr>
          <p:spPr>
            <a:xfrm>
              <a:off x="6228606" y="3632632"/>
              <a:ext cx="72008" cy="720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253" name="직선 연결선 252">
              <a:extLst>
                <a:ext uri="{FF2B5EF4-FFF2-40B4-BE49-F238E27FC236}">
                  <a16:creationId xmlns:a16="http://schemas.microsoft.com/office/drawing/2014/main" id="{5E300C19-4FB9-47BD-8634-64CC9471D42A}"/>
                </a:ext>
              </a:extLst>
            </p:cNvPr>
            <p:cNvCxnSpPr/>
            <p:nvPr/>
          </p:nvCxnSpPr>
          <p:spPr>
            <a:xfrm>
              <a:off x="6372622" y="3375678"/>
              <a:ext cx="144016" cy="0"/>
            </a:xfrm>
            <a:prstGeom prst="line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4" name="직선 연결선 253">
              <a:extLst>
                <a:ext uri="{FF2B5EF4-FFF2-40B4-BE49-F238E27FC236}">
                  <a16:creationId xmlns:a16="http://schemas.microsoft.com/office/drawing/2014/main" id="{7A1A1BF6-9E0B-479F-A00A-95C9C208696C}"/>
                </a:ext>
              </a:extLst>
            </p:cNvPr>
            <p:cNvCxnSpPr/>
            <p:nvPr/>
          </p:nvCxnSpPr>
          <p:spPr>
            <a:xfrm>
              <a:off x="6372622" y="3514940"/>
              <a:ext cx="144016" cy="0"/>
            </a:xfrm>
            <a:prstGeom prst="line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5" name="직선 연결선 254">
              <a:extLst>
                <a:ext uri="{FF2B5EF4-FFF2-40B4-BE49-F238E27FC236}">
                  <a16:creationId xmlns:a16="http://schemas.microsoft.com/office/drawing/2014/main" id="{46C36E11-79CC-440A-91C3-CB523EB43E18}"/>
                </a:ext>
              </a:extLst>
            </p:cNvPr>
            <p:cNvCxnSpPr/>
            <p:nvPr/>
          </p:nvCxnSpPr>
          <p:spPr>
            <a:xfrm>
              <a:off x="6372622" y="3666470"/>
              <a:ext cx="144016" cy="0"/>
            </a:xfrm>
            <a:prstGeom prst="line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5744EB75-ADC0-45A5-BC2A-A7919E51A273}"/>
                </a:ext>
              </a:extLst>
            </p:cNvPr>
            <p:cNvSpPr/>
            <p:nvPr/>
          </p:nvSpPr>
          <p:spPr>
            <a:xfrm>
              <a:off x="6237464" y="3298124"/>
              <a:ext cx="72008" cy="75608"/>
            </a:xfrm>
            <a:custGeom>
              <a:avLst/>
              <a:gdLst>
                <a:gd name="connsiteX0" fmla="*/ 0 w 95250"/>
                <a:gd name="connsiteY0" fmla="*/ 16669 h 100012"/>
                <a:gd name="connsiteX1" fmla="*/ 45244 w 95250"/>
                <a:gd name="connsiteY1" fmla="*/ 100012 h 100012"/>
                <a:gd name="connsiteX2" fmla="*/ 95250 w 95250"/>
                <a:gd name="connsiteY2" fmla="*/ 0 h 10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100012">
                  <a:moveTo>
                    <a:pt x="0" y="16669"/>
                  </a:moveTo>
                  <a:lnTo>
                    <a:pt x="45244" y="100012"/>
                  </a:lnTo>
                  <a:lnTo>
                    <a:pt x="95250" y="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A0871FAE-5001-4070-B116-478AE83B2C09}"/>
              </a:ext>
            </a:extLst>
          </p:cNvPr>
          <p:cNvGrpSpPr/>
          <p:nvPr/>
        </p:nvGrpSpPr>
        <p:grpSpPr>
          <a:xfrm>
            <a:off x="3980249" y="6244100"/>
            <a:ext cx="211746" cy="210778"/>
            <a:chOff x="6780313" y="6208280"/>
            <a:chExt cx="295721" cy="294369"/>
          </a:xfrm>
        </p:grpSpPr>
        <p:sp>
          <p:nvSpPr>
            <p:cNvPr id="258" name="사각형: 둥근 모서리 257">
              <a:extLst>
                <a:ext uri="{FF2B5EF4-FFF2-40B4-BE49-F238E27FC236}">
                  <a16:creationId xmlns:a16="http://schemas.microsoft.com/office/drawing/2014/main" id="{45200E5D-DCCD-4E5F-BCCA-038BFB1BD463}"/>
                </a:ext>
              </a:extLst>
            </p:cNvPr>
            <p:cNvSpPr/>
            <p:nvPr/>
          </p:nvSpPr>
          <p:spPr>
            <a:xfrm>
              <a:off x="6943375" y="6208280"/>
              <a:ext cx="132659" cy="13217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59" name="사각형: 둥근 모서리 258">
              <a:extLst>
                <a:ext uri="{FF2B5EF4-FFF2-40B4-BE49-F238E27FC236}">
                  <a16:creationId xmlns:a16="http://schemas.microsoft.com/office/drawing/2014/main" id="{E3B1A8CD-DDB2-4BAD-8715-FEF5FCE70FBC}"/>
                </a:ext>
              </a:extLst>
            </p:cNvPr>
            <p:cNvSpPr/>
            <p:nvPr/>
          </p:nvSpPr>
          <p:spPr>
            <a:xfrm>
              <a:off x="6780313" y="6370471"/>
              <a:ext cx="132659" cy="13217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60" name="사각형: 둥근 모서리 259">
              <a:extLst>
                <a:ext uri="{FF2B5EF4-FFF2-40B4-BE49-F238E27FC236}">
                  <a16:creationId xmlns:a16="http://schemas.microsoft.com/office/drawing/2014/main" id="{78518568-CEB6-4387-B817-1B7CC1E92754}"/>
                </a:ext>
              </a:extLst>
            </p:cNvPr>
            <p:cNvSpPr/>
            <p:nvPr/>
          </p:nvSpPr>
          <p:spPr>
            <a:xfrm>
              <a:off x="6940997" y="6368494"/>
              <a:ext cx="132659" cy="13217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61" name="사각형: 둥근 모서리 260">
              <a:extLst>
                <a:ext uri="{FF2B5EF4-FFF2-40B4-BE49-F238E27FC236}">
                  <a16:creationId xmlns:a16="http://schemas.microsoft.com/office/drawing/2014/main" id="{C1E239B2-500D-4987-B723-D89D1A93F10E}"/>
                </a:ext>
              </a:extLst>
            </p:cNvPr>
            <p:cNvSpPr/>
            <p:nvPr/>
          </p:nvSpPr>
          <p:spPr>
            <a:xfrm>
              <a:off x="6780313" y="6208280"/>
              <a:ext cx="132659" cy="132178"/>
            </a:xfrm>
            <a:prstGeom prst="roundRect">
              <a:avLst/>
            </a:prstGeom>
            <a:solidFill>
              <a:srgbClr val="3378FD"/>
            </a:solidFill>
            <a:ln w="9525">
              <a:solidFill>
                <a:srgbClr val="3378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sp>
        <p:nvSpPr>
          <p:cNvPr id="262" name="사각형: 둥근 모서리 261">
            <a:extLst>
              <a:ext uri="{FF2B5EF4-FFF2-40B4-BE49-F238E27FC236}">
                <a16:creationId xmlns:a16="http://schemas.microsoft.com/office/drawing/2014/main" id="{95F35E40-A169-465D-8169-7B4CABA693FA}"/>
              </a:ext>
            </a:extLst>
          </p:cNvPr>
          <p:cNvSpPr/>
          <p:nvPr/>
        </p:nvSpPr>
        <p:spPr>
          <a:xfrm>
            <a:off x="3906023" y="6183881"/>
            <a:ext cx="349984" cy="324450"/>
          </a:xfrm>
          <a:prstGeom prst="round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AFAAC682-8C50-48AD-BDBC-76E91394F3A1}"/>
              </a:ext>
            </a:extLst>
          </p:cNvPr>
          <p:cNvCxnSpPr>
            <a:cxnSpLocks/>
          </p:cNvCxnSpPr>
          <p:nvPr/>
        </p:nvCxnSpPr>
        <p:spPr>
          <a:xfrm>
            <a:off x="3092265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id="{183CB84B-8C19-4F58-B659-5A40119EEA92}"/>
              </a:ext>
            </a:extLst>
          </p:cNvPr>
          <p:cNvSpPr/>
          <p:nvPr/>
        </p:nvSpPr>
        <p:spPr>
          <a:xfrm>
            <a:off x="5007725" y="1578166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7803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9525">
          <a:solidFill>
            <a:schemeClr val="bg1">
              <a:lumMod val="75000"/>
            </a:schemeClr>
          </a:solidFill>
        </a:ln>
        <a:effectLst/>
      </a:spPr>
      <a:bodyPr rtlCol="0" anchor="t"/>
      <a:lstStyle>
        <a:defPPr algn="l">
          <a:defRPr sz="900" b="1">
            <a:solidFill>
              <a:sysClr val="windowText" lastClr="000000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55997</TotalTime>
  <Words>3376</Words>
  <Application>Microsoft Office PowerPoint</Application>
  <PresentationFormat>사용자 지정</PresentationFormat>
  <Paragraphs>1148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HY헤드라인M</vt:lpstr>
      <vt:lpstr>굴림</vt:lpstr>
      <vt:lpstr>휴먼엑스포</vt:lpstr>
      <vt:lpstr>Arial</vt:lpstr>
      <vt:lpstr>Wingdings</vt:lpstr>
      <vt:lpstr>맑은 고딕</vt:lpstr>
      <vt:lpstr>Office 테마</vt:lpstr>
      <vt:lpstr>PowerPoint 프레젠테이션</vt:lpstr>
      <vt:lpstr>개정이력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mhha</dc:creator>
  <cp:lastModifiedBy>조 성훈</cp:lastModifiedBy>
  <cp:revision>6032</cp:revision>
  <cp:lastPrinted>2018-06-18T03:13:37Z</cp:lastPrinted>
  <dcterms:created xsi:type="dcterms:W3CDTF">2014-12-12T01:59:47Z</dcterms:created>
  <dcterms:modified xsi:type="dcterms:W3CDTF">2021-07-19T12:34:53Z</dcterms:modified>
</cp:coreProperties>
</file>