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314" r:id="rId4"/>
    <p:sldId id="284" r:id="rId5"/>
    <p:sldId id="289" r:id="rId6"/>
    <p:sldId id="310" r:id="rId7"/>
    <p:sldId id="300" r:id="rId8"/>
    <p:sldId id="290" r:id="rId9"/>
    <p:sldId id="302" r:id="rId10"/>
    <p:sldId id="308" r:id="rId11"/>
    <p:sldId id="301" r:id="rId12"/>
    <p:sldId id="296" r:id="rId13"/>
    <p:sldId id="307" r:id="rId14"/>
    <p:sldId id="285" r:id="rId15"/>
    <p:sldId id="291" r:id="rId16"/>
    <p:sldId id="286" r:id="rId17"/>
    <p:sldId id="294" r:id="rId18"/>
    <p:sldId id="295" r:id="rId19"/>
    <p:sldId id="305" r:id="rId20"/>
    <p:sldId id="304" r:id="rId21"/>
    <p:sldId id="303" r:id="rId22"/>
    <p:sldId id="312" r:id="rId23"/>
    <p:sldId id="306" r:id="rId24"/>
    <p:sldId id="313" r:id="rId25"/>
  </p:sldIdLst>
  <p:sldSz cx="10440988" cy="7561263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9E72D71-38A0-4755-ACF0-58D01DEC57D5}">
          <p14:sldIdLst>
            <p14:sldId id="256"/>
            <p14:sldId id="287"/>
            <p14:sldId id="314"/>
            <p14:sldId id="284"/>
            <p14:sldId id="289"/>
            <p14:sldId id="310"/>
            <p14:sldId id="300"/>
            <p14:sldId id="290"/>
            <p14:sldId id="302"/>
            <p14:sldId id="308"/>
            <p14:sldId id="301"/>
            <p14:sldId id="296"/>
            <p14:sldId id="307"/>
            <p14:sldId id="285"/>
            <p14:sldId id="291"/>
            <p14:sldId id="286"/>
            <p14:sldId id="294"/>
            <p14:sldId id="295"/>
          </p14:sldIdLst>
        </p14:section>
        <p14:section name="play" id="{35955410-3A6E-484E-AD0B-D6FF0BC4B7DA}">
          <p14:sldIdLst>
            <p14:sldId id="305"/>
            <p14:sldId id="304"/>
            <p14:sldId id="303"/>
            <p14:sldId id="312"/>
            <p14:sldId id="306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orient="horz" pos="1655">
          <p15:clr>
            <a:srgbClr val="A4A3A4"/>
          </p15:clr>
        </p15:guide>
        <p15:guide id="3" pos="795">
          <p15:clr>
            <a:srgbClr val="A4A3A4"/>
          </p15:clr>
        </p15:guide>
        <p15:guide id="4" pos="5647">
          <p15:clr>
            <a:srgbClr val="A4A3A4"/>
          </p15:clr>
        </p15:guide>
        <p15:guide id="5" pos="5692">
          <p15:clr>
            <a:srgbClr val="A4A3A4"/>
          </p15:clr>
        </p15:guide>
        <p15:guide id="6" pos="3197">
          <p15:clr>
            <a:srgbClr val="A4A3A4"/>
          </p15:clr>
        </p15:guide>
        <p15:guide id="7" pos="4876">
          <p15:clr>
            <a:srgbClr val="A4A3A4"/>
          </p15:clr>
        </p15:guide>
        <p15:guide id="8" pos="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4" userDrawn="1">
          <p15:clr>
            <a:srgbClr val="A4A3A4"/>
          </p15:clr>
        </p15:guide>
        <p15:guide id="2" pos="2125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훈 조" initials="성조" lastIdx="1" clrIdx="0">
    <p:extLst>
      <p:ext uri="{19B8F6BF-5375-455C-9EA6-DF929625EA0E}">
        <p15:presenceInfo xmlns:p15="http://schemas.microsoft.com/office/powerpoint/2012/main" userId="92d6fc8dee9e6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6F7"/>
    <a:srgbClr val="66FF33"/>
    <a:srgbClr val="3378FD"/>
    <a:srgbClr val="FFFFFF"/>
    <a:srgbClr val="FFC000"/>
    <a:srgbClr val="558ED5"/>
    <a:srgbClr val="C6C6C6"/>
    <a:srgbClr val="F2F2F2"/>
    <a:srgbClr val="3278F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9654" autoAdjust="0"/>
  </p:normalViewPr>
  <p:slideViewPr>
    <p:cSldViewPr>
      <p:cViewPr varScale="1">
        <p:scale>
          <a:sx n="104" d="100"/>
          <a:sy n="104" d="100"/>
        </p:scale>
        <p:origin x="1878" y="72"/>
      </p:cViewPr>
      <p:guideLst>
        <p:guide orient="horz" pos="3016"/>
        <p:guide orient="horz" pos="1655"/>
        <p:guide pos="795"/>
        <p:guide pos="5647"/>
        <p:guide pos="5692"/>
        <p:guide pos="3197"/>
        <p:guide pos="4876"/>
        <p:guide pos="2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4"/>
        <p:guide pos="2125"/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3000BFCE-B2F9-411B-AFC1-6B926E2002F3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3246B9A5-2CF8-4A06-A4FA-1F3718D71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/>
          <a:lstStyle>
            <a:lvl1pPr algn="r">
              <a:defRPr sz="1200"/>
            </a:lvl1pPr>
          </a:lstStyle>
          <a:p>
            <a:fld id="{262D6092-8197-4EB6-93C1-6035BC4214A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024" tIns="45512" rIns="91024" bIns="4551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1"/>
          </a:xfrm>
          <a:prstGeom prst="rect">
            <a:avLst/>
          </a:prstGeom>
        </p:spPr>
        <p:txBody>
          <a:bodyPr vert="horz" lIns="91024" tIns="45512" rIns="91024" bIns="45512" rtlCol="0" anchor="b"/>
          <a:lstStyle>
            <a:lvl1pPr algn="r">
              <a:defRPr sz="1200"/>
            </a:lvl1pPr>
          </a:lstStyle>
          <a:p>
            <a:fld id="{C71BE80B-3F36-4BDF-B006-179C4857D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이미지 개체 틀 7"/>
          <p:cNvSpPr>
            <a:spLocks noGrp="1" noRot="1" noChangeAspect="1"/>
          </p:cNvSpPr>
          <p:nvPr>
            <p:ph type="sldImg" idx="2"/>
          </p:nvPr>
        </p:nvSpPr>
        <p:spPr>
          <a:xfrm>
            <a:off x="831850" y="744538"/>
            <a:ext cx="5135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4" tIns="45512" rIns="91024" bIns="45512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5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156895"/>
            <a:ext cx="104409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ctr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600" b="1" dirty="0">
                <a:latin typeface="+mn-ea"/>
                <a:ea typeface="+mn-ea"/>
              </a:rPr>
              <a:t>2021.07.07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494397" y="1692399"/>
            <a:ext cx="3452194" cy="192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4531" tIns="47265" rIns="94531" bIns="47265" anchor="t"/>
          <a:lstStyle/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2800" b="1" dirty="0">
              <a:latin typeface="+mn-ea"/>
              <a:ea typeface="+mn-ea"/>
            </a:endParaRPr>
          </a:p>
          <a:p>
            <a:pPr algn="ctr" fontAlgn="b" hangingPunc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2800" b="1" dirty="0">
                <a:latin typeface="+mn-ea"/>
                <a:ea typeface="+mn-ea"/>
              </a:rPr>
              <a:t>「</a:t>
            </a:r>
            <a:r>
              <a:rPr lang="ko-KR" altLang="en-US" sz="2800" b="1" dirty="0" err="1">
                <a:latin typeface="+mn-ea"/>
                <a:ea typeface="+mn-ea"/>
              </a:rPr>
              <a:t>온체육</a:t>
            </a:r>
            <a:r>
              <a:rPr lang="ko-KR" altLang="en-US" sz="2800" b="1" dirty="0">
                <a:latin typeface="+mn-ea"/>
                <a:ea typeface="+mn-ea"/>
              </a:rPr>
              <a:t>」 </a:t>
            </a:r>
            <a:r>
              <a:rPr lang="en-US" altLang="ko-KR" sz="2800" b="1" dirty="0">
                <a:latin typeface="+mn-ea"/>
                <a:ea typeface="+mn-ea"/>
              </a:rPr>
              <a:t>APP</a:t>
            </a:r>
            <a:r>
              <a:rPr lang="ko-KR" altLang="en-US" sz="2800" b="1" dirty="0">
                <a:latin typeface="+mn-ea"/>
                <a:ea typeface="+mn-ea"/>
              </a:rPr>
              <a:t> 제작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592528" y="177307"/>
            <a:ext cx="68044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/>
              <a:t>Ver</a:t>
            </a:r>
            <a:r>
              <a:rPr lang="en-US" altLang="ko-KR" sz="1200" dirty="0"/>
              <a:t> 1.5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7"/>
          <p:cNvSpPr>
            <a:spLocks noChangeShapeType="1"/>
          </p:cNvSpPr>
          <p:nvPr userDrawn="1"/>
        </p:nvSpPr>
        <p:spPr bwMode="auto">
          <a:xfrm flipV="1">
            <a:off x="203917" y="51140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222821" y="137814"/>
            <a:ext cx="9396412" cy="300973"/>
          </a:xfrm>
          <a:prstGeom prst="rect">
            <a:avLst/>
          </a:prstGeom>
        </p:spPr>
        <p:txBody>
          <a:bodyPr lIns="0"/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524850" y="836712"/>
            <a:ext cx="9520180" cy="625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964527" y="180231"/>
            <a:ext cx="319390" cy="174625"/>
          </a:xfrm>
          <a:prstGeom prst="rect">
            <a:avLst/>
          </a:prstGeom>
        </p:spPr>
        <p:txBody>
          <a:bodyPr lIns="68415" tIns="34208" rIns="68415" bIns="34208"/>
          <a:lstStyle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6361297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1614299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00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339754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535508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B2EEDF-57D0-4828-B49A-36BA7DC2736B}"/>
              </a:ext>
            </a:extLst>
          </p:cNvPr>
          <p:cNvGrpSpPr/>
          <p:nvPr userDrawn="1"/>
        </p:nvGrpSpPr>
        <p:grpSpPr>
          <a:xfrm>
            <a:off x="3033394" y="1116335"/>
            <a:ext cx="2670761" cy="5670640"/>
            <a:chOff x="2985371" y="1116335"/>
            <a:chExt cx="2670761" cy="56706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B8A47C-F900-4F95-A3F0-E24403090C1D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D8ADCF-112C-429C-BD34-35414B2617F7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F3C3FB-AF00-427C-8FB4-7D8608675849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D4EECF-3244-45FA-86B6-3587392E4C6A}"/>
              </a:ext>
            </a:extLst>
          </p:cNvPr>
          <p:cNvGrpSpPr/>
          <p:nvPr userDrawn="1"/>
        </p:nvGrpSpPr>
        <p:grpSpPr>
          <a:xfrm>
            <a:off x="5923430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9008A4-DF46-4896-9045-B72B39C626E9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5109FB0-299B-4F9C-8E9A-AE43D03BA212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1289E69-9FB3-4AC3-AB2D-29C8DAEC6DD2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86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40437281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169753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8EBDAD9B-B192-4828-890A-99453EE2537D}"/>
              </a:ext>
            </a:extLst>
          </p:cNvPr>
          <p:cNvGrpSpPr/>
          <p:nvPr userDrawn="1"/>
        </p:nvGrpSpPr>
        <p:grpSpPr>
          <a:xfrm rot="16200000">
            <a:off x="2963358" y="-374460"/>
            <a:ext cx="2670761" cy="5670640"/>
            <a:chOff x="2985371" y="1116335"/>
            <a:chExt cx="2670761" cy="567064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7DE85D5-75DB-4A3F-8C7D-208317819A11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42E8DC-E1E3-4383-91C1-00128149180D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C8E46C-2A60-498D-96D8-8B90A07706D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2963358" y="2551505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842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584119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4870921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4400685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143358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1E638-C8C8-48EC-A583-E80E800F6812}"/>
              </a:ext>
            </a:extLst>
          </p:cNvPr>
          <p:cNvGrpSpPr/>
          <p:nvPr userDrawn="1"/>
        </p:nvGrpSpPr>
        <p:grpSpPr>
          <a:xfrm rot="16200000">
            <a:off x="4400685" y="2616274"/>
            <a:ext cx="2670761" cy="5670640"/>
            <a:chOff x="2985371" y="1116335"/>
            <a:chExt cx="2670761" cy="567064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CA12AE-AC1B-4EFA-9A98-D90B1D37298A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A49DDC-57E6-4F85-B8A4-38DD3BD98C3C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A06A38-C2B6-4AEB-B64F-008811BDE99D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15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C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68"/>
          <p:cNvSpPr>
            <a:spLocks noChangeShapeType="1"/>
          </p:cNvSpPr>
          <p:nvPr userDrawn="1"/>
        </p:nvSpPr>
        <p:spPr bwMode="auto">
          <a:xfrm flipV="1">
            <a:off x="203917" y="7186583"/>
            <a:ext cx="10080000" cy="3175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>
              <a:latin typeface="굴림" charset="-127"/>
              <a:ea typeface="굴림" charset="-127"/>
            </a:endParaRPr>
          </a:p>
        </p:txBody>
      </p:sp>
      <p:graphicFrame>
        <p:nvGraphicFramePr>
          <p:cNvPr id="32" name="Group 9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552734"/>
              </p:ext>
            </p:extLst>
          </p:nvPr>
        </p:nvGraphicFramePr>
        <p:xfrm>
          <a:off x="220877" y="114511"/>
          <a:ext cx="10046079" cy="377264"/>
        </p:xfrm>
        <a:graphic>
          <a:graphicData uri="http://schemas.openxmlformats.org/drawingml/2006/table">
            <a:tbl>
              <a:tblPr/>
              <a:tblGrid>
                <a:gridCol w="80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0959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온체육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제작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업무단계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84"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26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214" marR="36214" marT="33356" marB="33356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353560" y="303143"/>
            <a:ext cx="1890357" cy="1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lang="ko-KR" altLang="en-US" sz="800" kern="120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sz="600" kern="120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sz="600" kern="12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슬라이드 번호 개체 틀 5"/>
          <p:cNvSpPr txBox="1">
            <a:spLocks/>
          </p:cNvSpPr>
          <p:nvPr userDrawn="1"/>
        </p:nvSpPr>
        <p:spPr>
          <a:xfrm>
            <a:off x="9498226" y="118383"/>
            <a:ext cx="394705" cy="192167"/>
          </a:xfrm>
          <a:prstGeom prst="rect">
            <a:avLst/>
          </a:prstGeom>
        </p:spPr>
        <p:txBody>
          <a:bodyPr lIns="68415" tIns="34208" rIns="68415" bIns="34208"/>
          <a:lstStyle>
            <a:defPPr>
              <a:defRPr lang="ko-KR"/>
            </a:defPPr>
            <a:lvl1pPr marL="0" algn="ctr" defTabSz="1028700" rtl="0" eaLnBrk="1" latinLnBrk="1" hangingPunct="1"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143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1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92CD46D-0BDB-4736-9752-088DDBFD63B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54" name="텍스트 개체 틀 20"/>
          <p:cNvSpPr>
            <a:spLocks noGrp="1"/>
          </p:cNvSpPr>
          <p:nvPr>
            <p:ph type="body" sz="quarter" idx="16"/>
          </p:nvPr>
        </p:nvSpPr>
        <p:spPr>
          <a:xfrm>
            <a:off x="1049615" y="303143"/>
            <a:ext cx="1458999" cy="18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None/>
              <a:defRPr sz="6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5972974" y="303143"/>
            <a:ext cx="4248000" cy="180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8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</a:t>
            </a:r>
          </a:p>
        </p:txBody>
      </p:sp>
      <p:sp>
        <p:nvSpPr>
          <p:cNvPr id="56" name="Line 67"/>
          <p:cNvSpPr>
            <a:spLocks noChangeShapeType="1"/>
          </p:cNvSpPr>
          <p:nvPr userDrawn="1"/>
        </p:nvSpPr>
        <p:spPr bwMode="auto">
          <a:xfrm flipV="1">
            <a:off x="203917" y="568552"/>
            <a:ext cx="10080000" cy="0"/>
          </a:xfrm>
          <a:prstGeom prst="line">
            <a:avLst/>
          </a:prstGeom>
          <a:noFill/>
          <a:ln w="28575">
            <a:solidFill>
              <a:srgbClr val="4186F7"/>
            </a:solidFill>
            <a:round/>
            <a:headEnd/>
            <a:tailEnd/>
          </a:ln>
          <a:effectLst/>
        </p:spPr>
        <p:txBody>
          <a:bodyPr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endParaRPr lang="ko-KR" altLang="en-US" sz="1300"/>
          </a:p>
        </p:txBody>
      </p:sp>
      <p:graphicFrame>
        <p:nvGraphicFramePr>
          <p:cNvPr id="71" name="표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868386"/>
              </p:ext>
            </p:extLst>
          </p:nvPr>
        </p:nvGraphicFramePr>
        <p:xfrm>
          <a:off x="8658010" y="655760"/>
          <a:ext cx="1625732" cy="64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758" marR="70758" marT="32654" marB="32654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9093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70758" marR="70758" marT="32654" marB="3265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BA6849-1AE4-4BE8-9EAE-1E57E5556353}"/>
              </a:ext>
            </a:extLst>
          </p:cNvPr>
          <p:cNvGrpSpPr/>
          <p:nvPr userDrawn="1"/>
        </p:nvGrpSpPr>
        <p:grpSpPr>
          <a:xfrm rot="16200000">
            <a:off x="1648341" y="-390070"/>
            <a:ext cx="2670761" cy="5670640"/>
            <a:chOff x="2985371" y="1116335"/>
            <a:chExt cx="2670761" cy="567064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99C991D-E26A-435B-9D7B-3ADED5149E76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0F9FF40-5A38-4593-A340-34FF2804A290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33FF1C-4BE5-4193-83DA-132856031E30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AD1A7DE-12DA-418A-8366-30D226FB3C1C}"/>
              </a:ext>
            </a:extLst>
          </p:cNvPr>
          <p:cNvGrpSpPr/>
          <p:nvPr userDrawn="1"/>
        </p:nvGrpSpPr>
        <p:grpSpPr>
          <a:xfrm>
            <a:off x="5864336" y="1116335"/>
            <a:ext cx="2670761" cy="5670640"/>
            <a:chOff x="2985371" y="1116335"/>
            <a:chExt cx="2670761" cy="567064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D01AA70-86F9-45D6-91A8-3A1C19E48F1C}"/>
                </a:ext>
              </a:extLst>
            </p:cNvPr>
            <p:cNvSpPr/>
            <p:nvPr/>
          </p:nvSpPr>
          <p:spPr>
            <a:xfrm>
              <a:off x="2985371" y="1116335"/>
              <a:ext cx="2670761" cy="5670640"/>
            </a:xfrm>
            <a:prstGeom prst="roundRect">
              <a:avLst>
                <a:gd name="adj" fmla="val 594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7710EA2-87F8-43A2-A898-3FD73ED853D4}"/>
                </a:ext>
              </a:extLst>
            </p:cNvPr>
            <p:cNvCxnSpPr/>
            <p:nvPr/>
          </p:nvCxnSpPr>
          <p:spPr>
            <a:xfrm>
              <a:off x="2985371" y="1288352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29BCD83-84C3-4C06-BBD1-39162E188273}"/>
                </a:ext>
              </a:extLst>
            </p:cNvPr>
            <p:cNvCxnSpPr/>
            <p:nvPr/>
          </p:nvCxnSpPr>
          <p:spPr>
            <a:xfrm>
              <a:off x="2985371" y="6522076"/>
              <a:ext cx="2670761" cy="0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016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1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726" r:id="rId3"/>
    <p:sldLayoutId id="2147483727" r:id="rId4"/>
    <p:sldLayoutId id="2147483728" r:id="rId5"/>
    <p:sldLayoutId id="2147483729" r:id="rId6"/>
    <p:sldLayoutId id="2147483730" r:id="rId7"/>
  </p:sldLayoutIdLst>
  <p:hf hdr="0" ftr="0" dt="0"/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-CGx_4uck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94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82CC0-24F0-4C8F-8BD0-51E81D9899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FA48DD-9BF4-446F-B744-76AF34A85E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CBEBBF-E554-47A0-8044-114017A946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동작 기능</a:t>
            </a:r>
            <a:r>
              <a:rPr lang="en-US" altLang="ko-KR" dirty="0"/>
              <a:t>3/</a:t>
            </a:r>
            <a:r>
              <a:rPr lang="ko-KR" altLang="en-US" dirty="0"/>
              <a:t>운동 기록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B5CD6-FAD9-49C8-AC9C-C41A5E15E53F}"/>
              </a:ext>
            </a:extLst>
          </p:cNvPr>
          <p:cNvSpPr/>
          <p:nvPr/>
        </p:nvSpPr>
        <p:spPr>
          <a:xfrm>
            <a:off x="2972905" y="1125571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9AAAB-4009-4ACC-A5F5-D8FADF18B3DA}"/>
              </a:ext>
            </a:extLst>
          </p:cNvPr>
          <p:cNvSpPr/>
          <p:nvPr/>
        </p:nvSpPr>
        <p:spPr>
          <a:xfrm>
            <a:off x="349778" y="1125571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57271-320A-446C-BF6E-725283A6498B}"/>
              </a:ext>
            </a:extLst>
          </p:cNvPr>
          <p:cNvSpPr txBox="1"/>
          <p:nvPr/>
        </p:nvSpPr>
        <p:spPr>
          <a:xfrm>
            <a:off x="596969" y="2844527"/>
            <a:ext cx="46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운동이 모두 끝났습니다</a:t>
            </a:r>
            <a:r>
              <a:rPr lang="en-US" altLang="ko-KR" dirty="0"/>
              <a:t>! 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2ACC7F-43FA-40DB-8612-AF2F7EB1E33E}"/>
              </a:ext>
            </a:extLst>
          </p:cNvPr>
          <p:cNvSpPr/>
          <p:nvPr/>
        </p:nvSpPr>
        <p:spPr>
          <a:xfrm>
            <a:off x="2131207" y="3319490"/>
            <a:ext cx="766942" cy="2635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46334D-E040-4F02-9919-C322DE678F94}"/>
              </a:ext>
            </a:extLst>
          </p:cNvPr>
          <p:cNvGrpSpPr/>
          <p:nvPr/>
        </p:nvGrpSpPr>
        <p:grpSpPr>
          <a:xfrm>
            <a:off x="3132262" y="3319490"/>
            <a:ext cx="1080120" cy="263570"/>
            <a:chOff x="4356398" y="3319490"/>
            <a:chExt cx="1080120" cy="2635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68B90F-9A67-4145-B4EB-5AA8EF0E7584}"/>
                </a:ext>
              </a:extLst>
            </p:cNvPr>
            <p:cNvSpPr/>
            <p:nvPr/>
          </p:nvSpPr>
          <p:spPr>
            <a:xfrm>
              <a:off x="4356398" y="3319490"/>
              <a:ext cx="1080120" cy="2635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+mj-lt"/>
                </a:rPr>
                <a:t>  다시하기</a:t>
              </a:r>
            </a:p>
          </p:txBody>
        </p:sp>
        <p:sp>
          <p:nvSpPr>
            <p:cNvPr id="13" name="화살표: 원형 12">
              <a:extLst>
                <a:ext uri="{FF2B5EF4-FFF2-40B4-BE49-F238E27FC236}">
                  <a16:creationId xmlns:a16="http://schemas.microsoft.com/office/drawing/2014/main" id="{F9B6660E-A022-4CD1-8E67-27100FB451EB}"/>
                </a:ext>
              </a:extLst>
            </p:cNvPr>
            <p:cNvSpPr/>
            <p:nvPr/>
          </p:nvSpPr>
          <p:spPr>
            <a:xfrm>
              <a:off x="4428406" y="3349175"/>
              <a:ext cx="173720" cy="17372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9D96A5-79D3-4BB0-871B-4DF00886FEC2}"/>
              </a:ext>
            </a:extLst>
          </p:cNvPr>
          <p:cNvCxnSpPr>
            <a:cxnSpLocks/>
          </p:cNvCxnSpPr>
          <p:nvPr/>
        </p:nvCxnSpPr>
        <p:spPr>
          <a:xfrm flipH="1">
            <a:off x="6011080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2B12AF-CD6D-4849-A0CD-05065BD1DF6E}"/>
              </a:ext>
            </a:extLst>
          </p:cNvPr>
          <p:cNvSpPr/>
          <p:nvPr/>
        </p:nvSpPr>
        <p:spPr>
          <a:xfrm>
            <a:off x="5963218" y="3631201"/>
            <a:ext cx="2464981" cy="10400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+mj-lt"/>
              </a:rPr>
              <a:t>S</a:t>
            </a:r>
            <a:endParaRPr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EAEE48-D6FA-4946-B4FF-04EE0E3077E4}"/>
              </a:ext>
            </a:extLst>
          </p:cNvPr>
          <p:cNvSpPr/>
          <p:nvPr/>
        </p:nvSpPr>
        <p:spPr>
          <a:xfrm>
            <a:off x="5963218" y="1727463"/>
            <a:ext cx="2464981" cy="864095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694A8-D737-4CD4-A27B-B54B1E709261}"/>
              </a:ext>
            </a:extLst>
          </p:cNvPr>
          <p:cNvSpPr txBox="1"/>
          <p:nvPr/>
        </p:nvSpPr>
        <p:spPr>
          <a:xfrm>
            <a:off x="7738974" y="2159511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순위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F1C7F-4A31-4595-81A9-4B7274849E98}"/>
              </a:ext>
            </a:extLst>
          </p:cNvPr>
          <p:cNvSpPr txBox="1"/>
          <p:nvPr/>
        </p:nvSpPr>
        <p:spPr>
          <a:xfrm>
            <a:off x="6989889" y="2159511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점수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96F1C8-9202-4259-8CD7-B40B43049ACF}"/>
              </a:ext>
            </a:extLst>
          </p:cNvPr>
          <p:cNvCxnSpPr>
            <a:cxnSpLocks/>
          </p:cNvCxnSpPr>
          <p:nvPr/>
        </p:nvCxnSpPr>
        <p:spPr>
          <a:xfrm>
            <a:off x="7600063" y="2239077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CD0826-DF21-4EC3-B5CF-3EA775463715}"/>
              </a:ext>
            </a:extLst>
          </p:cNvPr>
          <p:cNvSpPr/>
          <p:nvPr/>
        </p:nvSpPr>
        <p:spPr>
          <a:xfrm>
            <a:off x="5963218" y="2651286"/>
            <a:ext cx="2464981" cy="864095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4" name="사각형: 둥근 모서리 259">
            <a:extLst>
              <a:ext uri="{FF2B5EF4-FFF2-40B4-BE49-F238E27FC236}">
                <a16:creationId xmlns:a16="http://schemas.microsoft.com/office/drawing/2014/main" id="{490949E8-A5C5-4C1D-979B-6F4D6617286E}"/>
              </a:ext>
            </a:extLst>
          </p:cNvPr>
          <p:cNvSpPr/>
          <p:nvPr/>
        </p:nvSpPr>
        <p:spPr>
          <a:xfrm>
            <a:off x="7812493" y="1787536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25" name="사각형: 둥근 모서리 259">
            <a:extLst>
              <a:ext uri="{FF2B5EF4-FFF2-40B4-BE49-F238E27FC236}">
                <a16:creationId xmlns:a16="http://schemas.microsoft.com/office/drawing/2014/main" id="{10819DD0-DFED-4D94-9E91-D89B87325A26}"/>
              </a:ext>
            </a:extLst>
          </p:cNvPr>
          <p:cNvSpPr/>
          <p:nvPr/>
        </p:nvSpPr>
        <p:spPr>
          <a:xfrm>
            <a:off x="7812493" y="2721551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2F52556-CC5F-4F76-9FD7-97ED0444B845}"/>
              </a:ext>
            </a:extLst>
          </p:cNvPr>
          <p:cNvCxnSpPr/>
          <p:nvPr/>
        </p:nvCxnSpPr>
        <p:spPr>
          <a:xfrm>
            <a:off x="5937390" y="3577100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15B41A-5005-44CE-AD8A-8BE5625BCF57}"/>
              </a:ext>
            </a:extLst>
          </p:cNvPr>
          <p:cNvSpPr txBox="1"/>
          <p:nvPr/>
        </p:nvSpPr>
        <p:spPr>
          <a:xfrm>
            <a:off x="6313909" y="4290770"/>
            <a:ext cx="185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합계   </a:t>
            </a:r>
            <a:r>
              <a:rPr lang="en-US" altLang="ko-KR" sz="1400" b="1" dirty="0"/>
              <a:t>00</a:t>
            </a:r>
            <a:r>
              <a:rPr lang="ko-KR" altLang="en-US" sz="1100" dirty="0"/>
              <a:t>점     </a:t>
            </a:r>
            <a:r>
              <a:rPr lang="en-US" altLang="ko-KR" sz="1400" b="1" dirty="0"/>
              <a:t>00</a:t>
            </a:r>
            <a:r>
              <a:rPr lang="ko-KR" altLang="en-US" sz="1100" dirty="0"/>
              <a:t>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591DA-A7B3-45CF-A655-FF70C28D777F}"/>
              </a:ext>
            </a:extLst>
          </p:cNvPr>
          <p:cNvSpPr txBox="1"/>
          <p:nvPr/>
        </p:nvSpPr>
        <p:spPr>
          <a:xfrm>
            <a:off x="6240804" y="2159511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횟수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ADF7BB-EF6E-44A2-BF43-1CC25EDDAA99}"/>
              </a:ext>
            </a:extLst>
          </p:cNvPr>
          <p:cNvCxnSpPr>
            <a:cxnSpLocks/>
          </p:cNvCxnSpPr>
          <p:nvPr/>
        </p:nvCxnSpPr>
        <p:spPr>
          <a:xfrm>
            <a:off x="6858415" y="2239077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113BF8-0004-4FB8-A4C0-91F68AB066E8}"/>
              </a:ext>
            </a:extLst>
          </p:cNvPr>
          <p:cNvSpPr txBox="1"/>
          <p:nvPr/>
        </p:nvSpPr>
        <p:spPr>
          <a:xfrm>
            <a:off x="7738974" y="3060470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순위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777CC-9812-4B33-B063-AB05F6D85CF8}"/>
              </a:ext>
            </a:extLst>
          </p:cNvPr>
          <p:cNvSpPr txBox="1"/>
          <p:nvPr/>
        </p:nvSpPr>
        <p:spPr>
          <a:xfrm>
            <a:off x="6989889" y="3060470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점수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A63EFE-1040-40C6-9867-F9B3A619F9A8}"/>
              </a:ext>
            </a:extLst>
          </p:cNvPr>
          <p:cNvCxnSpPr>
            <a:cxnSpLocks/>
          </p:cNvCxnSpPr>
          <p:nvPr/>
        </p:nvCxnSpPr>
        <p:spPr>
          <a:xfrm>
            <a:off x="7600063" y="3140036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6111F8-FE43-41BB-B74C-BA35553C69CF}"/>
              </a:ext>
            </a:extLst>
          </p:cNvPr>
          <p:cNvSpPr txBox="1"/>
          <p:nvPr/>
        </p:nvSpPr>
        <p:spPr>
          <a:xfrm>
            <a:off x="6240804" y="3060470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횟수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4A4685-3734-4867-82DB-02F3484BF456}"/>
              </a:ext>
            </a:extLst>
          </p:cNvPr>
          <p:cNvCxnSpPr>
            <a:cxnSpLocks/>
          </p:cNvCxnSpPr>
          <p:nvPr/>
        </p:nvCxnSpPr>
        <p:spPr>
          <a:xfrm>
            <a:off x="6858415" y="3140036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66991EFA-82D5-4D75-AE3D-238D5B191FA1}"/>
              </a:ext>
            </a:extLst>
          </p:cNvPr>
          <p:cNvSpPr/>
          <p:nvPr/>
        </p:nvSpPr>
        <p:spPr>
          <a:xfrm>
            <a:off x="8471620" y="4797593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364C05-DFB0-4425-B716-EBE5CC0DD56A}"/>
              </a:ext>
            </a:extLst>
          </p:cNvPr>
          <p:cNvSpPr txBox="1"/>
          <p:nvPr/>
        </p:nvSpPr>
        <p:spPr>
          <a:xfrm>
            <a:off x="6561983" y="4954245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1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56" name="타원 55"/>
          <p:cNvSpPr/>
          <p:nvPr/>
        </p:nvSpPr>
        <p:spPr>
          <a:xfrm>
            <a:off x="6003516" y="4817725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aphicFrame>
        <p:nvGraphicFramePr>
          <p:cNvPr id="37" name="표 158">
            <a:extLst>
              <a:ext uri="{FF2B5EF4-FFF2-40B4-BE49-F238E27FC236}">
                <a16:creationId xmlns:a16="http://schemas.microsoft.com/office/drawing/2014/main" id="{D8C6F070-436F-4780-B63B-61410F5B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43245"/>
              </p:ext>
            </p:extLst>
          </p:nvPr>
        </p:nvGraphicFramePr>
        <p:xfrm>
          <a:off x="8686113" y="898473"/>
          <a:ext cx="156624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기록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동작 리플레이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운동에서 획득한 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 참여자들 기준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점수가 높은 순으로 순위 책정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 모든 동작의 점수 합산을 토대로 등급 책정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 모든 동작의 점수 합산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 모든 동작의 점수 합산을 기준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점수가 높은 순으로 순위 책정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5609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D6E9441B-7F9D-4EFF-AD4E-8EA1650A612E}"/>
              </a:ext>
            </a:extLst>
          </p:cNvPr>
          <p:cNvSpPr/>
          <p:nvPr/>
        </p:nvSpPr>
        <p:spPr>
          <a:xfrm>
            <a:off x="2769922" y="32669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C74AC2-360E-4DF9-A86B-C7DE0527C3CD}"/>
              </a:ext>
            </a:extLst>
          </p:cNvPr>
          <p:cNvSpPr txBox="1"/>
          <p:nvPr/>
        </p:nvSpPr>
        <p:spPr>
          <a:xfrm>
            <a:off x="6561983" y="5470796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2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2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D429AD-19BB-4D26-9814-1D58E26C7A6C}"/>
              </a:ext>
            </a:extLst>
          </p:cNvPr>
          <p:cNvSpPr/>
          <p:nvPr/>
        </p:nvSpPr>
        <p:spPr>
          <a:xfrm>
            <a:off x="6003516" y="5334276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736B0-A503-4413-B160-9EDB4A6D0312}"/>
              </a:ext>
            </a:extLst>
          </p:cNvPr>
          <p:cNvSpPr txBox="1"/>
          <p:nvPr/>
        </p:nvSpPr>
        <p:spPr>
          <a:xfrm>
            <a:off x="6561983" y="5992729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3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508A6BC-BA95-48AB-9E56-8848D5A389E3}"/>
              </a:ext>
            </a:extLst>
          </p:cNvPr>
          <p:cNvSpPr/>
          <p:nvPr/>
        </p:nvSpPr>
        <p:spPr>
          <a:xfrm>
            <a:off x="6003516" y="5856209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FC566F-57DD-458B-B139-A43A62455FDA}"/>
              </a:ext>
            </a:extLst>
          </p:cNvPr>
          <p:cNvSpPr/>
          <p:nvPr/>
        </p:nvSpPr>
        <p:spPr>
          <a:xfrm>
            <a:off x="4093774" y="32669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사각형: 둥근 모서리 100">
            <a:extLst>
              <a:ext uri="{FF2B5EF4-FFF2-40B4-BE49-F238E27FC236}">
                <a16:creationId xmlns:a16="http://schemas.microsoft.com/office/drawing/2014/main" id="{BA9D483D-B02F-40B6-B24E-2213518934CB}"/>
              </a:ext>
            </a:extLst>
          </p:cNvPr>
          <p:cNvSpPr/>
          <p:nvPr/>
        </p:nvSpPr>
        <p:spPr>
          <a:xfrm>
            <a:off x="6967158" y="2168747"/>
            <a:ext cx="528036" cy="351162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83A07A4-ED59-4FD9-BC85-11E916D614C1}"/>
              </a:ext>
            </a:extLst>
          </p:cNvPr>
          <p:cNvSpPr/>
          <p:nvPr/>
        </p:nvSpPr>
        <p:spPr>
          <a:xfrm>
            <a:off x="7444282" y="227927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사각형: 둥근 모서리 100">
            <a:extLst>
              <a:ext uri="{FF2B5EF4-FFF2-40B4-BE49-F238E27FC236}">
                <a16:creationId xmlns:a16="http://schemas.microsoft.com/office/drawing/2014/main" id="{8EE4C324-DF89-439E-8AA3-D771EBED229A}"/>
              </a:ext>
            </a:extLst>
          </p:cNvPr>
          <p:cNvSpPr/>
          <p:nvPr/>
        </p:nvSpPr>
        <p:spPr>
          <a:xfrm>
            <a:off x="7724182" y="2168747"/>
            <a:ext cx="528036" cy="351162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18DC20A-221E-41EB-80BE-66F54EE85C98}"/>
              </a:ext>
            </a:extLst>
          </p:cNvPr>
          <p:cNvSpPr/>
          <p:nvPr/>
        </p:nvSpPr>
        <p:spPr>
          <a:xfrm>
            <a:off x="8201306" y="227927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D7616C6-FC78-4549-956F-167545B400AA}"/>
              </a:ext>
            </a:extLst>
          </p:cNvPr>
          <p:cNvSpPr/>
          <p:nvPr/>
        </p:nvSpPr>
        <p:spPr>
          <a:xfrm>
            <a:off x="7429298" y="395190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사각형: 둥근 모서리 100">
            <a:extLst>
              <a:ext uri="{FF2B5EF4-FFF2-40B4-BE49-F238E27FC236}">
                <a16:creationId xmlns:a16="http://schemas.microsoft.com/office/drawing/2014/main" id="{ADE93CF6-E915-471C-B004-9DC43DA2030C}"/>
              </a:ext>
            </a:extLst>
          </p:cNvPr>
          <p:cNvSpPr/>
          <p:nvPr/>
        </p:nvSpPr>
        <p:spPr>
          <a:xfrm>
            <a:off x="6931690" y="3751071"/>
            <a:ext cx="528036" cy="441723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AEA8976-F6B8-49A1-8DD2-5791A18B79BC}"/>
              </a:ext>
            </a:extLst>
          </p:cNvPr>
          <p:cNvSpPr/>
          <p:nvPr/>
        </p:nvSpPr>
        <p:spPr>
          <a:xfrm>
            <a:off x="7200748" y="44222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사각형: 둥근 모서리 100">
            <a:extLst>
              <a:ext uri="{FF2B5EF4-FFF2-40B4-BE49-F238E27FC236}">
                <a16:creationId xmlns:a16="http://schemas.microsoft.com/office/drawing/2014/main" id="{D0B32830-79C5-4BDC-9950-ECD695A04E83}"/>
              </a:ext>
            </a:extLst>
          </p:cNvPr>
          <p:cNvSpPr/>
          <p:nvPr/>
        </p:nvSpPr>
        <p:spPr>
          <a:xfrm>
            <a:off x="6703140" y="4221421"/>
            <a:ext cx="528036" cy="441723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083B2BD-2E1F-49BA-A062-3C712CCFF346}"/>
              </a:ext>
            </a:extLst>
          </p:cNvPr>
          <p:cNvSpPr/>
          <p:nvPr/>
        </p:nvSpPr>
        <p:spPr>
          <a:xfrm>
            <a:off x="7922478" y="44222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사각형: 둥근 모서리 100">
            <a:extLst>
              <a:ext uri="{FF2B5EF4-FFF2-40B4-BE49-F238E27FC236}">
                <a16:creationId xmlns:a16="http://schemas.microsoft.com/office/drawing/2014/main" id="{8356C881-94CB-42C8-92ED-EE5D68B4F8E1}"/>
              </a:ext>
            </a:extLst>
          </p:cNvPr>
          <p:cNvSpPr/>
          <p:nvPr/>
        </p:nvSpPr>
        <p:spPr>
          <a:xfrm>
            <a:off x="7424870" y="4221421"/>
            <a:ext cx="528036" cy="441723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5939FD-616D-42FA-9F99-5513F955265E}"/>
              </a:ext>
            </a:extLst>
          </p:cNvPr>
          <p:cNvSpPr/>
          <p:nvPr/>
        </p:nvSpPr>
        <p:spPr>
          <a:xfrm>
            <a:off x="2144557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EED44B9-D900-4C98-953D-BB7EF0BF7867}"/>
              </a:ext>
            </a:extLst>
          </p:cNvPr>
          <p:cNvSpPr/>
          <p:nvPr/>
        </p:nvSpPr>
        <p:spPr>
          <a:xfrm>
            <a:off x="6593503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222345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이론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104495-7172-48CC-9300-E3E83E759BC1}"/>
              </a:ext>
            </a:extLst>
          </p:cNvPr>
          <p:cNvCxnSpPr/>
          <p:nvPr/>
        </p:nvCxnSpPr>
        <p:spPr>
          <a:xfrm>
            <a:off x="216878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9DFD9DE-D65E-4492-BA5E-C5EB55CDA414}"/>
              </a:ext>
            </a:extLst>
          </p:cNvPr>
          <p:cNvCxnSpPr>
            <a:cxnSpLocks/>
          </p:cNvCxnSpPr>
          <p:nvPr/>
        </p:nvCxnSpPr>
        <p:spPr>
          <a:xfrm>
            <a:off x="3103526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수강 완료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7"/>
            <a:ext cx="2619593" cy="757418"/>
            <a:chOff x="169327" y="2902238"/>
            <a:chExt cx="2619593" cy="75741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8"/>
              <a:ext cx="2619593" cy="757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444E63-C95B-43C9-89E9-078CB76B8FF0}"/>
              </a:ext>
            </a:extLst>
          </p:cNvPr>
          <p:cNvSpPr/>
          <p:nvPr/>
        </p:nvSpPr>
        <p:spPr>
          <a:xfrm>
            <a:off x="6064635" y="1925965"/>
            <a:ext cx="2310731" cy="319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과제 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813C2F09-45E3-4D26-A355-7A81A4629416}"/>
              </a:ext>
            </a:extLst>
          </p:cNvPr>
          <p:cNvSpPr/>
          <p:nvPr/>
        </p:nvSpPr>
        <p:spPr>
          <a:xfrm>
            <a:off x="5336104" y="4864892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1" name="표 158">
            <a:extLst>
              <a:ext uri="{FF2B5EF4-FFF2-40B4-BE49-F238E27FC236}">
                <a16:creationId xmlns:a16="http://schemas.microsoft.com/office/drawing/2014/main" id="{56E9EFDE-AD2C-4D86-A462-58A02753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85490"/>
              </p:ext>
            </p:extLst>
          </p:nvPr>
        </p:nvGraphicFramePr>
        <p:xfrm>
          <a:off x="8686113" y="898473"/>
          <a:ext cx="156624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페이지의 기본값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 버튼 비활성화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참고자료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유튜브 영상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수업관련링크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과제를 전부 펼쳐보고 유튜브 영상을 모두 시청 완료했을 시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강좌의 수업목록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97A9D510-CEDA-48A7-8E16-161AB18EC530}"/>
              </a:ext>
            </a:extLst>
          </p:cNvPr>
          <p:cNvSpPr/>
          <p:nvPr/>
        </p:nvSpPr>
        <p:spPr>
          <a:xfrm>
            <a:off x="2509598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422E3E-9F1D-4862-A314-2015F1845B9A}"/>
              </a:ext>
            </a:extLst>
          </p:cNvPr>
          <p:cNvSpPr/>
          <p:nvPr/>
        </p:nvSpPr>
        <p:spPr>
          <a:xfrm>
            <a:off x="5435936" y="622890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A848DBB-7698-472F-BF12-4B889B8A6C75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BB63D47-50E3-4BD8-8D3D-EF2E8C681AA9}"/>
              </a:ext>
            </a:extLst>
          </p:cNvPr>
          <p:cNvSpPr/>
          <p:nvPr/>
        </p:nvSpPr>
        <p:spPr>
          <a:xfrm>
            <a:off x="746266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45E23FF-FDF0-4441-8BB4-C05294A52709}"/>
              </a:ext>
            </a:extLst>
          </p:cNvPr>
          <p:cNvSpPr/>
          <p:nvPr/>
        </p:nvSpPr>
        <p:spPr>
          <a:xfrm>
            <a:off x="6608550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</p:spTree>
    <p:extLst>
      <p:ext uri="{BB962C8B-B14F-4D97-AF65-F5344CB8AC3E}">
        <p14:creationId xmlns:p14="http://schemas.microsoft.com/office/powerpoint/2010/main" val="88930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05CA73-58C3-4DAF-B372-157F8F9C9A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C9D0A-CB37-4BB4-9DFB-CEBCD3E098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E1FFD-1AE6-485C-81EE-DA65A9A45F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강좌상세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/</a:t>
            </a:r>
            <a:r>
              <a:rPr lang="ko-KR" altLang="en-US" dirty="0"/>
              <a:t>강좌게시판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8E68AEC-9792-4706-9741-834DAE0C71BD}"/>
              </a:ext>
            </a:extLst>
          </p:cNvPr>
          <p:cNvCxnSpPr>
            <a:cxnSpLocks/>
          </p:cNvCxnSpPr>
          <p:nvPr/>
        </p:nvCxnSpPr>
        <p:spPr>
          <a:xfrm flipH="1">
            <a:off x="6009429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0B64FD-A9F5-48F4-8DEE-8F1962A0AC3F}"/>
              </a:ext>
            </a:extLst>
          </p:cNvPr>
          <p:cNvSpPr txBox="1"/>
          <p:nvPr/>
        </p:nvSpPr>
        <p:spPr>
          <a:xfrm>
            <a:off x="3372610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강좌 게시판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DAA729-34A8-4673-B117-89DA26E0C295}"/>
              </a:ext>
            </a:extLst>
          </p:cNvPr>
          <p:cNvCxnSpPr>
            <a:cxnSpLocks/>
          </p:cNvCxnSpPr>
          <p:nvPr/>
        </p:nvCxnSpPr>
        <p:spPr>
          <a:xfrm flipH="1">
            <a:off x="3128685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7C1AE4-0CF3-4880-AADD-48DD37A75E1E}"/>
              </a:ext>
            </a:extLst>
          </p:cNvPr>
          <p:cNvCxnSpPr/>
          <p:nvPr/>
        </p:nvCxnSpPr>
        <p:spPr>
          <a:xfrm>
            <a:off x="3108861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8B562C-5A8B-4846-99B5-38F57159ECC2}"/>
              </a:ext>
            </a:extLst>
          </p:cNvPr>
          <p:cNvGrpSpPr/>
          <p:nvPr/>
        </p:nvGrpSpPr>
        <p:grpSpPr>
          <a:xfrm>
            <a:off x="3061310" y="1692399"/>
            <a:ext cx="2619593" cy="358928"/>
            <a:chOff x="169327" y="2902238"/>
            <a:chExt cx="2619593" cy="3589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5A1CCB-3F2A-4CC1-BA55-9350142D575A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F56647-8A10-455C-846A-07DB9AAC8789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28" name="1/2 액자 27">
                <a:extLst>
                  <a:ext uri="{FF2B5EF4-FFF2-40B4-BE49-F238E27FC236}">
                    <a16:creationId xmlns:a16="http://schemas.microsoft.com/office/drawing/2014/main" id="{0C78D169-C871-46C1-80A7-F974FCEFA48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CA7C72-05B6-4A41-951B-53D802D9472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강좌 이름 </a:t>
                </a:r>
                <a:r>
                  <a:rPr lang="en-US" altLang="ko-KR" sz="1000" dirty="0">
                    <a:latin typeface="+mj-lt"/>
                  </a:rPr>
                  <a:t>1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EE2A1AB-71CB-4F36-B208-AC65D3FDC3F0}"/>
              </a:ext>
            </a:extLst>
          </p:cNvPr>
          <p:cNvGrpSpPr/>
          <p:nvPr/>
        </p:nvGrpSpPr>
        <p:grpSpPr>
          <a:xfrm>
            <a:off x="3106105" y="2591671"/>
            <a:ext cx="2546437" cy="521611"/>
            <a:chOff x="3415030" y="1769091"/>
            <a:chExt cx="2546437" cy="52161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6181D2-AD93-4650-9C08-9C530B3C87C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782F17E4-C890-4A46-82A4-2A0F2A89BEB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C01790A-D763-4433-BEA1-BDBFB9D32DF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7AFCAF-7AFF-4F3D-ACE1-9EF6C104C734}"/>
              </a:ext>
            </a:extLst>
          </p:cNvPr>
          <p:cNvGrpSpPr/>
          <p:nvPr/>
        </p:nvGrpSpPr>
        <p:grpSpPr>
          <a:xfrm>
            <a:off x="3106105" y="3809117"/>
            <a:ext cx="2546437" cy="521611"/>
            <a:chOff x="3415030" y="1769091"/>
            <a:chExt cx="2546437" cy="5216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5A3CDB-8A5F-4A76-9FFF-B07F8DAB84C8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8" name="1/2 액자 37">
              <a:extLst>
                <a:ext uri="{FF2B5EF4-FFF2-40B4-BE49-F238E27FC236}">
                  <a16:creationId xmlns:a16="http://schemas.microsoft.com/office/drawing/2014/main" id="{6FEB810C-E8B5-4E8C-8011-9374B064C9A6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BDE574-F92B-4974-91B8-DDCC96B2E13E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4A29E15-925A-4176-8E6B-1449A1E625E4}"/>
              </a:ext>
            </a:extLst>
          </p:cNvPr>
          <p:cNvGrpSpPr/>
          <p:nvPr/>
        </p:nvGrpSpPr>
        <p:grpSpPr>
          <a:xfrm>
            <a:off x="5496922" y="2144290"/>
            <a:ext cx="121944" cy="148133"/>
            <a:chOff x="5878956" y="1466547"/>
            <a:chExt cx="144935" cy="17606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3492FBC-4977-4BC5-B28A-B99A2A3940D0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B19D307-CE99-4E6C-B38A-ACFB956A6CD4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A79CB7-2FA7-4529-9914-98B1E425104D}"/>
              </a:ext>
            </a:extLst>
          </p:cNvPr>
          <p:cNvSpPr/>
          <p:nvPr/>
        </p:nvSpPr>
        <p:spPr>
          <a:xfrm>
            <a:off x="3053874" y="2118693"/>
            <a:ext cx="2405797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A27963-A7EA-43C8-A437-C6F70AC2A702}"/>
              </a:ext>
            </a:extLst>
          </p:cNvPr>
          <p:cNvSpPr txBox="1"/>
          <p:nvPr/>
        </p:nvSpPr>
        <p:spPr>
          <a:xfrm>
            <a:off x="475053" y="1404367"/>
            <a:ext cx="17815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나의 강좌 </a:t>
            </a:r>
            <a:r>
              <a:rPr lang="en-US" altLang="ko-KR" sz="1100" b="1" dirty="0">
                <a:latin typeface="+mj-lt"/>
                <a:ea typeface="+mj-ea"/>
              </a:rPr>
              <a:t>1 </a:t>
            </a:r>
            <a:r>
              <a:rPr lang="ko-KR" altLang="en-US" sz="1100" b="1" dirty="0">
                <a:latin typeface="+mj-lt"/>
                <a:ea typeface="+mj-ea"/>
              </a:rPr>
              <a:t>의 수업 목록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F9AD83F-3422-4475-9D16-8CE0C0208E18}"/>
              </a:ext>
            </a:extLst>
          </p:cNvPr>
          <p:cNvCxnSpPr>
            <a:cxnSpLocks/>
          </p:cNvCxnSpPr>
          <p:nvPr/>
        </p:nvCxnSpPr>
        <p:spPr>
          <a:xfrm flipH="1">
            <a:off x="23112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00C32FB-3DE7-4C49-8CE4-292FFA39B333}"/>
              </a:ext>
            </a:extLst>
          </p:cNvPr>
          <p:cNvCxnSpPr/>
          <p:nvPr/>
        </p:nvCxnSpPr>
        <p:spPr>
          <a:xfrm>
            <a:off x="214998" y="169239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A3274C-CC58-4AB0-8B4C-A29C7752A37C}"/>
              </a:ext>
            </a:extLst>
          </p:cNvPr>
          <p:cNvGrpSpPr/>
          <p:nvPr/>
        </p:nvGrpSpPr>
        <p:grpSpPr>
          <a:xfrm>
            <a:off x="261421" y="2261361"/>
            <a:ext cx="2464981" cy="863866"/>
            <a:chOff x="6019155" y="2166493"/>
            <a:chExt cx="2464981" cy="86386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F950679-8703-4289-931A-CE537B7BE320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1. </a:t>
              </a:r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</a:t>
              </a: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pPr>
                <a:spcBef>
                  <a:spcPts val="600"/>
                </a:spcBef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인공지능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홈트레이닝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(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,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)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C85D8EB-0FFB-4AA8-829F-4029B85AF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1FEB87-8BCF-4954-97F1-4E579EAE34C2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67" name="사각형: 둥근 모서리 259">
              <a:extLst>
                <a:ext uri="{FF2B5EF4-FFF2-40B4-BE49-F238E27FC236}">
                  <a16:creationId xmlns:a16="http://schemas.microsoft.com/office/drawing/2014/main" id="{36C967A1-FC8B-442C-B0B1-FEA8F13E4991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실습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608443-F359-4A71-A04C-5E6221CCC6C5}"/>
              </a:ext>
            </a:extLst>
          </p:cNvPr>
          <p:cNvGrpSpPr/>
          <p:nvPr/>
        </p:nvGrpSpPr>
        <p:grpSpPr>
          <a:xfrm>
            <a:off x="261421" y="3178578"/>
            <a:ext cx="2464981" cy="863866"/>
            <a:chOff x="6019155" y="2166493"/>
            <a:chExt cx="2464981" cy="86386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8F0D872-056A-4F98-A29F-EA58330F3B0D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2. </a:t>
              </a:r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</a:t>
              </a: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9365D7C-8817-4579-95B2-5995BAE5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D6C3C4-F01F-4C2D-BB11-BA404D057AC0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72" name="사각형: 둥근 모서리 259">
              <a:extLst>
                <a:ext uri="{FF2B5EF4-FFF2-40B4-BE49-F238E27FC236}">
                  <a16:creationId xmlns:a16="http://schemas.microsoft.com/office/drawing/2014/main" id="{78997569-050A-4ED4-A871-19032A6E14D4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이론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7193462-4763-429D-B8F0-574F4413F6C4}"/>
              </a:ext>
            </a:extLst>
          </p:cNvPr>
          <p:cNvGrpSpPr/>
          <p:nvPr/>
        </p:nvGrpSpPr>
        <p:grpSpPr>
          <a:xfrm>
            <a:off x="261421" y="4095795"/>
            <a:ext cx="2464981" cy="863866"/>
            <a:chOff x="6019155" y="2166493"/>
            <a:chExt cx="2464981" cy="86386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3DE7B7F-A5D7-42C0-B6F1-126FEAC8232E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3. </a:t>
              </a:r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</a:t>
              </a: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8121C72-A2A8-48AB-BA6C-AC8846AAA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02CE23-DA6D-409A-AABC-C7FB91474611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77" name="사각형: 둥근 모서리 259">
              <a:extLst>
                <a:ext uri="{FF2B5EF4-FFF2-40B4-BE49-F238E27FC236}">
                  <a16:creationId xmlns:a16="http://schemas.microsoft.com/office/drawing/2014/main" id="{4E5DB2FF-7771-4747-8CBE-2AA1C3ADA21D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이론</a:t>
              </a:r>
            </a:p>
          </p:txBody>
        </p:sp>
      </p:grp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30FF3AB0-F745-4198-9D9F-EAF65E6EB118}"/>
              </a:ext>
            </a:extLst>
          </p:cNvPr>
          <p:cNvSpPr/>
          <p:nvPr/>
        </p:nvSpPr>
        <p:spPr>
          <a:xfrm>
            <a:off x="1970081" y="1748335"/>
            <a:ext cx="78123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강좌 게시판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4AA60AA2-20D3-447C-B728-E8A61E6B2EFE}"/>
              </a:ext>
            </a:extLst>
          </p:cNvPr>
          <p:cNvSpPr/>
          <p:nvPr/>
        </p:nvSpPr>
        <p:spPr>
          <a:xfrm>
            <a:off x="2751313" y="2261361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0" name="사각형: 둥근 모서리 259">
            <a:extLst>
              <a:ext uri="{FF2B5EF4-FFF2-40B4-BE49-F238E27FC236}">
                <a16:creationId xmlns:a16="http://schemas.microsoft.com/office/drawing/2014/main" id="{5ED6D169-D2E4-4157-9472-53F4E55696BF}"/>
              </a:ext>
            </a:extLst>
          </p:cNvPr>
          <p:cNvSpPr/>
          <p:nvPr/>
        </p:nvSpPr>
        <p:spPr>
          <a:xfrm>
            <a:off x="1381490" y="1748335"/>
            <a:ext cx="53359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강좌 문의</a:t>
            </a:r>
          </a:p>
        </p:txBody>
      </p:sp>
      <p:graphicFrame>
        <p:nvGraphicFramePr>
          <p:cNvPr id="97" name="표 158">
            <a:extLst>
              <a:ext uri="{FF2B5EF4-FFF2-40B4-BE49-F238E27FC236}">
                <a16:creationId xmlns:a16="http://schemas.microsoft.com/office/drawing/2014/main" id="{36FECE57-1403-4F75-A2F0-655B4919F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4456"/>
              </p:ext>
            </p:extLst>
          </p:nvPr>
        </p:nvGraphicFramePr>
        <p:xfrm>
          <a:off x="8686113" y="898473"/>
          <a:ext cx="156624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팝업 레이어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(1-1)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강좌의 강좌게시판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 위치한 강좌 게시판 이름에 파란색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검색어는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 상세로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게시판으로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기본값은 들어온 경로의 해당 강좌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418095"/>
                  </a:ext>
                </a:extLst>
              </a:tr>
            </a:tbl>
          </a:graphicData>
        </a:graphic>
      </p:graphicFrame>
      <p:sp>
        <p:nvSpPr>
          <p:cNvPr id="96" name="타원 95">
            <a:extLst>
              <a:ext uri="{FF2B5EF4-FFF2-40B4-BE49-F238E27FC236}">
                <a16:creationId xmlns:a16="http://schemas.microsoft.com/office/drawing/2014/main" id="{98558E0A-964B-4FC4-A393-3EF682674BF8}"/>
              </a:ext>
            </a:extLst>
          </p:cNvPr>
          <p:cNvSpPr/>
          <p:nvPr/>
        </p:nvSpPr>
        <p:spPr>
          <a:xfrm>
            <a:off x="5584760" y="16761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B8D212A-0B7E-4BB5-B2B4-7420313D0A66}"/>
              </a:ext>
            </a:extLst>
          </p:cNvPr>
          <p:cNvSpPr/>
          <p:nvPr/>
        </p:nvSpPr>
        <p:spPr>
          <a:xfrm>
            <a:off x="5352367" y="27259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584769-A609-49F5-84EE-549710738C21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0CE0A47-3F23-4373-AB3E-B9B11CD53C8F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홍길동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B9C41EF-E0CA-41A8-9101-51D7B4765066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042C78C-9D8D-401A-9C6A-54283841445D}"/>
              </a:ext>
            </a:extLst>
          </p:cNvPr>
          <p:cNvSpPr txBox="1"/>
          <p:nvPr/>
        </p:nvSpPr>
        <p:spPr>
          <a:xfrm>
            <a:off x="6038666" y="2281731"/>
            <a:ext cx="2288442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게시물의 제목입니다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여기에선 최대 </a:t>
            </a:r>
            <a:r>
              <a:rPr lang="en-US" altLang="ko-KR" sz="1100" b="1" dirty="0">
                <a:latin typeface="+mj-lt"/>
              </a:rPr>
              <a:t>30</a:t>
            </a:r>
            <a:r>
              <a:rPr lang="ko-KR" altLang="en-US" sz="1100" b="1" dirty="0">
                <a:latin typeface="+mj-lt"/>
              </a:rPr>
              <a:t>자 모두 표현됩니다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060505-400E-4993-BBC9-D4224F2EA9C9}"/>
              </a:ext>
            </a:extLst>
          </p:cNvPr>
          <p:cNvSpPr txBox="1"/>
          <p:nvPr/>
        </p:nvSpPr>
        <p:spPr>
          <a:xfrm>
            <a:off x="6076438" y="2997473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게시물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750C32-94B8-4106-B1A3-7037B6676782}"/>
              </a:ext>
            </a:extLst>
          </p:cNvPr>
          <p:cNvSpPr txBox="1"/>
          <p:nvPr/>
        </p:nvSpPr>
        <p:spPr>
          <a:xfrm>
            <a:off x="6064544" y="2626400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9" name="사각형: 둥근 모서리 259">
            <a:extLst>
              <a:ext uri="{FF2B5EF4-FFF2-40B4-BE49-F238E27FC236}">
                <a16:creationId xmlns:a16="http://schemas.microsoft.com/office/drawing/2014/main" id="{001D6A85-A503-461A-B85B-BDD31A752949}"/>
              </a:ext>
            </a:extLst>
          </p:cNvPr>
          <p:cNvSpPr/>
          <p:nvPr/>
        </p:nvSpPr>
        <p:spPr>
          <a:xfrm>
            <a:off x="6904768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E2A7BAF-7CE2-423B-BD19-A86F11E748FE}"/>
              </a:ext>
            </a:extLst>
          </p:cNvPr>
          <p:cNvSpPr/>
          <p:nvPr/>
        </p:nvSpPr>
        <p:spPr>
          <a:xfrm>
            <a:off x="6842503" y="58780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AF5C2F-1EB2-4889-A8F2-42E3E565063F}"/>
              </a:ext>
            </a:extLst>
          </p:cNvPr>
          <p:cNvSpPr/>
          <p:nvPr/>
        </p:nvSpPr>
        <p:spPr>
          <a:xfrm>
            <a:off x="5304310" y="210215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A34FC05-2780-4C83-BAF6-75336E3F4DAB}"/>
              </a:ext>
            </a:extLst>
          </p:cNvPr>
          <p:cNvSpPr/>
          <p:nvPr/>
        </p:nvSpPr>
        <p:spPr>
          <a:xfrm>
            <a:off x="683990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47FD25-CFB9-46F2-A4CD-916AA9F377EA}"/>
              </a:ext>
            </a:extLst>
          </p:cNvPr>
          <p:cNvGrpSpPr/>
          <p:nvPr/>
        </p:nvGrpSpPr>
        <p:grpSpPr>
          <a:xfrm>
            <a:off x="3106105" y="3200394"/>
            <a:ext cx="2546437" cy="521611"/>
            <a:chOff x="3415030" y="1769091"/>
            <a:chExt cx="2546437" cy="52161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1C2C2C-B6BF-418D-BEBF-AF4FE250D66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1/2 액자 87">
              <a:extLst>
                <a:ext uri="{FF2B5EF4-FFF2-40B4-BE49-F238E27FC236}">
                  <a16:creationId xmlns:a16="http://schemas.microsoft.com/office/drawing/2014/main" id="{B205ED85-3D5A-42DD-A466-8573C9054DD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508F3C-964A-40D0-8926-B866AC7300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1FEF84B-9D4D-4337-B4CD-C1CBE89A6C7C}"/>
              </a:ext>
            </a:extLst>
          </p:cNvPr>
          <p:cNvGrpSpPr/>
          <p:nvPr/>
        </p:nvGrpSpPr>
        <p:grpSpPr>
          <a:xfrm>
            <a:off x="3106105" y="4417840"/>
            <a:ext cx="2546437" cy="521611"/>
            <a:chOff x="3415030" y="1769091"/>
            <a:chExt cx="2546437" cy="52161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C287ED-F59B-43CC-8528-C05F933A262C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2" name="1/2 액자 91">
              <a:extLst>
                <a:ext uri="{FF2B5EF4-FFF2-40B4-BE49-F238E27FC236}">
                  <a16:creationId xmlns:a16="http://schemas.microsoft.com/office/drawing/2014/main" id="{13F1A116-8553-4E0B-BCA5-DEE3F81FF57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AFCC939-A168-46AF-BBAB-F6F2C875C0F0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CC50F2F-18CF-480A-B1B2-3239894064DD}"/>
              </a:ext>
            </a:extLst>
          </p:cNvPr>
          <p:cNvGrpSpPr/>
          <p:nvPr/>
        </p:nvGrpSpPr>
        <p:grpSpPr>
          <a:xfrm>
            <a:off x="3106105" y="5026563"/>
            <a:ext cx="2546437" cy="521611"/>
            <a:chOff x="3415030" y="1769091"/>
            <a:chExt cx="2546437" cy="52161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6C624A-54C0-4A2A-8915-42E707D787D9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1" name="1/2 액자 110">
              <a:extLst>
                <a:ext uri="{FF2B5EF4-FFF2-40B4-BE49-F238E27FC236}">
                  <a16:creationId xmlns:a16="http://schemas.microsoft.com/office/drawing/2014/main" id="{48F6D754-5EDB-40AD-A125-85A726FB93B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7FCDD8B-29F7-4B88-BA45-15860376CA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F0F79E2-BF1D-4082-9C96-B96CFDA66ED1}"/>
              </a:ext>
            </a:extLst>
          </p:cNvPr>
          <p:cNvGrpSpPr/>
          <p:nvPr/>
        </p:nvGrpSpPr>
        <p:grpSpPr>
          <a:xfrm>
            <a:off x="3106105" y="5635284"/>
            <a:ext cx="2546437" cy="521611"/>
            <a:chOff x="3415030" y="1769091"/>
            <a:chExt cx="2546437" cy="52161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37E230F-5F9E-4A28-B501-26385D09DDB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게시물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15" name="1/2 액자 114">
              <a:extLst>
                <a:ext uri="{FF2B5EF4-FFF2-40B4-BE49-F238E27FC236}">
                  <a16:creationId xmlns:a16="http://schemas.microsoft.com/office/drawing/2014/main" id="{B1810A63-948B-4479-9143-DF05697CF10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9C0C73C0-DB46-449A-A383-BE8331055476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E29944-BEEE-4E6B-80E3-6C8F2B72A5B4}"/>
              </a:ext>
            </a:extLst>
          </p:cNvPr>
          <p:cNvGrpSpPr/>
          <p:nvPr/>
        </p:nvGrpSpPr>
        <p:grpSpPr>
          <a:xfrm>
            <a:off x="3047722" y="4500712"/>
            <a:ext cx="2633535" cy="2004862"/>
            <a:chOff x="5935731" y="4500712"/>
            <a:chExt cx="2633535" cy="2004862"/>
          </a:xfrm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E66CAEF9-73A7-4D23-AF19-519BADA9C383}"/>
                </a:ext>
              </a:extLst>
            </p:cNvPr>
            <p:cNvSpPr/>
            <p:nvPr/>
          </p:nvSpPr>
          <p:spPr>
            <a:xfrm>
              <a:off x="5935731" y="4500712"/>
              <a:ext cx="2633535" cy="2004862"/>
            </a:xfrm>
            <a:prstGeom prst="round2SameRect">
              <a:avLst>
                <a:gd name="adj1" fmla="val 5214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54D1E05D-8EE4-4C0E-BE1E-FDD285D90288}"/>
                </a:ext>
              </a:extLst>
            </p:cNvPr>
            <p:cNvSpPr/>
            <p:nvPr/>
          </p:nvSpPr>
          <p:spPr>
            <a:xfrm rot="8100000" flipH="1">
              <a:off x="7210447" y="4615214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BC1A4-3AB6-41D5-BE97-749A7492391B}"/>
                </a:ext>
              </a:extLst>
            </p:cNvPr>
            <p:cNvSpPr txBox="1"/>
            <p:nvPr/>
          </p:nvSpPr>
          <p:spPr>
            <a:xfrm>
              <a:off x="6286512" y="4935661"/>
              <a:ext cx="1178317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ko-KR" altLang="en-US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강좌 이름 </a:t>
              </a:r>
              <a:r>
                <a:rPr lang="en-US" altLang="ko-KR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12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강좌 이름 </a:t>
              </a:r>
              <a:r>
                <a:rPr lang="en-US" altLang="ko-KR" sz="1000" dirty="0">
                  <a:latin typeface="+mj-lt"/>
                  <a:ea typeface="+mj-ea"/>
                </a:rPr>
                <a:t>4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AF61F22-67C7-49F5-AC31-A2F9A85AECDF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460818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4D8D4DF-B98E-4C7D-A09E-A8ADF1C64B2A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14878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512F94-073B-486C-9362-13E45AE6B50D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577285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A8AA6B4-5EB8-43F2-96A8-2278030F6368}"/>
                </a:ext>
              </a:extLst>
            </p:cNvPr>
            <p:cNvCxnSpPr>
              <a:cxnSpLocks/>
            </p:cNvCxnSpPr>
            <p:nvPr/>
          </p:nvCxnSpPr>
          <p:spPr>
            <a:xfrm>
              <a:off x="5988880" y="6084887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3D64FC1-64CB-4027-9AB0-C6FD5A6582E8}"/>
                </a:ext>
              </a:extLst>
            </p:cNvPr>
            <p:cNvSpPr/>
            <p:nvPr/>
          </p:nvSpPr>
          <p:spPr>
            <a:xfrm>
              <a:off x="7596506" y="4566408"/>
              <a:ext cx="306990" cy="190616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1-1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00B6538E-A1CE-494B-828B-D24FA29B9EF0}"/>
              </a:ext>
            </a:extLst>
          </p:cNvPr>
          <p:cNvSpPr/>
          <p:nvPr/>
        </p:nvSpPr>
        <p:spPr>
          <a:xfrm>
            <a:off x="5291305" y="52110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3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77ACB4-41FE-4AB0-AB56-21698EA18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7ED7A-766B-4FF8-8CDA-73117E4F49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813D8-BE2C-453B-B338-E2D51FDBB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1/</a:t>
            </a:r>
            <a:r>
              <a:rPr lang="ko-KR" altLang="en-US" dirty="0"/>
              <a:t>통계</a:t>
            </a:r>
            <a:r>
              <a:rPr lang="en-US" altLang="ko-KR" dirty="0"/>
              <a:t>2/</a:t>
            </a:r>
            <a:r>
              <a:rPr lang="ko-KR" altLang="en-US" dirty="0"/>
              <a:t>운동기록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E883B6-FACD-45B5-BD12-ED58A015042A}"/>
              </a:ext>
            </a:extLst>
          </p:cNvPr>
          <p:cNvGrpSpPr/>
          <p:nvPr/>
        </p:nvGrpSpPr>
        <p:grpSpPr>
          <a:xfrm>
            <a:off x="265944" y="4176500"/>
            <a:ext cx="2464981" cy="863866"/>
            <a:chOff x="6019155" y="2166493"/>
            <a:chExt cx="2464981" cy="86386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E65BE8-95FF-4F35-B41B-0D92D06374DD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10. </a:t>
              </a:r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</a:t>
              </a: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pPr>
                <a:spcBef>
                  <a:spcPts val="600"/>
                </a:spcBef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인공지능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홈트레이닝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(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,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)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4FFEA57-BB1B-4C55-AFC8-FF29B9E0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0E39B-1202-48D9-936B-EB752EAAFE63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19" name="사각형: 둥근 모서리 259">
              <a:extLst>
                <a:ext uri="{FF2B5EF4-FFF2-40B4-BE49-F238E27FC236}">
                  <a16:creationId xmlns:a16="http://schemas.microsoft.com/office/drawing/2014/main" id="{BC4C6ADA-2A3C-4B7B-B32B-538673F43D78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실습</a:t>
              </a:r>
            </a:p>
          </p:txBody>
        </p:sp>
      </p:grp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1316DE4-42C7-412E-9D88-C215813A8C0D}"/>
              </a:ext>
            </a:extLst>
          </p:cNvPr>
          <p:cNvSpPr/>
          <p:nvPr/>
        </p:nvSpPr>
        <p:spPr>
          <a:xfrm>
            <a:off x="2755836" y="4176500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8EF74A-0791-42FA-B4EB-8DBBF67E029D}"/>
              </a:ext>
            </a:extLst>
          </p:cNvPr>
          <p:cNvGrpSpPr/>
          <p:nvPr/>
        </p:nvGrpSpPr>
        <p:grpSpPr>
          <a:xfrm>
            <a:off x="261421" y="5149013"/>
            <a:ext cx="2464981" cy="863866"/>
            <a:chOff x="6019155" y="2166493"/>
            <a:chExt cx="2464981" cy="86386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94B35FB-99F8-4043-B9E6-0ED1FA0B7A5E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7. </a:t>
              </a:r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</a:t>
              </a:r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pPr>
                <a:spcBef>
                  <a:spcPts val="600"/>
                </a:spcBef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인공지능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홈트레이닝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(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,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)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79F21C6-D520-43C3-A01D-295DA6CD2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137BFE-B342-4222-9B37-7F753FB27719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38" name="사각형: 둥근 모서리 259">
              <a:extLst>
                <a:ext uri="{FF2B5EF4-FFF2-40B4-BE49-F238E27FC236}">
                  <a16:creationId xmlns:a16="http://schemas.microsoft.com/office/drawing/2014/main" id="{80427421-27C0-4D39-83E0-0D7EF7283742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실습</a:t>
              </a:r>
            </a:p>
          </p:txBody>
        </p:sp>
      </p:grp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0FC97EB3-7A91-4B2A-AEBD-8A98425E098E}"/>
              </a:ext>
            </a:extLst>
          </p:cNvPr>
          <p:cNvSpPr/>
          <p:nvPr/>
        </p:nvSpPr>
        <p:spPr>
          <a:xfrm flipV="1">
            <a:off x="2584536" y="4864830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0920BF42-31AE-415A-B9FE-D709441BA4DA}"/>
              </a:ext>
            </a:extLst>
          </p:cNvPr>
          <p:cNvSpPr/>
          <p:nvPr/>
        </p:nvSpPr>
        <p:spPr>
          <a:xfrm flipV="1">
            <a:off x="2580013" y="5842428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9146A2EB-E7A3-41CB-AE2C-DE418B34F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620FDFF-BE28-48ED-9852-D305FDD1413B}"/>
              </a:ext>
            </a:extLst>
          </p:cNvPr>
          <p:cNvSpPr txBox="1"/>
          <p:nvPr/>
        </p:nvSpPr>
        <p:spPr>
          <a:xfrm>
            <a:off x="274937" y="3935191"/>
            <a:ext cx="1661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운동 리스트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A753221-58F0-4B83-A433-ECC91A713BBC}"/>
              </a:ext>
            </a:extLst>
          </p:cNvPr>
          <p:cNvSpPr/>
          <p:nvPr/>
        </p:nvSpPr>
        <p:spPr>
          <a:xfrm>
            <a:off x="152054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1562210C-BE4E-4706-823F-4ABC4912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" y="6231296"/>
            <a:ext cx="257537" cy="236386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B1493394-90B0-4584-8CFA-F3FAA97A0E45}"/>
              </a:ext>
            </a:extLst>
          </p:cNvPr>
          <p:cNvGrpSpPr/>
          <p:nvPr/>
        </p:nvGrpSpPr>
        <p:grpSpPr>
          <a:xfrm>
            <a:off x="2414563" y="6325697"/>
            <a:ext cx="223855" cy="47584"/>
            <a:chOff x="2627421" y="6445739"/>
            <a:chExt cx="223855" cy="47584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27F82CA-F1A4-4279-A9C5-43647BEEEABF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655CD9-34A5-4FEF-B233-FC60C9A5DE3A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A52C6D2-74BB-423C-B100-818D919FE056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109B798C-0EA4-4089-9B51-722374ADA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9" y="6239086"/>
            <a:ext cx="236610" cy="220806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AF19D57-6CFA-432C-96B1-695DC179DF42}"/>
              </a:ext>
            </a:extLst>
          </p:cNvPr>
          <p:cNvSpPr/>
          <p:nvPr/>
        </p:nvSpPr>
        <p:spPr>
          <a:xfrm>
            <a:off x="1662096" y="6187264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F95C6EFF-0F52-45DC-953C-4777FDA3A2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6" y="6219825"/>
            <a:ext cx="259329" cy="259329"/>
          </a:xfrm>
          <a:prstGeom prst="rect">
            <a:avLst/>
          </a:prstGeom>
        </p:spPr>
      </p:pic>
      <p:graphicFrame>
        <p:nvGraphicFramePr>
          <p:cNvPr id="78" name="표 158">
            <a:extLst>
              <a:ext uri="{FF2B5EF4-FFF2-40B4-BE49-F238E27FC236}">
                <a16:creationId xmlns:a16="http://schemas.microsoft.com/office/drawing/2014/main" id="{DF17623D-5C6B-4AFF-B16C-3DF98246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89467"/>
              </p:ext>
            </p:extLst>
          </p:nvPr>
        </p:nvGraphicFramePr>
        <p:xfrm>
          <a:off x="8686113" y="898473"/>
          <a:ext cx="156624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운동 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수업의 실습 동작 기능 사용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어제 대비 값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운동시간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/100)-(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어제 운동시간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/100)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 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en-US" altLang="ko-KR" sz="800" b="0" dirty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↓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필터 팝업 레이어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(3-1)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칼로리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통계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하루 평균 운동 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일간 운동량의 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/7)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 운동량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일간 운동량의 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소모 칼로리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수업의 실습 동작 기능을 통한 칼로리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소모값의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어제 대비 값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= 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소모칼로리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/100)-(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어제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어제소모칼로리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/100)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 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↑</a:t>
                      </a:r>
                      <a:endParaRPr lang="en-US" altLang="ko-KR" sz="800" b="0" dirty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 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↓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5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51656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6EC322E9-DF9B-4D3F-9C96-780E3B02B1EC}"/>
              </a:ext>
            </a:extLst>
          </p:cNvPr>
          <p:cNvSpPr txBox="1"/>
          <p:nvPr/>
        </p:nvSpPr>
        <p:spPr>
          <a:xfrm>
            <a:off x="272513" y="1726190"/>
            <a:ext cx="22116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+mj-lt"/>
                <a:ea typeface="+mj-ea"/>
              </a:rPr>
              <a:t>오늘 운동 시간 </a:t>
            </a:r>
            <a:r>
              <a:rPr lang="en-US" altLang="ko-KR" sz="1100" b="1" dirty="0">
                <a:latin typeface="+mj-lt"/>
                <a:ea typeface="+mj-ea"/>
              </a:rPr>
              <a:t>00</a:t>
            </a:r>
            <a:r>
              <a:rPr lang="ko-KR" altLang="en-US" sz="1100" b="1" dirty="0">
                <a:latin typeface="+mj-lt"/>
                <a:ea typeface="+mj-ea"/>
              </a:rPr>
              <a:t>시간 </a:t>
            </a:r>
            <a:r>
              <a:rPr lang="en-US" altLang="ko-KR" sz="1100" b="1" dirty="0">
                <a:latin typeface="+mj-lt"/>
                <a:ea typeface="+mj-ea"/>
              </a:rPr>
              <a:t>00</a:t>
            </a:r>
            <a:r>
              <a:rPr lang="ko-KR" altLang="en-US" sz="1100" b="1" dirty="0">
                <a:latin typeface="+mj-lt"/>
                <a:ea typeface="+mj-ea"/>
              </a:rPr>
              <a:t>분</a:t>
            </a:r>
            <a:endParaRPr lang="en-US" altLang="ko-KR" sz="1100" b="1" dirty="0">
              <a:latin typeface="+mj-lt"/>
              <a:ea typeface="+mj-ea"/>
            </a:endParaRPr>
          </a:p>
          <a:p>
            <a:r>
              <a:rPr lang="ko-KR" altLang="en-US" sz="900" dirty="0">
                <a:latin typeface="+mj-lt"/>
                <a:ea typeface="+mj-ea"/>
              </a:rPr>
              <a:t>어제 대비 </a:t>
            </a:r>
            <a:r>
              <a:rPr lang="en-US" altLang="ko-KR" sz="900" dirty="0">
                <a:latin typeface="+mj-lt"/>
                <a:ea typeface="+mj-ea"/>
              </a:rPr>
              <a:t>00%</a:t>
            </a:r>
            <a:r>
              <a:rPr lang="en-US" altLang="ko-KR" sz="900" dirty="0">
                <a:solidFill>
                  <a:srgbClr val="00B050"/>
                </a:solidFill>
                <a:latin typeface="+mj-lt"/>
                <a:ea typeface="+mj-ea"/>
              </a:rPr>
              <a:t>↑</a:t>
            </a:r>
            <a:r>
              <a:rPr lang="en-US" altLang="ko-KR" sz="900" dirty="0">
                <a:solidFill>
                  <a:srgbClr val="FF0000"/>
                </a:solidFill>
                <a:latin typeface="+mj-lt"/>
                <a:ea typeface="+mj-ea"/>
              </a:rPr>
              <a:t>↓</a:t>
            </a:r>
            <a:endParaRPr lang="ko-KR" altLang="en-US" sz="9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55C82D2-CB7C-41E7-B325-61C1F1A72AE6}"/>
              </a:ext>
            </a:extLst>
          </p:cNvPr>
          <p:cNvSpPr txBox="1"/>
          <p:nvPr/>
        </p:nvSpPr>
        <p:spPr>
          <a:xfrm>
            <a:off x="242706" y="3354680"/>
            <a:ext cx="2451465" cy="353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+mj-lt"/>
                <a:ea typeface="+mj-ea"/>
              </a:rPr>
              <a:t>하루 평균 운동 시간</a:t>
            </a:r>
            <a:r>
              <a:rPr lang="en-US" altLang="ko-KR" sz="900" dirty="0">
                <a:latin typeface="+mj-lt"/>
                <a:ea typeface="+mj-ea"/>
              </a:rPr>
              <a:t>           </a:t>
            </a:r>
            <a:r>
              <a:rPr lang="ko-KR" altLang="en-US" sz="900" dirty="0">
                <a:latin typeface="+mj-lt"/>
                <a:ea typeface="+mj-ea"/>
              </a:rPr>
              <a:t>         </a:t>
            </a:r>
            <a:r>
              <a:rPr lang="en-US" altLang="ko-KR" sz="900" dirty="0">
                <a:latin typeface="+mj-lt"/>
                <a:ea typeface="+mj-ea"/>
              </a:rPr>
              <a:t>00</a:t>
            </a:r>
            <a:r>
              <a:rPr lang="ko-KR" altLang="en-US" sz="900" dirty="0">
                <a:latin typeface="+mj-lt"/>
                <a:ea typeface="+mj-ea"/>
              </a:rPr>
              <a:t>시간</a:t>
            </a:r>
            <a:r>
              <a:rPr lang="en-US" altLang="ko-KR" sz="900" dirty="0">
                <a:latin typeface="+mj-lt"/>
                <a:ea typeface="+mj-ea"/>
              </a:rPr>
              <a:t>00</a:t>
            </a:r>
            <a:r>
              <a:rPr lang="ko-KR" altLang="en-US" sz="900" dirty="0">
                <a:latin typeface="+mj-lt"/>
                <a:ea typeface="+mj-ea"/>
              </a:rPr>
              <a:t>분</a:t>
            </a:r>
            <a:endParaRPr lang="en-US" altLang="ko-KR" sz="900" dirty="0">
              <a:latin typeface="+mj-lt"/>
              <a:ea typeface="+mj-ea"/>
            </a:endParaRPr>
          </a:p>
          <a:p>
            <a:r>
              <a:rPr lang="ko-KR" altLang="en-US" sz="900" dirty="0">
                <a:latin typeface="+mj-lt"/>
                <a:ea typeface="+mj-ea"/>
              </a:rPr>
              <a:t>최근 </a:t>
            </a:r>
            <a:r>
              <a:rPr lang="en-US" altLang="ko-KR" sz="900" dirty="0">
                <a:latin typeface="+mj-lt"/>
                <a:ea typeface="+mj-ea"/>
              </a:rPr>
              <a:t>7</a:t>
            </a:r>
            <a:r>
              <a:rPr lang="ko-KR" altLang="en-US" sz="900" dirty="0">
                <a:latin typeface="+mj-lt"/>
                <a:ea typeface="+mj-ea"/>
              </a:rPr>
              <a:t>일                                </a:t>
            </a:r>
            <a:r>
              <a:rPr lang="ko-KR" altLang="en-US" sz="1400" dirty="0">
                <a:latin typeface="+mj-lt"/>
                <a:ea typeface="+mj-ea"/>
              </a:rPr>
              <a:t> </a:t>
            </a:r>
            <a:r>
              <a:rPr lang="ko-KR" altLang="en-US" sz="900" dirty="0">
                <a:latin typeface="+mj-lt"/>
                <a:ea typeface="+mj-ea"/>
              </a:rPr>
              <a:t> </a:t>
            </a:r>
            <a:r>
              <a:rPr lang="en-US" altLang="ko-KR" sz="900" dirty="0">
                <a:latin typeface="+mj-lt"/>
                <a:ea typeface="+mj-ea"/>
              </a:rPr>
              <a:t>00</a:t>
            </a:r>
            <a:r>
              <a:rPr lang="ko-KR" altLang="en-US" sz="900" dirty="0">
                <a:latin typeface="+mj-lt"/>
                <a:ea typeface="+mj-ea"/>
              </a:rPr>
              <a:t>시간</a:t>
            </a:r>
            <a:r>
              <a:rPr lang="en-US" altLang="ko-KR" sz="900" dirty="0">
                <a:latin typeface="+mj-lt"/>
                <a:ea typeface="+mj-ea"/>
              </a:rPr>
              <a:t>00</a:t>
            </a:r>
            <a:r>
              <a:rPr lang="ko-KR" altLang="en-US" sz="900" dirty="0">
                <a:latin typeface="+mj-lt"/>
                <a:ea typeface="+mj-ea"/>
              </a:rPr>
              <a:t>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C30361-F05E-42C7-A688-AC9D9D7DDC41}"/>
              </a:ext>
            </a:extLst>
          </p:cNvPr>
          <p:cNvSpPr txBox="1"/>
          <p:nvPr/>
        </p:nvSpPr>
        <p:spPr>
          <a:xfrm>
            <a:off x="307677" y="3123615"/>
            <a:ext cx="22286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+mj-lt"/>
                <a:ea typeface="+mj-ea"/>
              </a:rPr>
              <a:t>월     화     수     목     금     토     오늘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601B29-4E34-434E-9A41-CD538F1CE83B}"/>
              </a:ext>
            </a:extLst>
          </p:cNvPr>
          <p:cNvGrpSpPr/>
          <p:nvPr/>
        </p:nvGrpSpPr>
        <p:grpSpPr>
          <a:xfrm>
            <a:off x="215755" y="2089383"/>
            <a:ext cx="2412451" cy="971168"/>
            <a:chOff x="215755" y="2089383"/>
            <a:chExt cx="2527236" cy="971168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E112EC0-7780-42A2-94CE-62DDD65EB98D}"/>
                </a:ext>
              </a:extLst>
            </p:cNvPr>
            <p:cNvCxnSpPr>
              <a:cxnSpLocks/>
            </p:cNvCxnSpPr>
            <p:nvPr/>
          </p:nvCxnSpPr>
          <p:spPr>
            <a:xfrm>
              <a:off x="215755" y="2089383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62143B4-ED85-4377-8A54-7F6A9305A9A4}"/>
                </a:ext>
              </a:extLst>
            </p:cNvPr>
            <p:cNvCxnSpPr/>
            <p:nvPr/>
          </p:nvCxnSpPr>
          <p:spPr>
            <a:xfrm>
              <a:off x="215755" y="2574967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0ACC14B-448A-41AF-9AB4-4779915D0070}"/>
                </a:ext>
              </a:extLst>
            </p:cNvPr>
            <p:cNvCxnSpPr/>
            <p:nvPr/>
          </p:nvCxnSpPr>
          <p:spPr>
            <a:xfrm>
              <a:off x="215755" y="3060551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F1780E-D80A-422C-82D2-2A9059BD59D1}"/>
                </a:ext>
              </a:extLst>
            </p:cNvPr>
            <p:cNvSpPr/>
            <p:nvPr/>
          </p:nvSpPr>
          <p:spPr>
            <a:xfrm>
              <a:off x="361495" y="2758535"/>
              <a:ext cx="202758" cy="294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4B61411-CEE2-4C25-816E-90A9B130E87E}"/>
                </a:ext>
              </a:extLst>
            </p:cNvPr>
            <p:cNvSpPr/>
            <p:nvPr/>
          </p:nvSpPr>
          <p:spPr>
            <a:xfrm>
              <a:off x="697304" y="2667535"/>
              <a:ext cx="202758" cy="385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83FE5C8-9507-4370-A59E-5573C5E4527E}"/>
                </a:ext>
              </a:extLst>
            </p:cNvPr>
            <p:cNvSpPr/>
            <p:nvPr/>
          </p:nvSpPr>
          <p:spPr>
            <a:xfrm>
              <a:off x="1033113" y="2700511"/>
              <a:ext cx="202758" cy="352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5BAB0D-BB0A-498D-87A9-8F51F934B3BE}"/>
                </a:ext>
              </a:extLst>
            </p:cNvPr>
            <p:cNvSpPr/>
            <p:nvPr/>
          </p:nvSpPr>
          <p:spPr>
            <a:xfrm>
              <a:off x="1368922" y="2501845"/>
              <a:ext cx="202758" cy="5508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503E2E7-31DF-4487-B3EE-9784ECF4DD39}"/>
                </a:ext>
              </a:extLst>
            </p:cNvPr>
            <p:cNvSpPr/>
            <p:nvPr/>
          </p:nvSpPr>
          <p:spPr>
            <a:xfrm>
              <a:off x="1704731" y="2348029"/>
              <a:ext cx="202758" cy="7046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9BCB10F-76D6-49CB-A47E-A06B4BE9E653}"/>
                </a:ext>
              </a:extLst>
            </p:cNvPr>
            <p:cNvSpPr/>
            <p:nvPr/>
          </p:nvSpPr>
          <p:spPr>
            <a:xfrm>
              <a:off x="2040541" y="2303231"/>
              <a:ext cx="202758" cy="7494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8A55968-5807-4F1B-B969-C4CAA74D8C31}"/>
                </a:ext>
              </a:extLst>
            </p:cNvPr>
            <p:cNvSpPr/>
            <p:nvPr/>
          </p:nvSpPr>
          <p:spPr>
            <a:xfrm>
              <a:off x="2376352" y="2188571"/>
              <a:ext cx="202758" cy="8640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7A1B427A-C65C-4B67-875D-521E9B7D00A0}"/>
              </a:ext>
            </a:extLst>
          </p:cNvPr>
          <p:cNvSpPr txBox="1"/>
          <p:nvPr/>
        </p:nvSpPr>
        <p:spPr>
          <a:xfrm>
            <a:off x="2570455" y="2461813"/>
            <a:ext cx="273775" cy="110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j-lt"/>
                <a:ea typeface="+mj-ea"/>
              </a:rPr>
              <a:t>3</a:t>
            </a:r>
            <a:r>
              <a:rPr lang="ko-KR" altLang="en-US" sz="700" dirty="0">
                <a:latin typeface="+mj-lt"/>
                <a:ea typeface="+mj-ea"/>
              </a:rPr>
              <a:t>시간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FEE24C-B897-40B7-93E1-B9F3A5E8430A}"/>
              </a:ext>
            </a:extLst>
          </p:cNvPr>
          <p:cNvSpPr txBox="1"/>
          <p:nvPr/>
        </p:nvSpPr>
        <p:spPr>
          <a:xfrm>
            <a:off x="2570455" y="1973142"/>
            <a:ext cx="273775" cy="110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j-lt"/>
                <a:ea typeface="+mj-ea"/>
              </a:rPr>
              <a:t>6</a:t>
            </a:r>
            <a:r>
              <a:rPr lang="ko-KR" altLang="en-US" sz="700" dirty="0">
                <a:latin typeface="+mj-lt"/>
                <a:ea typeface="+mj-ea"/>
              </a:rPr>
              <a:t>시간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3BD08E77-EDD5-4C98-868E-B3161D438C1F}"/>
              </a:ext>
            </a:extLst>
          </p:cNvPr>
          <p:cNvSpPr/>
          <p:nvPr/>
        </p:nvSpPr>
        <p:spPr>
          <a:xfrm>
            <a:off x="6009132" y="3740153"/>
            <a:ext cx="2464981" cy="1040066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+mj-lt"/>
              </a:rPr>
              <a:t>S</a:t>
            </a:r>
            <a:endParaRPr lang="en-US" altLang="ko-K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38E47-1501-4AA3-AA93-D5F8E679574F}"/>
              </a:ext>
            </a:extLst>
          </p:cNvPr>
          <p:cNvSpPr txBox="1"/>
          <p:nvPr/>
        </p:nvSpPr>
        <p:spPr>
          <a:xfrm>
            <a:off x="6300919" y="1404367"/>
            <a:ext cx="16616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10. </a:t>
            </a:r>
            <a:r>
              <a:rPr lang="ko-KR" altLang="en-US" sz="1100" b="1" dirty="0">
                <a:latin typeface="+mj-lt"/>
                <a:ea typeface="+mj-ea"/>
              </a:rPr>
              <a:t>수업제목의 운동 기록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EEC2102-573E-4E90-BBFA-622D814DDEF5}"/>
              </a:ext>
            </a:extLst>
          </p:cNvPr>
          <p:cNvCxnSpPr>
            <a:cxnSpLocks/>
          </p:cNvCxnSpPr>
          <p:nvPr/>
        </p:nvCxnSpPr>
        <p:spPr>
          <a:xfrm flipH="1">
            <a:off x="6056994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F49DB0F-B53F-4386-80DC-92772E1A73AA}"/>
              </a:ext>
            </a:extLst>
          </p:cNvPr>
          <p:cNvCxnSpPr/>
          <p:nvPr/>
        </p:nvCxnSpPr>
        <p:spPr>
          <a:xfrm>
            <a:off x="5983304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4E45434-2C0C-4505-B45B-4E9F3605BF8C}"/>
              </a:ext>
            </a:extLst>
          </p:cNvPr>
          <p:cNvSpPr/>
          <p:nvPr/>
        </p:nvSpPr>
        <p:spPr>
          <a:xfrm>
            <a:off x="6009132" y="1836415"/>
            <a:ext cx="2464981" cy="864095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스쿼트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F55EC-4536-44F3-818C-446E0F629B10}"/>
              </a:ext>
            </a:extLst>
          </p:cNvPr>
          <p:cNvSpPr txBox="1"/>
          <p:nvPr/>
        </p:nvSpPr>
        <p:spPr>
          <a:xfrm>
            <a:off x="7784888" y="2268463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순위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87D73C-FE05-4451-AA5B-AB84A07BADDD}"/>
              </a:ext>
            </a:extLst>
          </p:cNvPr>
          <p:cNvSpPr txBox="1"/>
          <p:nvPr/>
        </p:nvSpPr>
        <p:spPr>
          <a:xfrm>
            <a:off x="7035803" y="2268463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점수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CCDEB5-93FD-4D73-9C5A-5A3F20EF84E5}"/>
              </a:ext>
            </a:extLst>
          </p:cNvPr>
          <p:cNvCxnSpPr>
            <a:cxnSpLocks/>
          </p:cNvCxnSpPr>
          <p:nvPr/>
        </p:nvCxnSpPr>
        <p:spPr>
          <a:xfrm>
            <a:off x="7645977" y="2348029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6A7059E-7F58-4D1F-B622-4B7DD3FE618F}"/>
              </a:ext>
            </a:extLst>
          </p:cNvPr>
          <p:cNvSpPr/>
          <p:nvPr/>
        </p:nvSpPr>
        <p:spPr>
          <a:xfrm>
            <a:off x="6009132" y="2760238"/>
            <a:ext cx="2464981" cy="864095"/>
          </a:xfrm>
          <a:prstGeom prst="roundRect">
            <a:avLst>
              <a:gd name="adj" fmla="val 343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ysClr val="windowText" lastClr="000000"/>
                </a:solidFill>
                <a:latin typeface="+mj-lt"/>
              </a:rPr>
              <a:t>런지</a:t>
            </a:r>
            <a:endParaRPr lang="en-US" altLang="ko-KR" sz="14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6" name="사각형: 둥근 모서리 259">
            <a:extLst>
              <a:ext uri="{FF2B5EF4-FFF2-40B4-BE49-F238E27FC236}">
                <a16:creationId xmlns:a16="http://schemas.microsoft.com/office/drawing/2014/main" id="{B6A07138-4ECB-4839-99E6-F2CE98629530}"/>
              </a:ext>
            </a:extLst>
          </p:cNvPr>
          <p:cNvSpPr/>
          <p:nvPr/>
        </p:nvSpPr>
        <p:spPr>
          <a:xfrm>
            <a:off x="7858407" y="1896488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127" name="사각형: 둥근 모서리 259">
            <a:extLst>
              <a:ext uri="{FF2B5EF4-FFF2-40B4-BE49-F238E27FC236}">
                <a16:creationId xmlns:a16="http://schemas.microsoft.com/office/drawing/2014/main" id="{6DF4586D-8FC9-4318-B86A-30048C0260B9}"/>
              </a:ext>
            </a:extLst>
          </p:cNvPr>
          <p:cNvSpPr/>
          <p:nvPr/>
        </p:nvSpPr>
        <p:spPr>
          <a:xfrm>
            <a:off x="7858407" y="2830503"/>
            <a:ext cx="540742" cy="187690"/>
          </a:xfrm>
          <a:prstGeom prst="roundRect">
            <a:avLst>
              <a:gd name="adj" fmla="val 21086"/>
            </a:avLst>
          </a:prstGeom>
          <a:solidFill>
            <a:srgbClr val="C0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462163D-5962-4BE5-A058-FC0F98254A34}"/>
              </a:ext>
            </a:extLst>
          </p:cNvPr>
          <p:cNvCxnSpPr/>
          <p:nvPr/>
        </p:nvCxnSpPr>
        <p:spPr>
          <a:xfrm>
            <a:off x="5983304" y="3686052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BCC576C-47E4-478B-9269-ABB11B7D6F86}"/>
              </a:ext>
            </a:extLst>
          </p:cNvPr>
          <p:cNvSpPr txBox="1"/>
          <p:nvPr/>
        </p:nvSpPr>
        <p:spPr>
          <a:xfrm>
            <a:off x="6359823" y="4399722"/>
            <a:ext cx="185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합계   </a:t>
            </a:r>
            <a:r>
              <a:rPr lang="en-US" altLang="ko-KR" sz="1400" b="1" dirty="0"/>
              <a:t>00</a:t>
            </a:r>
            <a:r>
              <a:rPr lang="ko-KR" altLang="en-US" sz="1100" dirty="0"/>
              <a:t>점     </a:t>
            </a:r>
            <a:r>
              <a:rPr lang="en-US" altLang="ko-KR" sz="1400" b="1" dirty="0"/>
              <a:t>00</a:t>
            </a:r>
            <a:r>
              <a:rPr lang="ko-KR" altLang="en-US" sz="1100" dirty="0"/>
              <a:t>순위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16A9A6A-60CB-4D29-AF2C-476C0D3C577D}"/>
              </a:ext>
            </a:extLst>
          </p:cNvPr>
          <p:cNvSpPr txBox="1"/>
          <p:nvPr/>
        </p:nvSpPr>
        <p:spPr>
          <a:xfrm>
            <a:off x="6286718" y="2268463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횟수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2DD9D8E-7356-4CCF-92F0-CACE04F4D997}"/>
              </a:ext>
            </a:extLst>
          </p:cNvPr>
          <p:cNvCxnSpPr>
            <a:cxnSpLocks/>
          </p:cNvCxnSpPr>
          <p:nvPr/>
        </p:nvCxnSpPr>
        <p:spPr>
          <a:xfrm>
            <a:off x="6904329" y="2348029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360CA6A-4F19-4556-8F6C-9A5F44DA6748}"/>
              </a:ext>
            </a:extLst>
          </p:cNvPr>
          <p:cNvSpPr txBox="1"/>
          <p:nvPr/>
        </p:nvSpPr>
        <p:spPr>
          <a:xfrm>
            <a:off x="7784888" y="3169422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순위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64A937-5EE7-4601-8257-B3B2F09EB994}"/>
              </a:ext>
            </a:extLst>
          </p:cNvPr>
          <p:cNvSpPr txBox="1"/>
          <p:nvPr/>
        </p:nvSpPr>
        <p:spPr>
          <a:xfrm>
            <a:off x="7035803" y="3169422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점수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점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BBF8A5B-C7C1-4C45-B7A5-B7AD1A3C95F2}"/>
              </a:ext>
            </a:extLst>
          </p:cNvPr>
          <p:cNvCxnSpPr>
            <a:cxnSpLocks/>
          </p:cNvCxnSpPr>
          <p:nvPr/>
        </p:nvCxnSpPr>
        <p:spPr>
          <a:xfrm>
            <a:off x="7645977" y="3248988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555AAE6-C6BC-4376-8E15-DD14C4DE660F}"/>
              </a:ext>
            </a:extLst>
          </p:cNvPr>
          <p:cNvSpPr txBox="1"/>
          <p:nvPr/>
        </p:nvSpPr>
        <p:spPr>
          <a:xfrm>
            <a:off x="6286718" y="3169422"/>
            <a:ext cx="47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횟수</a:t>
            </a:r>
            <a:endParaRPr lang="en-US" altLang="ko-KR" sz="1000" dirty="0"/>
          </a:p>
          <a:p>
            <a:pPr algn="ctr"/>
            <a:r>
              <a:rPr lang="en-US" altLang="ko-KR" sz="1000" dirty="0"/>
              <a:t>00</a:t>
            </a:r>
            <a:r>
              <a:rPr lang="ko-KR" altLang="en-US" sz="1000" dirty="0"/>
              <a:t>개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B73324C-ECE8-4468-9C3A-3212629DF96C}"/>
              </a:ext>
            </a:extLst>
          </p:cNvPr>
          <p:cNvCxnSpPr>
            <a:cxnSpLocks/>
          </p:cNvCxnSpPr>
          <p:nvPr/>
        </p:nvCxnSpPr>
        <p:spPr>
          <a:xfrm>
            <a:off x="6904329" y="3248988"/>
            <a:ext cx="0" cy="22195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8735ABA4-0085-402D-83E8-EE336CB2A5A0}"/>
              </a:ext>
            </a:extLst>
          </p:cNvPr>
          <p:cNvSpPr/>
          <p:nvPr/>
        </p:nvSpPr>
        <p:spPr>
          <a:xfrm>
            <a:off x="8538942" y="4891566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598EF51-4459-4200-B331-8F2D3B649971}"/>
              </a:ext>
            </a:extLst>
          </p:cNvPr>
          <p:cNvSpPr txBox="1"/>
          <p:nvPr/>
        </p:nvSpPr>
        <p:spPr>
          <a:xfrm>
            <a:off x="6629305" y="5048218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1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4A93FCC-B2F4-4F09-8461-E618A7FD156B}"/>
              </a:ext>
            </a:extLst>
          </p:cNvPr>
          <p:cNvSpPr/>
          <p:nvPr/>
        </p:nvSpPr>
        <p:spPr>
          <a:xfrm>
            <a:off x="6070838" y="4911698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585C14-E44A-46AA-B9A9-32E7A3A9F84A}"/>
              </a:ext>
            </a:extLst>
          </p:cNvPr>
          <p:cNvSpPr txBox="1"/>
          <p:nvPr/>
        </p:nvSpPr>
        <p:spPr>
          <a:xfrm>
            <a:off x="6629305" y="5564769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2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2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1168563-D3BC-4301-909E-12FE96ACC2AC}"/>
              </a:ext>
            </a:extLst>
          </p:cNvPr>
          <p:cNvSpPr/>
          <p:nvPr/>
        </p:nvSpPr>
        <p:spPr>
          <a:xfrm>
            <a:off x="6070838" y="5428249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AA47994-BF30-4850-9278-519F8EECCBFF}"/>
              </a:ext>
            </a:extLst>
          </p:cNvPr>
          <p:cNvSpPr txBox="1"/>
          <p:nvPr/>
        </p:nvSpPr>
        <p:spPr>
          <a:xfrm>
            <a:off x="6629305" y="6086702"/>
            <a:ext cx="1734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이름</a:t>
            </a:r>
            <a:r>
              <a:rPr lang="en-US" altLang="ko-KR" sz="900" b="1" dirty="0"/>
              <a:t>3</a:t>
            </a:r>
            <a:r>
              <a:rPr lang="en-US" altLang="ko-KR" sz="800" dirty="0"/>
              <a:t>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점</a:t>
            </a:r>
            <a:r>
              <a:rPr lang="en-US" altLang="ko-KR" sz="800" dirty="0"/>
              <a:t>      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위</a:t>
            </a:r>
            <a:endParaRPr lang="en-US" altLang="ko-KR" sz="800" b="1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487BDBE-B637-4DDE-B824-B4A5D2FDBBE6}"/>
              </a:ext>
            </a:extLst>
          </p:cNvPr>
          <p:cNvSpPr/>
          <p:nvPr/>
        </p:nvSpPr>
        <p:spPr>
          <a:xfrm>
            <a:off x="6070838" y="5950182"/>
            <a:ext cx="485509" cy="485509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64C406C-728A-46FF-9EEB-2A17A4CB0FF9}"/>
              </a:ext>
            </a:extLst>
          </p:cNvPr>
          <p:cNvSpPr/>
          <p:nvPr/>
        </p:nvSpPr>
        <p:spPr>
          <a:xfrm>
            <a:off x="3034696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BE7F02F9-DA83-4560-A445-5EBA606FD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87" y="6231296"/>
            <a:ext cx="257537" cy="236386"/>
          </a:xfrm>
          <a:prstGeom prst="rect">
            <a:avLst/>
          </a:prstGeom>
        </p:spPr>
      </p:pic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CDE3D63-023B-4FE7-A766-9549001AE42C}"/>
              </a:ext>
            </a:extLst>
          </p:cNvPr>
          <p:cNvGrpSpPr/>
          <p:nvPr/>
        </p:nvGrpSpPr>
        <p:grpSpPr>
          <a:xfrm>
            <a:off x="5297205" y="6325697"/>
            <a:ext cx="223855" cy="47584"/>
            <a:chOff x="2627421" y="6445739"/>
            <a:chExt cx="223855" cy="47584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D424B565-72EC-42EE-96DF-EEBE3A6C9DE1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2A57644F-213B-43CC-ADE3-F8C8CE2C0995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50234F32-3859-4193-8429-D5A3DA330FE2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4977D5DA-F530-4D72-B944-16FDBC361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71" y="6239086"/>
            <a:ext cx="236610" cy="220806"/>
          </a:xfrm>
          <a:prstGeom prst="rect">
            <a:avLst/>
          </a:prstGeom>
        </p:spPr>
      </p:pic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3CB8BAB-DC0F-49C9-A2BA-A1BE8767E00A}"/>
              </a:ext>
            </a:extLst>
          </p:cNvPr>
          <p:cNvSpPr/>
          <p:nvPr/>
        </p:nvSpPr>
        <p:spPr>
          <a:xfrm>
            <a:off x="4544738" y="6187264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CCC100EE-6460-46D2-9E43-DF478280FE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28" y="6219825"/>
            <a:ext cx="259329" cy="25932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9396C9B-160B-4948-A496-63F3576A4BBD}"/>
              </a:ext>
            </a:extLst>
          </p:cNvPr>
          <p:cNvGrpSpPr/>
          <p:nvPr/>
        </p:nvGrpSpPr>
        <p:grpSpPr>
          <a:xfrm>
            <a:off x="3098397" y="1336116"/>
            <a:ext cx="2588085" cy="4676763"/>
            <a:chOff x="3098397" y="1336116"/>
            <a:chExt cx="2588085" cy="467676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C6D5AACD-FDA1-4FF5-8B33-6BEA117424A8}"/>
                </a:ext>
              </a:extLst>
            </p:cNvPr>
            <p:cNvGrpSpPr/>
            <p:nvPr/>
          </p:nvGrpSpPr>
          <p:grpSpPr>
            <a:xfrm>
              <a:off x="3148586" y="4176500"/>
              <a:ext cx="2464981" cy="863866"/>
              <a:chOff x="6019155" y="2166493"/>
              <a:chExt cx="2464981" cy="863866"/>
            </a:xfrm>
          </p:grpSpPr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65DE70BB-C123-4512-BBB7-89FB71AE4491}"/>
                  </a:ext>
                </a:extLst>
              </p:cNvPr>
              <p:cNvSpPr/>
              <p:nvPr/>
            </p:nvSpPr>
            <p:spPr>
              <a:xfrm>
                <a:off x="6019155" y="2166493"/>
                <a:ext cx="2464981" cy="863866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r>
                  <a:rPr lang="en-US" altLang="ko-KR" sz="900" b="1" dirty="0">
                    <a:solidFill>
                      <a:sysClr val="windowText" lastClr="000000"/>
                    </a:solidFill>
                    <a:latin typeface="+mj-lt"/>
                  </a:rPr>
                  <a:t>10. </a:t>
                </a:r>
                <a:r>
                  <a:rPr lang="ko-KR" altLang="en-US" sz="900" b="1" dirty="0">
                    <a:solidFill>
                      <a:sysClr val="windowText" lastClr="000000"/>
                    </a:solidFill>
                    <a:latin typeface="+mj-lt"/>
                  </a:rPr>
                  <a:t>수업 제목</a:t>
                </a:r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인공지능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홈트레이닝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(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스쿼트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,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런지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)</a:t>
                </a:r>
              </a:p>
            </p:txBody>
          </p:sp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679425A9-AA9E-420F-8747-B4C283C97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738" y="2803755"/>
                <a:ext cx="173740" cy="173740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65CB987-1F6B-426C-B10F-477206AFB1B2}"/>
                  </a:ext>
                </a:extLst>
              </p:cNvPr>
              <p:cNvSpPr txBox="1"/>
              <p:nvPr/>
            </p:nvSpPr>
            <p:spPr>
              <a:xfrm>
                <a:off x="6351512" y="2807544"/>
                <a:ext cx="1726442" cy="140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latin typeface="+mj-lt"/>
                  </a:rPr>
                  <a:t>2021-06-01 ~ 2021-07-01</a:t>
                </a:r>
              </a:p>
            </p:txBody>
          </p:sp>
          <p:sp>
            <p:nvSpPr>
              <p:cNvPr id="148" name="사각형: 둥근 모서리 259">
                <a:extLst>
                  <a:ext uri="{FF2B5EF4-FFF2-40B4-BE49-F238E27FC236}">
                    <a16:creationId xmlns:a16="http://schemas.microsoft.com/office/drawing/2014/main" id="{4AFAA0A5-A18A-4017-B959-A28B41F8859B}"/>
                  </a:ext>
                </a:extLst>
              </p:cNvPr>
              <p:cNvSpPr/>
              <p:nvPr/>
            </p:nvSpPr>
            <p:spPr>
              <a:xfrm>
                <a:off x="8114296" y="2188860"/>
                <a:ext cx="331318" cy="187690"/>
              </a:xfrm>
              <a:prstGeom prst="roundRect">
                <a:avLst>
                  <a:gd name="adj" fmla="val 21086"/>
                </a:avLst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+mj-lt"/>
                  </a:rPr>
                  <a:t>실습</a:t>
                </a:r>
              </a:p>
            </p:txBody>
          </p:sp>
        </p:grpSp>
        <p:sp>
          <p:nvSpPr>
            <p:cNvPr id="149" name="순서도: 처리 148">
              <a:extLst>
                <a:ext uri="{FF2B5EF4-FFF2-40B4-BE49-F238E27FC236}">
                  <a16:creationId xmlns:a16="http://schemas.microsoft.com/office/drawing/2014/main" id="{825999B8-B934-4661-B0BE-47D0EDFF77C9}"/>
                </a:ext>
              </a:extLst>
            </p:cNvPr>
            <p:cNvSpPr/>
            <p:nvPr/>
          </p:nvSpPr>
          <p:spPr>
            <a:xfrm>
              <a:off x="5638478" y="4176500"/>
              <a:ext cx="48004" cy="504056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01707348-9925-42AC-BAF1-549E3344E9C0}"/>
                </a:ext>
              </a:extLst>
            </p:cNvPr>
            <p:cNvGrpSpPr/>
            <p:nvPr/>
          </p:nvGrpSpPr>
          <p:grpSpPr>
            <a:xfrm>
              <a:off x="3144063" y="5149013"/>
              <a:ext cx="2464981" cy="863866"/>
              <a:chOff x="6019155" y="2166493"/>
              <a:chExt cx="2464981" cy="863866"/>
            </a:xfrm>
          </p:grpSpPr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601E7885-3FE9-4CD3-9773-EBEA69753C3A}"/>
                  </a:ext>
                </a:extLst>
              </p:cNvPr>
              <p:cNvSpPr/>
              <p:nvPr/>
            </p:nvSpPr>
            <p:spPr>
              <a:xfrm>
                <a:off x="6019155" y="2166493"/>
                <a:ext cx="2464981" cy="863866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r>
                  <a:rPr lang="en-US" altLang="ko-KR" sz="900" b="1" dirty="0">
                    <a:solidFill>
                      <a:sysClr val="windowText" lastClr="000000"/>
                    </a:solidFill>
                    <a:latin typeface="+mj-lt"/>
                  </a:rPr>
                  <a:t>7. </a:t>
                </a:r>
                <a:r>
                  <a:rPr lang="ko-KR" altLang="en-US" sz="900" b="1" dirty="0">
                    <a:solidFill>
                      <a:sysClr val="windowText" lastClr="000000"/>
                    </a:solidFill>
                    <a:latin typeface="+mj-lt"/>
                  </a:rPr>
                  <a:t>수업 제목</a:t>
                </a:r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인공지능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홈트레이닝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(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스쿼트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,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런지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)</a:t>
                </a:r>
              </a:p>
            </p:txBody>
          </p:sp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B798DB54-5EAF-4F18-959A-7A132FF70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738" y="2803755"/>
                <a:ext cx="173740" cy="17374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63FC315-2DB2-45F8-B627-C97D889330D3}"/>
                  </a:ext>
                </a:extLst>
              </p:cNvPr>
              <p:cNvSpPr txBox="1"/>
              <p:nvPr/>
            </p:nvSpPr>
            <p:spPr>
              <a:xfrm>
                <a:off x="6351512" y="2807544"/>
                <a:ext cx="1726442" cy="140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latin typeface="+mj-lt"/>
                  </a:rPr>
                  <a:t>2021-06-01 ~ 2021-07-01</a:t>
                </a:r>
              </a:p>
            </p:txBody>
          </p:sp>
          <p:sp>
            <p:nvSpPr>
              <p:cNvPr id="154" name="사각형: 둥근 모서리 259">
                <a:extLst>
                  <a:ext uri="{FF2B5EF4-FFF2-40B4-BE49-F238E27FC236}">
                    <a16:creationId xmlns:a16="http://schemas.microsoft.com/office/drawing/2014/main" id="{B7D777DB-962D-45DC-9B54-87DE4362102C}"/>
                  </a:ext>
                </a:extLst>
              </p:cNvPr>
              <p:cNvSpPr/>
              <p:nvPr/>
            </p:nvSpPr>
            <p:spPr>
              <a:xfrm>
                <a:off x="8114296" y="2188860"/>
                <a:ext cx="331318" cy="187690"/>
              </a:xfrm>
              <a:prstGeom prst="roundRect">
                <a:avLst>
                  <a:gd name="adj" fmla="val 21086"/>
                </a:avLst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+mj-lt"/>
                  </a:rPr>
                  <a:t>실습</a:t>
                </a:r>
              </a:p>
            </p:txBody>
          </p:sp>
        </p:grpSp>
        <p:sp>
          <p:nvSpPr>
            <p:cNvPr id="155" name="화살표: 갈매기형 수장 154">
              <a:extLst>
                <a:ext uri="{FF2B5EF4-FFF2-40B4-BE49-F238E27FC236}">
                  <a16:creationId xmlns:a16="http://schemas.microsoft.com/office/drawing/2014/main" id="{2E3A7338-DF82-45C0-A473-62A8D2BDB4BD}"/>
                </a:ext>
              </a:extLst>
            </p:cNvPr>
            <p:cNvSpPr/>
            <p:nvPr/>
          </p:nvSpPr>
          <p:spPr>
            <a:xfrm flipV="1">
              <a:off x="5467178" y="4864830"/>
              <a:ext cx="48193" cy="96386"/>
            </a:xfrm>
            <a:prstGeom prst="chevron">
              <a:avLst>
                <a:gd name="adj" fmla="val 92261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56" name="화살표: 갈매기형 수장 155">
              <a:extLst>
                <a:ext uri="{FF2B5EF4-FFF2-40B4-BE49-F238E27FC236}">
                  <a16:creationId xmlns:a16="http://schemas.microsoft.com/office/drawing/2014/main" id="{208A916E-52F4-4A3B-B21B-73D06B7A95CD}"/>
                </a:ext>
              </a:extLst>
            </p:cNvPr>
            <p:cNvSpPr/>
            <p:nvPr/>
          </p:nvSpPr>
          <p:spPr>
            <a:xfrm flipV="1">
              <a:off x="5462655" y="5842428"/>
              <a:ext cx="48193" cy="96386"/>
            </a:xfrm>
            <a:prstGeom prst="chevron">
              <a:avLst>
                <a:gd name="adj" fmla="val 92261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56F9F69F-52DC-4921-9434-82F13FF5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6112" y="1358187"/>
              <a:ext cx="216024" cy="216024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EEAA6E5-5AF6-4603-8B98-A0C9F03E2A4D}"/>
                </a:ext>
              </a:extLst>
            </p:cNvPr>
            <p:cNvSpPr txBox="1"/>
            <p:nvPr/>
          </p:nvSpPr>
          <p:spPr>
            <a:xfrm>
              <a:off x="3157579" y="3935191"/>
              <a:ext cx="16616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b="1">
                  <a:latin typeface="+mj-lt"/>
                  <a:ea typeface="+mj-ea"/>
                </a:rPr>
                <a:t>내 운동 리스트</a:t>
              </a:r>
              <a:endParaRPr lang="ko-KR" altLang="en-US" sz="1600" b="1" dirty="0">
                <a:latin typeface="+mj-lt"/>
                <a:ea typeface="+mj-ea"/>
              </a:endParaRP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EF3D2AC7-4F2C-46E0-B856-2C127F67E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434" y="1336116"/>
              <a:ext cx="238125" cy="238125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6A2483B-9C7E-4E1E-849A-C06F1D58323F}"/>
                </a:ext>
              </a:extLst>
            </p:cNvPr>
            <p:cNvSpPr txBox="1"/>
            <p:nvPr/>
          </p:nvSpPr>
          <p:spPr>
            <a:xfrm>
              <a:off x="3155155" y="1726190"/>
              <a:ext cx="22116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latin typeface="+mj-lt"/>
                  <a:ea typeface="+mj-ea"/>
                </a:rPr>
                <a:t>오늘 소모 칼로리 </a:t>
              </a:r>
              <a:r>
                <a:rPr lang="en-US" altLang="ko-KR" sz="1100" b="1" dirty="0">
                  <a:latin typeface="+mj-lt"/>
                  <a:ea typeface="+mj-ea"/>
                </a:rPr>
                <a:t>0000kcal</a:t>
              </a:r>
            </a:p>
            <a:p>
              <a:r>
                <a:rPr lang="ko-KR" altLang="en-US" sz="900" dirty="0">
                  <a:latin typeface="+mj-lt"/>
                  <a:ea typeface="+mj-ea"/>
                </a:rPr>
                <a:t>어제 대비 </a:t>
              </a:r>
              <a:r>
                <a:rPr lang="en-US" altLang="ko-KR" sz="900" dirty="0">
                  <a:latin typeface="+mj-lt"/>
                  <a:ea typeface="+mj-ea"/>
                </a:rPr>
                <a:t>00%</a:t>
              </a:r>
              <a:r>
                <a:rPr lang="en-US" altLang="ko-KR" sz="900" dirty="0">
                  <a:solidFill>
                    <a:srgbClr val="00B050"/>
                  </a:solidFill>
                  <a:latin typeface="+mj-lt"/>
                  <a:ea typeface="+mj-ea"/>
                </a:rPr>
                <a:t>↑</a:t>
              </a:r>
              <a:r>
                <a:rPr lang="en-US" altLang="ko-KR" sz="900" dirty="0">
                  <a:solidFill>
                    <a:srgbClr val="FF0000"/>
                  </a:solidFill>
                  <a:latin typeface="+mj-lt"/>
                  <a:ea typeface="+mj-ea"/>
                </a:rPr>
                <a:t>↓</a:t>
              </a:r>
              <a:endParaRPr lang="ko-KR" altLang="en-US" sz="900" dirty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7EC88CC-9CB0-4CF3-B90C-3C99A62C76F3}"/>
                </a:ext>
              </a:extLst>
            </p:cNvPr>
            <p:cNvSpPr txBox="1"/>
            <p:nvPr/>
          </p:nvSpPr>
          <p:spPr>
            <a:xfrm>
              <a:off x="3125348" y="3354680"/>
              <a:ext cx="24514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latin typeface="+mj-lt"/>
                  <a:ea typeface="+mj-ea"/>
                </a:rPr>
                <a:t>하루 평균 소모 칼로리                   </a:t>
              </a:r>
              <a:r>
                <a:rPr lang="en-US" altLang="ko-KR" sz="900" dirty="0">
                  <a:latin typeface="+mj-lt"/>
                  <a:ea typeface="+mj-ea"/>
                </a:rPr>
                <a:t>0000kcal</a:t>
              </a:r>
            </a:p>
            <a:p>
              <a:r>
                <a:rPr lang="ko-KR" altLang="en-US" sz="900" dirty="0">
                  <a:latin typeface="+mj-lt"/>
                  <a:ea typeface="+mj-ea"/>
                </a:rPr>
                <a:t>최근 </a:t>
              </a:r>
              <a:r>
                <a:rPr lang="en-US" altLang="ko-KR" sz="900" dirty="0">
                  <a:latin typeface="+mj-lt"/>
                  <a:ea typeface="+mj-ea"/>
                </a:rPr>
                <a:t>7</a:t>
              </a:r>
              <a:r>
                <a:rPr lang="ko-KR" altLang="en-US" sz="900" dirty="0">
                  <a:latin typeface="+mj-lt"/>
                  <a:ea typeface="+mj-ea"/>
                </a:rPr>
                <a:t>일                                     </a:t>
              </a:r>
              <a:r>
                <a:rPr lang="en-US" altLang="ko-KR" sz="900" dirty="0">
                  <a:latin typeface="+mj-lt"/>
                  <a:ea typeface="+mj-ea"/>
                </a:rPr>
                <a:t>0000kcal</a:t>
              </a:r>
              <a:endParaRPr lang="ko-KR" altLang="en-US" sz="900" dirty="0">
                <a:latin typeface="+mj-lt"/>
                <a:ea typeface="+mj-e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D910B3-A331-4D06-84ED-8E0E35A62200}"/>
                </a:ext>
              </a:extLst>
            </p:cNvPr>
            <p:cNvSpPr txBox="1"/>
            <p:nvPr/>
          </p:nvSpPr>
          <p:spPr>
            <a:xfrm>
              <a:off x="3190319" y="3123615"/>
              <a:ext cx="222860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dirty="0">
                  <a:latin typeface="+mj-lt"/>
                  <a:ea typeface="+mj-ea"/>
                </a:rPr>
                <a:t>월     화     수     목     금     토     오늘</a:t>
              </a: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17914D3F-59DC-4183-BF3C-2ADCE30C61AC}"/>
                </a:ext>
              </a:extLst>
            </p:cNvPr>
            <p:cNvGrpSpPr/>
            <p:nvPr/>
          </p:nvGrpSpPr>
          <p:grpSpPr>
            <a:xfrm>
              <a:off x="3098397" y="2089383"/>
              <a:ext cx="2412451" cy="971168"/>
              <a:chOff x="215755" y="2089383"/>
              <a:chExt cx="2527236" cy="971168"/>
            </a:xfrm>
          </p:grpSpPr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2F72F0B-414C-46AD-A880-9CE30F755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755" y="2089383"/>
                <a:ext cx="25272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30A7D53C-6462-4D0C-91DD-0AFBA5CB4072}"/>
                  </a:ext>
                </a:extLst>
              </p:cNvPr>
              <p:cNvCxnSpPr/>
              <p:nvPr/>
            </p:nvCxnSpPr>
            <p:spPr>
              <a:xfrm>
                <a:off x="215755" y="2574967"/>
                <a:ext cx="25272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631CFC5-C4F8-4988-AF4D-743DC7AE76DB}"/>
                  </a:ext>
                </a:extLst>
              </p:cNvPr>
              <p:cNvCxnSpPr/>
              <p:nvPr/>
            </p:nvCxnSpPr>
            <p:spPr>
              <a:xfrm>
                <a:off x="215755" y="3060551"/>
                <a:ext cx="25272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08374344-AF74-48F8-BFFE-DC644B578F47}"/>
                  </a:ext>
                </a:extLst>
              </p:cNvPr>
              <p:cNvSpPr/>
              <p:nvPr/>
            </p:nvSpPr>
            <p:spPr>
              <a:xfrm>
                <a:off x="361495" y="2758535"/>
                <a:ext cx="202758" cy="2941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905E7BB-5031-4E9F-98AC-6CD3B1E89053}"/>
                  </a:ext>
                </a:extLst>
              </p:cNvPr>
              <p:cNvSpPr/>
              <p:nvPr/>
            </p:nvSpPr>
            <p:spPr>
              <a:xfrm>
                <a:off x="697304" y="2667535"/>
                <a:ext cx="202758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03AA2EB9-7574-45EA-8B33-680CF5017289}"/>
                  </a:ext>
                </a:extLst>
              </p:cNvPr>
              <p:cNvSpPr/>
              <p:nvPr/>
            </p:nvSpPr>
            <p:spPr>
              <a:xfrm>
                <a:off x="1033113" y="2700511"/>
                <a:ext cx="202758" cy="3521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B227B00-9062-4A20-9E49-2453ABFCB5FD}"/>
                  </a:ext>
                </a:extLst>
              </p:cNvPr>
              <p:cNvSpPr/>
              <p:nvPr/>
            </p:nvSpPr>
            <p:spPr>
              <a:xfrm>
                <a:off x="1368922" y="2501845"/>
                <a:ext cx="202758" cy="5508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612E07E-D0A3-4F94-9E31-3768FE9C61E3}"/>
                  </a:ext>
                </a:extLst>
              </p:cNvPr>
              <p:cNvSpPr/>
              <p:nvPr/>
            </p:nvSpPr>
            <p:spPr>
              <a:xfrm>
                <a:off x="1704731" y="2348029"/>
                <a:ext cx="202758" cy="7046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FF9F973-0631-4167-AD13-04F3D34FEEE6}"/>
                  </a:ext>
                </a:extLst>
              </p:cNvPr>
              <p:cNvSpPr/>
              <p:nvPr/>
            </p:nvSpPr>
            <p:spPr>
              <a:xfrm>
                <a:off x="2040541" y="2303231"/>
                <a:ext cx="202758" cy="7494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7F5555FD-7C26-456D-A25A-334D11487AD0}"/>
                  </a:ext>
                </a:extLst>
              </p:cNvPr>
              <p:cNvSpPr/>
              <p:nvPr/>
            </p:nvSpPr>
            <p:spPr>
              <a:xfrm>
                <a:off x="2376352" y="2188571"/>
                <a:ext cx="202758" cy="86409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EE47C0B-669B-440E-A37E-AB56999AB365}"/>
                </a:ext>
              </a:extLst>
            </p:cNvPr>
            <p:cNvSpPr txBox="1"/>
            <p:nvPr/>
          </p:nvSpPr>
          <p:spPr>
            <a:xfrm>
              <a:off x="5319200" y="2003291"/>
              <a:ext cx="364395" cy="110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dirty="0">
                  <a:latin typeface="+mj-lt"/>
                  <a:ea typeface="+mj-ea"/>
                </a:rPr>
                <a:t>2000kcal</a:t>
              </a:r>
              <a:endParaRPr lang="ko-KR" altLang="en-US" sz="700" dirty="0">
                <a:latin typeface="+mj-lt"/>
                <a:ea typeface="+mj-ea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8E7115CD-D1D3-4760-AD23-5E9F8166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478" y="1723088"/>
              <a:ext cx="180000" cy="180000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3F984AD-0A57-4A74-8435-2D7A5AE0E5EA}"/>
                </a:ext>
              </a:extLst>
            </p:cNvPr>
            <p:cNvSpPr txBox="1"/>
            <p:nvPr/>
          </p:nvSpPr>
          <p:spPr>
            <a:xfrm>
              <a:off x="5319200" y="2460466"/>
              <a:ext cx="364395" cy="110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dirty="0">
                  <a:latin typeface="+mj-lt"/>
                  <a:ea typeface="+mj-ea"/>
                </a:rPr>
                <a:t>1000kcal</a:t>
              </a:r>
              <a:endParaRPr lang="ko-KR" altLang="en-US" sz="700" dirty="0">
                <a:latin typeface="+mj-lt"/>
                <a:ea typeface="+mj-ea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5FF9F3DD-7407-49B4-9ECD-93DC7ADA8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id="{B2CA1941-4864-40B0-AECD-367A7C604C35}"/>
              </a:ext>
            </a:extLst>
          </p:cNvPr>
          <p:cNvSpPr/>
          <p:nvPr/>
        </p:nvSpPr>
        <p:spPr>
          <a:xfrm>
            <a:off x="1861526" y="157379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사각형: 둥근 모서리 100">
            <a:extLst>
              <a:ext uri="{FF2B5EF4-FFF2-40B4-BE49-F238E27FC236}">
                <a16:creationId xmlns:a16="http://schemas.microsoft.com/office/drawing/2014/main" id="{F0E6C8B9-3A1B-4D8D-9EBC-B4CC8CBEC7D3}"/>
              </a:ext>
            </a:extLst>
          </p:cNvPr>
          <p:cNvSpPr/>
          <p:nvPr/>
        </p:nvSpPr>
        <p:spPr>
          <a:xfrm>
            <a:off x="1043896" y="1741547"/>
            <a:ext cx="873466" cy="136128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40F701A-D405-43D8-82A6-6B020286A9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36" y="1723088"/>
            <a:ext cx="180000" cy="180000"/>
          </a:xfrm>
          <a:prstGeom prst="rect">
            <a:avLst/>
          </a:prstGeom>
        </p:spPr>
      </p:pic>
      <p:sp>
        <p:nvSpPr>
          <p:cNvPr id="191" name="사각형: 둥근 모서리 100">
            <a:extLst>
              <a:ext uri="{FF2B5EF4-FFF2-40B4-BE49-F238E27FC236}">
                <a16:creationId xmlns:a16="http://schemas.microsoft.com/office/drawing/2014/main" id="{3944FA1F-0493-4F63-AC7E-06D1CB2302F7}"/>
              </a:ext>
            </a:extLst>
          </p:cNvPr>
          <p:cNvSpPr/>
          <p:nvPr/>
        </p:nvSpPr>
        <p:spPr>
          <a:xfrm>
            <a:off x="2503813" y="1689031"/>
            <a:ext cx="306145" cy="241161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197390E-6352-4C53-B1E1-5D36577C244B}"/>
              </a:ext>
            </a:extLst>
          </p:cNvPr>
          <p:cNvSpPr/>
          <p:nvPr/>
        </p:nvSpPr>
        <p:spPr>
          <a:xfrm>
            <a:off x="2712236" y="159176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89A39652-3B96-43BD-B7D6-D4B0D1A34FBC}"/>
              </a:ext>
            </a:extLst>
          </p:cNvPr>
          <p:cNvSpPr/>
          <p:nvPr/>
        </p:nvSpPr>
        <p:spPr>
          <a:xfrm>
            <a:off x="70805" y="188926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7" name="사각형: 둥근 모서리 100">
            <a:extLst>
              <a:ext uri="{FF2B5EF4-FFF2-40B4-BE49-F238E27FC236}">
                <a16:creationId xmlns:a16="http://schemas.microsoft.com/office/drawing/2014/main" id="{6107458E-4334-44B1-AAEF-012EF2C8E178}"/>
              </a:ext>
            </a:extLst>
          </p:cNvPr>
          <p:cNvSpPr/>
          <p:nvPr/>
        </p:nvSpPr>
        <p:spPr>
          <a:xfrm>
            <a:off x="276359" y="1906316"/>
            <a:ext cx="976852" cy="136128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BEA45753-DE27-4B37-BE3E-FC9ABFA41D1E}"/>
              </a:ext>
            </a:extLst>
          </p:cNvPr>
          <p:cNvSpPr/>
          <p:nvPr/>
        </p:nvSpPr>
        <p:spPr>
          <a:xfrm>
            <a:off x="2637962" y="326711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23A90E26-D229-46B1-8C70-3CF44591DC58}"/>
              </a:ext>
            </a:extLst>
          </p:cNvPr>
          <p:cNvSpPr/>
          <p:nvPr/>
        </p:nvSpPr>
        <p:spPr>
          <a:xfrm>
            <a:off x="2637962" y="35362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1DBDA0-EA62-4672-8988-53FE00490E2F}"/>
              </a:ext>
            </a:extLst>
          </p:cNvPr>
          <p:cNvGrpSpPr/>
          <p:nvPr/>
        </p:nvGrpSpPr>
        <p:grpSpPr>
          <a:xfrm>
            <a:off x="161640" y="5395621"/>
            <a:ext cx="2636670" cy="754937"/>
            <a:chOff x="161640" y="5395621"/>
            <a:chExt cx="2636670" cy="7549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F04B56-A9F7-4240-B9DF-B60635132EA8}"/>
                </a:ext>
              </a:extLst>
            </p:cNvPr>
            <p:cNvGrpSpPr/>
            <p:nvPr/>
          </p:nvGrpSpPr>
          <p:grpSpPr>
            <a:xfrm>
              <a:off x="161640" y="5395621"/>
              <a:ext cx="2636670" cy="754937"/>
              <a:chOff x="3043694" y="5395621"/>
              <a:chExt cx="2636670" cy="754937"/>
            </a:xfrm>
          </p:grpSpPr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id="{3766AEB4-4F05-4EC4-B4C2-E98445FB1813}"/>
                  </a:ext>
                </a:extLst>
              </p:cNvPr>
              <p:cNvSpPr/>
              <p:nvPr/>
            </p:nvSpPr>
            <p:spPr>
              <a:xfrm>
                <a:off x="3043694" y="5395621"/>
                <a:ext cx="2636670" cy="754937"/>
              </a:xfrm>
              <a:prstGeom prst="round2SameRect">
                <a:avLst>
                  <a:gd name="adj1" fmla="val 4929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2987F7D-5014-444E-9374-10A57C01B5B3}"/>
                  </a:ext>
                </a:extLst>
              </p:cNvPr>
              <p:cNvSpPr txBox="1"/>
              <p:nvPr/>
            </p:nvSpPr>
            <p:spPr>
              <a:xfrm>
                <a:off x="3348286" y="5635704"/>
                <a:ext cx="582404" cy="39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1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</a:rPr>
                  <a:t>시간</a:t>
                </a:r>
                <a:endParaRPr lang="en-US" altLang="ko-KR" sz="1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1000" dirty="0">
                    <a:latin typeface="+mj-lt"/>
                    <a:ea typeface="+mj-ea"/>
                  </a:rPr>
                  <a:t>칼로리</a:t>
                </a:r>
                <a:endParaRPr lang="en-US" altLang="ko-KR" sz="1000" dirty="0">
                  <a:latin typeface="+mj-lt"/>
                  <a:ea typeface="+mj-ea"/>
                </a:endParaRPr>
              </a:p>
            </p:txBody>
          </p: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2501E4-FB41-4828-A6D0-A7D72AFCDB44}"/>
                  </a:ext>
                </a:extLst>
              </p:cNvPr>
              <p:cNvCxnSpPr/>
              <p:nvPr/>
            </p:nvCxnSpPr>
            <p:spPr>
              <a:xfrm>
                <a:off x="3043694" y="5813447"/>
                <a:ext cx="25272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A41D374E-988A-4812-BB0E-C74F3912FDBC}"/>
                  </a:ext>
                </a:extLst>
              </p:cNvPr>
              <p:cNvSpPr/>
              <p:nvPr/>
            </p:nvSpPr>
            <p:spPr>
              <a:xfrm>
                <a:off x="4835864" y="5516831"/>
                <a:ext cx="306990" cy="190616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  <a:latin typeface="+mn-ea"/>
                  </a:rPr>
                  <a:t>3-1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01" name="1/2 액자 200">
              <a:extLst>
                <a:ext uri="{FF2B5EF4-FFF2-40B4-BE49-F238E27FC236}">
                  <a16:creationId xmlns:a16="http://schemas.microsoft.com/office/drawing/2014/main" id="{3136C7D6-BD7F-4570-9BFA-7184A28FFD90}"/>
                </a:ext>
              </a:extLst>
            </p:cNvPr>
            <p:cNvSpPr/>
            <p:nvPr/>
          </p:nvSpPr>
          <p:spPr>
            <a:xfrm rot="8100000" flipH="1">
              <a:off x="1437924" y="5454234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03" name="타원 202">
            <a:extLst>
              <a:ext uri="{FF2B5EF4-FFF2-40B4-BE49-F238E27FC236}">
                <a16:creationId xmlns:a16="http://schemas.microsoft.com/office/drawing/2014/main" id="{C861A042-7255-4A75-9F02-D0F61541D8F8}"/>
              </a:ext>
            </a:extLst>
          </p:cNvPr>
          <p:cNvSpPr/>
          <p:nvPr/>
        </p:nvSpPr>
        <p:spPr>
          <a:xfrm>
            <a:off x="4784741" y="157379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사각형: 둥근 모서리 100">
            <a:extLst>
              <a:ext uri="{FF2B5EF4-FFF2-40B4-BE49-F238E27FC236}">
                <a16:creationId xmlns:a16="http://schemas.microsoft.com/office/drawing/2014/main" id="{BC12F0B4-06CA-48B5-A6E6-6BA87B2E9922}"/>
              </a:ext>
            </a:extLst>
          </p:cNvPr>
          <p:cNvSpPr/>
          <p:nvPr/>
        </p:nvSpPr>
        <p:spPr>
          <a:xfrm>
            <a:off x="3967111" y="1741547"/>
            <a:ext cx="873466" cy="136128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B7150FF-92F6-468D-B979-F66A59F9A0E8}"/>
              </a:ext>
            </a:extLst>
          </p:cNvPr>
          <p:cNvSpPr/>
          <p:nvPr/>
        </p:nvSpPr>
        <p:spPr>
          <a:xfrm>
            <a:off x="2994020" y="188926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사각형: 둥근 모서리 100">
            <a:extLst>
              <a:ext uri="{FF2B5EF4-FFF2-40B4-BE49-F238E27FC236}">
                <a16:creationId xmlns:a16="http://schemas.microsoft.com/office/drawing/2014/main" id="{C247BA67-E03E-45DA-BC95-A48CA6636F41}"/>
              </a:ext>
            </a:extLst>
          </p:cNvPr>
          <p:cNvSpPr/>
          <p:nvPr/>
        </p:nvSpPr>
        <p:spPr>
          <a:xfrm>
            <a:off x="3199574" y="1906316"/>
            <a:ext cx="976852" cy="136128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840DA18-6A68-4B28-8CC0-FAD64CDEF707}"/>
              </a:ext>
            </a:extLst>
          </p:cNvPr>
          <p:cNvSpPr/>
          <p:nvPr/>
        </p:nvSpPr>
        <p:spPr>
          <a:xfrm>
            <a:off x="352417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33787EF-923D-44FF-A761-D6413CAD4037}"/>
              </a:ext>
            </a:extLst>
          </p:cNvPr>
          <p:cNvSpPr/>
          <p:nvPr/>
        </p:nvSpPr>
        <p:spPr>
          <a:xfrm>
            <a:off x="677930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9AB877BA-7E2A-41C1-99D6-EB438242F188}"/>
              </a:ext>
            </a:extLst>
          </p:cNvPr>
          <p:cNvGrpSpPr/>
          <p:nvPr/>
        </p:nvGrpSpPr>
        <p:grpSpPr>
          <a:xfrm rot="19800000">
            <a:off x="5044922" y="5447667"/>
            <a:ext cx="452752" cy="452751"/>
            <a:chOff x="6886327" y="4574498"/>
            <a:chExt cx="666998" cy="666996"/>
          </a:xfrm>
          <a:solidFill>
            <a:srgbClr val="3378FD"/>
          </a:solidFill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64AD2C3-7C5C-476D-A77D-3006DED8BF15}"/>
                </a:ext>
              </a:extLst>
            </p:cNvPr>
            <p:cNvSpPr/>
            <p:nvPr/>
          </p:nvSpPr>
          <p:spPr>
            <a:xfrm>
              <a:off x="6886327" y="4574498"/>
              <a:ext cx="666998" cy="666996"/>
            </a:xfrm>
            <a:prstGeom prst="ellipse">
              <a:avLst/>
            </a:prstGeom>
            <a:noFill/>
            <a:ln w="19050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rgbClr val="3378FD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완료</a:t>
              </a: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03FED982-0FCD-400B-B06E-1E2725B859BC}"/>
                </a:ext>
              </a:extLst>
            </p:cNvPr>
            <p:cNvGrpSpPr/>
            <p:nvPr/>
          </p:nvGrpSpPr>
          <p:grpSpPr>
            <a:xfrm>
              <a:off x="6929957" y="4616652"/>
              <a:ext cx="579736" cy="582687"/>
              <a:chOff x="6979498" y="4181499"/>
              <a:chExt cx="869252" cy="873677"/>
            </a:xfrm>
            <a:grpFill/>
          </p:grpSpPr>
          <p:sp>
            <p:nvSpPr>
              <p:cNvPr id="202" name="별: 꼭짓점 5개 201">
                <a:extLst>
                  <a:ext uri="{FF2B5EF4-FFF2-40B4-BE49-F238E27FC236}">
                    <a16:creationId xmlns:a16="http://schemas.microsoft.com/office/drawing/2014/main" id="{E01F7AFF-515A-490D-8FBD-EA3F2C6B2728}"/>
                  </a:ext>
                </a:extLst>
              </p:cNvPr>
              <p:cNvSpPr/>
              <p:nvPr/>
            </p:nvSpPr>
            <p:spPr>
              <a:xfrm>
                <a:off x="7374012" y="4181499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724DA0AA-4EC5-4597-936C-948D561F028C}"/>
                  </a:ext>
                </a:extLst>
              </p:cNvPr>
              <p:cNvGrpSpPr/>
              <p:nvPr/>
            </p:nvGrpSpPr>
            <p:grpSpPr>
              <a:xfrm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39" name="별: 꼭짓점 5개 238">
                  <a:extLst>
                    <a:ext uri="{FF2B5EF4-FFF2-40B4-BE49-F238E27FC236}">
                      <a16:creationId xmlns:a16="http://schemas.microsoft.com/office/drawing/2014/main" id="{1D00E22E-D9CE-4675-8107-8FAFBD1AD906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40" name="별: 꼭짓점 5개 239">
                  <a:extLst>
                    <a:ext uri="{FF2B5EF4-FFF2-40B4-BE49-F238E27FC236}">
                      <a16:creationId xmlns:a16="http://schemas.microsoft.com/office/drawing/2014/main" id="{6476D0DC-59BF-475E-AA12-014C18BF7E3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08" name="별: 꼭짓점 5개 207">
                <a:extLst>
                  <a:ext uri="{FF2B5EF4-FFF2-40B4-BE49-F238E27FC236}">
                    <a16:creationId xmlns:a16="http://schemas.microsoft.com/office/drawing/2014/main" id="{3631AE51-2CA4-4A61-96B7-4EEDF1B49FD4}"/>
                  </a:ext>
                </a:extLst>
              </p:cNvPr>
              <p:cNvSpPr/>
              <p:nvPr/>
            </p:nvSpPr>
            <p:spPr>
              <a:xfrm>
                <a:off x="7374012" y="4984774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0672F92A-5481-4D9C-A252-C16966D95955}"/>
                  </a:ext>
                </a:extLst>
              </p:cNvPr>
              <p:cNvGrpSpPr/>
              <p:nvPr/>
            </p:nvGrpSpPr>
            <p:grpSpPr>
              <a:xfrm rot="18900000"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37" name="별: 꼭짓점 5개 236">
                  <a:extLst>
                    <a:ext uri="{FF2B5EF4-FFF2-40B4-BE49-F238E27FC236}">
                      <a16:creationId xmlns:a16="http://schemas.microsoft.com/office/drawing/2014/main" id="{A37DA529-AC10-4D50-A049-DF7736B1F7E8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8" name="별: 꼭짓점 5개 237">
                  <a:extLst>
                    <a:ext uri="{FF2B5EF4-FFF2-40B4-BE49-F238E27FC236}">
                      <a16:creationId xmlns:a16="http://schemas.microsoft.com/office/drawing/2014/main" id="{ED818FB2-EE5E-4A21-8F01-AF6CD7AB5FF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1ED036F-CB45-4DCE-B859-FB3677166E6F}"/>
                  </a:ext>
                </a:extLst>
              </p:cNvPr>
              <p:cNvGrpSpPr/>
              <p:nvPr/>
            </p:nvGrpSpPr>
            <p:grpSpPr>
              <a:xfrm rot="2700000">
                <a:off x="6979498" y="458397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35" name="별: 꼭짓점 5개 234">
                  <a:extLst>
                    <a:ext uri="{FF2B5EF4-FFF2-40B4-BE49-F238E27FC236}">
                      <a16:creationId xmlns:a16="http://schemas.microsoft.com/office/drawing/2014/main" id="{990F2383-9D25-4579-BCE0-D32A97161CDC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6" name="별: 꼭짓점 5개 235">
                  <a:extLst>
                    <a:ext uri="{FF2B5EF4-FFF2-40B4-BE49-F238E27FC236}">
                      <a16:creationId xmlns:a16="http://schemas.microsoft.com/office/drawing/2014/main" id="{ADC0D6D4-6F5D-405E-BEC9-B5F4280DA7B7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48F07B84-07EF-4D37-BE11-F5F0394A7AA7}"/>
                  </a:ext>
                </a:extLst>
              </p:cNvPr>
              <p:cNvGrpSpPr/>
              <p:nvPr/>
            </p:nvGrpSpPr>
            <p:grpSpPr>
              <a:xfrm rot="1800000">
                <a:off x="6979498" y="459130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33" name="별: 꼭짓점 5개 232">
                  <a:extLst>
                    <a:ext uri="{FF2B5EF4-FFF2-40B4-BE49-F238E27FC236}">
                      <a16:creationId xmlns:a16="http://schemas.microsoft.com/office/drawing/2014/main" id="{02CF724D-E8A1-41E5-9193-B549BCB59543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4" name="별: 꼭짓점 5개 233">
                  <a:extLst>
                    <a:ext uri="{FF2B5EF4-FFF2-40B4-BE49-F238E27FC236}">
                      <a16:creationId xmlns:a16="http://schemas.microsoft.com/office/drawing/2014/main" id="{DCD59DF4-EF85-4EBA-AF73-4D64E0E40BA8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54884EA9-5F36-4655-B150-109B75A8B90F}"/>
                  </a:ext>
                </a:extLst>
              </p:cNvPr>
              <p:cNvGrpSpPr/>
              <p:nvPr/>
            </p:nvGrpSpPr>
            <p:grpSpPr>
              <a:xfrm rot="900000">
                <a:off x="6979498" y="4590595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31" name="별: 꼭짓점 5개 230">
                  <a:extLst>
                    <a:ext uri="{FF2B5EF4-FFF2-40B4-BE49-F238E27FC236}">
                      <a16:creationId xmlns:a16="http://schemas.microsoft.com/office/drawing/2014/main" id="{B69A3D4C-EF7F-409C-AB32-44B0328CE3FE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2" name="별: 꼭짓점 5개 231">
                  <a:extLst>
                    <a:ext uri="{FF2B5EF4-FFF2-40B4-BE49-F238E27FC236}">
                      <a16:creationId xmlns:a16="http://schemas.microsoft.com/office/drawing/2014/main" id="{2854F9F9-F64A-4191-9FC3-C0DA45AB411D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1BC36036-BF2D-42C6-A75D-ABB0762F4F1B}"/>
                  </a:ext>
                </a:extLst>
              </p:cNvPr>
              <p:cNvGrpSpPr/>
              <p:nvPr/>
            </p:nvGrpSpPr>
            <p:grpSpPr>
              <a:xfrm rot="4500000">
                <a:off x="6979498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29" name="별: 꼭짓점 5개 228">
                  <a:extLst>
                    <a:ext uri="{FF2B5EF4-FFF2-40B4-BE49-F238E27FC236}">
                      <a16:creationId xmlns:a16="http://schemas.microsoft.com/office/drawing/2014/main" id="{831C8369-BACE-4F9C-B5DC-51C72EA094CA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30" name="별: 꼭짓점 5개 229">
                  <a:extLst>
                    <a:ext uri="{FF2B5EF4-FFF2-40B4-BE49-F238E27FC236}">
                      <a16:creationId xmlns:a16="http://schemas.microsoft.com/office/drawing/2014/main" id="{2B326C34-8015-45DE-8C1A-907EAA98069C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E81E997B-EC0F-4A08-8251-FD338B06C148}"/>
                  </a:ext>
                </a:extLst>
              </p:cNvPr>
              <p:cNvGrpSpPr/>
              <p:nvPr/>
            </p:nvGrpSpPr>
            <p:grpSpPr>
              <a:xfrm rot="3600000">
                <a:off x="6979498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27" name="별: 꼭짓점 5개 226">
                  <a:extLst>
                    <a:ext uri="{FF2B5EF4-FFF2-40B4-BE49-F238E27FC236}">
                      <a16:creationId xmlns:a16="http://schemas.microsoft.com/office/drawing/2014/main" id="{B1391895-8A08-4FAF-8516-A2BBD7F9192F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28" name="별: 꼭짓점 5개 227">
                  <a:extLst>
                    <a:ext uri="{FF2B5EF4-FFF2-40B4-BE49-F238E27FC236}">
                      <a16:creationId xmlns:a16="http://schemas.microsoft.com/office/drawing/2014/main" id="{AEC1E67C-7E94-4AE5-8770-704E619BB139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C2C9FE82-EBB9-44F6-A753-F138BC2ED9D3}"/>
                  </a:ext>
                </a:extLst>
              </p:cNvPr>
              <p:cNvGrpSpPr/>
              <p:nvPr/>
            </p:nvGrpSpPr>
            <p:grpSpPr>
              <a:xfrm rot="7200000">
                <a:off x="6982037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25" name="별: 꼭짓점 5개 224">
                  <a:extLst>
                    <a:ext uri="{FF2B5EF4-FFF2-40B4-BE49-F238E27FC236}">
                      <a16:creationId xmlns:a16="http://schemas.microsoft.com/office/drawing/2014/main" id="{A7488020-A8FB-456B-9B66-44EA977F9ACB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26" name="별: 꼭짓점 5개 225">
                  <a:extLst>
                    <a:ext uri="{FF2B5EF4-FFF2-40B4-BE49-F238E27FC236}">
                      <a16:creationId xmlns:a16="http://schemas.microsoft.com/office/drawing/2014/main" id="{52D3B4C8-E287-47EB-8573-261645068188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B9712F09-D50C-4C8F-83D9-A76FDBF09170}"/>
                  </a:ext>
                </a:extLst>
              </p:cNvPr>
              <p:cNvGrpSpPr/>
              <p:nvPr/>
            </p:nvGrpSpPr>
            <p:grpSpPr>
              <a:xfrm rot="6300000">
                <a:off x="6982037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23" name="별: 꼭짓점 5개 222">
                  <a:extLst>
                    <a:ext uri="{FF2B5EF4-FFF2-40B4-BE49-F238E27FC236}">
                      <a16:creationId xmlns:a16="http://schemas.microsoft.com/office/drawing/2014/main" id="{96219C81-8B81-4146-827E-2B02F6748642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24" name="별: 꼭짓점 5개 223">
                  <a:extLst>
                    <a:ext uri="{FF2B5EF4-FFF2-40B4-BE49-F238E27FC236}">
                      <a16:creationId xmlns:a16="http://schemas.microsoft.com/office/drawing/2014/main" id="{71DFF053-2085-4D5F-ADD0-198C90787E2E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1989E260-B894-4F13-BC8D-226834F3A45C}"/>
                  </a:ext>
                </a:extLst>
              </p:cNvPr>
              <p:cNvGrpSpPr/>
              <p:nvPr/>
            </p:nvGrpSpPr>
            <p:grpSpPr>
              <a:xfrm rot="9900000">
                <a:off x="6984212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21" name="별: 꼭짓점 5개 220">
                  <a:extLst>
                    <a:ext uri="{FF2B5EF4-FFF2-40B4-BE49-F238E27FC236}">
                      <a16:creationId xmlns:a16="http://schemas.microsoft.com/office/drawing/2014/main" id="{3F2CC9F5-AC86-4CB8-9663-72F0A8C532D3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22" name="별: 꼭짓점 5개 221">
                  <a:extLst>
                    <a:ext uri="{FF2B5EF4-FFF2-40B4-BE49-F238E27FC236}">
                      <a16:creationId xmlns:a16="http://schemas.microsoft.com/office/drawing/2014/main" id="{80DA2C16-6C02-4217-97E8-AAC92DA7F6D9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61677524-C64C-4BCE-AC7E-E51C02E389D3}"/>
                  </a:ext>
                </a:extLst>
              </p:cNvPr>
              <p:cNvGrpSpPr/>
              <p:nvPr/>
            </p:nvGrpSpPr>
            <p:grpSpPr>
              <a:xfrm rot="9000000">
                <a:off x="6984212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219" name="별: 꼭짓점 5개 218">
                  <a:extLst>
                    <a:ext uri="{FF2B5EF4-FFF2-40B4-BE49-F238E27FC236}">
                      <a16:creationId xmlns:a16="http://schemas.microsoft.com/office/drawing/2014/main" id="{D726F290-33A5-4CDE-83A3-088C007DBBA9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20" name="별: 꼭짓점 5개 219">
                  <a:extLst>
                    <a:ext uri="{FF2B5EF4-FFF2-40B4-BE49-F238E27FC236}">
                      <a16:creationId xmlns:a16="http://schemas.microsoft.com/office/drawing/2014/main" id="{814C96A8-3AC2-451C-AF62-5606100D9A33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169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16DC4-9B3E-496A-9D30-71381629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360C383-DBCE-4A43-8CB2-A3926D8EAD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61B8F6-5CA0-4546-B6E9-3FE8FD700A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  <a:r>
              <a:rPr lang="en-US" altLang="ko-KR" dirty="0"/>
              <a:t>/</a:t>
            </a:r>
            <a:r>
              <a:rPr lang="ko-KR" altLang="en-US" dirty="0"/>
              <a:t>버전정보</a:t>
            </a:r>
            <a:r>
              <a:rPr lang="en-US" altLang="ko-KR" dirty="0"/>
              <a:t>1/</a:t>
            </a:r>
            <a:r>
              <a:rPr lang="ko-KR" altLang="en-US" dirty="0"/>
              <a:t>버전정보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01C078-C7BB-478A-9347-FEFB02A7A0FC}"/>
              </a:ext>
            </a:extLst>
          </p:cNvPr>
          <p:cNvGrpSpPr/>
          <p:nvPr/>
        </p:nvGrpSpPr>
        <p:grpSpPr>
          <a:xfrm>
            <a:off x="208509" y="2459433"/>
            <a:ext cx="2546437" cy="196422"/>
            <a:chOff x="3715680" y="2386118"/>
            <a:chExt cx="2546437" cy="1964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C2C8E8-EB03-43F2-AD6E-C3F8E666D658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버전정보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45" name="1/2 액자 44">
              <a:extLst>
                <a:ext uri="{FF2B5EF4-FFF2-40B4-BE49-F238E27FC236}">
                  <a16:creationId xmlns:a16="http://schemas.microsoft.com/office/drawing/2014/main" id="{FDD5C954-FBC4-4B58-BF26-B19FE0937FCC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5F0AA8E-44E3-4118-8582-F29B33A6AF3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AB3527E-D55F-4E56-9F75-689B2A952E76}"/>
              </a:ext>
            </a:extLst>
          </p:cNvPr>
          <p:cNvGrpSpPr/>
          <p:nvPr/>
        </p:nvGrpSpPr>
        <p:grpSpPr>
          <a:xfrm>
            <a:off x="208509" y="3869959"/>
            <a:ext cx="2546437" cy="196422"/>
            <a:chOff x="3715680" y="2386118"/>
            <a:chExt cx="2546437" cy="19642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8D0B80F-7027-4600-AACA-8A59908A4DB1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고객센터</a:t>
              </a:r>
            </a:p>
          </p:txBody>
        </p:sp>
        <p:sp>
          <p:nvSpPr>
            <p:cNvPr id="49" name="1/2 액자 48">
              <a:extLst>
                <a:ext uri="{FF2B5EF4-FFF2-40B4-BE49-F238E27FC236}">
                  <a16:creationId xmlns:a16="http://schemas.microsoft.com/office/drawing/2014/main" id="{3F4370D3-D5B2-455E-9F0C-8D41F93E393D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5921769-D103-491D-A1DA-BC397F152EDB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AE532F-81AF-4734-9FFD-498D8CC13BA2}"/>
              </a:ext>
            </a:extLst>
          </p:cNvPr>
          <p:cNvGrpSpPr/>
          <p:nvPr/>
        </p:nvGrpSpPr>
        <p:grpSpPr>
          <a:xfrm>
            <a:off x="208509" y="3399783"/>
            <a:ext cx="2546437" cy="196422"/>
            <a:chOff x="3715680" y="2144049"/>
            <a:chExt cx="2546437" cy="1964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A593F6-1EFF-4123-90F9-A93CF4643863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알림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61" name="1/2 액자 60">
              <a:extLst>
                <a:ext uri="{FF2B5EF4-FFF2-40B4-BE49-F238E27FC236}">
                  <a16:creationId xmlns:a16="http://schemas.microsoft.com/office/drawing/2014/main" id="{294E0723-C83A-4329-8015-D51A0561AEE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BA7E64D-72C4-4F40-8C4F-87E7C86A51C2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3A7F163-6473-48EB-BB97-F199DD753E38}"/>
              </a:ext>
            </a:extLst>
          </p:cNvPr>
          <p:cNvGrpSpPr/>
          <p:nvPr/>
        </p:nvGrpSpPr>
        <p:grpSpPr>
          <a:xfrm>
            <a:off x="208509" y="4340135"/>
            <a:ext cx="2546437" cy="196422"/>
            <a:chOff x="3715680" y="2386118"/>
            <a:chExt cx="2546437" cy="19642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2BF882-FE9D-4DBE-B58F-868B600F3F50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로그아웃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E8CD4F-9342-4CE2-8E31-9BA7C421F655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175C5E7-D399-4A20-95EE-1DDA40275FD7}"/>
              </a:ext>
            </a:extLst>
          </p:cNvPr>
          <p:cNvSpPr txBox="1"/>
          <p:nvPr/>
        </p:nvSpPr>
        <p:spPr>
          <a:xfrm>
            <a:off x="835360" y="1849882"/>
            <a:ext cx="1864854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 err="1">
                <a:latin typeface="+mj-lt"/>
              </a:rPr>
              <a:t>김학생</a:t>
            </a:r>
            <a:endParaRPr lang="ko-KR" altLang="en-US" sz="1050" dirty="0">
              <a:latin typeface="+mj-lt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1DEB5CD-CF41-446E-A407-58831880D036}"/>
              </a:ext>
            </a:extLst>
          </p:cNvPr>
          <p:cNvCxnSpPr>
            <a:cxnSpLocks/>
          </p:cNvCxnSpPr>
          <p:nvPr/>
        </p:nvCxnSpPr>
        <p:spPr>
          <a:xfrm>
            <a:off x="208509" y="2124447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9D498E0-6F65-4794-98D8-14A194190315}"/>
              </a:ext>
            </a:extLst>
          </p:cNvPr>
          <p:cNvSpPr/>
          <p:nvPr/>
        </p:nvSpPr>
        <p:spPr>
          <a:xfrm>
            <a:off x="2225299" y="4332761"/>
            <a:ext cx="497053" cy="155836"/>
          </a:xfrm>
          <a:prstGeom prst="roundRect">
            <a:avLst>
              <a:gd name="adj" fmla="val 2392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4F1519-DCAF-4A30-A433-4E18BD908B5E}"/>
              </a:ext>
            </a:extLst>
          </p:cNvPr>
          <p:cNvSpPr/>
          <p:nvPr/>
        </p:nvSpPr>
        <p:spPr>
          <a:xfrm>
            <a:off x="2179579" y="4307361"/>
            <a:ext cx="591125" cy="210724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1C6CC9-EA9E-49E8-829C-CD1A0C29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9AF9586-93F4-4D61-8D75-67AE2C4A79E2}"/>
              </a:ext>
            </a:extLst>
          </p:cNvPr>
          <p:cNvSpPr/>
          <p:nvPr/>
        </p:nvSpPr>
        <p:spPr>
          <a:xfrm>
            <a:off x="308398" y="6700998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로그아웃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61207A8-BDED-4DFB-A111-49C934D56647}"/>
              </a:ext>
            </a:extLst>
          </p:cNvPr>
          <p:cNvSpPr/>
          <p:nvPr/>
        </p:nvSpPr>
        <p:spPr>
          <a:xfrm>
            <a:off x="1118768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1086FD6D-55D5-4497-B63B-BC7249430928}"/>
              </a:ext>
            </a:extLst>
          </p:cNvPr>
          <p:cNvSpPr/>
          <p:nvPr/>
        </p:nvSpPr>
        <p:spPr>
          <a:xfrm>
            <a:off x="1499434" y="7547095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BC08967-031A-4510-AECE-279E22119E80}"/>
              </a:ext>
            </a:extLst>
          </p:cNvPr>
          <p:cNvCxnSpPr>
            <a:cxnSpLocks/>
          </p:cNvCxnSpPr>
          <p:nvPr/>
        </p:nvCxnSpPr>
        <p:spPr>
          <a:xfrm flipH="1">
            <a:off x="315073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9EF5D-9250-48F6-847E-2A53EFE27441}"/>
              </a:ext>
            </a:extLst>
          </p:cNvPr>
          <p:cNvSpPr txBox="1"/>
          <p:nvPr/>
        </p:nvSpPr>
        <p:spPr>
          <a:xfrm>
            <a:off x="339261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EE710A-65E2-4291-95D9-2B5B3109B8D9}"/>
              </a:ext>
            </a:extLst>
          </p:cNvPr>
          <p:cNvSpPr txBox="1"/>
          <p:nvPr/>
        </p:nvSpPr>
        <p:spPr>
          <a:xfrm>
            <a:off x="3410757" y="3599906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최신 버전을 사용 중입니다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 </a:t>
            </a:r>
            <a:r>
              <a:rPr lang="en-US" altLang="ko-KR" sz="1050" dirty="0">
                <a:latin typeface="+mj-lt"/>
              </a:rPr>
              <a:t>1.0.1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960235-C440-4645-9896-1BB86D190574}"/>
              </a:ext>
            </a:extLst>
          </p:cNvPr>
          <p:cNvSpPr txBox="1"/>
          <p:nvPr/>
        </p:nvSpPr>
        <p:spPr>
          <a:xfrm>
            <a:off x="6302494" y="3413287"/>
            <a:ext cx="1944216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버전을 최신화해주세요</a:t>
            </a:r>
            <a:r>
              <a:rPr lang="en-US" altLang="ko-KR" sz="1050" dirty="0">
                <a:latin typeface="+mj-lt"/>
              </a:rPr>
              <a:t>.</a:t>
            </a:r>
          </a:p>
          <a:p>
            <a:pPr algn="ctr">
              <a:spcBef>
                <a:spcPts val="600"/>
              </a:spcBef>
            </a:pPr>
            <a:r>
              <a:rPr lang="ko-KR" altLang="en-US" sz="1050" dirty="0">
                <a:latin typeface="+mj-lt"/>
              </a:rPr>
              <a:t>현재 버전</a:t>
            </a:r>
            <a:r>
              <a:rPr lang="en-US" altLang="ko-KR" sz="1050" dirty="0">
                <a:latin typeface="+mj-lt"/>
              </a:rPr>
              <a:t> 1.0.0</a:t>
            </a:r>
            <a:endParaRPr lang="ko-KR" altLang="en-US" sz="1050" dirty="0">
              <a:latin typeface="+mj-lt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F1587D-86F4-4981-B746-7EB3ECBE1FBF}"/>
              </a:ext>
            </a:extLst>
          </p:cNvPr>
          <p:cNvSpPr/>
          <p:nvPr/>
        </p:nvSpPr>
        <p:spPr>
          <a:xfrm>
            <a:off x="6704962" y="3944326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업데이트 하기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9CE486B3-504C-4D98-8735-BDD05A9F46FB}"/>
              </a:ext>
            </a:extLst>
          </p:cNvPr>
          <p:cNvCxnSpPr>
            <a:cxnSpLocks/>
          </p:cNvCxnSpPr>
          <p:nvPr/>
        </p:nvCxnSpPr>
        <p:spPr>
          <a:xfrm flipH="1">
            <a:off x="6060614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2ED6C98-FAD2-42D0-B4E9-9F6957683D6E}"/>
              </a:ext>
            </a:extLst>
          </p:cNvPr>
          <p:cNvSpPr txBox="1"/>
          <p:nvPr/>
        </p:nvSpPr>
        <p:spPr>
          <a:xfrm>
            <a:off x="6302494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버전정보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265F3DC-8A42-401E-82B6-8A848A666453}"/>
              </a:ext>
            </a:extLst>
          </p:cNvPr>
          <p:cNvGrpSpPr/>
          <p:nvPr/>
        </p:nvGrpSpPr>
        <p:grpSpPr>
          <a:xfrm>
            <a:off x="208509" y="2929608"/>
            <a:ext cx="2546437" cy="196422"/>
            <a:chOff x="3715680" y="2386118"/>
            <a:chExt cx="2546437" cy="1964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228F03-DF00-497B-A6AB-17CDC83073FD}"/>
                </a:ext>
              </a:extLst>
            </p:cNvPr>
            <p:cNvSpPr txBox="1"/>
            <p:nvPr/>
          </p:nvSpPr>
          <p:spPr>
            <a:xfrm>
              <a:off x="3787688" y="2386118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</a:t>
              </a:r>
              <a:r>
                <a:rPr lang="en-US" altLang="ko-KR" sz="1050" dirty="0">
                  <a:latin typeface="+mj-lt"/>
                </a:rPr>
                <a:t>/</a:t>
              </a:r>
              <a:r>
                <a:rPr lang="ko-KR" altLang="en-US" sz="1050" dirty="0">
                  <a:latin typeface="+mj-lt"/>
                </a:rPr>
                <a:t>보안</a:t>
              </a:r>
            </a:p>
          </p:txBody>
        </p:sp>
        <p:sp>
          <p:nvSpPr>
            <p:cNvPr id="136" name="1/2 액자 135">
              <a:extLst>
                <a:ext uri="{FF2B5EF4-FFF2-40B4-BE49-F238E27FC236}">
                  <a16:creationId xmlns:a16="http://schemas.microsoft.com/office/drawing/2014/main" id="{2AC3D1AB-6604-49AD-BDEA-46F078491C57}"/>
                </a:ext>
              </a:extLst>
            </p:cNvPr>
            <p:cNvSpPr/>
            <p:nvPr/>
          </p:nvSpPr>
          <p:spPr>
            <a:xfrm rot="2700000" flipH="1">
              <a:off x="6102007" y="2424859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7BAB8226-09FE-4364-A42B-141AEED3856A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58254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1FF09A81-EFD1-4756-AC95-BC907950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315557F-2487-41D6-B27F-E51EFD0DB0D8}"/>
              </a:ext>
            </a:extLst>
          </p:cNvPr>
          <p:cNvSpPr/>
          <p:nvPr/>
        </p:nvSpPr>
        <p:spPr>
          <a:xfrm>
            <a:off x="152054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170797C-860C-4A3E-90CF-F02989A4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" y="6231296"/>
            <a:ext cx="257537" cy="23638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74D065FD-D13A-48D0-B535-A38EA3999167}"/>
              </a:ext>
            </a:extLst>
          </p:cNvPr>
          <p:cNvGrpSpPr/>
          <p:nvPr/>
        </p:nvGrpSpPr>
        <p:grpSpPr>
          <a:xfrm>
            <a:off x="2414563" y="6325697"/>
            <a:ext cx="223855" cy="47584"/>
            <a:chOff x="2627421" y="6445739"/>
            <a:chExt cx="223855" cy="47584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CA0A878-404B-4A56-82E2-7529FC439947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3A8FB64-569F-4A08-BB57-0BF92B2345F1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3822123-2B45-40DD-A7D8-56A2AD54902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270AF3EF-D540-48BC-A9A8-1B4A96A1F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9" y="6239086"/>
            <a:ext cx="236610" cy="220806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B6CF9E5-10EC-4BC5-B53A-F344ECB9D9F7}"/>
              </a:ext>
            </a:extLst>
          </p:cNvPr>
          <p:cNvSpPr/>
          <p:nvPr/>
        </p:nvSpPr>
        <p:spPr>
          <a:xfrm>
            <a:off x="2329325" y="6187264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39E7D30F-D0DF-406D-B4A9-90593EBB7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6" y="6219825"/>
            <a:ext cx="259329" cy="259329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7C998C22-D55F-406C-AD97-621D687C516D}"/>
              </a:ext>
            </a:extLst>
          </p:cNvPr>
          <p:cNvGrpSpPr/>
          <p:nvPr/>
        </p:nvGrpSpPr>
        <p:grpSpPr>
          <a:xfrm>
            <a:off x="298270" y="1691473"/>
            <a:ext cx="385720" cy="385720"/>
            <a:chOff x="3389973" y="1911264"/>
            <a:chExt cx="443078" cy="44307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19E7415-4FA8-4AFC-856E-6255863C9BB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B77BAC3-4487-456D-A1F6-B54460626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57C41A7-6363-487C-87F3-03EF1AF45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표 158">
            <a:extLst>
              <a:ext uri="{FF2B5EF4-FFF2-40B4-BE49-F238E27FC236}">
                <a16:creationId xmlns:a16="http://schemas.microsoft.com/office/drawing/2014/main" id="{3A996516-F3EA-4E9D-986F-C738FF2E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34281"/>
              </p:ext>
            </p:extLst>
          </p:nvPr>
        </p:nvGraphicFramePr>
        <p:xfrm>
          <a:off x="8686113" y="898473"/>
          <a:ext cx="156624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 버전이 깔린 경우 버전정보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개인보안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고객센터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(#17)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창 닫기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app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최신 버전으로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16605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675F068-3E85-4567-AD91-00441571E416}"/>
              </a:ext>
            </a:extLst>
          </p:cNvPr>
          <p:cNvSpPr/>
          <p:nvPr/>
        </p:nvSpPr>
        <p:spPr>
          <a:xfrm>
            <a:off x="2412182" y="243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8AEC814-5C3F-4A49-91FE-172241CD647D}"/>
              </a:ext>
            </a:extLst>
          </p:cNvPr>
          <p:cNvSpPr/>
          <p:nvPr/>
        </p:nvSpPr>
        <p:spPr>
          <a:xfrm>
            <a:off x="2412182" y="2889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9A58192-C7AF-43DA-BEC1-FB6FCB3C8A09}"/>
              </a:ext>
            </a:extLst>
          </p:cNvPr>
          <p:cNvSpPr/>
          <p:nvPr/>
        </p:nvSpPr>
        <p:spPr>
          <a:xfrm>
            <a:off x="2412182" y="33396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B957964-374A-48B5-9A17-CA31696DF306}"/>
              </a:ext>
            </a:extLst>
          </p:cNvPr>
          <p:cNvSpPr/>
          <p:nvPr/>
        </p:nvSpPr>
        <p:spPr>
          <a:xfrm>
            <a:off x="2412182" y="38391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BC1C03D-5AD5-46F9-9350-EC0838D729B7}"/>
              </a:ext>
            </a:extLst>
          </p:cNvPr>
          <p:cNvSpPr/>
          <p:nvPr/>
        </p:nvSpPr>
        <p:spPr>
          <a:xfrm>
            <a:off x="2412182" y="42892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AF1CE8F-42F8-4AE4-9A28-DDE92000CD4B}"/>
              </a:ext>
            </a:extLst>
          </p:cNvPr>
          <p:cNvSpPr/>
          <p:nvPr/>
        </p:nvSpPr>
        <p:spPr>
          <a:xfrm>
            <a:off x="459931" y="680510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7D6909D-5F64-48CE-83C1-8358755D0988}"/>
              </a:ext>
            </a:extLst>
          </p:cNvPr>
          <p:cNvSpPr/>
          <p:nvPr/>
        </p:nvSpPr>
        <p:spPr>
          <a:xfrm>
            <a:off x="6646373" y="394432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E8F6CC6-6096-4F75-8305-93F046ACBE0C}"/>
              </a:ext>
            </a:extLst>
          </p:cNvPr>
          <p:cNvSpPr/>
          <p:nvPr/>
        </p:nvSpPr>
        <p:spPr>
          <a:xfrm>
            <a:off x="629706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</p:spTree>
    <p:extLst>
      <p:ext uri="{BB962C8B-B14F-4D97-AF65-F5344CB8AC3E}">
        <p14:creationId xmlns:p14="http://schemas.microsoft.com/office/powerpoint/2010/main" val="96096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83FFA8-82A2-49AB-9293-8928881C62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7481-3DC2-440E-962C-34F7DAF03A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AC0C5-CA1E-4E05-94EE-8365E8E08A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개인보안</a:t>
            </a:r>
            <a:r>
              <a:rPr lang="en-US" altLang="ko-KR" dirty="0"/>
              <a:t>/</a:t>
            </a:r>
            <a:r>
              <a:rPr lang="ko-KR" altLang="en-US" dirty="0"/>
              <a:t>계정정보</a:t>
            </a:r>
            <a:r>
              <a:rPr lang="en-US" altLang="ko-KR" dirty="0"/>
              <a:t>/</a:t>
            </a:r>
            <a:r>
              <a:rPr lang="ko-KR" altLang="en-US" dirty="0"/>
              <a:t>회원탈퇴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C15161-3B2F-4E3B-AC50-47655CDB569E}"/>
              </a:ext>
            </a:extLst>
          </p:cNvPr>
          <p:cNvCxnSpPr>
            <a:cxnSpLocks/>
          </p:cNvCxnSpPr>
          <p:nvPr/>
        </p:nvCxnSpPr>
        <p:spPr>
          <a:xfrm flipH="1">
            <a:off x="267756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6687E2-2428-423E-92AE-D2EDEB3D6241}"/>
              </a:ext>
            </a:extLst>
          </p:cNvPr>
          <p:cNvSpPr txBox="1"/>
          <p:nvPr/>
        </p:nvSpPr>
        <p:spPr>
          <a:xfrm>
            <a:off x="509636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>
                <a:latin typeface="+mj-lt"/>
              </a:rPr>
              <a:t>개인</a:t>
            </a:r>
            <a:r>
              <a:rPr lang="en-US" altLang="ko-KR" sz="1100" b="1" dirty="0">
                <a:latin typeface="+mj-lt"/>
              </a:rPr>
              <a:t>/</a:t>
            </a:r>
            <a:r>
              <a:rPr lang="ko-KR" altLang="en-US" sz="1100" b="1" dirty="0">
                <a:latin typeface="+mj-lt"/>
              </a:rPr>
              <a:t>보안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D97581-F944-4ABB-AFD6-E3441BBA8604}"/>
              </a:ext>
            </a:extLst>
          </p:cNvPr>
          <p:cNvGrpSpPr/>
          <p:nvPr/>
        </p:nvGrpSpPr>
        <p:grpSpPr>
          <a:xfrm>
            <a:off x="250800" y="2180384"/>
            <a:ext cx="2546437" cy="196422"/>
            <a:chOff x="3715680" y="2144049"/>
            <a:chExt cx="2546437" cy="1964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53C750-D5CC-473B-99BE-F508D718AE2D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계정 정보</a:t>
              </a:r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EB20C55B-55B4-4222-8715-ED2D7B2A8E7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4512367-CA6A-4921-9198-137DD95EE7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C92715-A141-4D87-835C-4657F5923610}"/>
              </a:ext>
            </a:extLst>
          </p:cNvPr>
          <p:cNvGrpSpPr/>
          <p:nvPr/>
        </p:nvGrpSpPr>
        <p:grpSpPr>
          <a:xfrm>
            <a:off x="250800" y="2549660"/>
            <a:ext cx="2546437" cy="196422"/>
            <a:chOff x="3715680" y="2144049"/>
            <a:chExt cx="2546437" cy="1964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D53DFF-0CC1-4CB2-ACE4-3000A8AA1641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내 정보 관리</a:t>
              </a: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EC6E7664-3FD1-43E9-AD60-44C5DE68FE50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01F63A4-BFC4-4840-80BD-679D20FF6050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AE427F-C168-4761-B058-0C3FF5E59319}"/>
              </a:ext>
            </a:extLst>
          </p:cNvPr>
          <p:cNvCxnSpPr>
            <a:cxnSpLocks/>
          </p:cNvCxnSpPr>
          <p:nvPr/>
        </p:nvCxnSpPr>
        <p:spPr>
          <a:xfrm flipH="1">
            <a:off x="3163174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8AA39E-90C6-4F64-99FC-F6275C56F6A3}"/>
              </a:ext>
            </a:extLst>
          </p:cNvPr>
          <p:cNvSpPr txBox="1"/>
          <p:nvPr/>
        </p:nvSpPr>
        <p:spPr>
          <a:xfrm>
            <a:off x="3405054" y="1388342"/>
            <a:ext cx="1455400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계정 정보</a:t>
            </a:r>
            <a:endParaRPr lang="en-US" altLang="ko-KR" sz="1100" b="1" dirty="0">
              <a:latin typeface="+mj-lt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FA8F7A-6F6D-4126-B031-F8322F414E1D}"/>
              </a:ext>
            </a:extLst>
          </p:cNvPr>
          <p:cNvCxnSpPr>
            <a:cxnSpLocks/>
          </p:cNvCxnSpPr>
          <p:nvPr/>
        </p:nvCxnSpPr>
        <p:spPr>
          <a:xfrm flipH="1">
            <a:off x="6081932" y="1472980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0E4055-9CC3-4CE2-8DCD-018FE3D75C74}"/>
              </a:ext>
            </a:extLst>
          </p:cNvPr>
          <p:cNvSpPr txBox="1"/>
          <p:nvPr/>
        </p:nvSpPr>
        <p:spPr>
          <a:xfrm>
            <a:off x="6323812" y="1388342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회원탈퇴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10D5D31-0BB7-486B-A6C1-C026B4449210}"/>
              </a:ext>
            </a:extLst>
          </p:cNvPr>
          <p:cNvSpPr/>
          <p:nvPr/>
        </p:nvSpPr>
        <p:spPr>
          <a:xfrm>
            <a:off x="6043491" y="2549602"/>
            <a:ext cx="2453963" cy="798981"/>
          </a:xfrm>
          <a:prstGeom prst="roundRect">
            <a:avLst>
              <a:gd name="adj" fmla="val 7419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회원탈퇴 시 모든 데이터는 삭제됩니다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개월간 재가입이 제한됩니다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. 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0D1BD-6919-4C56-B4AC-870F10FDC4B9}"/>
              </a:ext>
            </a:extLst>
          </p:cNvPr>
          <p:cNvSpPr txBox="1"/>
          <p:nvPr/>
        </p:nvSpPr>
        <p:spPr>
          <a:xfrm>
            <a:off x="6084590" y="4068663"/>
            <a:ext cx="2304256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50" dirty="0">
                <a:latin typeface="+mj-lt"/>
              </a:rPr>
              <a:t>비밀번호를 입력해주세요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DDE34F-56A9-494D-8D1B-807CB062BBF7}"/>
              </a:ext>
            </a:extLst>
          </p:cNvPr>
          <p:cNvSpPr/>
          <p:nvPr/>
        </p:nvSpPr>
        <p:spPr>
          <a:xfrm>
            <a:off x="6124800" y="4263488"/>
            <a:ext cx="2264046" cy="219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191E7B6-A551-4347-BF25-1C8616DF7076}"/>
              </a:ext>
            </a:extLst>
          </p:cNvPr>
          <p:cNvSpPr/>
          <p:nvPr/>
        </p:nvSpPr>
        <p:spPr>
          <a:xfrm>
            <a:off x="6692229" y="4780751"/>
            <a:ext cx="1139280" cy="26133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회원탈퇴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C24A69-2E1A-461B-8E2E-27FC00327826}"/>
              </a:ext>
            </a:extLst>
          </p:cNvPr>
          <p:cNvSpPr/>
          <p:nvPr/>
        </p:nvSpPr>
        <p:spPr>
          <a:xfrm>
            <a:off x="8376068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비밀번호를 확인하시고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시도해주세요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2E748F-37D8-40AA-AED6-9EC8ECFB706B}"/>
              </a:ext>
            </a:extLst>
          </p:cNvPr>
          <p:cNvSpPr/>
          <p:nvPr/>
        </p:nvSpPr>
        <p:spPr>
          <a:xfrm>
            <a:off x="9376772" y="6419193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AF4B051D-0558-49B5-9483-6A69C4B0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41557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계정정보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 정보관리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동의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마케팅 활용 거부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초기값은 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동의 여부에 따라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회원탈퇴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틀린 비밀번호를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(5-2)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43398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E3AF99F9-7100-4ABC-8458-25E048F7DE36}"/>
              </a:ext>
            </a:extLst>
          </p:cNvPr>
          <p:cNvSpPr/>
          <p:nvPr/>
        </p:nvSpPr>
        <p:spPr>
          <a:xfrm>
            <a:off x="2412182" y="21549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069F5A7-9EE7-4082-93C6-089A1B8B9F41}"/>
              </a:ext>
            </a:extLst>
          </p:cNvPr>
          <p:cNvSpPr/>
          <p:nvPr/>
        </p:nvSpPr>
        <p:spPr>
          <a:xfrm>
            <a:off x="2412182" y="252062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F8D83D-D6D2-4302-B906-8A3807B579F5}"/>
              </a:ext>
            </a:extLst>
          </p:cNvPr>
          <p:cNvSpPr/>
          <p:nvPr/>
        </p:nvSpPr>
        <p:spPr>
          <a:xfrm>
            <a:off x="5181250" y="37148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CC45B3-E123-416D-A268-2CD4010177C1}"/>
              </a:ext>
            </a:extLst>
          </p:cNvPr>
          <p:cNvSpPr/>
          <p:nvPr/>
        </p:nvSpPr>
        <p:spPr>
          <a:xfrm>
            <a:off x="8866361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4B897AA-6734-4D43-8D31-6066872181B5}"/>
              </a:ext>
            </a:extLst>
          </p:cNvPr>
          <p:cNvSpPr/>
          <p:nvPr/>
        </p:nvSpPr>
        <p:spPr>
          <a:xfrm>
            <a:off x="5197194" y="450579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8F8AF45-A49F-4D2A-99B3-9913567A8F94}"/>
              </a:ext>
            </a:extLst>
          </p:cNvPr>
          <p:cNvSpPr/>
          <p:nvPr/>
        </p:nvSpPr>
        <p:spPr>
          <a:xfrm>
            <a:off x="6579934" y="484741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3B3F9E2-8A4E-44CB-AAC6-B921882C6167}"/>
              </a:ext>
            </a:extLst>
          </p:cNvPr>
          <p:cNvSpPr/>
          <p:nvPr/>
        </p:nvSpPr>
        <p:spPr>
          <a:xfrm>
            <a:off x="5950724" y="5478455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회원탈퇴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ACA472-E0F0-440B-86B6-64B17F6E473F}"/>
              </a:ext>
            </a:extLst>
          </p:cNvPr>
          <p:cNvSpPr/>
          <p:nvPr/>
        </p:nvSpPr>
        <p:spPr>
          <a:xfrm>
            <a:off x="6761094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A4DE018-7416-45E7-8E19-4611DFE14EA8}"/>
              </a:ext>
            </a:extLst>
          </p:cNvPr>
          <p:cNvSpPr/>
          <p:nvPr/>
        </p:nvSpPr>
        <p:spPr>
          <a:xfrm>
            <a:off x="7141760" y="6324552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D7ED9FE-253A-4BDE-82B5-036BC1E99D5E}"/>
              </a:ext>
            </a:extLst>
          </p:cNvPr>
          <p:cNvSpPr/>
          <p:nvPr/>
        </p:nvSpPr>
        <p:spPr>
          <a:xfrm>
            <a:off x="6441017" y="556023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18A32EF-7CB0-4590-BB1E-CCDAF9EB7159}"/>
              </a:ext>
            </a:extLst>
          </p:cNvPr>
          <p:cNvSpPr/>
          <p:nvPr/>
        </p:nvSpPr>
        <p:spPr>
          <a:xfrm>
            <a:off x="3660540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E9B819-2119-47A7-A3AA-46949652CF15}"/>
              </a:ext>
            </a:extLst>
          </p:cNvPr>
          <p:cNvGrpSpPr/>
          <p:nvPr/>
        </p:nvGrpSpPr>
        <p:grpSpPr>
          <a:xfrm>
            <a:off x="3090883" y="2238639"/>
            <a:ext cx="2546437" cy="408336"/>
            <a:chOff x="3090883" y="2238639"/>
            <a:chExt cx="2546437" cy="4083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9BC7B-B687-430E-AD43-D85054C1E88D}"/>
                </a:ext>
              </a:extLst>
            </p:cNvPr>
            <p:cNvSpPr txBox="1"/>
            <p:nvPr/>
          </p:nvSpPr>
          <p:spPr>
            <a:xfrm>
              <a:off x="3204270" y="2238639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내 계정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3CA31D-ABD9-4FD5-8C16-07770A231F98}"/>
                </a:ext>
              </a:extLst>
            </p:cNvPr>
            <p:cNvSpPr txBox="1"/>
            <p:nvPr/>
          </p:nvSpPr>
          <p:spPr>
            <a:xfrm>
              <a:off x="3204270" y="2408390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asdf1234@naver.com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249D81E-0AAC-4E57-A275-AF552069683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264697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066EBD-B848-4B40-AED0-76E98414FBD2}"/>
              </a:ext>
            </a:extLst>
          </p:cNvPr>
          <p:cNvGrpSpPr/>
          <p:nvPr/>
        </p:nvGrpSpPr>
        <p:grpSpPr>
          <a:xfrm>
            <a:off x="3090883" y="3056835"/>
            <a:ext cx="2546437" cy="413576"/>
            <a:chOff x="3090883" y="2988543"/>
            <a:chExt cx="2546437" cy="4135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40C54-9CDC-4A81-9A3B-36E29A729EEC}"/>
                </a:ext>
              </a:extLst>
            </p:cNvPr>
            <p:cNvSpPr txBox="1"/>
            <p:nvPr/>
          </p:nvSpPr>
          <p:spPr>
            <a:xfrm>
              <a:off x="3204270" y="2988543"/>
              <a:ext cx="1864854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가입일자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36736-2C28-4531-AB6A-8FA3666567A4}"/>
                </a:ext>
              </a:extLst>
            </p:cNvPr>
            <p:cNvSpPr txBox="1"/>
            <p:nvPr/>
          </p:nvSpPr>
          <p:spPr>
            <a:xfrm>
              <a:off x="3204270" y="3158294"/>
              <a:ext cx="186485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100" dirty="0">
                  <a:latin typeface="+mj-lt"/>
                </a:rPr>
                <a:t>2021-01-01</a:t>
              </a:r>
              <a:endParaRPr lang="ko-KR" altLang="en-US" sz="1100" dirty="0">
                <a:latin typeface="+mj-lt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4C5BCF5-F347-44D3-8275-3E68AC54A710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402119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5691CB-9D48-431C-870E-0CEF3E8A147F}"/>
              </a:ext>
            </a:extLst>
          </p:cNvPr>
          <p:cNvGrpSpPr/>
          <p:nvPr/>
        </p:nvGrpSpPr>
        <p:grpSpPr>
          <a:xfrm>
            <a:off x="3090883" y="3880271"/>
            <a:ext cx="2546437" cy="230182"/>
            <a:chOff x="3090883" y="3753828"/>
            <a:chExt cx="2546437" cy="230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C4760FC-6BA1-4E7B-9CD5-0BAF823A0A33}"/>
                </a:ext>
              </a:extLst>
            </p:cNvPr>
            <p:cNvGrpSpPr/>
            <p:nvPr/>
          </p:nvGrpSpPr>
          <p:grpSpPr>
            <a:xfrm>
              <a:off x="3204270" y="3753828"/>
              <a:ext cx="2304256" cy="161583"/>
              <a:chOff x="3204270" y="3753828"/>
              <a:chExt cx="2304256" cy="16158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67FD00-2879-42B1-8B8D-DCDDDD608AB0}"/>
                  </a:ext>
                </a:extLst>
              </p:cNvPr>
              <p:cNvSpPr txBox="1"/>
              <p:nvPr/>
            </p:nvSpPr>
            <p:spPr>
              <a:xfrm>
                <a:off x="3204270" y="3753828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개인 정보 마케팅 활용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11EB58-513D-46E1-9DE1-DE389AE090C1}"/>
                  </a:ext>
                </a:extLst>
              </p:cNvPr>
              <p:cNvSpPr/>
              <p:nvPr/>
            </p:nvSpPr>
            <p:spPr>
              <a:xfrm>
                <a:off x="5292502" y="3784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6A46DFA-9891-4BA8-B4A2-E6B2B6FF81B4}"/>
                  </a:ext>
                </a:extLst>
              </p:cNvPr>
              <p:cNvSpPr/>
              <p:nvPr/>
            </p:nvSpPr>
            <p:spPr>
              <a:xfrm>
                <a:off x="5414293" y="3803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0742F9-B8DA-4703-B05F-B887EFDF5E2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3984010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989545-278D-42F9-B8B8-D62E9A832519}"/>
              </a:ext>
            </a:extLst>
          </p:cNvPr>
          <p:cNvGrpSpPr/>
          <p:nvPr/>
        </p:nvGrpSpPr>
        <p:grpSpPr>
          <a:xfrm>
            <a:off x="3090883" y="4520313"/>
            <a:ext cx="2546437" cy="239552"/>
            <a:chOff x="3090883" y="4520313"/>
            <a:chExt cx="2546437" cy="23955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60F9808-C8F4-4F66-9CEA-E201D3290E6D}"/>
                </a:ext>
              </a:extLst>
            </p:cNvPr>
            <p:cNvGrpSpPr/>
            <p:nvPr/>
          </p:nvGrpSpPr>
          <p:grpSpPr>
            <a:xfrm>
              <a:off x="3204270" y="4520313"/>
              <a:ext cx="2312997" cy="161583"/>
              <a:chOff x="3781672" y="2144049"/>
              <a:chExt cx="2312997" cy="16158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65BA41-5718-4106-AC64-DE828E9D26AC}"/>
                  </a:ext>
                </a:extLst>
              </p:cNvPr>
              <p:cNvSpPr txBox="1"/>
              <p:nvPr/>
            </p:nvSpPr>
            <p:spPr>
              <a:xfrm>
                <a:off x="3781672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>
                    <a:latin typeface="+mj-lt"/>
                  </a:rPr>
                  <a:t>회원탈퇴</a:t>
                </a:r>
              </a:p>
            </p:txBody>
          </p:sp>
          <p:sp>
            <p:nvSpPr>
              <p:cNvPr id="55" name="1/2 액자 54">
                <a:extLst>
                  <a:ext uri="{FF2B5EF4-FFF2-40B4-BE49-F238E27FC236}">
                    <a16:creationId xmlns:a16="http://schemas.microsoft.com/office/drawing/2014/main" id="{837ED10B-B206-4DCB-AFA5-3F8FDC960910}"/>
                  </a:ext>
                </a:extLst>
              </p:cNvPr>
              <p:cNvSpPr/>
              <p:nvPr/>
            </p:nvSpPr>
            <p:spPr>
              <a:xfrm rot="2700000" flipH="1">
                <a:off x="6010567" y="2182790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483C3F1-8522-499B-B249-3BBC10FADB5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883" y="4759865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9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F041DC0-6273-4BCF-AA55-5090E02C87EC}"/>
              </a:ext>
            </a:extLst>
          </p:cNvPr>
          <p:cNvGrpSpPr/>
          <p:nvPr/>
        </p:nvGrpSpPr>
        <p:grpSpPr>
          <a:xfrm>
            <a:off x="1131116" y="1788718"/>
            <a:ext cx="748990" cy="748990"/>
            <a:chOff x="3389973" y="1911264"/>
            <a:chExt cx="443078" cy="44307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F4B4E7F-00B6-4C60-B284-7E415691EF01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0A9F7E6-C76C-4899-8989-0B45F02F2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5E10260-EE1E-4D00-94FA-C5B7F29A0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D7F9E-81D4-446A-B71E-6215A83525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7DA921E-6246-47FD-90A8-36951A0705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E70EA9-3492-4CCF-8163-95D3F6F19E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내정보관리</a:t>
            </a:r>
            <a:r>
              <a:rPr lang="en-US" altLang="ko-KR" dirty="0"/>
              <a:t>/</a:t>
            </a:r>
            <a:r>
              <a:rPr lang="ko-KR" altLang="en-US" dirty="0" err="1"/>
              <a:t>알림설정</a:t>
            </a:r>
            <a:r>
              <a:rPr lang="en-US" altLang="ko-KR" dirty="0"/>
              <a:t>1/</a:t>
            </a:r>
            <a:r>
              <a:rPr lang="ko-KR" altLang="en-US" dirty="0" err="1"/>
              <a:t>알림설정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B5C094-46EA-4F5B-8A6E-09E91E5FEB5D}"/>
              </a:ext>
            </a:extLst>
          </p:cNvPr>
          <p:cNvGrpSpPr/>
          <p:nvPr/>
        </p:nvGrpSpPr>
        <p:grpSpPr>
          <a:xfrm>
            <a:off x="1676607" y="2360227"/>
            <a:ext cx="163026" cy="163026"/>
            <a:chOff x="7164710" y="3086392"/>
            <a:chExt cx="257244" cy="2572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3521B2-7512-4E9A-B8AC-B2FA8998959E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4AA4658-CCEB-4DFA-8438-A08D510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003847-C946-4BEA-9BBC-2C8A233EF55B}"/>
              </a:ext>
            </a:extLst>
          </p:cNvPr>
          <p:cNvGrpSpPr/>
          <p:nvPr/>
        </p:nvGrpSpPr>
        <p:grpSpPr>
          <a:xfrm>
            <a:off x="243512" y="2838641"/>
            <a:ext cx="2356681" cy="246221"/>
            <a:chOff x="5940574" y="1744262"/>
            <a:chExt cx="2356681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C228F-F67C-422B-B5EE-FC5EEC551035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475A4A-557A-4E65-8802-283FEBC98067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김학생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                       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(3/10)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1FCD25-530B-4105-915D-78968C53DBE9}"/>
              </a:ext>
            </a:extLst>
          </p:cNvPr>
          <p:cNvGrpSpPr/>
          <p:nvPr/>
        </p:nvGrpSpPr>
        <p:grpSpPr>
          <a:xfrm>
            <a:off x="266754" y="3675784"/>
            <a:ext cx="2333439" cy="495185"/>
            <a:chOff x="5970385" y="1749450"/>
            <a:chExt cx="2333439" cy="4951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6F1EFC-3F63-4138-A9F3-38F2AE3C01AE}"/>
                </a:ext>
              </a:extLst>
            </p:cNvPr>
            <p:cNvSpPr txBox="1"/>
            <p:nvPr/>
          </p:nvSpPr>
          <p:spPr>
            <a:xfrm>
              <a:off x="5970385" y="1749450"/>
              <a:ext cx="12348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108299-8A71-48A2-A9B0-A2BB33FFB2C0}"/>
                </a:ext>
              </a:extLst>
            </p:cNvPr>
            <p:cNvSpPr/>
            <p:nvPr/>
          </p:nvSpPr>
          <p:spPr>
            <a:xfrm>
              <a:off x="6059671" y="199841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3B7DF2-5F59-4ECE-8BB8-84AE37F5F9CD}"/>
              </a:ext>
            </a:extLst>
          </p:cNvPr>
          <p:cNvGrpSpPr/>
          <p:nvPr/>
        </p:nvGrpSpPr>
        <p:grpSpPr>
          <a:xfrm>
            <a:off x="266754" y="4224425"/>
            <a:ext cx="2333439" cy="495185"/>
            <a:chOff x="5970385" y="1696170"/>
            <a:chExt cx="2333439" cy="4951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77A1C7-341F-4E53-B818-336F627FEE41}"/>
                </a:ext>
              </a:extLst>
            </p:cNvPr>
            <p:cNvSpPr txBox="1"/>
            <p:nvPr/>
          </p:nvSpPr>
          <p:spPr>
            <a:xfrm>
              <a:off x="5970385" y="1696170"/>
              <a:ext cx="13717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비밀번호 변경 확인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5613C9-7EEA-449C-82A9-32AE1516B34E}"/>
                </a:ext>
              </a:extLst>
            </p:cNvPr>
            <p:cNvSpPr/>
            <p:nvPr/>
          </p:nvSpPr>
          <p:spPr>
            <a:xfrm>
              <a:off x="6059671" y="1945134"/>
              <a:ext cx="2244153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901123-D9C6-4E6F-BCB3-6535CDB12E3F}"/>
              </a:ext>
            </a:extLst>
          </p:cNvPr>
          <p:cNvGrpSpPr/>
          <p:nvPr/>
        </p:nvGrpSpPr>
        <p:grpSpPr>
          <a:xfrm>
            <a:off x="243512" y="3198681"/>
            <a:ext cx="2356681" cy="246221"/>
            <a:chOff x="5940574" y="1744262"/>
            <a:chExt cx="2356681" cy="2462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E08CB1-889D-4817-8FBF-7BA9192E3B5B}"/>
                </a:ext>
              </a:extLst>
            </p:cNvPr>
            <p:cNvSpPr txBox="1"/>
            <p:nvPr/>
          </p:nvSpPr>
          <p:spPr>
            <a:xfrm>
              <a:off x="5940574" y="1749450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이메일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CA023F-8D0B-4280-AFF1-E379988AFB48}"/>
                </a:ext>
              </a:extLst>
            </p:cNvPr>
            <p:cNvSpPr/>
            <p:nvPr/>
          </p:nvSpPr>
          <p:spPr>
            <a:xfrm>
              <a:off x="6491560" y="1744262"/>
              <a:ext cx="1805695" cy="2462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asd1234@naver.com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03D029-42F6-40AF-9645-BB3141291845}"/>
              </a:ext>
            </a:extLst>
          </p:cNvPr>
          <p:cNvGrpSpPr/>
          <p:nvPr/>
        </p:nvGrpSpPr>
        <p:grpSpPr>
          <a:xfrm>
            <a:off x="266754" y="4939888"/>
            <a:ext cx="2403786" cy="784959"/>
            <a:chOff x="3186992" y="4970619"/>
            <a:chExt cx="2403786" cy="78495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3FCF71-029A-4E70-B403-D7749D89D3BF}"/>
                </a:ext>
              </a:extLst>
            </p:cNvPr>
            <p:cNvGrpSpPr/>
            <p:nvPr/>
          </p:nvGrpSpPr>
          <p:grpSpPr>
            <a:xfrm>
              <a:off x="3186992" y="4970619"/>
              <a:ext cx="1680283" cy="784959"/>
              <a:chOff x="5970385" y="1749450"/>
              <a:chExt cx="1680283" cy="78495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BF6487-D6A1-4248-B469-458894B47B90}"/>
                  </a:ext>
                </a:extLst>
              </p:cNvPr>
              <p:cNvSpPr txBox="1"/>
              <p:nvPr/>
            </p:nvSpPr>
            <p:spPr>
              <a:xfrm>
                <a:off x="5970385" y="1749450"/>
                <a:ext cx="137175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/>
                  <a:t>핸드폰 번호</a:t>
                </a:r>
                <a:endParaRPr lang="ko-KR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8B6A35-052D-425B-B07D-A20AD0BFE4EA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E58F7D-7449-41B9-ACD5-CD71727FA5E4}"/>
                  </a:ext>
                </a:extLst>
              </p:cNvPr>
              <p:cNvSpPr/>
              <p:nvPr/>
            </p:nvSpPr>
            <p:spPr>
              <a:xfrm>
                <a:off x="6715146" y="2288188"/>
                <a:ext cx="935522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ko-KR" altLang="en-US" sz="90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인증번호 입력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A65F91A-BC38-48E9-8BB5-B3BE8C8FB1FA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전송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B26BC71-BFFD-4C71-9782-B6C923851ED8}"/>
                </a:ext>
              </a:extLst>
            </p:cNvPr>
            <p:cNvSpPr/>
            <p:nvPr/>
          </p:nvSpPr>
          <p:spPr>
            <a:xfrm>
              <a:off x="4897055" y="5509357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확인</a:t>
              </a:r>
            </a:p>
          </p:txBody>
        </p:sp>
      </p:grpSp>
      <p:sp>
        <p:nvSpPr>
          <p:cNvPr id="38" name="사각형: 둥근 모서리 259">
            <a:extLst>
              <a:ext uri="{FF2B5EF4-FFF2-40B4-BE49-F238E27FC236}">
                <a16:creationId xmlns:a16="http://schemas.microsoft.com/office/drawing/2014/main" id="{512564B5-F314-4C81-B2C7-6B9BF3A1BF11}"/>
              </a:ext>
            </a:extLst>
          </p:cNvPr>
          <p:cNvSpPr/>
          <p:nvPr/>
        </p:nvSpPr>
        <p:spPr>
          <a:xfrm>
            <a:off x="1029294" y="61568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수정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6B105A-FEA7-4F42-992F-F9910C8449ED}"/>
              </a:ext>
            </a:extLst>
          </p:cNvPr>
          <p:cNvCxnSpPr>
            <a:cxnSpLocks/>
          </p:cNvCxnSpPr>
          <p:nvPr/>
        </p:nvCxnSpPr>
        <p:spPr>
          <a:xfrm flipH="1">
            <a:off x="240826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0CED26-C498-4C61-BB35-8760E2923102}"/>
              </a:ext>
            </a:extLst>
          </p:cNvPr>
          <p:cNvSpPr txBox="1"/>
          <p:nvPr/>
        </p:nvSpPr>
        <p:spPr>
          <a:xfrm>
            <a:off x="484751" y="1362298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내 정보 관리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9E7B03-DD5B-4401-A3B0-733607617A59}"/>
              </a:ext>
            </a:extLst>
          </p:cNvPr>
          <p:cNvCxnSpPr>
            <a:cxnSpLocks/>
          </p:cNvCxnSpPr>
          <p:nvPr/>
        </p:nvCxnSpPr>
        <p:spPr>
          <a:xfrm flipH="1">
            <a:off x="3163377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0A98C6-5657-4370-AB01-98D123CAF42E}"/>
              </a:ext>
            </a:extLst>
          </p:cNvPr>
          <p:cNvSpPr txBox="1"/>
          <p:nvPr/>
        </p:nvSpPr>
        <p:spPr>
          <a:xfrm>
            <a:off x="3405257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4E0100-CB75-4C65-8658-8C59F3F867BE}"/>
              </a:ext>
            </a:extLst>
          </p:cNvPr>
          <p:cNvGrpSpPr/>
          <p:nvPr/>
        </p:nvGrpSpPr>
        <p:grpSpPr>
          <a:xfrm>
            <a:off x="3106026" y="2220403"/>
            <a:ext cx="2546437" cy="196422"/>
            <a:chOff x="265071" y="2321999"/>
            <a:chExt cx="2546437" cy="19642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7109CF5-4E62-456F-9C0B-FC790DB3B15A}"/>
                </a:ext>
              </a:extLst>
            </p:cNvPr>
            <p:cNvGrpSpPr/>
            <p:nvPr/>
          </p:nvGrpSpPr>
          <p:grpSpPr>
            <a:xfrm>
              <a:off x="265071" y="2321999"/>
              <a:ext cx="2546437" cy="196422"/>
              <a:chOff x="3715680" y="2144049"/>
              <a:chExt cx="2546437" cy="1964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126096-3B4C-4D0E-B28E-128D7A5F3673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CD371E7-DCD4-4047-A4D4-C3B5BFE11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1BB6EAF-26FF-453E-95FA-0F28E45AE668}"/>
                </a:ext>
              </a:extLst>
            </p:cNvPr>
            <p:cNvGrpSpPr/>
            <p:nvPr/>
          </p:nvGrpSpPr>
          <p:grpSpPr>
            <a:xfrm>
              <a:off x="2521251" y="2350941"/>
              <a:ext cx="216024" cy="112460"/>
              <a:chOff x="4140374" y="2412479"/>
              <a:chExt cx="216024" cy="11246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508A34F-B55C-49E9-AF3E-5EECDEA0192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D951D0E-D90E-464A-BC08-F4E63C201B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481657-3BED-4ABD-8864-AC3F0EC9BAC7}"/>
              </a:ext>
            </a:extLst>
          </p:cNvPr>
          <p:cNvGrpSpPr/>
          <p:nvPr/>
        </p:nvGrpSpPr>
        <p:grpSpPr>
          <a:xfrm>
            <a:off x="3106026" y="3273427"/>
            <a:ext cx="2546437" cy="196422"/>
            <a:chOff x="265071" y="3205261"/>
            <a:chExt cx="2546437" cy="1964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BA74354-012D-480B-A99A-21F406E73391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874456-71D7-405D-BDB1-0304BDD0A3C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 dirty="0" err="1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4CA89D43-838D-4E02-A6A4-90B0B2C49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F013031-9E08-432A-9E36-568C6459A6C4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9634E22-A5F3-438F-A748-A285CB0FB21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E1C6171-E46B-4FEC-9514-4DF9CF16BEC0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63C4F15-7C1D-4038-9F90-1792CFD86032}"/>
              </a:ext>
            </a:extLst>
          </p:cNvPr>
          <p:cNvCxnSpPr>
            <a:cxnSpLocks/>
          </p:cNvCxnSpPr>
          <p:nvPr/>
        </p:nvCxnSpPr>
        <p:spPr>
          <a:xfrm flipH="1">
            <a:off x="6075354" y="1446936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CEE743-DF42-4583-9219-02E660666BC6}"/>
              </a:ext>
            </a:extLst>
          </p:cNvPr>
          <p:cNvSpPr txBox="1"/>
          <p:nvPr/>
        </p:nvSpPr>
        <p:spPr>
          <a:xfrm>
            <a:off x="6317234" y="1362298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36A08E5-08FC-4406-85B2-7890B44F3F4A}"/>
              </a:ext>
            </a:extLst>
          </p:cNvPr>
          <p:cNvGrpSpPr/>
          <p:nvPr/>
        </p:nvGrpSpPr>
        <p:grpSpPr>
          <a:xfrm>
            <a:off x="5965250" y="2220403"/>
            <a:ext cx="2546437" cy="196422"/>
            <a:chOff x="3050407" y="2321999"/>
            <a:chExt cx="2546437" cy="196422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572C602-69BD-4E3F-B5D5-E0A5A271CDE4}"/>
                </a:ext>
              </a:extLst>
            </p:cNvPr>
            <p:cNvGrpSpPr/>
            <p:nvPr/>
          </p:nvGrpSpPr>
          <p:grpSpPr>
            <a:xfrm>
              <a:off x="3050407" y="2321999"/>
              <a:ext cx="2546437" cy="196422"/>
              <a:chOff x="3715680" y="2144049"/>
              <a:chExt cx="2546437" cy="19642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E71A25-8859-44DB-A0C7-55578474CFBD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ko-KR" sz="1050" dirty="0">
                    <a:latin typeface="+mj-lt"/>
                  </a:rPr>
                  <a:t>PUSH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060C178-7266-48A3-8975-3FFBCE8A3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F65F097-589C-4E7D-90F6-F1E7397FB3E4}"/>
                </a:ext>
              </a:extLst>
            </p:cNvPr>
            <p:cNvGrpSpPr/>
            <p:nvPr/>
          </p:nvGrpSpPr>
          <p:grpSpPr>
            <a:xfrm>
              <a:off x="5306587" y="2350941"/>
              <a:ext cx="216024" cy="112460"/>
              <a:chOff x="4140374" y="2412479"/>
              <a:chExt cx="216024" cy="112460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0C71036D-48DD-4CB6-B07F-35DECB52C084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2C1AE31-059C-49EF-B5A1-093E45417BDC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E75F76F-B4F6-4AB9-988C-19EB14ACAAE3}"/>
              </a:ext>
            </a:extLst>
          </p:cNvPr>
          <p:cNvGrpSpPr/>
          <p:nvPr/>
        </p:nvGrpSpPr>
        <p:grpSpPr>
          <a:xfrm>
            <a:off x="5965250" y="3273427"/>
            <a:ext cx="2546437" cy="196422"/>
            <a:chOff x="3050407" y="3166919"/>
            <a:chExt cx="2546437" cy="19642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DA78AC7-0A8D-4A80-BA64-30894A620830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DA57829-105D-4B29-A32B-F174B2EF371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피드</a:t>
                </a:r>
                <a:r>
                  <a:rPr lang="ko-KR" altLang="en-US" sz="1050" dirty="0">
                    <a:latin typeface="+mj-lt"/>
                  </a:rPr>
                  <a:t> 알림</a:t>
                </a: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D84391A-3574-4A50-8A05-E9BA099C3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7FF64D-984C-4BE4-B0C6-417F313EA02E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E5E9E1CB-1D42-453A-A99D-1EE7E5CD5D2D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C4F2978-26BC-40E0-A60A-A24C2F6A1FA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71D4CBA-5F3F-45D3-A533-D1E0DEA79AFE}"/>
              </a:ext>
            </a:extLst>
          </p:cNvPr>
          <p:cNvGrpSpPr/>
          <p:nvPr/>
        </p:nvGrpSpPr>
        <p:grpSpPr>
          <a:xfrm>
            <a:off x="3106026" y="2746915"/>
            <a:ext cx="2546437" cy="196422"/>
            <a:chOff x="265071" y="2914344"/>
            <a:chExt cx="2546437" cy="19642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8F5D14-425E-43D9-BCF9-30EC3B89CEE9}"/>
                </a:ext>
              </a:extLst>
            </p:cNvPr>
            <p:cNvGrpSpPr/>
            <p:nvPr/>
          </p:nvGrpSpPr>
          <p:grpSpPr>
            <a:xfrm>
              <a:off x="265071" y="2914344"/>
              <a:ext cx="2546437" cy="196422"/>
              <a:chOff x="3715680" y="2144049"/>
              <a:chExt cx="2546437" cy="19642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CDA5EB-F089-463C-BDD6-00E86DD2B0CE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쪽지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F579DE3-6006-46A3-92D8-3F00364C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D282536-29A0-4C5A-A11E-5225ACC231A2}"/>
                </a:ext>
              </a:extLst>
            </p:cNvPr>
            <p:cNvGrpSpPr/>
            <p:nvPr/>
          </p:nvGrpSpPr>
          <p:grpSpPr>
            <a:xfrm>
              <a:off x="2412182" y="2943286"/>
              <a:ext cx="216024" cy="112460"/>
              <a:chOff x="4140374" y="2412479"/>
              <a:chExt cx="216024" cy="112460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8500A0C0-36A8-4F8C-B4FD-1B9923806C97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5563C61-E8A6-423C-A50C-A4D96D2B2B06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C5C4387-8200-418B-8B86-9257530130E4}"/>
              </a:ext>
            </a:extLst>
          </p:cNvPr>
          <p:cNvGrpSpPr/>
          <p:nvPr/>
        </p:nvGrpSpPr>
        <p:grpSpPr>
          <a:xfrm>
            <a:off x="5965250" y="2746915"/>
            <a:ext cx="2546437" cy="196422"/>
            <a:chOff x="3050407" y="2814649"/>
            <a:chExt cx="2546437" cy="19642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DFC262A-6F81-4F96-962D-1B72B6861C7E}"/>
                </a:ext>
              </a:extLst>
            </p:cNvPr>
            <p:cNvGrpSpPr/>
            <p:nvPr/>
          </p:nvGrpSpPr>
          <p:grpSpPr>
            <a:xfrm>
              <a:off x="3050407" y="2814649"/>
              <a:ext cx="2546437" cy="196422"/>
              <a:chOff x="3715680" y="2144049"/>
              <a:chExt cx="2546437" cy="196422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73792D0-082B-4DB3-9767-311164F02C01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쪽지 </a:t>
                </a:r>
                <a:r>
                  <a:rPr lang="ko-KR" altLang="en-US" sz="1050" dirty="0">
                    <a:latin typeface="+mj-lt"/>
                  </a:rPr>
                  <a:t>알림</a:t>
                </a: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D7C2711-7193-4B4D-BAF6-0483F32401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562DBA4-C8A3-4641-8935-3EDB0C7CE4E7}"/>
                </a:ext>
              </a:extLst>
            </p:cNvPr>
            <p:cNvGrpSpPr/>
            <p:nvPr/>
          </p:nvGrpSpPr>
          <p:grpSpPr>
            <a:xfrm>
              <a:off x="5220494" y="2836727"/>
              <a:ext cx="216024" cy="112460"/>
              <a:chOff x="4140374" y="2412479"/>
              <a:chExt cx="216024" cy="11246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D8F159E7-2917-4057-98DA-13739AE48F35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E9BE7EA-B409-457F-874E-8F087BB3A704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122" name="표 158">
            <a:extLst>
              <a:ext uri="{FF2B5EF4-FFF2-40B4-BE49-F238E27FC236}">
                <a16:creationId xmlns:a16="http://schemas.microsoft.com/office/drawing/2014/main" id="{BBD504C4-1D69-4D8A-A720-353C2C4A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53029"/>
              </p:ext>
            </p:extLst>
          </p:nvPr>
        </p:nvGraphicFramePr>
        <p:xfrm>
          <a:off x="8686113" y="898473"/>
          <a:ext cx="156624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사진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한글만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글자수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번호로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인증 번호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인증번호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인증번호가 다를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(4-1)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변경내용 저장 후 개인보안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기본값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알림 기능 비활성화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팝업 허용 전체 오프 및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버튼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1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팝업 허용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버튼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0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쪽지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2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943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토글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 및 광고 알림 기능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08295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id="{A46843B4-8B0E-4F20-A3FE-30710E98C50A}"/>
              </a:ext>
            </a:extLst>
          </p:cNvPr>
          <p:cNvSpPr/>
          <p:nvPr/>
        </p:nvSpPr>
        <p:spPr>
          <a:xfrm>
            <a:off x="1836118" y="229872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EDFE4B-F2BD-4FA0-9ED1-34E9A4C1D536}"/>
              </a:ext>
            </a:extLst>
          </p:cNvPr>
          <p:cNvSpPr/>
          <p:nvPr/>
        </p:nvSpPr>
        <p:spPr>
          <a:xfrm>
            <a:off x="2677997" y="51993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2CF1B0B-7C72-4176-93F5-FC34039E5B42}"/>
              </a:ext>
            </a:extLst>
          </p:cNvPr>
          <p:cNvSpPr/>
          <p:nvPr/>
        </p:nvSpPr>
        <p:spPr>
          <a:xfrm>
            <a:off x="2677997" y="55021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67CA9F0-EA7F-461D-84C8-16AB71F6AEAE}"/>
              </a:ext>
            </a:extLst>
          </p:cNvPr>
          <p:cNvSpPr/>
          <p:nvPr/>
        </p:nvSpPr>
        <p:spPr>
          <a:xfrm>
            <a:off x="5329443" y="206455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B4BDB6A-33F2-487A-9838-DBEE08869E65}"/>
              </a:ext>
            </a:extLst>
          </p:cNvPr>
          <p:cNvSpPr/>
          <p:nvPr/>
        </p:nvSpPr>
        <p:spPr>
          <a:xfrm>
            <a:off x="8059168" y="210854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D08AEF6-E7CD-4476-B369-C9966A029AB7}"/>
              </a:ext>
            </a:extLst>
          </p:cNvPr>
          <p:cNvSpPr/>
          <p:nvPr/>
        </p:nvSpPr>
        <p:spPr>
          <a:xfrm>
            <a:off x="7979299" y="27178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0EB4C6B-CAB9-45F4-A242-9C739D498159}"/>
              </a:ext>
            </a:extLst>
          </p:cNvPr>
          <p:cNvSpPr/>
          <p:nvPr/>
        </p:nvSpPr>
        <p:spPr>
          <a:xfrm>
            <a:off x="7979299" y="32777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2191D43-FB28-488C-998A-B6A26A37F146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CDB6176-E10B-4A1F-AF94-C1F270C1C03B}"/>
              </a:ext>
            </a:extLst>
          </p:cNvPr>
          <p:cNvSpPr/>
          <p:nvPr/>
        </p:nvSpPr>
        <p:spPr>
          <a:xfrm>
            <a:off x="72371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EF6869F-AF16-482F-8601-EB2AAC8B2177}"/>
              </a:ext>
            </a:extLst>
          </p:cNvPr>
          <p:cNvSpPr/>
          <p:nvPr/>
        </p:nvSpPr>
        <p:spPr>
          <a:xfrm>
            <a:off x="2443568" y="284219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F7A8C30-2E0C-4FC6-B548-3ED485AC6EA1}"/>
              </a:ext>
            </a:extLst>
          </p:cNvPr>
          <p:cNvSpPr/>
          <p:nvPr/>
        </p:nvSpPr>
        <p:spPr>
          <a:xfrm>
            <a:off x="-33894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인증번호가 틀립니다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4952B515-248F-476B-B4C5-F7333A01DAA8}"/>
              </a:ext>
            </a:extLst>
          </p:cNvPr>
          <p:cNvSpPr/>
          <p:nvPr/>
        </p:nvSpPr>
        <p:spPr>
          <a:xfrm>
            <a:off x="966810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B2A7FC6-EAEF-4236-9EEB-90D6F725E132}"/>
              </a:ext>
            </a:extLst>
          </p:cNvPr>
          <p:cNvSpPr/>
          <p:nvPr/>
        </p:nvSpPr>
        <p:spPr>
          <a:xfrm>
            <a:off x="295627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B2396DD-6745-477F-95E2-CA1A96650C98}"/>
              </a:ext>
            </a:extLst>
          </p:cNvPr>
          <p:cNvSpPr/>
          <p:nvPr/>
        </p:nvSpPr>
        <p:spPr>
          <a:xfrm>
            <a:off x="1816364" y="618862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591F2D7B-8BB8-4FE7-8EAA-67035A1E0158}"/>
              </a:ext>
            </a:extLst>
          </p:cNvPr>
          <p:cNvSpPr/>
          <p:nvPr/>
        </p:nvSpPr>
        <p:spPr>
          <a:xfrm>
            <a:off x="2467403" y="6522957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변경될 비밀번호와 비밀번호 확인이 다릅니다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C75397B-0928-4AC4-8C26-D4405F77E90C}"/>
              </a:ext>
            </a:extLst>
          </p:cNvPr>
          <p:cNvSpPr/>
          <p:nvPr/>
        </p:nvSpPr>
        <p:spPr>
          <a:xfrm>
            <a:off x="2796924" y="6498495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56253445-F260-43B9-B374-BCA929BE19F4}"/>
              </a:ext>
            </a:extLst>
          </p:cNvPr>
          <p:cNvSpPr/>
          <p:nvPr/>
        </p:nvSpPr>
        <p:spPr>
          <a:xfrm>
            <a:off x="3468106" y="7369054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1FE891F-E810-4E74-A511-7EE5F3E23C07}"/>
              </a:ext>
            </a:extLst>
          </p:cNvPr>
          <p:cNvGrpSpPr/>
          <p:nvPr/>
        </p:nvGrpSpPr>
        <p:grpSpPr>
          <a:xfrm>
            <a:off x="3106026" y="3826537"/>
            <a:ext cx="2546437" cy="196422"/>
            <a:chOff x="265071" y="3205261"/>
            <a:chExt cx="2546437" cy="196422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05C3508-D07B-4802-95FD-9CABF0C238DB}"/>
                </a:ext>
              </a:extLst>
            </p:cNvPr>
            <p:cNvGrpSpPr/>
            <p:nvPr/>
          </p:nvGrpSpPr>
          <p:grpSpPr>
            <a:xfrm>
              <a:off x="265071" y="3205261"/>
              <a:ext cx="2546437" cy="196422"/>
              <a:chOff x="3715680" y="2144049"/>
              <a:chExt cx="2546437" cy="19642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D5E7E23-626B-4AE9-831A-456A6CF34AF6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8906374-C399-49AB-848E-FC033B48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AB374DD4-A94E-46A5-877F-785006A82FA7}"/>
                </a:ext>
              </a:extLst>
            </p:cNvPr>
            <p:cNvGrpSpPr/>
            <p:nvPr/>
          </p:nvGrpSpPr>
          <p:grpSpPr>
            <a:xfrm>
              <a:off x="2412182" y="3234203"/>
              <a:ext cx="216024" cy="112460"/>
              <a:chOff x="4140374" y="2412479"/>
              <a:chExt cx="216024" cy="112460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D49D27C5-7176-49F1-9CEA-E02DE1AC3018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3292524-51E1-4337-BF43-027649AD863B}"/>
                  </a:ext>
                </a:extLst>
              </p:cNvPr>
              <p:cNvSpPr/>
              <p:nvPr/>
            </p:nvSpPr>
            <p:spPr>
              <a:xfrm>
                <a:off x="4166915" y="2431157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98A8837-B803-4928-89A4-D1C191718139}"/>
              </a:ext>
            </a:extLst>
          </p:cNvPr>
          <p:cNvSpPr/>
          <p:nvPr/>
        </p:nvSpPr>
        <p:spPr>
          <a:xfrm>
            <a:off x="3062316" y="2473683"/>
            <a:ext cx="2590147" cy="1657372"/>
          </a:xfrm>
          <a:prstGeom prst="roundRect">
            <a:avLst>
              <a:gd name="adj" fmla="val 6085"/>
            </a:avLst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D3479CE-FBDB-42AF-BBC5-1F7204DBF9C0}"/>
              </a:ext>
            </a:extLst>
          </p:cNvPr>
          <p:cNvGrpSpPr/>
          <p:nvPr/>
        </p:nvGrpSpPr>
        <p:grpSpPr>
          <a:xfrm>
            <a:off x="5965250" y="3808405"/>
            <a:ext cx="2546437" cy="196422"/>
            <a:chOff x="3050407" y="3166919"/>
            <a:chExt cx="2546437" cy="196422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BB643CF-1A4C-4D3C-BA3F-B8AE90E2F1E7}"/>
                </a:ext>
              </a:extLst>
            </p:cNvPr>
            <p:cNvGrpSpPr/>
            <p:nvPr/>
          </p:nvGrpSpPr>
          <p:grpSpPr>
            <a:xfrm>
              <a:off x="3050407" y="3166919"/>
              <a:ext cx="2546437" cy="196422"/>
              <a:chOff x="3715680" y="2144049"/>
              <a:chExt cx="2546437" cy="19642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2528433-738D-4076-A6D7-5B10AF60DE3C}"/>
                  </a:ext>
                </a:extLst>
              </p:cNvPr>
              <p:cNvSpPr txBox="1"/>
              <p:nvPr/>
            </p:nvSpPr>
            <p:spPr>
              <a:xfrm>
                <a:off x="3787688" y="2144049"/>
                <a:ext cx="1864854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50">
                    <a:latin typeface="+mj-lt"/>
                  </a:rPr>
                  <a:t>이벤트 및 광고 알림</a:t>
                </a:r>
                <a:endParaRPr lang="ko-KR" altLang="en-US" sz="1050" dirty="0">
                  <a:latin typeface="+mj-lt"/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D5193E9D-5EFC-4F40-8C28-700388C8E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680" y="234047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1DBBF87-0667-421B-B2F6-5DE507FE9583}"/>
                </a:ext>
              </a:extLst>
            </p:cNvPr>
            <p:cNvGrpSpPr/>
            <p:nvPr/>
          </p:nvGrpSpPr>
          <p:grpSpPr>
            <a:xfrm>
              <a:off x="5220494" y="3188997"/>
              <a:ext cx="216024" cy="112460"/>
              <a:chOff x="4140374" y="2412479"/>
              <a:chExt cx="216024" cy="112460"/>
            </a:xfrm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524A366A-7BBD-4716-92A5-592E0A704EA9}"/>
                  </a:ext>
                </a:extLst>
              </p:cNvPr>
              <p:cNvSpPr/>
              <p:nvPr/>
            </p:nvSpPr>
            <p:spPr>
              <a:xfrm>
                <a:off x="4140374" y="2412479"/>
                <a:ext cx="216024" cy="112460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09A09238-5510-4AEB-B3AF-88F4416A7207}"/>
                  </a:ext>
                </a:extLst>
              </p:cNvPr>
              <p:cNvSpPr/>
              <p:nvPr/>
            </p:nvSpPr>
            <p:spPr>
              <a:xfrm>
                <a:off x="4262165" y="243115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60" name="타원 159">
            <a:extLst>
              <a:ext uri="{FF2B5EF4-FFF2-40B4-BE49-F238E27FC236}">
                <a16:creationId xmlns:a16="http://schemas.microsoft.com/office/drawing/2014/main" id="{B7418460-CD14-4575-A8B0-40E92A07DCCB}"/>
              </a:ext>
            </a:extLst>
          </p:cNvPr>
          <p:cNvSpPr/>
          <p:nvPr/>
        </p:nvSpPr>
        <p:spPr>
          <a:xfrm>
            <a:off x="7979299" y="380920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6692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D14813-CF1F-435E-817E-9B5EC5F102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D25E7-8FE3-47F1-BB89-86583AECC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FFD89-7D2B-4CB3-828A-EEC488567F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고객센터</a:t>
            </a:r>
            <a:r>
              <a:rPr lang="en-US" altLang="ko-KR" dirty="0"/>
              <a:t>1/</a:t>
            </a:r>
            <a:r>
              <a:rPr lang="ko-KR" altLang="en-US" dirty="0"/>
              <a:t>고객센터</a:t>
            </a:r>
            <a:r>
              <a:rPr lang="en-US" altLang="ko-KR" dirty="0"/>
              <a:t>2/</a:t>
            </a:r>
            <a:r>
              <a:rPr lang="ko-KR" altLang="en-US" dirty="0"/>
              <a:t>문의하기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6E3D17-EB9D-40FF-811A-A7EA58B169CC}"/>
              </a:ext>
            </a:extLst>
          </p:cNvPr>
          <p:cNvCxnSpPr>
            <a:cxnSpLocks/>
          </p:cNvCxnSpPr>
          <p:nvPr/>
        </p:nvCxnSpPr>
        <p:spPr>
          <a:xfrm flipH="1">
            <a:off x="24270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84759-1AB4-4BD2-BADC-AB6EF4369BBD}"/>
              </a:ext>
            </a:extLst>
          </p:cNvPr>
          <p:cNvSpPr txBox="1"/>
          <p:nvPr/>
        </p:nvSpPr>
        <p:spPr>
          <a:xfrm>
            <a:off x="48458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고객센터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77BFDB-B0F3-40F2-9E8D-D5A04C632ABE}"/>
              </a:ext>
            </a:extLst>
          </p:cNvPr>
          <p:cNvGrpSpPr/>
          <p:nvPr/>
        </p:nvGrpSpPr>
        <p:grpSpPr>
          <a:xfrm>
            <a:off x="207313" y="3728225"/>
            <a:ext cx="2546437" cy="196422"/>
            <a:chOff x="3715680" y="2144049"/>
            <a:chExt cx="2546437" cy="196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EB9850-750C-41BB-BB6C-B0BC5B40A63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개인정보처리방침</a:t>
              </a:r>
            </a:p>
          </p:txBody>
        </p:sp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2AE463E5-5A44-4068-8524-DB13F257118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0F06549-1729-47FD-A025-8D56EA427C6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7EA833-B49D-4242-8F13-F8B7281FAAD0}"/>
              </a:ext>
            </a:extLst>
          </p:cNvPr>
          <p:cNvGrpSpPr/>
          <p:nvPr/>
        </p:nvGrpSpPr>
        <p:grpSpPr>
          <a:xfrm>
            <a:off x="207313" y="3008145"/>
            <a:ext cx="2546437" cy="196422"/>
            <a:chOff x="3715680" y="2144049"/>
            <a:chExt cx="2546437" cy="1964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4EAA75-BA13-4399-BE7F-09F5B01317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3" name="1/2 액자 12">
              <a:extLst>
                <a:ext uri="{FF2B5EF4-FFF2-40B4-BE49-F238E27FC236}">
                  <a16:creationId xmlns:a16="http://schemas.microsoft.com/office/drawing/2014/main" id="{F33FA529-9DD2-46C4-818E-4B942694131E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23F8536-0291-4AF4-8BA9-360A78966B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F39FFC-D90B-4C41-8CDE-7145FD0DA4C8}"/>
              </a:ext>
            </a:extLst>
          </p:cNvPr>
          <p:cNvGrpSpPr/>
          <p:nvPr/>
        </p:nvGrpSpPr>
        <p:grpSpPr>
          <a:xfrm>
            <a:off x="207313" y="3368185"/>
            <a:ext cx="2546437" cy="196422"/>
            <a:chOff x="3715680" y="2144049"/>
            <a:chExt cx="2546437" cy="1964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A162D7-1E1A-4948-9015-29B899BD4E7C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위치기반서비스 이용약관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17" name="1/2 액자 16">
              <a:extLst>
                <a:ext uri="{FF2B5EF4-FFF2-40B4-BE49-F238E27FC236}">
                  <a16:creationId xmlns:a16="http://schemas.microsoft.com/office/drawing/2014/main" id="{973A9223-74E6-4153-8457-E972023500A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BFBE9B1-C149-48A8-B96D-3A87D7B0B94E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20F278E-BC4A-4639-A7DF-DF179C8FCE2C}"/>
              </a:ext>
            </a:extLst>
          </p:cNvPr>
          <p:cNvGrpSpPr/>
          <p:nvPr/>
        </p:nvGrpSpPr>
        <p:grpSpPr>
          <a:xfrm>
            <a:off x="207313" y="4448305"/>
            <a:ext cx="2546437" cy="196422"/>
            <a:chOff x="3715680" y="2144049"/>
            <a:chExt cx="2546437" cy="1964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3B2D0-7BCD-4178-8D33-A753EFD95BE5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 dirty="0">
                  <a:latin typeface="+mj-lt"/>
                </a:rPr>
                <a:t>오픈소스 라이센스 </a:t>
              </a: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C0620E3A-C98D-473D-B2F2-AFC7FD8D723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C8A60F1-B2DB-4A66-A90F-F7275E4603D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704EF1-3344-467E-8AF5-FE409B3F03D5}"/>
              </a:ext>
            </a:extLst>
          </p:cNvPr>
          <p:cNvGrpSpPr/>
          <p:nvPr/>
        </p:nvGrpSpPr>
        <p:grpSpPr>
          <a:xfrm>
            <a:off x="207313" y="4088265"/>
            <a:ext cx="2546437" cy="196422"/>
            <a:chOff x="3715680" y="2144049"/>
            <a:chExt cx="2546437" cy="19642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45E213-46D4-4A67-9EF5-41B64E3A9A68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운영정책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25" name="1/2 액자 24">
              <a:extLst>
                <a:ext uri="{FF2B5EF4-FFF2-40B4-BE49-F238E27FC236}">
                  <a16:creationId xmlns:a16="http://schemas.microsoft.com/office/drawing/2014/main" id="{2AD714E7-6825-4A12-952D-BD5E37DB39DC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86A05DA-0915-47E6-8FC5-BCF96EB2D073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8B9371-2502-4F81-A840-D0A2612D7713}"/>
              </a:ext>
            </a:extLst>
          </p:cNvPr>
          <p:cNvGrpSpPr/>
          <p:nvPr/>
        </p:nvGrpSpPr>
        <p:grpSpPr>
          <a:xfrm>
            <a:off x="207313" y="1980431"/>
            <a:ext cx="2546437" cy="196422"/>
            <a:chOff x="3715680" y="2144049"/>
            <a:chExt cx="2546437" cy="196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132589-9385-4DDA-9CF1-74EBC9F161E6}"/>
                </a:ext>
              </a:extLst>
            </p:cNvPr>
            <p:cNvSpPr txBox="1"/>
            <p:nvPr/>
          </p:nvSpPr>
          <p:spPr>
            <a:xfrm>
              <a:off x="3787688" y="2144049"/>
              <a:ext cx="186485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50">
                  <a:latin typeface="+mj-lt"/>
                </a:rPr>
                <a:t>문의하기</a:t>
              </a:r>
              <a:endParaRPr lang="ko-KR" altLang="en-US" sz="1050" dirty="0">
                <a:latin typeface="+mj-lt"/>
              </a:endParaRPr>
            </a:p>
          </p:txBody>
        </p:sp>
        <p:sp>
          <p:nvSpPr>
            <p:cNvPr id="30" name="1/2 액자 29">
              <a:extLst>
                <a:ext uri="{FF2B5EF4-FFF2-40B4-BE49-F238E27FC236}">
                  <a16:creationId xmlns:a16="http://schemas.microsoft.com/office/drawing/2014/main" id="{A4F2CB96-25E4-48D8-86AB-5924201AFEA1}"/>
                </a:ext>
              </a:extLst>
            </p:cNvPr>
            <p:cNvSpPr/>
            <p:nvPr/>
          </p:nvSpPr>
          <p:spPr>
            <a:xfrm rot="2700000" flipH="1">
              <a:off x="6102007" y="2182790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B044539-D967-4339-A748-8C667E58F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3404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82A2C4-9B1E-4977-9150-387E566BE963}"/>
              </a:ext>
            </a:extLst>
          </p:cNvPr>
          <p:cNvGrpSpPr/>
          <p:nvPr/>
        </p:nvGrpSpPr>
        <p:grpSpPr>
          <a:xfrm>
            <a:off x="213582" y="2671426"/>
            <a:ext cx="2546437" cy="173101"/>
            <a:chOff x="213582" y="2527410"/>
            <a:chExt cx="2546437" cy="17310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39318FF-B4B7-4034-B4D6-24FC2A1BBD0C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02FCFC-EBB1-4FD1-922B-1C24188AABF2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약관 및 정책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105CA-E73C-4C6A-87B1-A91ABDF88EB3}"/>
              </a:ext>
            </a:extLst>
          </p:cNvPr>
          <p:cNvGrpSpPr/>
          <p:nvPr/>
        </p:nvGrpSpPr>
        <p:grpSpPr>
          <a:xfrm>
            <a:off x="3098201" y="2240274"/>
            <a:ext cx="2546437" cy="173101"/>
            <a:chOff x="213582" y="2527410"/>
            <a:chExt cx="2546437" cy="17310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0D67623-D167-4D0B-BE0B-C2D9CFDBDD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270051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BE5038-2823-4EEC-90A1-20BB4CA893BB}"/>
                </a:ext>
              </a:extLst>
            </p:cNvPr>
            <p:cNvSpPr txBox="1"/>
            <p:nvPr/>
          </p:nvSpPr>
          <p:spPr>
            <a:xfrm>
              <a:off x="288214" y="2527410"/>
              <a:ext cx="790880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회사 정보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40FCB14-1842-4D8B-B911-585BCA8A5B64}"/>
              </a:ext>
            </a:extLst>
          </p:cNvPr>
          <p:cNvGrpSpPr/>
          <p:nvPr/>
        </p:nvGrpSpPr>
        <p:grpSpPr>
          <a:xfrm>
            <a:off x="3091932" y="2518930"/>
            <a:ext cx="2546437" cy="362273"/>
            <a:chOff x="3715680" y="2074799"/>
            <a:chExt cx="2546437" cy="36227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2CEAF4-5467-4F1C-AF16-D2AAE07E6C92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상호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㈜</a:t>
              </a:r>
              <a:r>
                <a:rPr lang="ko-KR" altLang="en-US" sz="1050" dirty="0" err="1">
                  <a:latin typeface="+mj-lt"/>
                </a:rPr>
                <a:t>컴플렉시온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03B471B-FF72-41D0-B719-790002B28F2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658AA6-40B1-455C-9FD8-1E2ABD537AC8}"/>
              </a:ext>
            </a:extLst>
          </p:cNvPr>
          <p:cNvGrpSpPr/>
          <p:nvPr/>
        </p:nvGrpSpPr>
        <p:grpSpPr>
          <a:xfrm>
            <a:off x="3091932" y="2986758"/>
            <a:ext cx="2546437" cy="362273"/>
            <a:chOff x="3715680" y="2074799"/>
            <a:chExt cx="2546437" cy="36227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8E8C77-AED9-4408-B7D8-2193AFF49554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대표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 err="1">
                  <a:latin typeface="+mj-lt"/>
                </a:rPr>
                <a:t>박치호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837F534-90B9-4ECB-BCC4-76065BD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91695A-7778-4E4A-B211-6DC50961FEDA}"/>
              </a:ext>
            </a:extLst>
          </p:cNvPr>
          <p:cNvGrpSpPr/>
          <p:nvPr/>
        </p:nvGrpSpPr>
        <p:grpSpPr>
          <a:xfrm>
            <a:off x="3091932" y="3454586"/>
            <a:ext cx="2546437" cy="362273"/>
            <a:chOff x="3715680" y="2074799"/>
            <a:chExt cx="2546437" cy="3622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810B74-E3C7-49EE-AC4F-0CB3C595B039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주소</a:t>
              </a:r>
              <a:endParaRPr lang="en-US" altLang="ko-KR" sz="900" dirty="0">
                <a:latin typeface="+mj-lt"/>
              </a:endParaRPr>
            </a:p>
            <a:p>
              <a:r>
                <a:rPr lang="ko-KR" altLang="en-US" sz="1050" dirty="0">
                  <a:latin typeface="+mj-lt"/>
                </a:rPr>
                <a:t>서울특별시 성북구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6D15B3C-3E0F-41D1-8E5D-29050C12DF08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881A133-30BA-4408-B44F-A45639A4A033}"/>
              </a:ext>
            </a:extLst>
          </p:cNvPr>
          <p:cNvGrpSpPr/>
          <p:nvPr/>
        </p:nvGrpSpPr>
        <p:grpSpPr>
          <a:xfrm>
            <a:off x="3091932" y="3922414"/>
            <a:ext cx="2546437" cy="362273"/>
            <a:chOff x="3715680" y="2074799"/>
            <a:chExt cx="2546437" cy="3622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D2AD40-239D-4063-ADE1-284BADA87B51}"/>
                </a:ext>
              </a:extLst>
            </p:cNvPr>
            <p:cNvSpPr txBox="1"/>
            <p:nvPr/>
          </p:nvSpPr>
          <p:spPr>
            <a:xfrm>
              <a:off x="3787688" y="2074799"/>
              <a:ext cx="1864854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사업자등록번호</a:t>
              </a:r>
              <a:endParaRPr lang="en-US" altLang="ko-KR" sz="900" dirty="0">
                <a:latin typeface="+mj-lt"/>
              </a:endParaRPr>
            </a:p>
            <a:p>
              <a:r>
                <a:rPr lang="en-US" altLang="ko-KR" sz="1050" dirty="0">
                  <a:latin typeface="+mj-lt"/>
                </a:rPr>
                <a:t>000-00-00000</a:t>
              </a:r>
              <a:endParaRPr lang="ko-KR" altLang="en-US" sz="1050" dirty="0">
                <a:latin typeface="+mj-lt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D1C3D35-0AE7-4D1A-B153-2576F126601C}"/>
                </a:ext>
              </a:extLst>
            </p:cNvPr>
            <p:cNvCxnSpPr>
              <a:cxnSpLocks/>
            </p:cNvCxnSpPr>
            <p:nvPr/>
          </p:nvCxnSpPr>
          <p:spPr>
            <a:xfrm>
              <a:off x="3715680" y="243707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설명선: 오른쪽 화살표 52">
            <a:extLst>
              <a:ext uri="{FF2B5EF4-FFF2-40B4-BE49-F238E27FC236}">
                <a16:creationId xmlns:a16="http://schemas.microsoft.com/office/drawing/2014/main" id="{87F29E21-3666-411C-AF90-14C66F4981A4}"/>
              </a:ext>
            </a:extLst>
          </p:cNvPr>
          <p:cNvSpPr/>
          <p:nvPr/>
        </p:nvSpPr>
        <p:spPr>
          <a:xfrm rot="5400000">
            <a:off x="1248741" y="502741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5" name="설명선: 오른쪽 화살표 54">
            <a:extLst>
              <a:ext uri="{FF2B5EF4-FFF2-40B4-BE49-F238E27FC236}">
                <a16:creationId xmlns:a16="http://schemas.microsoft.com/office/drawing/2014/main" id="{3EB2673F-59D4-4898-A34F-3DCA9E71EA69}"/>
              </a:ext>
            </a:extLst>
          </p:cNvPr>
          <p:cNvSpPr/>
          <p:nvPr/>
        </p:nvSpPr>
        <p:spPr>
          <a:xfrm rot="5400000">
            <a:off x="4134785" y="319152"/>
            <a:ext cx="460730" cy="2431664"/>
          </a:xfrm>
          <a:prstGeom prst="rightArrowCallou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916D3B9-BD4B-42AC-822F-17ADF76B8688}"/>
              </a:ext>
            </a:extLst>
          </p:cNvPr>
          <p:cNvCxnSpPr>
            <a:cxnSpLocks/>
          </p:cNvCxnSpPr>
          <p:nvPr/>
        </p:nvCxnSpPr>
        <p:spPr>
          <a:xfrm flipH="1">
            <a:off x="603102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81F7035-A7E1-4759-BD2B-96095619EEC8}"/>
              </a:ext>
            </a:extLst>
          </p:cNvPr>
          <p:cNvSpPr txBox="1"/>
          <p:nvPr/>
        </p:nvSpPr>
        <p:spPr>
          <a:xfrm>
            <a:off x="627290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5030BF8-0952-449C-A128-7A93F96534D5}"/>
              </a:ext>
            </a:extLst>
          </p:cNvPr>
          <p:cNvSpPr/>
          <p:nvPr/>
        </p:nvSpPr>
        <p:spPr>
          <a:xfrm>
            <a:off x="6170552" y="2404645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        (0/30)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148A04E-BD26-4907-B5AF-D88977508A44}"/>
              </a:ext>
            </a:extLst>
          </p:cNvPr>
          <p:cNvSpPr/>
          <p:nvPr/>
        </p:nvSpPr>
        <p:spPr>
          <a:xfrm>
            <a:off x="6177400" y="3081397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</a:p>
        </p:txBody>
      </p:sp>
      <p:sp>
        <p:nvSpPr>
          <p:cNvPr id="70" name="사각형: 둥근 모서리 259">
            <a:extLst>
              <a:ext uri="{FF2B5EF4-FFF2-40B4-BE49-F238E27FC236}">
                <a16:creationId xmlns:a16="http://schemas.microsoft.com/office/drawing/2014/main" id="{4D71B6D6-AC92-4242-8EC3-AE92224FA6C1}"/>
              </a:ext>
            </a:extLst>
          </p:cNvPr>
          <p:cNvSpPr/>
          <p:nvPr/>
        </p:nvSpPr>
        <p:spPr>
          <a:xfrm>
            <a:off x="6830654" y="5613239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2327E2-1F9E-43B5-8DA9-D4AE426E12AD}"/>
              </a:ext>
            </a:extLst>
          </p:cNvPr>
          <p:cNvSpPr txBox="1"/>
          <p:nvPr/>
        </p:nvSpPr>
        <p:spPr>
          <a:xfrm>
            <a:off x="6111168" y="219645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205063-2549-437A-AE17-1B0447AA9720}"/>
              </a:ext>
            </a:extLst>
          </p:cNvPr>
          <p:cNvSpPr txBox="1"/>
          <p:nvPr/>
        </p:nvSpPr>
        <p:spPr>
          <a:xfrm>
            <a:off x="6111168" y="2906642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1B4D81-BC97-46DA-86E8-04495E863A85}"/>
              </a:ext>
            </a:extLst>
          </p:cNvPr>
          <p:cNvSpPr txBox="1"/>
          <p:nvPr/>
        </p:nvSpPr>
        <p:spPr>
          <a:xfrm>
            <a:off x="5980474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문의하기             </a:t>
            </a:r>
            <a:r>
              <a:rPr lang="ko-KR" altLang="en-US" sz="1000" dirty="0">
                <a:latin typeface="+mj-lt"/>
              </a:rPr>
              <a:t>문의내역확인</a:t>
            </a:r>
            <a:endParaRPr lang="en-US" altLang="ko-KR" sz="800" dirty="0">
              <a:latin typeface="+mj-lt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54FC65-F33C-4735-A121-21C6D0BAA0F2}"/>
              </a:ext>
            </a:extLst>
          </p:cNvPr>
          <p:cNvCxnSpPr>
            <a:cxnSpLocks/>
          </p:cNvCxnSpPr>
          <p:nvPr/>
        </p:nvCxnSpPr>
        <p:spPr>
          <a:xfrm>
            <a:off x="6059558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559E97B-CF11-4711-B32E-5F7F5A29CD27}"/>
              </a:ext>
            </a:extLst>
          </p:cNvPr>
          <p:cNvSpPr txBox="1"/>
          <p:nvPr/>
        </p:nvSpPr>
        <p:spPr>
          <a:xfrm>
            <a:off x="6111168" y="4553265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첨부파일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15C548C-A257-481E-BFD6-DC6070CFA3C1}"/>
              </a:ext>
            </a:extLst>
          </p:cNvPr>
          <p:cNvSpPr/>
          <p:nvPr/>
        </p:nvSpPr>
        <p:spPr>
          <a:xfrm>
            <a:off x="6177400" y="5037177"/>
            <a:ext cx="2221081" cy="2556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+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파일첨부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C097616-DF85-403F-AC5C-E7FCD6D3D7B5}"/>
              </a:ext>
            </a:extLst>
          </p:cNvPr>
          <p:cNvSpPr/>
          <p:nvPr/>
        </p:nvSpPr>
        <p:spPr>
          <a:xfrm>
            <a:off x="6177400" y="4748278"/>
            <a:ext cx="2221081" cy="2556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첨부파일 이름입니다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                00MB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  <a:r>
              <a:rPr lang="en-US" altLang="ko-KR" sz="800" dirty="0">
                <a:solidFill>
                  <a:schemeClr val="tx1"/>
                </a:solidFill>
                <a:latin typeface="+mj-lt"/>
              </a:rPr>
              <a:t>X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5" name="표 158">
            <a:extLst>
              <a:ext uri="{FF2B5EF4-FFF2-40B4-BE49-F238E27FC236}">
                <a16:creationId xmlns:a16="http://schemas.microsoft.com/office/drawing/2014/main" id="{5401E54B-6354-4E16-9FF1-4EE6EB70B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3964"/>
              </p:ext>
            </p:extLst>
          </p:nvPr>
        </p:nvGraphicFramePr>
        <p:xfrm>
          <a:off x="8686113" y="898473"/>
          <a:ext cx="1566249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문의하기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이위치기반서비스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이용약관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개인정보처리방침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운영정책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오픈소스 라이센스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4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문의내역확인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(#18)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업로드 목록에서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파일 업로드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8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전송 후 고객센터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74028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0E072772-1CA1-4CD9-897F-FE1F586A0CD3}"/>
              </a:ext>
            </a:extLst>
          </p:cNvPr>
          <p:cNvSpPr/>
          <p:nvPr/>
        </p:nvSpPr>
        <p:spPr>
          <a:xfrm>
            <a:off x="2396062" y="195757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D6E439D-C1D5-4B90-A5E2-47241887C44D}"/>
              </a:ext>
            </a:extLst>
          </p:cNvPr>
          <p:cNvSpPr/>
          <p:nvPr/>
        </p:nvSpPr>
        <p:spPr>
          <a:xfrm>
            <a:off x="2396062" y="29859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E32FA88-E4C2-426C-BDFD-EC677A71D312}"/>
              </a:ext>
            </a:extLst>
          </p:cNvPr>
          <p:cNvSpPr/>
          <p:nvPr/>
        </p:nvSpPr>
        <p:spPr>
          <a:xfrm>
            <a:off x="2396062" y="33493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B03129F-F1AD-4256-9296-3352EAF543DF}"/>
              </a:ext>
            </a:extLst>
          </p:cNvPr>
          <p:cNvSpPr/>
          <p:nvPr/>
        </p:nvSpPr>
        <p:spPr>
          <a:xfrm>
            <a:off x="2396062" y="371277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A289693-ABA4-4DB9-80B3-CE0F3983B923}"/>
              </a:ext>
            </a:extLst>
          </p:cNvPr>
          <p:cNvSpPr/>
          <p:nvPr/>
        </p:nvSpPr>
        <p:spPr>
          <a:xfrm>
            <a:off x="2396062" y="40761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0CFCC10-46AA-4C11-8E5A-896701728176}"/>
              </a:ext>
            </a:extLst>
          </p:cNvPr>
          <p:cNvSpPr/>
          <p:nvPr/>
        </p:nvSpPr>
        <p:spPr>
          <a:xfrm>
            <a:off x="2396062" y="443959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53FEF42-1D90-4E4A-86DC-1864A04C0965}"/>
              </a:ext>
            </a:extLst>
          </p:cNvPr>
          <p:cNvSpPr/>
          <p:nvPr/>
        </p:nvSpPr>
        <p:spPr>
          <a:xfrm>
            <a:off x="8292178" y="166150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5384E75-4A30-4629-961F-B12BA823B1DD}"/>
              </a:ext>
            </a:extLst>
          </p:cNvPr>
          <p:cNvSpPr/>
          <p:nvPr/>
        </p:nvSpPr>
        <p:spPr>
          <a:xfrm>
            <a:off x="7796593" y="50696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텍스트 개체 틀 3">
            <a:extLst>
              <a:ext uri="{FF2B5EF4-FFF2-40B4-BE49-F238E27FC236}">
                <a16:creationId xmlns:a16="http://schemas.microsoft.com/office/drawing/2014/main" id="{1C2B7B63-6881-4BF8-8C59-56AF0958ABC6}"/>
              </a:ext>
            </a:extLst>
          </p:cNvPr>
          <p:cNvSpPr txBox="1">
            <a:spLocks/>
          </p:cNvSpPr>
          <p:nvPr/>
        </p:nvSpPr>
        <p:spPr>
          <a:xfrm>
            <a:off x="6714190" y="4628135"/>
            <a:ext cx="1674301" cy="1475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9976" fontAlgn="auto">
              <a:spcBef>
                <a:spcPts val="886"/>
              </a:spcBef>
              <a:spcAft>
                <a:spcPts val="0"/>
              </a:spcAft>
              <a:defRPr/>
            </a:pP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최대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용량제한 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30M / pdf, jpg, jpeg, </a:t>
            </a:r>
            <a:r>
              <a:rPr kumimoji="0" lang="en-US" altLang="ko-KR" sz="700" b="0" spc="-8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png</a:t>
            </a:r>
            <a:r>
              <a:rPr kumimoji="0" lang="en-US" altLang="ko-KR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ko-KR" altLang="en-US" sz="700" b="0" spc="-89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허용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AF1CFE-92BD-4969-A42D-4730159467C0}"/>
              </a:ext>
            </a:extLst>
          </p:cNvPr>
          <p:cNvSpPr/>
          <p:nvPr/>
        </p:nvSpPr>
        <p:spPr>
          <a:xfrm>
            <a:off x="8342246" y="478078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45E7D96-73DF-47B6-9081-B958112296CE}"/>
              </a:ext>
            </a:extLst>
          </p:cNvPr>
          <p:cNvSpPr/>
          <p:nvPr/>
        </p:nvSpPr>
        <p:spPr>
          <a:xfrm>
            <a:off x="7536700" y="561323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235289E-EFE8-4BE2-B67F-F6D49014AE9E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3A0425D-7D75-4911-A33A-B505E38A6EA2}"/>
              </a:ext>
            </a:extLst>
          </p:cNvPr>
          <p:cNvSpPr/>
          <p:nvPr/>
        </p:nvSpPr>
        <p:spPr>
          <a:xfrm>
            <a:off x="6420737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DE9CDF6-B9F1-4E83-BEB0-05FC747AFA96}"/>
              </a:ext>
            </a:extLst>
          </p:cNvPr>
          <p:cNvSpPr/>
          <p:nvPr/>
        </p:nvSpPr>
        <p:spPr>
          <a:xfrm>
            <a:off x="69810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</p:spTree>
    <p:extLst>
      <p:ext uri="{BB962C8B-B14F-4D97-AF65-F5344CB8AC3E}">
        <p14:creationId xmlns:p14="http://schemas.microsoft.com/office/powerpoint/2010/main" val="137040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8D4A6E-FDA4-42B5-85E2-60D33EC51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B4B0A-C03B-45E1-A673-99A112751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A88CB-A5DD-4A2E-B77A-9BC83BA9AD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문의내역확인</a:t>
            </a:r>
            <a:r>
              <a:rPr lang="en-US" altLang="ko-KR" dirty="0"/>
              <a:t>1/</a:t>
            </a:r>
            <a:r>
              <a:rPr lang="ko-KR" altLang="en-US" dirty="0"/>
              <a:t>문의내역확인</a:t>
            </a:r>
            <a:r>
              <a:rPr lang="en-US" altLang="ko-KR" dirty="0"/>
              <a:t>2/</a:t>
            </a:r>
            <a:r>
              <a:rPr lang="ko-KR" altLang="en-US" dirty="0"/>
              <a:t>문의내역확인 상세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D537CE-07FA-46F3-9858-634E7A8CB1A4}"/>
              </a:ext>
            </a:extLst>
          </p:cNvPr>
          <p:cNvCxnSpPr>
            <a:cxnSpLocks/>
          </p:cNvCxnSpPr>
          <p:nvPr/>
        </p:nvCxnSpPr>
        <p:spPr>
          <a:xfrm flipH="1">
            <a:off x="255146" y="146129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A9535A-C0D3-4737-B22E-03E73EC23607}"/>
              </a:ext>
            </a:extLst>
          </p:cNvPr>
          <p:cNvSpPr txBox="1"/>
          <p:nvPr/>
        </p:nvSpPr>
        <p:spPr>
          <a:xfrm>
            <a:off x="497026" y="1376659"/>
            <a:ext cx="894434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709350-9720-4181-99E9-759A66F27C30}"/>
              </a:ext>
            </a:extLst>
          </p:cNvPr>
          <p:cNvGrpSpPr/>
          <p:nvPr/>
        </p:nvGrpSpPr>
        <p:grpSpPr>
          <a:xfrm>
            <a:off x="213582" y="2260843"/>
            <a:ext cx="2546437" cy="321940"/>
            <a:chOff x="3415030" y="1769091"/>
            <a:chExt cx="2546437" cy="3219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6DE4A-AD81-44E0-AEB4-AB0D44CD94E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" name="1/2 액자 11">
              <a:extLst>
                <a:ext uri="{FF2B5EF4-FFF2-40B4-BE49-F238E27FC236}">
                  <a16:creationId xmlns:a16="http://schemas.microsoft.com/office/drawing/2014/main" id="{364DB6A4-D011-4682-B847-972F5CD019C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ACA4D3F-F8CF-4476-BF44-4DE4C5150E5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065B086-FF7F-4C1A-9F27-411FE0E0DA7A}"/>
              </a:ext>
            </a:extLst>
          </p:cNvPr>
          <p:cNvGrpSpPr/>
          <p:nvPr/>
        </p:nvGrpSpPr>
        <p:grpSpPr>
          <a:xfrm>
            <a:off x="213582" y="2763243"/>
            <a:ext cx="2546437" cy="321940"/>
            <a:chOff x="3415030" y="1769091"/>
            <a:chExt cx="2546437" cy="3219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9F6FDC-C4E3-4A0A-B6C0-E85D88BA3DA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7" name="1/2 액자 46">
              <a:extLst>
                <a:ext uri="{FF2B5EF4-FFF2-40B4-BE49-F238E27FC236}">
                  <a16:creationId xmlns:a16="http://schemas.microsoft.com/office/drawing/2014/main" id="{EFFB3A03-BA59-41E7-B87F-890ACA3240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866C58-B2A9-4B86-B5A5-ADCC313053B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8C52993C-4E7E-43BD-9CEF-EC399E5A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61469"/>
              </p:ext>
            </p:extLst>
          </p:nvPr>
        </p:nvGraphicFramePr>
        <p:xfrm>
          <a:off x="8686113" y="898473"/>
          <a:ext cx="156624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문의에 대한 답변이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 상세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문의내역확인하기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125319E8-537D-47CF-905D-F4AFCC7AFA2D}"/>
              </a:ext>
            </a:extLst>
          </p:cNvPr>
          <p:cNvSpPr/>
          <p:nvPr/>
        </p:nvSpPr>
        <p:spPr>
          <a:xfrm>
            <a:off x="2404494" y="28676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CEE137D-DB96-471F-9EFF-6A1404D97F2B}"/>
              </a:ext>
            </a:extLst>
          </p:cNvPr>
          <p:cNvCxnSpPr>
            <a:cxnSpLocks/>
          </p:cNvCxnSpPr>
          <p:nvPr/>
        </p:nvCxnSpPr>
        <p:spPr>
          <a:xfrm flipH="1">
            <a:off x="3132262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5EA8E3-F257-4680-BEBA-2C2FA2B7DD40}"/>
              </a:ext>
            </a:extLst>
          </p:cNvPr>
          <p:cNvSpPr txBox="1"/>
          <p:nvPr/>
        </p:nvSpPr>
        <p:spPr>
          <a:xfrm>
            <a:off x="3190941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7AD9587-0193-46DD-8087-D075139D1249}"/>
              </a:ext>
            </a:extLst>
          </p:cNvPr>
          <p:cNvSpPr/>
          <p:nvPr/>
        </p:nvSpPr>
        <p:spPr>
          <a:xfrm>
            <a:off x="3885081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C79C72-D5AC-4B34-92F5-9D9EB25D98C9}"/>
              </a:ext>
            </a:extLst>
          </p:cNvPr>
          <p:cNvCxnSpPr>
            <a:cxnSpLocks/>
          </p:cNvCxnSpPr>
          <p:nvPr/>
        </p:nvCxnSpPr>
        <p:spPr>
          <a:xfrm>
            <a:off x="3074793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94C1FE-85E7-4BB1-B272-1C9863A1AB06}"/>
              </a:ext>
            </a:extLst>
          </p:cNvPr>
          <p:cNvSpPr txBox="1"/>
          <p:nvPr/>
        </p:nvSpPr>
        <p:spPr>
          <a:xfrm>
            <a:off x="3161499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문의하기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D23FE-DCAD-46C8-A0D6-C028D7056D8B}"/>
              </a:ext>
            </a:extLst>
          </p:cNvPr>
          <p:cNvSpPr txBox="1"/>
          <p:nvPr/>
        </p:nvSpPr>
        <p:spPr>
          <a:xfrm>
            <a:off x="3199271" y="2772519"/>
            <a:ext cx="2288442" cy="1384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문의하기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7C8536-7E70-4897-9B6E-9DE2F082155A}"/>
              </a:ext>
            </a:extLst>
          </p:cNvPr>
          <p:cNvSpPr txBox="1"/>
          <p:nvPr/>
        </p:nvSpPr>
        <p:spPr>
          <a:xfrm>
            <a:off x="3187377" y="2484487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58" name="사각형: 둥근 모서리 259">
            <a:extLst>
              <a:ext uri="{FF2B5EF4-FFF2-40B4-BE49-F238E27FC236}">
                <a16:creationId xmlns:a16="http://schemas.microsoft.com/office/drawing/2014/main" id="{0F4C4456-43FE-4CAA-BC44-F4481116BABC}"/>
              </a:ext>
            </a:extLst>
          </p:cNvPr>
          <p:cNvSpPr/>
          <p:nvPr/>
        </p:nvSpPr>
        <p:spPr>
          <a:xfrm>
            <a:off x="4027601" y="6117295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75DCBB5-2D84-489A-8B86-5AB22BD3C147}"/>
              </a:ext>
            </a:extLst>
          </p:cNvPr>
          <p:cNvSpPr/>
          <p:nvPr/>
        </p:nvSpPr>
        <p:spPr>
          <a:xfrm>
            <a:off x="3965336" y="611029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0CAE00F-9F96-4DFC-9DB5-24ECF50AC779}"/>
              </a:ext>
            </a:extLst>
          </p:cNvPr>
          <p:cNvCxnSpPr>
            <a:cxnSpLocks/>
          </p:cNvCxnSpPr>
          <p:nvPr/>
        </p:nvCxnSpPr>
        <p:spPr>
          <a:xfrm>
            <a:off x="3074793" y="4113092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29C6E27-7AEE-4621-BD4D-FAFFDB61F203}"/>
              </a:ext>
            </a:extLst>
          </p:cNvPr>
          <p:cNvGrpSpPr/>
          <p:nvPr/>
        </p:nvGrpSpPr>
        <p:grpSpPr>
          <a:xfrm>
            <a:off x="3074793" y="4113092"/>
            <a:ext cx="2605982" cy="1679044"/>
            <a:chOff x="174163" y="3757771"/>
            <a:chExt cx="2605982" cy="167904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555AE91-BF33-443B-8E1F-EF1F672A9A19}"/>
                </a:ext>
              </a:extLst>
            </p:cNvPr>
            <p:cNvSpPr/>
            <p:nvPr/>
          </p:nvSpPr>
          <p:spPr>
            <a:xfrm>
              <a:off x="174163" y="3771032"/>
              <a:ext cx="2605982" cy="1586061"/>
            </a:xfrm>
            <a:prstGeom prst="roundRect">
              <a:avLst>
                <a:gd name="adj" fmla="val 3199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86A4CD3-DB3F-482C-85C7-719C43A79480}"/>
                </a:ext>
              </a:extLst>
            </p:cNvPr>
            <p:cNvCxnSpPr>
              <a:cxnSpLocks/>
            </p:cNvCxnSpPr>
            <p:nvPr/>
          </p:nvCxnSpPr>
          <p:spPr>
            <a:xfrm>
              <a:off x="213582" y="375777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EE5AABA4-496D-4416-9AF8-FE97D77BC5D9}"/>
                </a:ext>
              </a:extLst>
            </p:cNvPr>
            <p:cNvCxnSpPr>
              <a:cxnSpLocks/>
            </p:cNvCxnSpPr>
            <p:nvPr/>
          </p:nvCxnSpPr>
          <p:spPr>
            <a:xfrm>
              <a:off x="300200" y="3915123"/>
              <a:ext cx="95758" cy="68069"/>
            </a:xfrm>
            <a:prstGeom prst="bentConnector3">
              <a:avLst>
                <a:gd name="adj1" fmla="val 265"/>
              </a:avLst>
            </a:prstGeom>
            <a:ln w="952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989D92B-BB83-446B-AEFC-F1BB9D6797E9}"/>
                </a:ext>
              </a:extLst>
            </p:cNvPr>
            <p:cNvGrpSpPr/>
            <p:nvPr/>
          </p:nvGrpSpPr>
          <p:grpSpPr>
            <a:xfrm>
              <a:off x="202794" y="3825954"/>
              <a:ext cx="2555750" cy="321940"/>
              <a:chOff x="3186042" y="1769091"/>
              <a:chExt cx="2555750" cy="32194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527DF82-79BE-45AE-86E2-BAE47BAA6DF0}"/>
                  </a:ext>
                </a:extLst>
              </p:cNvPr>
              <p:cNvSpPr txBox="1"/>
              <p:nvPr/>
            </p:nvSpPr>
            <p:spPr>
              <a:xfrm>
                <a:off x="3453350" y="1769091"/>
                <a:ext cx="2288442" cy="300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21/6/25/20:00</a:t>
                </a:r>
              </a:p>
              <a:p>
                <a:r>
                  <a:rPr lang="ko-KR" altLang="en-US" sz="1050" dirty="0">
                    <a:latin typeface="+mj-lt"/>
                  </a:rPr>
                  <a:t>문의에 대한 답변입니다</a:t>
                </a:r>
                <a:r>
                  <a:rPr lang="en-US" altLang="ko-KR" sz="1050" dirty="0">
                    <a:latin typeface="+mj-lt"/>
                  </a:rPr>
                  <a:t>.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5DF3496-0C80-467E-8E9D-6039733E6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6042" y="2091031"/>
                <a:ext cx="25464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BBF5BA-CEB9-4E4D-AC62-4B4E29F46FA7}"/>
                </a:ext>
              </a:extLst>
            </p:cNvPr>
            <p:cNvSpPr txBox="1"/>
            <p:nvPr/>
          </p:nvSpPr>
          <p:spPr>
            <a:xfrm>
              <a:off x="513309" y="4205709"/>
              <a:ext cx="2047081" cy="123110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답변 내용입니다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.</a:t>
              </a:r>
            </a:p>
            <a:p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06BFE2-CBA5-4541-8B75-D84BB1A10E96}"/>
              </a:ext>
            </a:extLst>
          </p:cNvPr>
          <p:cNvSpPr/>
          <p:nvPr/>
        </p:nvSpPr>
        <p:spPr>
          <a:xfrm>
            <a:off x="2035267" y="2383957"/>
            <a:ext cx="451612" cy="15675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답변완료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37FDA2E-F898-46C4-B578-0D2A81210F5F}"/>
              </a:ext>
            </a:extLst>
          </p:cNvPr>
          <p:cNvGrpSpPr/>
          <p:nvPr/>
        </p:nvGrpSpPr>
        <p:grpSpPr>
          <a:xfrm>
            <a:off x="213582" y="3265643"/>
            <a:ext cx="2546437" cy="321940"/>
            <a:chOff x="3415030" y="1769091"/>
            <a:chExt cx="2546437" cy="32194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7207CAD-C0C9-4A31-8A5F-867B098C7CC6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8" name="1/2 액자 67">
              <a:extLst>
                <a:ext uri="{FF2B5EF4-FFF2-40B4-BE49-F238E27FC236}">
                  <a16:creationId xmlns:a16="http://schemas.microsoft.com/office/drawing/2014/main" id="{D26E9928-9662-44DD-A314-4A87F73B54D2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CA7601C-68A0-45E5-89A6-F419E6546B3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191B7F-0210-4781-A722-A3AE2A5EA63F}"/>
              </a:ext>
            </a:extLst>
          </p:cNvPr>
          <p:cNvGrpSpPr/>
          <p:nvPr/>
        </p:nvGrpSpPr>
        <p:grpSpPr>
          <a:xfrm>
            <a:off x="213582" y="3768043"/>
            <a:ext cx="2546437" cy="321940"/>
            <a:chOff x="3415030" y="1769091"/>
            <a:chExt cx="2546437" cy="32194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B8C1061-E2F1-42A0-B96B-6269D96B71C1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77" name="1/2 액자 76">
              <a:extLst>
                <a:ext uri="{FF2B5EF4-FFF2-40B4-BE49-F238E27FC236}">
                  <a16:creationId xmlns:a16="http://schemas.microsoft.com/office/drawing/2014/main" id="{57EB3BC5-D14C-4E40-9725-8C53BB105AF1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791A010-C5FF-4DFB-831F-82AEE0615A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DDCB0E-C55C-4F2F-B5B4-D20FF5B375C0}"/>
              </a:ext>
            </a:extLst>
          </p:cNvPr>
          <p:cNvGrpSpPr/>
          <p:nvPr/>
        </p:nvGrpSpPr>
        <p:grpSpPr>
          <a:xfrm>
            <a:off x="213582" y="4270444"/>
            <a:ext cx="2546437" cy="321940"/>
            <a:chOff x="3415030" y="1769091"/>
            <a:chExt cx="2546437" cy="32194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42DB6A-A9A5-491C-B725-F42624015613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300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ko-KR" altLang="en-US" sz="1050" dirty="0">
                  <a:latin typeface="+mj-lt"/>
                </a:rPr>
                <a:t>문의하기 제목입니다</a:t>
              </a:r>
              <a:r>
                <a:rPr lang="en-US" altLang="ko-KR" sz="1050" dirty="0">
                  <a:latin typeface="+mj-lt"/>
                </a:rPr>
                <a:t>.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90" name="1/2 액자 89">
              <a:extLst>
                <a:ext uri="{FF2B5EF4-FFF2-40B4-BE49-F238E27FC236}">
                  <a16:creationId xmlns:a16="http://schemas.microsoft.com/office/drawing/2014/main" id="{91ED0162-3EDD-4413-95BD-9A59790705B3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2345D19-EF2C-46CD-91FC-714976F0D95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091031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A17B6AC-A942-484C-A519-07560C8BEDC1}"/>
              </a:ext>
            </a:extLst>
          </p:cNvPr>
          <p:cNvSpPr txBox="1"/>
          <p:nvPr/>
        </p:nvSpPr>
        <p:spPr>
          <a:xfrm>
            <a:off x="188000" y="1653575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</a:t>
            </a:r>
            <a:r>
              <a:rPr lang="ko-KR" altLang="en-US" sz="1000" dirty="0">
                <a:latin typeface="+mj-lt"/>
              </a:rPr>
              <a:t>문의하기</a:t>
            </a: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             문의내역확인</a:t>
            </a:r>
            <a:endParaRPr lang="en-US" altLang="ko-KR" sz="1000" dirty="0">
              <a:solidFill>
                <a:srgbClr val="4186F7"/>
              </a:solidFill>
              <a:latin typeface="+mj-lt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F6B05B7-3167-4443-B679-AF7EF8C9D102}"/>
              </a:ext>
            </a:extLst>
          </p:cNvPr>
          <p:cNvCxnSpPr>
            <a:cxnSpLocks/>
          </p:cNvCxnSpPr>
          <p:nvPr/>
        </p:nvCxnSpPr>
        <p:spPr>
          <a:xfrm>
            <a:off x="1459484" y="1914150"/>
            <a:ext cx="1177160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8117E1E-014C-4B67-A2A7-04345A80A360}"/>
              </a:ext>
            </a:extLst>
          </p:cNvPr>
          <p:cNvSpPr/>
          <p:nvPr/>
        </p:nvSpPr>
        <p:spPr>
          <a:xfrm>
            <a:off x="1939959" y="22518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0FE1ACC-CADE-44C2-A520-49C578CE8568}"/>
              </a:ext>
            </a:extLst>
          </p:cNvPr>
          <p:cNvSpPr/>
          <p:nvPr/>
        </p:nvSpPr>
        <p:spPr>
          <a:xfrm>
            <a:off x="219615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50733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47C09-45CB-4C5B-8402-BE251DE46B9F}"/>
              </a:ext>
            </a:extLst>
          </p:cNvPr>
          <p:cNvSpPr/>
          <p:nvPr/>
        </p:nvSpPr>
        <p:spPr>
          <a:xfrm>
            <a:off x="4285673" y="406866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6A263-7AC3-4FBA-B21A-32AB77CB5EF5}"/>
              </a:ext>
            </a:extLst>
          </p:cNvPr>
          <p:cNvSpPr/>
          <p:nvPr/>
        </p:nvSpPr>
        <p:spPr>
          <a:xfrm>
            <a:off x="1662546" y="406866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6E648E-4024-4878-8E1A-B71FF3313F2C}"/>
              </a:ext>
            </a:extLst>
          </p:cNvPr>
          <p:cNvGrpSpPr/>
          <p:nvPr/>
        </p:nvGrpSpPr>
        <p:grpSpPr>
          <a:xfrm>
            <a:off x="4068366" y="4111696"/>
            <a:ext cx="407704" cy="85786"/>
            <a:chOff x="3636318" y="1260351"/>
            <a:chExt cx="720080" cy="15151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C1C313-2880-4C7A-8059-B57632A9B30E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61BC01-80A5-4BF0-8A48-7C7CF5DE4D5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78D2933-EEEA-4E94-8DCD-968A5AFF026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EBF9D4-C658-45A9-8E4E-915C36E52356}"/>
              </a:ext>
            </a:extLst>
          </p:cNvPr>
          <p:cNvSpPr/>
          <p:nvPr/>
        </p:nvSpPr>
        <p:spPr>
          <a:xfrm>
            <a:off x="264020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17A8C0-0AD5-4B40-AAC8-AA5A29FBFD5B}"/>
              </a:ext>
            </a:extLst>
          </p:cNvPr>
          <p:cNvSpPr/>
          <p:nvPr/>
        </p:nvSpPr>
        <p:spPr>
          <a:xfrm>
            <a:off x="4362399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EB4E6F-ECDF-48A1-8755-94CBE38E5B13}"/>
              </a:ext>
            </a:extLst>
          </p:cNvPr>
          <p:cNvSpPr/>
          <p:nvPr/>
        </p:nvSpPr>
        <p:spPr>
          <a:xfrm>
            <a:off x="522349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1ADE10-2477-4AE6-99E2-4A8110FE585A}"/>
              </a:ext>
            </a:extLst>
          </p:cNvPr>
          <p:cNvSpPr/>
          <p:nvPr/>
        </p:nvSpPr>
        <p:spPr>
          <a:xfrm>
            <a:off x="6084590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1DED9F-E2D8-4216-A4A2-F14926658129}"/>
              </a:ext>
            </a:extLst>
          </p:cNvPr>
          <p:cNvGrpSpPr/>
          <p:nvPr/>
        </p:nvGrpSpPr>
        <p:grpSpPr>
          <a:xfrm>
            <a:off x="3024173" y="5853623"/>
            <a:ext cx="343906" cy="343906"/>
            <a:chOff x="7740774" y="3420591"/>
            <a:chExt cx="476250" cy="4762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8B889DF-B534-41D6-A301-761D7B34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072738-BDC6-445A-A701-AF005594D7A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4143A4-1542-4529-9569-D503E597270E}"/>
              </a:ext>
            </a:extLst>
          </p:cNvPr>
          <p:cNvSpPr txBox="1"/>
          <p:nvPr/>
        </p:nvSpPr>
        <p:spPr>
          <a:xfrm>
            <a:off x="2692275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2D7311-6A7C-4C58-9284-472BEE2A871A}"/>
              </a:ext>
            </a:extLst>
          </p:cNvPr>
          <p:cNvSpPr txBox="1"/>
          <p:nvPr/>
        </p:nvSpPr>
        <p:spPr>
          <a:xfrm>
            <a:off x="4417031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DEF3D-BB2E-41CD-A8B1-236827DDE5CD}"/>
              </a:ext>
            </a:extLst>
          </p:cNvPr>
          <p:cNvSpPr txBox="1"/>
          <p:nvPr/>
        </p:nvSpPr>
        <p:spPr>
          <a:xfrm>
            <a:off x="527812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E38535-FB27-4F94-A57A-894547BB5031}"/>
              </a:ext>
            </a:extLst>
          </p:cNvPr>
          <p:cNvSpPr txBox="1"/>
          <p:nvPr/>
        </p:nvSpPr>
        <p:spPr>
          <a:xfrm>
            <a:off x="6139222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A07636-1E81-4FD9-B6BD-4F690BFD2A6C}"/>
              </a:ext>
            </a:extLst>
          </p:cNvPr>
          <p:cNvSpPr/>
          <p:nvPr/>
        </p:nvSpPr>
        <p:spPr>
          <a:xfrm>
            <a:off x="177911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61AA4-DF6B-49C9-B5D4-D98DCD7AF85F}"/>
              </a:ext>
            </a:extLst>
          </p:cNvPr>
          <p:cNvSpPr txBox="1"/>
          <p:nvPr/>
        </p:nvSpPr>
        <p:spPr>
          <a:xfrm>
            <a:off x="1851358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D15D3E-0B47-4EDA-8B5D-E7B26CD7071F}"/>
              </a:ext>
            </a:extLst>
          </p:cNvPr>
          <p:cNvGrpSpPr/>
          <p:nvPr/>
        </p:nvGrpSpPr>
        <p:grpSpPr>
          <a:xfrm>
            <a:off x="4358304" y="5878076"/>
            <a:ext cx="652166" cy="670442"/>
            <a:chOff x="4349266" y="1210686"/>
            <a:chExt cx="2426742" cy="249474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259A38-4768-4A7E-BE06-7FFF0199CA2C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C60F122-68F4-4E5E-B227-4AA2F1845C8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6F0FD02-6257-47ED-B7EF-DD72CDBC8DBB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7B6787-CC77-4AA1-9720-3904F70D6C8A}"/>
              </a:ext>
            </a:extLst>
          </p:cNvPr>
          <p:cNvGrpSpPr/>
          <p:nvPr/>
        </p:nvGrpSpPr>
        <p:grpSpPr>
          <a:xfrm>
            <a:off x="5217014" y="5878076"/>
            <a:ext cx="652166" cy="670442"/>
            <a:chOff x="4349265" y="1210686"/>
            <a:chExt cx="2426742" cy="249474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68D7520-650D-41E5-9B79-4C068EE3624F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0B154F-8280-476B-B8A9-60F1D83F76BF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4B863F-77B3-4446-B978-E36678F02FE3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B584F8B-1D54-47ED-8472-562760C31D58}"/>
              </a:ext>
            </a:extLst>
          </p:cNvPr>
          <p:cNvSpPr/>
          <p:nvPr/>
        </p:nvSpPr>
        <p:spPr>
          <a:xfrm>
            <a:off x="3501304" y="5883211"/>
            <a:ext cx="648072" cy="6480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6E830A-5723-45A3-B65B-55325DE00E9D}"/>
              </a:ext>
            </a:extLst>
          </p:cNvPr>
          <p:cNvGrpSpPr/>
          <p:nvPr/>
        </p:nvGrpSpPr>
        <p:grpSpPr>
          <a:xfrm>
            <a:off x="3882196" y="5853623"/>
            <a:ext cx="343906" cy="343906"/>
            <a:chOff x="7740774" y="3420591"/>
            <a:chExt cx="476250" cy="4762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6474444-3486-428E-943C-3BCC4DAC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F7E4A-E3B1-4366-B3FA-A8507DF4F8BF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1E11928-6B3A-460C-822B-A104022700E0}"/>
              </a:ext>
            </a:extLst>
          </p:cNvPr>
          <p:cNvSpPr txBox="1"/>
          <p:nvPr/>
        </p:nvSpPr>
        <p:spPr>
          <a:xfrm>
            <a:off x="3561137" y="6500661"/>
            <a:ext cx="528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닉네임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5F232A-D4D1-41EB-9FEB-72AD13F44FB3}"/>
              </a:ext>
            </a:extLst>
          </p:cNvPr>
          <p:cNvGrpSpPr/>
          <p:nvPr/>
        </p:nvGrpSpPr>
        <p:grpSpPr>
          <a:xfrm>
            <a:off x="1789062" y="5878076"/>
            <a:ext cx="652166" cy="670442"/>
            <a:chOff x="4349266" y="1210686"/>
            <a:chExt cx="2426742" cy="249474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773CF4-6B33-4C4E-AD98-34D6C59A31CB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D020B25-460F-47CD-A63F-C51D15C342D1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9599553-9A5A-442C-88D5-2A98C4C081DE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62CC980-AC56-408F-8CB6-0DE4A6310A95}"/>
              </a:ext>
            </a:extLst>
          </p:cNvPr>
          <p:cNvGrpSpPr/>
          <p:nvPr/>
        </p:nvGrpSpPr>
        <p:grpSpPr>
          <a:xfrm>
            <a:off x="2647772" y="5878076"/>
            <a:ext cx="652166" cy="670442"/>
            <a:chOff x="4349265" y="1210686"/>
            <a:chExt cx="2426742" cy="249474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477095-681E-45BA-AA00-5B47158CC8E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AAD308-1285-47D1-8D7C-23F55D5D89E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3A9F581-9C70-49F1-ABF0-D88D9E9E4D88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D4E840-9BE9-4B81-9E4E-B7AD315DB826}"/>
              </a:ext>
            </a:extLst>
          </p:cNvPr>
          <p:cNvGrpSpPr/>
          <p:nvPr/>
        </p:nvGrpSpPr>
        <p:grpSpPr>
          <a:xfrm>
            <a:off x="3495567" y="5878076"/>
            <a:ext cx="652166" cy="670442"/>
            <a:chOff x="4349265" y="1210686"/>
            <a:chExt cx="2426742" cy="249474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80C833-594B-4353-99C9-42B8661FDF93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162F22B-E920-4392-A572-8717E0AE3683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49FC789-551E-4667-96FA-5985914D924C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B35D3DE-7335-4F97-BCE1-3406B9C270B6}"/>
              </a:ext>
            </a:extLst>
          </p:cNvPr>
          <p:cNvGrpSpPr/>
          <p:nvPr/>
        </p:nvGrpSpPr>
        <p:grpSpPr>
          <a:xfrm>
            <a:off x="6089220" y="5878076"/>
            <a:ext cx="652166" cy="670442"/>
            <a:chOff x="4349265" y="1210686"/>
            <a:chExt cx="2426742" cy="249474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A43AA11-5295-48CE-B868-269AF876477A}"/>
                </a:ext>
              </a:extLst>
            </p:cNvPr>
            <p:cNvSpPr/>
            <p:nvPr/>
          </p:nvSpPr>
          <p:spPr>
            <a:xfrm>
              <a:off x="4349265" y="1210686"/>
              <a:ext cx="2426742" cy="2494749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D361130-C0D7-4399-871E-53B1B2EAB46D}"/>
                </a:ext>
              </a:extLst>
            </p:cNvPr>
            <p:cNvSpPr/>
            <p:nvPr/>
          </p:nvSpPr>
          <p:spPr>
            <a:xfrm>
              <a:off x="4526454" y="1391728"/>
              <a:ext cx="2072368" cy="2130441"/>
            </a:xfrm>
            <a:prstGeom prst="rect">
              <a:avLst/>
            </a:prstGeom>
            <a:noFill/>
            <a:ln w="25400">
              <a:solidFill>
                <a:srgbClr val="FFFF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3791C8A-4535-48E2-87D5-811BC7ECC590}"/>
                </a:ext>
              </a:extLst>
            </p:cNvPr>
            <p:cNvSpPr/>
            <p:nvPr/>
          </p:nvSpPr>
          <p:spPr>
            <a:xfrm>
              <a:off x="4659336" y="1529105"/>
              <a:ext cx="1805104" cy="1855686"/>
            </a:xfrm>
            <a:prstGeom prst="rect">
              <a:avLst/>
            </a:prstGeom>
            <a:noFill/>
            <a:ln w="19050">
              <a:solidFill>
                <a:srgbClr val="FFFF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6FCC0BA-48F5-46AD-B982-9ED3CCAD850D}"/>
              </a:ext>
            </a:extLst>
          </p:cNvPr>
          <p:cNvSpPr txBox="1"/>
          <p:nvPr/>
        </p:nvSpPr>
        <p:spPr>
          <a:xfrm>
            <a:off x="8647604" y="3640005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76" name="표 158">
            <a:extLst>
              <a:ext uri="{FF2B5EF4-FFF2-40B4-BE49-F238E27FC236}">
                <a16:creationId xmlns:a16="http://schemas.microsoft.com/office/drawing/2014/main" id="{BFE73A64-F2CF-4EF2-8D69-2C1DA2253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8068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CA0A923-911E-44D5-86AA-5F6D6FAD3495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74C64-F04B-412E-888B-C46D8C8995D6}"/>
              </a:ext>
            </a:extLst>
          </p:cNvPr>
          <p:cNvGrpSpPr/>
          <p:nvPr/>
        </p:nvGrpSpPr>
        <p:grpSpPr>
          <a:xfrm>
            <a:off x="2160006" y="5853623"/>
            <a:ext cx="343906" cy="343906"/>
            <a:chOff x="7740774" y="3420591"/>
            <a:chExt cx="476250" cy="4762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890E887-8198-4101-8558-4A0ED340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08EB8-7D76-4395-9531-72D9EAF93EC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71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DC2570-30A7-44E7-B014-DD4B8EDDFE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5658-4288-45F9-BC35-7AEE32D5FA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142BD-DEED-4B88-9A18-16CB4CB2B8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1/</a:t>
            </a:r>
            <a:r>
              <a:rPr lang="ko-KR" altLang="en-US" dirty="0"/>
              <a:t>로그인</a:t>
            </a:r>
            <a:r>
              <a:rPr lang="en-US" altLang="ko-KR" dirty="0"/>
              <a:t>2/</a:t>
            </a:r>
            <a:r>
              <a:rPr lang="ko-KR" altLang="en-US" dirty="0"/>
              <a:t>회원가입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4B811C-3770-4608-9EA5-70FC10BB40F9}"/>
              </a:ext>
            </a:extLst>
          </p:cNvPr>
          <p:cNvGrpSpPr/>
          <p:nvPr/>
        </p:nvGrpSpPr>
        <p:grpSpPr>
          <a:xfrm>
            <a:off x="148787" y="1298615"/>
            <a:ext cx="2655374" cy="5216485"/>
            <a:chOff x="179266" y="1275755"/>
            <a:chExt cx="2670761" cy="52463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107F07-601E-4040-A6A2-D4A1DA3E5A73}"/>
                </a:ext>
              </a:extLst>
            </p:cNvPr>
            <p:cNvSpPr/>
            <p:nvPr/>
          </p:nvSpPr>
          <p:spPr>
            <a:xfrm>
              <a:off x="179266" y="1275755"/>
              <a:ext cx="2670761" cy="5246320"/>
            </a:xfrm>
            <a:prstGeom prst="rect">
              <a:avLst/>
            </a:prstGeom>
            <a:solidFill>
              <a:srgbClr val="3378F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8340A00-2712-492F-B665-0798B2C80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8" t="41200" r="39637" b="44408"/>
            <a:stretch/>
          </p:blipFill>
          <p:spPr>
            <a:xfrm>
              <a:off x="1052067" y="2615616"/>
              <a:ext cx="864096" cy="8640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E07651B-ACE7-43CF-B44B-AA5F6E5A5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84" t="12417" r="37580" b="69593"/>
            <a:stretch/>
          </p:blipFill>
          <p:spPr>
            <a:xfrm>
              <a:off x="656023" y="1549135"/>
              <a:ext cx="1656185" cy="108012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1D8502F-51BC-4009-8DC4-59F1061A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t="58092" r="13266" b="36447"/>
          <a:stretch/>
        </p:blipFill>
        <p:spPr>
          <a:xfrm>
            <a:off x="498180" y="3802301"/>
            <a:ext cx="1999164" cy="329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A9E78-E873-4312-AA99-B1389CA847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65671" r="12985" b="28868"/>
          <a:stretch/>
        </p:blipFill>
        <p:spPr>
          <a:xfrm>
            <a:off x="498180" y="4291193"/>
            <a:ext cx="1999164" cy="329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9930B9-8881-453B-B4D0-CB99E6C30B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0" t="73376" r="12985" b="21163"/>
          <a:stretch/>
        </p:blipFill>
        <p:spPr>
          <a:xfrm>
            <a:off x="498180" y="4780085"/>
            <a:ext cx="1999164" cy="329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E14F8-E2CC-4C53-970E-CF5608B9B89C}"/>
              </a:ext>
            </a:extLst>
          </p:cNvPr>
          <p:cNvSpPr txBox="1"/>
          <p:nvPr/>
        </p:nvSpPr>
        <p:spPr>
          <a:xfrm>
            <a:off x="351219" y="5794659"/>
            <a:ext cx="229308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800" dirty="0">
                <a:latin typeface="+mj-lt"/>
              </a:rPr>
              <a:t>로그인 시 </a:t>
            </a:r>
            <a:r>
              <a:rPr lang="ko-KR" altLang="en-US" sz="800" u="sng" dirty="0">
                <a:latin typeface="+mj-lt"/>
              </a:rPr>
              <a:t>서비스이용약관</a:t>
            </a:r>
            <a:r>
              <a:rPr lang="ko-KR" altLang="en-US" sz="800" dirty="0">
                <a:latin typeface="+mj-lt"/>
              </a:rPr>
              <a:t> 및 </a:t>
            </a:r>
            <a:endParaRPr lang="en-US" altLang="ko-KR" sz="800" dirty="0">
              <a:latin typeface="+mj-lt"/>
            </a:endParaRPr>
          </a:p>
          <a:p>
            <a:pPr algn="ctr"/>
            <a:r>
              <a:rPr lang="ko-KR" altLang="en-US" sz="800" u="sng" dirty="0">
                <a:latin typeface="+mj-lt"/>
              </a:rPr>
              <a:t>개인정보처리방침</a:t>
            </a:r>
            <a:r>
              <a:rPr lang="ko-KR" altLang="en-US" sz="800" dirty="0">
                <a:latin typeface="+mj-lt"/>
              </a:rPr>
              <a:t>에 동의한 것으로 간주됩니다</a:t>
            </a:r>
            <a:r>
              <a:rPr lang="en-US" altLang="ko-KR" sz="800" dirty="0">
                <a:latin typeface="+mj-lt"/>
              </a:rPr>
              <a:t>.</a:t>
            </a:r>
          </a:p>
          <a:p>
            <a:pPr algn="ctr"/>
            <a:r>
              <a:rPr lang="ko-KR" altLang="en-US" sz="800" dirty="0">
                <a:latin typeface="+mj-lt"/>
              </a:rPr>
              <a:t>또한</a:t>
            </a:r>
            <a:r>
              <a:rPr lang="en-US" altLang="ko-KR" sz="800" dirty="0">
                <a:latin typeface="+mj-lt"/>
              </a:rPr>
              <a:t>, </a:t>
            </a:r>
            <a:r>
              <a:rPr lang="en-US" altLang="ko-KR" sz="800" u="sng" dirty="0">
                <a:latin typeface="+mj-lt"/>
              </a:rPr>
              <a:t>PUSH </a:t>
            </a:r>
            <a:r>
              <a:rPr lang="ko-KR" altLang="en-US" sz="800" u="sng" dirty="0">
                <a:latin typeface="+mj-lt"/>
              </a:rPr>
              <a:t>알림</a:t>
            </a:r>
            <a:r>
              <a:rPr lang="ko-KR" altLang="en-US" sz="800" dirty="0">
                <a:latin typeface="+mj-lt"/>
              </a:rPr>
              <a:t>에 동의한 것으로 간주되며 알림 설정을 통해 변경 가능합니다</a:t>
            </a:r>
            <a:r>
              <a:rPr lang="en-US" altLang="ko-KR" sz="800" dirty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16B626D0-FFB5-4574-86D7-96FD275D5D70}"/>
              </a:ext>
            </a:extLst>
          </p:cNvPr>
          <p:cNvSpPr/>
          <p:nvPr/>
        </p:nvSpPr>
        <p:spPr>
          <a:xfrm>
            <a:off x="498180" y="5268976"/>
            <a:ext cx="1979954" cy="379168"/>
          </a:xfrm>
          <a:prstGeom prst="roundRect">
            <a:avLst/>
          </a:prstGeom>
          <a:solidFill>
            <a:srgbClr val="4186F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287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기존 계정으로 로그인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133CFB-8682-4FA5-A338-02CE8691A6C6}"/>
              </a:ext>
            </a:extLst>
          </p:cNvPr>
          <p:cNvGrpSpPr/>
          <p:nvPr/>
        </p:nvGrpSpPr>
        <p:grpSpPr>
          <a:xfrm>
            <a:off x="3576437" y="4455571"/>
            <a:ext cx="1608133" cy="215444"/>
            <a:chOff x="3888388" y="4501291"/>
            <a:chExt cx="1608133" cy="215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4A78A-8DFF-4E31-9615-CE07AB9B7648}"/>
                </a:ext>
              </a:extLst>
            </p:cNvPr>
            <p:cNvSpPr txBox="1"/>
            <p:nvPr/>
          </p:nvSpPr>
          <p:spPr>
            <a:xfrm>
              <a:off x="3888388" y="4501291"/>
              <a:ext cx="16081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아이디 찾기      비밀번호 찾기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6855C99-3937-4E7D-84B4-5D2C489268B4}"/>
                </a:ext>
              </a:extLst>
            </p:cNvPr>
            <p:cNvCxnSpPr>
              <a:cxnSpLocks/>
            </p:cNvCxnSpPr>
            <p:nvPr/>
          </p:nvCxnSpPr>
          <p:spPr>
            <a:xfrm>
              <a:off x="4643532" y="4543426"/>
              <a:ext cx="0" cy="1351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679B92-98AC-43AB-843D-1EE9E837B368}"/>
              </a:ext>
            </a:extLst>
          </p:cNvPr>
          <p:cNvSpPr txBox="1"/>
          <p:nvPr/>
        </p:nvSpPr>
        <p:spPr>
          <a:xfrm>
            <a:off x="3620858" y="5413955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4186F7"/>
                </a:solidFill>
              </a:rPr>
              <a:t>아직 회원이 </a:t>
            </a:r>
            <a:r>
              <a:rPr lang="ko-KR" altLang="en-US" sz="900" dirty="0" err="1">
                <a:solidFill>
                  <a:srgbClr val="4186F7"/>
                </a:solidFill>
              </a:rPr>
              <a:t>아니신가요</a:t>
            </a:r>
            <a:r>
              <a:rPr lang="en-US" altLang="ko-KR" sz="900" dirty="0">
                <a:solidFill>
                  <a:srgbClr val="4186F7"/>
                </a:solidFill>
              </a:rPr>
              <a:t>?</a:t>
            </a:r>
            <a:endParaRPr lang="ko-KR" altLang="en-US" sz="900" dirty="0">
              <a:solidFill>
                <a:srgbClr val="4186F7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BFC6EF-1ADE-4642-8BBE-2362E43C5805}"/>
              </a:ext>
            </a:extLst>
          </p:cNvPr>
          <p:cNvSpPr/>
          <p:nvPr/>
        </p:nvSpPr>
        <p:spPr>
          <a:xfrm>
            <a:off x="3758720" y="5725466"/>
            <a:ext cx="1152128" cy="3594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1C290C-BCCC-4883-9F91-57177C3C560D}"/>
              </a:ext>
            </a:extLst>
          </p:cNvPr>
          <p:cNvSpPr/>
          <p:nvPr/>
        </p:nvSpPr>
        <p:spPr>
          <a:xfrm>
            <a:off x="3758720" y="4082980"/>
            <a:ext cx="1152128" cy="2267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4186F7"/>
                </a:solidFill>
                <a:latin typeface="+mn-ea"/>
              </a:rPr>
              <a:t>로그인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E6EC2B-EC59-4D2A-9476-2B38D737A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054" y="1769343"/>
            <a:ext cx="2432528" cy="87605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0138926-DA7E-4D5B-A55D-3A8EA4F1A066}"/>
              </a:ext>
            </a:extLst>
          </p:cNvPr>
          <p:cNvGrpSpPr/>
          <p:nvPr/>
        </p:nvGrpSpPr>
        <p:grpSpPr>
          <a:xfrm>
            <a:off x="6075644" y="2676437"/>
            <a:ext cx="2376264" cy="477202"/>
            <a:chOff x="5940574" y="1749450"/>
            <a:chExt cx="2376264" cy="4772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ED95A3-AF9C-411F-8612-71774D9E7C52}"/>
                </a:ext>
              </a:extLst>
            </p:cNvPr>
            <p:cNvSpPr txBox="1"/>
            <p:nvPr/>
          </p:nvSpPr>
          <p:spPr>
            <a:xfrm>
              <a:off x="5940574" y="1749450"/>
              <a:ext cx="1089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7E8A81-7264-4198-98E8-21BAAAFE6FFF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7F7D9E-A8EF-4022-AEBC-A2330BD85EBE}"/>
              </a:ext>
            </a:extLst>
          </p:cNvPr>
          <p:cNvGrpSpPr/>
          <p:nvPr/>
        </p:nvGrpSpPr>
        <p:grpSpPr>
          <a:xfrm>
            <a:off x="6075644" y="3349973"/>
            <a:ext cx="2376264" cy="477202"/>
            <a:chOff x="5940574" y="1749450"/>
            <a:chExt cx="2376264" cy="4772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A19F75-5774-45AB-B762-7298609FC4DE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</a:t>
              </a:r>
              <a:endParaRPr lang="ko-KR" altLang="en-US" sz="10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195FB9-1D45-4D75-915A-B21EBFB47E07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F8379A-B922-4448-AFFD-DFCD28B9EE74}"/>
              </a:ext>
            </a:extLst>
          </p:cNvPr>
          <p:cNvGrpSpPr/>
          <p:nvPr/>
        </p:nvGrpSpPr>
        <p:grpSpPr>
          <a:xfrm>
            <a:off x="6075644" y="4023509"/>
            <a:ext cx="2376264" cy="477202"/>
            <a:chOff x="5940574" y="1749450"/>
            <a:chExt cx="2376264" cy="4772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731AC4-8759-473F-8850-47B059FBF8BB}"/>
                </a:ext>
              </a:extLst>
            </p:cNvPr>
            <p:cNvSpPr txBox="1"/>
            <p:nvPr/>
          </p:nvSpPr>
          <p:spPr>
            <a:xfrm>
              <a:off x="5940574" y="1749450"/>
              <a:ext cx="12961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재확인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899337-309E-4868-983A-41ADC8B504E1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영어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숫자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특수문자 포함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8~16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자리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BE21889-10E6-422F-AEC4-B6982C2BC37E}"/>
              </a:ext>
            </a:extLst>
          </p:cNvPr>
          <p:cNvSpPr txBox="1"/>
          <p:nvPr/>
        </p:nvSpPr>
        <p:spPr>
          <a:xfrm>
            <a:off x="6908319" y="1807253"/>
            <a:ext cx="766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회원가입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267FD5-5F32-444D-9476-4D8BC64575BD}"/>
              </a:ext>
            </a:extLst>
          </p:cNvPr>
          <p:cNvSpPr/>
          <p:nvPr/>
        </p:nvSpPr>
        <p:spPr>
          <a:xfrm>
            <a:off x="5936456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가입하기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372F371-34B1-431C-B8CF-FA99421DBAF9}"/>
              </a:ext>
            </a:extLst>
          </p:cNvPr>
          <p:cNvGrpSpPr/>
          <p:nvPr/>
        </p:nvGrpSpPr>
        <p:grpSpPr>
          <a:xfrm>
            <a:off x="6071463" y="4788743"/>
            <a:ext cx="2321091" cy="784959"/>
            <a:chOff x="3269687" y="4970619"/>
            <a:chExt cx="2321091" cy="78495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038EBAD-192A-47F6-82A6-8FD73F56B237}"/>
                </a:ext>
              </a:extLst>
            </p:cNvPr>
            <p:cNvGrpSpPr/>
            <p:nvPr/>
          </p:nvGrpSpPr>
          <p:grpSpPr>
            <a:xfrm>
              <a:off x="3269687" y="4970619"/>
              <a:ext cx="1597588" cy="784959"/>
              <a:chOff x="6053080" y="1749450"/>
              <a:chExt cx="1597588" cy="78495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206DC99-8DD2-4CFB-8009-75074FE09B81}"/>
                  </a:ext>
                </a:extLst>
              </p:cNvPr>
              <p:cNvSpPr txBox="1"/>
              <p:nvPr/>
            </p:nvSpPr>
            <p:spPr>
              <a:xfrm>
                <a:off x="6053080" y="1749450"/>
                <a:ext cx="13717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핸드폰 번호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8A278FC-69ED-4880-B7F5-BCBFBB4C67A9}"/>
                  </a:ext>
                </a:extLst>
              </p:cNvPr>
              <p:cNvSpPr/>
              <p:nvPr/>
            </p:nvSpPr>
            <p:spPr>
              <a:xfrm>
                <a:off x="6059671" y="1998414"/>
                <a:ext cx="1590997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010-0000-0000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949DA-AA28-4BBD-B823-6B049C10FB7F}"/>
                  </a:ext>
                </a:extLst>
              </p:cNvPr>
              <p:cNvSpPr/>
              <p:nvPr/>
            </p:nvSpPr>
            <p:spPr>
              <a:xfrm>
                <a:off x="6679745" y="2288188"/>
                <a:ext cx="970923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인증번호 입력</a:t>
                </a: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686A89ED-641A-4655-BDB2-B24928232887}"/>
                </a:ext>
              </a:extLst>
            </p:cNvPr>
            <p:cNvSpPr/>
            <p:nvPr/>
          </p:nvSpPr>
          <p:spPr>
            <a:xfrm>
              <a:off x="4897055" y="5223879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전송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924FA30-A140-4A2B-88CF-155075FED030}"/>
                </a:ext>
              </a:extLst>
            </p:cNvPr>
            <p:cNvSpPr/>
            <p:nvPr/>
          </p:nvSpPr>
          <p:spPr>
            <a:xfrm>
              <a:off x="4897055" y="5509357"/>
              <a:ext cx="693723" cy="237626"/>
            </a:xfrm>
            <a:prstGeom prst="roundRect">
              <a:avLst>
                <a:gd name="adj" fmla="val 12424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인증번호 확인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F7FD73D-BD07-4916-B1FD-24BB5C9AD3FF}"/>
              </a:ext>
            </a:extLst>
          </p:cNvPr>
          <p:cNvGrpSpPr/>
          <p:nvPr/>
        </p:nvGrpSpPr>
        <p:grpSpPr>
          <a:xfrm>
            <a:off x="3167326" y="2834193"/>
            <a:ext cx="2376264" cy="477202"/>
            <a:chOff x="5940574" y="1749450"/>
            <a:chExt cx="2376264" cy="47720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899208A-0DEC-4D7E-9BFB-C104A8F90D54}"/>
                </a:ext>
              </a:extLst>
            </p:cNvPr>
            <p:cNvSpPr txBox="1"/>
            <p:nvPr/>
          </p:nvSpPr>
          <p:spPr>
            <a:xfrm>
              <a:off x="5940574" y="1749450"/>
              <a:ext cx="1333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이메일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5974CB3-9C3D-4BD3-A379-97013A46A222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이메일을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1EC4D61-92E8-4566-A7CB-61D7F060BE2B}"/>
              </a:ext>
            </a:extLst>
          </p:cNvPr>
          <p:cNvGrpSpPr/>
          <p:nvPr/>
        </p:nvGrpSpPr>
        <p:grpSpPr>
          <a:xfrm>
            <a:off x="3167326" y="3401947"/>
            <a:ext cx="2376264" cy="477202"/>
            <a:chOff x="5940574" y="1749450"/>
            <a:chExt cx="2376264" cy="47720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247AFF-D6F4-4405-A87A-CDCCFD82FD66}"/>
                </a:ext>
              </a:extLst>
            </p:cNvPr>
            <p:cNvSpPr txBox="1"/>
            <p:nvPr/>
          </p:nvSpPr>
          <p:spPr>
            <a:xfrm>
              <a:off x="5940574" y="174945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비밀번호 </a:t>
              </a:r>
              <a:endParaRPr lang="ko-KR" altLang="en-US" sz="10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275F9FD-D094-4F31-8DA4-390A178D9E79}"/>
                </a:ext>
              </a:extLst>
            </p:cNvPr>
            <p:cNvSpPr/>
            <p:nvPr/>
          </p:nvSpPr>
          <p:spPr>
            <a:xfrm>
              <a:off x="5940574" y="1980431"/>
              <a:ext cx="2376264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비밀번호를 입력하세요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6" name="표 158">
            <a:extLst>
              <a:ext uri="{FF2B5EF4-FFF2-40B4-BE49-F238E27FC236}">
                <a16:creationId xmlns:a16="http://schemas.microsoft.com/office/drawing/2014/main" id="{16C1C020-D63F-49CB-97D0-86CE3FB6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94055"/>
              </p:ext>
            </p:extLst>
          </p:nvPr>
        </p:nvGraphicFramePr>
        <p:xfrm>
          <a:off x="8686113" y="898473"/>
          <a:ext cx="156624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카카오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네이버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구글 로그인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기존 계정으로 로그인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아아디와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비밀번호가 다를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(5-1)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D10F0452-4445-4A34-95B2-FAB7A9D95CCB}"/>
              </a:ext>
            </a:extLst>
          </p:cNvPr>
          <p:cNvSpPr/>
          <p:nvPr/>
        </p:nvSpPr>
        <p:spPr>
          <a:xfrm>
            <a:off x="2340174" y="37806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D200154-CB96-4B07-BDEF-3B9696082A7B}"/>
              </a:ext>
            </a:extLst>
          </p:cNvPr>
          <p:cNvSpPr/>
          <p:nvPr/>
        </p:nvSpPr>
        <p:spPr>
          <a:xfrm>
            <a:off x="2340174" y="423835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AED1AB2-59DB-4945-B605-901FAF8CBEB9}"/>
              </a:ext>
            </a:extLst>
          </p:cNvPr>
          <p:cNvSpPr/>
          <p:nvPr/>
        </p:nvSpPr>
        <p:spPr>
          <a:xfrm>
            <a:off x="2340174" y="475933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FACBC66-68F2-4C46-8FC4-B091F21614E1}"/>
              </a:ext>
            </a:extLst>
          </p:cNvPr>
          <p:cNvSpPr/>
          <p:nvPr/>
        </p:nvSpPr>
        <p:spPr>
          <a:xfrm>
            <a:off x="2340174" y="521706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61C2E1F-39BF-4722-9506-F609EDD8BB17}"/>
              </a:ext>
            </a:extLst>
          </p:cNvPr>
          <p:cNvSpPr/>
          <p:nvPr/>
        </p:nvSpPr>
        <p:spPr>
          <a:xfrm>
            <a:off x="4958107" y="41101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F55BA1D-FC14-49EA-B660-82B87782E66E}"/>
              </a:ext>
            </a:extLst>
          </p:cNvPr>
          <p:cNvSpPr/>
          <p:nvPr/>
        </p:nvSpPr>
        <p:spPr>
          <a:xfrm>
            <a:off x="8676878" y="4577199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아이디와 비밀번호를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38D97A9-56A7-4519-B6C7-D7A02C33856F}"/>
              </a:ext>
            </a:extLst>
          </p:cNvPr>
          <p:cNvSpPr/>
          <p:nvPr/>
        </p:nvSpPr>
        <p:spPr>
          <a:xfrm>
            <a:off x="9677582" y="5423296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6B26AA6-3B80-4A0A-B506-E8108CF2F253}"/>
              </a:ext>
            </a:extLst>
          </p:cNvPr>
          <p:cNvSpPr/>
          <p:nvPr/>
        </p:nvSpPr>
        <p:spPr>
          <a:xfrm>
            <a:off x="9122747" y="4589469"/>
            <a:ext cx="306990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CBA563-EC59-4566-BB1E-1994C1A80BC1}"/>
              </a:ext>
            </a:extLst>
          </p:cNvPr>
          <p:cNvSpPr/>
          <p:nvPr/>
        </p:nvSpPr>
        <p:spPr>
          <a:xfrm>
            <a:off x="8045692" y="626771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006872B-5710-43C7-9CFA-24452DE8F858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BCBE79F-7F6A-49EF-9782-E9BEAF5B7F4B}"/>
              </a:ext>
            </a:extLst>
          </p:cNvPr>
          <p:cNvSpPr/>
          <p:nvPr/>
        </p:nvSpPr>
        <p:spPr>
          <a:xfrm>
            <a:off x="708212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F30797D-0FE1-4538-8A5B-9D2782DABC19}"/>
              </a:ext>
            </a:extLst>
          </p:cNvPr>
          <p:cNvSpPr/>
          <p:nvPr/>
        </p:nvSpPr>
        <p:spPr>
          <a:xfrm>
            <a:off x="6479160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</p:spTree>
    <p:extLst>
      <p:ext uri="{BB962C8B-B14F-4D97-AF65-F5344CB8AC3E}">
        <p14:creationId xmlns:p14="http://schemas.microsoft.com/office/powerpoint/2010/main" val="72428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F93A1D-BF5A-494D-AC14-FCE1477296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92146-FEB5-4BE3-9886-F52112F3FB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87C6-8E54-4941-9905-110126B35F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28456-89BC-42FE-A473-BB6831E65AD7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699794-8BCF-4325-8119-F82237CB6D99}"/>
              </a:ext>
            </a:extLst>
          </p:cNvPr>
          <p:cNvSpPr/>
          <p:nvPr/>
        </p:nvSpPr>
        <p:spPr>
          <a:xfrm>
            <a:off x="1692102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CA5939-8BE7-4A55-B42A-3441B046FEC9}"/>
              </a:ext>
            </a:extLst>
          </p:cNvPr>
          <p:cNvGrpSpPr/>
          <p:nvPr/>
        </p:nvGrpSpPr>
        <p:grpSpPr>
          <a:xfrm>
            <a:off x="2253820" y="1180723"/>
            <a:ext cx="343906" cy="343906"/>
            <a:chOff x="7740774" y="3420591"/>
            <a:chExt cx="476250" cy="47625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EC293D4-B8E3-4065-8BB2-EB3926A0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F7F5FE-A2B4-46CB-9EA2-DE82FFC0957D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60FB41-B242-426A-9424-FCB92681838F}"/>
              </a:ext>
            </a:extLst>
          </p:cNvPr>
          <p:cNvSpPr/>
          <p:nvPr/>
        </p:nvSpPr>
        <p:spPr>
          <a:xfrm>
            <a:off x="2558338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F2CB9EE-918E-413A-85AA-633C40399F8C}"/>
              </a:ext>
            </a:extLst>
          </p:cNvPr>
          <p:cNvSpPr/>
          <p:nvPr/>
        </p:nvSpPr>
        <p:spPr>
          <a:xfrm>
            <a:off x="3424574" y="1200876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B815D4-269B-4AEA-91D6-074855582A6D}"/>
              </a:ext>
            </a:extLst>
          </p:cNvPr>
          <p:cNvGrpSpPr/>
          <p:nvPr/>
        </p:nvGrpSpPr>
        <p:grpSpPr>
          <a:xfrm>
            <a:off x="3107782" y="1180723"/>
            <a:ext cx="343906" cy="343906"/>
            <a:chOff x="7740774" y="3420591"/>
            <a:chExt cx="476250" cy="476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9FCA661-7ECC-46C0-A5C3-357A0CE87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DCC99A-4E02-4665-9471-854F9EE93B93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BF0E91-B3F8-4947-B834-03D0358AB87E}"/>
              </a:ext>
            </a:extLst>
          </p:cNvPr>
          <p:cNvGrpSpPr/>
          <p:nvPr/>
        </p:nvGrpSpPr>
        <p:grpSpPr>
          <a:xfrm>
            <a:off x="3965620" y="1180723"/>
            <a:ext cx="343906" cy="343906"/>
            <a:chOff x="7740774" y="3420591"/>
            <a:chExt cx="476250" cy="4762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E6FA9E2-9D3A-449B-ACA4-758494E0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774" y="3420591"/>
              <a:ext cx="476250" cy="4762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56CE27-38F8-4C1F-8F99-DE2E60F41835}"/>
                </a:ext>
              </a:extLst>
            </p:cNvPr>
            <p:cNvSpPr txBox="1"/>
            <p:nvPr/>
          </p:nvSpPr>
          <p:spPr>
            <a:xfrm>
              <a:off x="7877282" y="3496179"/>
              <a:ext cx="203234" cy="191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/>
                <a:t>3</a:t>
              </a:r>
              <a:endParaRPr lang="ko-KR" altLang="en-US" sz="900" b="1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86BF373-57AC-49A5-9C7A-4A9C9952AB25}"/>
              </a:ext>
            </a:extLst>
          </p:cNvPr>
          <p:cNvSpPr/>
          <p:nvPr/>
        </p:nvSpPr>
        <p:spPr>
          <a:xfrm>
            <a:off x="1692102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D1BD3AD-B58D-438A-9923-7248DAED2317}"/>
              </a:ext>
            </a:extLst>
          </p:cNvPr>
          <p:cNvSpPr/>
          <p:nvPr/>
        </p:nvSpPr>
        <p:spPr>
          <a:xfrm>
            <a:off x="2558338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70D505E-B14D-456F-B9C5-84F3191378D6}"/>
              </a:ext>
            </a:extLst>
          </p:cNvPr>
          <p:cNvSpPr/>
          <p:nvPr/>
        </p:nvSpPr>
        <p:spPr>
          <a:xfrm>
            <a:off x="3424574" y="2067269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7A9A58-6B7B-45D6-9FF4-CAB4A630595C}"/>
              </a:ext>
            </a:extLst>
          </p:cNvPr>
          <p:cNvSpPr/>
          <p:nvPr/>
        </p:nvSpPr>
        <p:spPr>
          <a:xfrm>
            <a:off x="1692102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E10E38F-8416-4FFA-8F97-4F7CA1F91A06}"/>
              </a:ext>
            </a:extLst>
          </p:cNvPr>
          <p:cNvSpPr/>
          <p:nvPr/>
        </p:nvSpPr>
        <p:spPr>
          <a:xfrm>
            <a:off x="2558338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7FDEA24-2BD0-4C95-8BCC-4555BCAA1B21}"/>
              </a:ext>
            </a:extLst>
          </p:cNvPr>
          <p:cNvSpPr/>
          <p:nvPr/>
        </p:nvSpPr>
        <p:spPr>
          <a:xfrm>
            <a:off x="3424574" y="2907741"/>
            <a:ext cx="811810" cy="81181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31BAFD-7AF0-4116-A3F6-31A951B12B4C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ED3B1B-A23F-4D10-A82E-920BBB84B24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9FB189-4D8A-45E9-BAA6-6ABCE011CB92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339955-5FCB-42C8-9C27-9F9EF3BA40D4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9" name="표 158">
            <a:extLst>
              <a:ext uri="{FF2B5EF4-FFF2-40B4-BE49-F238E27FC236}">
                <a16:creationId xmlns:a16="http://schemas.microsoft.com/office/drawing/2014/main" id="{4971E60E-F40C-438E-AC30-74DEF7B2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8068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3EC3B4-34C1-4363-8588-FEACAC8A4053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395244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4" name="표 158">
            <a:extLst>
              <a:ext uri="{FF2B5EF4-FFF2-40B4-BE49-F238E27FC236}">
                <a16:creationId xmlns:a16="http://schemas.microsoft.com/office/drawing/2014/main" id="{7BFAE10A-BA84-488C-94FC-1AEEE0460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8068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9C0F800-FAD9-4F23-BD01-2A307657A306}"/>
              </a:ext>
            </a:extLst>
          </p:cNvPr>
          <p:cNvGrpSpPr/>
          <p:nvPr/>
        </p:nvGrpSpPr>
        <p:grpSpPr>
          <a:xfrm>
            <a:off x="1631503" y="1136524"/>
            <a:ext cx="5221877" cy="2656451"/>
            <a:chOff x="1631503" y="1136524"/>
            <a:chExt cx="5221877" cy="265645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89DA2F-5860-46F6-A8CE-E1C6E7B186D1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83EAB9-6298-4BEF-A59D-422D6E5D0A1C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08B574E-D0EE-4456-A2EE-9CCB8334159F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E6CCA53-4C33-442F-B244-ECF6799660B2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FA1F218-DE63-4B02-AA39-72985DB1C641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5B7424F-6E5A-49AC-9DB9-F9C9448BBBEA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1545645-C6A7-4721-8884-94D8C1A62659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15F3BE-7A82-4D46-9262-7EF72504EC68}"/>
              </a:ext>
            </a:extLst>
          </p:cNvPr>
          <p:cNvGrpSpPr/>
          <p:nvPr/>
        </p:nvGrpSpPr>
        <p:grpSpPr>
          <a:xfrm>
            <a:off x="2766035" y="2215401"/>
            <a:ext cx="715381" cy="886436"/>
            <a:chOff x="3090781" y="2215401"/>
            <a:chExt cx="715381" cy="88643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4AFF02-F123-4329-B96D-DD903F74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270" y="2215401"/>
              <a:ext cx="485318" cy="48531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84509B-F5F5-4518-AA96-500410764516}"/>
                </a:ext>
              </a:extLst>
            </p:cNvPr>
            <p:cNvSpPr txBox="1"/>
            <p:nvPr/>
          </p:nvSpPr>
          <p:spPr>
            <a:xfrm>
              <a:off x="3090781" y="2763283"/>
              <a:ext cx="715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설정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2CF2E13-FFCB-47A2-855D-71DAC17F5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17" y="2236947"/>
            <a:ext cx="461705" cy="4617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1A3007D-1367-4486-8824-630B16929365}"/>
              </a:ext>
            </a:extLst>
          </p:cNvPr>
          <p:cNvSpPr txBox="1"/>
          <p:nvPr/>
        </p:nvSpPr>
        <p:spPr>
          <a:xfrm>
            <a:off x="4965193" y="2755890"/>
            <a:ext cx="1047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종료하기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F330CE-1B5B-40F1-B0FD-8DBEE5BBFEAC}"/>
              </a:ext>
            </a:extLst>
          </p:cNvPr>
          <p:cNvGrpSpPr/>
          <p:nvPr/>
        </p:nvGrpSpPr>
        <p:grpSpPr>
          <a:xfrm>
            <a:off x="1631503" y="4061371"/>
            <a:ext cx="5221877" cy="2656451"/>
            <a:chOff x="1631503" y="1136524"/>
            <a:chExt cx="5221877" cy="265645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B5B2AB-BA57-4939-AA8C-179B3A78E13B}"/>
                </a:ext>
              </a:extLst>
            </p:cNvPr>
            <p:cNvSpPr/>
            <p:nvPr/>
          </p:nvSpPr>
          <p:spPr>
            <a:xfrm>
              <a:off x="4285673" y="1145310"/>
              <a:ext cx="255392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내 화면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1861047-7C0C-4C34-AAC5-6AC89CD84253}"/>
                </a:ext>
              </a:extLst>
            </p:cNvPr>
            <p:cNvSpPr/>
            <p:nvPr/>
          </p:nvSpPr>
          <p:spPr>
            <a:xfrm>
              <a:off x="1662546" y="1145310"/>
              <a:ext cx="2595418" cy="262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가이드 영상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D58E63C-CD38-4941-BBBC-8CB2CEC4F0C9}"/>
                </a:ext>
              </a:extLst>
            </p:cNvPr>
            <p:cNvGrpSpPr/>
            <p:nvPr/>
          </p:nvGrpSpPr>
          <p:grpSpPr>
            <a:xfrm>
              <a:off x="4068366" y="1188343"/>
              <a:ext cx="407704" cy="85786"/>
              <a:chOff x="3636318" y="1260351"/>
              <a:chExt cx="720080" cy="151514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0FB78DD-7E54-4FE8-8753-A5D15C4B502D}"/>
                  </a:ext>
                </a:extLst>
              </p:cNvPr>
              <p:cNvSpPr/>
              <p:nvPr/>
            </p:nvSpPr>
            <p:spPr>
              <a:xfrm>
                <a:off x="3636318" y="1260351"/>
                <a:ext cx="144016" cy="144016"/>
              </a:xfrm>
              <a:prstGeom prst="ellipse">
                <a:avLst/>
              </a:prstGeom>
              <a:solidFill>
                <a:srgbClr val="4186F7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039538E-9801-4986-83D6-FD9BC345F599}"/>
                  </a:ext>
                </a:extLst>
              </p:cNvPr>
              <p:cNvSpPr/>
              <p:nvPr/>
            </p:nvSpPr>
            <p:spPr>
              <a:xfrm>
                <a:off x="3924350" y="126035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A0AADB2B-E6BE-495D-9665-758B9CD57A3C}"/>
                  </a:ext>
                </a:extLst>
              </p:cNvPr>
              <p:cNvSpPr/>
              <p:nvPr/>
            </p:nvSpPr>
            <p:spPr>
              <a:xfrm>
                <a:off x="4212382" y="126784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186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D816C60-0751-4D70-B34E-C7CA94C5FD88}"/>
                </a:ext>
              </a:extLst>
            </p:cNvPr>
            <p:cNvSpPr/>
            <p:nvPr/>
          </p:nvSpPr>
          <p:spPr>
            <a:xfrm>
              <a:off x="1631503" y="1136524"/>
              <a:ext cx="5221877" cy="2656451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2B813D-75FE-4628-B82B-0701EDACE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8" y="5939395"/>
            <a:ext cx="277855" cy="2778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06C881A-F01F-4669-A0F6-2591B9680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9" y="6883201"/>
            <a:ext cx="273025" cy="2730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13B9ACA-901A-499E-91D3-E1F8972A34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83" y="5861507"/>
            <a:ext cx="380544" cy="3805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D53CCB9-C976-4678-92FD-6C1BBB121D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30" y="5884921"/>
            <a:ext cx="333716" cy="33371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1461697-A7B2-4448-8177-30B3FC65ED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65" y="5899332"/>
            <a:ext cx="365977" cy="36597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910A5A4-2CDA-42E1-81BE-E6A2259FF2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0" y="5915776"/>
            <a:ext cx="349863" cy="34986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92ED4C0-A595-400D-A7E4-335AC9F422E7}"/>
              </a:ext>
            </a:extLst>
          </p:cNvPr>
          <p:cNvSpPr txBox="1"/>
          <p:nvPr/>
        </p:nvSpPr>
        <p:spPr>
          <a:xfrm>
            <a:off x="210132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음향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8A6676-70F7-4E77-92AE-9DF29C0FA789}"/>
              </a:ext>
            </a:extLst>
          </p:cNvPr>
          <p:cNvSpPr txBox="1"/>
          <p:nvPr/>
        </p:nvSpPr>
        <p:spPr>
          <a:xfrm>
            <a:off x="302626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마이크</a:t>
            </a:r>
            <a:endParaRPr lang="en-US" altLang="ko-KR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7D5228-6D49-454B-A359-FAFBA01B2F5D}"/>
              </a:ext>
            </a:extLst>
          </p:cNvPr>
          <p:cNvSpPr txBox="1"/>
          <p:nvPr/>
        </p:nvSpPr>
        <p:spPr>
          <a:xfrm>
            <a:off x="390587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녹화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D2C53C-BC15-4B98-AB5A-9B7CB3A0283E}"/>
              </a:ext>
            </a:extLst>
          </p:cNvPr>
          <p:cNvSpPr txBox="1"/>
          <p:nvPr/>
        </p:nvSpPr>
        <p:spPr>
          <a:xfrm>
            <a:off x="4876158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효과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7DD586-79ED-4960-97C7-198BBFBF4648}"/>
              </a:ext>
            </a:extLst>
          </p:cNvPr>
          <p:cNvSpPr txBox="1"/>
          <p:nvPr/>
        </p:nvSpPr>
        <p:spPr>
          <a:xfrm>
            <a:off x="5801103" y="6367360"/>
            <a:ext cx="670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비디오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7E0FEE7-C04C-4483-A89D-8895163447AF}"/>
              </a:ext>
            </a:extLst>
          </p:cNvPr>
          <p:cNvGrpSpPr/>
          <p:nvPr/>
        </p:nvGrpSpPr>
        <p:grpSpPr>
          <a:xfrm>
            <a:off x="3145730" y="6788129"/>
            <a:ext cx="349863" cy="361887"/>
            <a:chOff x="3145730" y="6788129"/>
            <a:chExt cx="349863" cy="36188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0C83865-5A11-4D90-AB64-BF8C55A7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730" y="6788129"/>
              <a:ext cx="349863" cy="349863"/>
            </a:xfrm>
            <a:prstGeom prst="rect">
              <a:avLst/>
            </a:prstGeom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3FD855F-A222-4DC2-AA33-1EE2CAADA00E}"/>
                </a:ext>
              </a:extLst>
            </p:cNvPr>
            <p:cNvCxnSpPr/>
            <p:nvPr/>
          </p:nvCxnSpPr>
          <p:spPr>
            <a:xfrm>
              <a:off x="3145730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6739861-6D44-4801-BD0E-17AC337CEB04}"/>
              </a:ext>
            </a:extLst>
          </p:cNvPr>
          <p:cNvGrpSpPr/>
          <p:nvPr/>
        </p:nvGrpSpPr>
        <p:grpSpPr>
          <a:xfrm>
            <a:off x="4975963" y="6760145"/>
            <a:ext cx="396364" cy="389871"/>
            <a:chOff x="4975963" y="6760145"/>
            <a:chExt cx="396364" cy="389871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E303F016-FBD6-4CD7-8EFC-1F7817C7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783" y="6760145"/>
              <a:ext cx="380544" cy="380544"/>
            </a:xfrm>
            <a:prstGeom prst="rect">
              <a:avLst/>
            </a:prstGeom>
          </p:spPr>
        </p:pic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00BE983-1ED5-4B6B-A194-4611CCEC69F8}"/>
                </a:ext>
              </a:extLst>
            </p:cNvPr>
            <p:cNvCxnSpPr/>
            <p:nvPr/>
          </p:nvCxnSpPr>
          <p:spPr>
            <a:xfrm>
              <a:off x="4975963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5191C32-A97D-4717-9116-23937E4AEC71}"/>
              </a:ext>
            </a:extLst>
          </p:cNvPr>
          <p:cNvGrpSpPr/>
          <p:nvPr/>
        </p:nvGrpSpPr>
        <p:grpSpPr>
          <a:xfrm>
            <a:off x="5953564" y="6788129"/>
            <a:ext cx="365978" cy="365977"/>
            <a:chOff x="5953564" y="6788129"/>
            <a:chExt cx="365978" cy="36597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A0433F8-EA7B-4643-8D94-071F392A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565" y="6788129"/>
              <a:ext cx="365977" cy="365977"/>
            </a:xfrm>
            <a:prstGeom prst="rect">
              <a:avLst/>
            </a:prstGeom>
          </p:spPr>
        </p:pic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ACA180B-C583-454D-8645-C354B14C69AA}"/>
                </a:ext>
              </a:extLst>
            </p:cNvPr>
            <p:cNvCxnSpPr/>
            <p:nvPr/>
          </p:nvCxnSpPr>
          <p:spPr>
            <a:xfrm>
              <a:off x="5953564" y="6800153"/>
              <a:ext cx="349863" cy="3498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345411E-5AC4-4976-9687-87F5DCEBC0FA}"/>
              </a:ext>
            </a:extLst>
          </p:cNvPr>
          <p:cNvGrpSpPr/>
          <p:nvPr/>
        </p:nvGrpSpPr>
        <p:grpSpPr>
          <a:xfrm>
            <a:off x="4076830" y="6800153"/>
            <a:ext cx="333716" cy="333716"/>
            <a:chOff x="4076830" y="6800153"/>
            <a:chExt cx="333716" cy="33371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385E9CB-B63C-43BF-84B2-53BAA4D2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830" y="6800153"/>
              <a:ext cx="333716" cy="333716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2CE723B-87BC-433B-BC47-D6157374882E}"/>
                </a:ext>
              </a:extLst>
            </p:cNvPr>
            <p:cNvSpPr/>
            <p:nvPr/>
          </p:nvSpPr>
          <p:spPr>
            <a:xfrm>
              <a:off x="4162190" y="6884194"/>
              <a:ext cx="163530" cy="16353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27CE73-07A3-42EF-881E-B4807F6625EA}"/>
              </a:ext>
            </a:extLst>
          </p:cNvPr>
          <p:cNvGrpSpPr/>
          <p:nvPr/>
        </p:nvGrpSpPr>
        <p:grpSpPr>
          <a:xfrm>
            <a:off x="3708326" y="2184880"/>
            <a:ext cx="1152128" cy="901100"/>
            <a:chOff x="3775651" y="2184880"/>
            <a:chExt cx="1152128" cy="901100"/>
          </a:xfrm>
        </p:grpSpPr>
        <p:sp>
          <p:nvSpPr>
            <p:cNvPr id="29" name="화살표: 원형 12">
              <a:extLst>
                <a:ext uri="{FF2B5EF4-FFF2-40B4-BE49-F238E27FC236}">
                  <a16:creationId xmlns:a16="http://schemas.microsoft.com/office/drawing/2014/main" id="{51F4D88E-3E02-4C21-AD45-9713339E67F2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8C276-343E-4D87-9CA3-75EF8987090F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9F9842D-FBC4-4EB7-B540-2EF68447C44E}"/>
              </a:ext>
            </a:extLst>
          </p:cNvPr>
          <p:cNvGrpSpPr/>
          <p:nvPr/>
        </p:nvGrpSpPr>
        <p:grpSpPr>
          <a:xfrm>
            <a:off x="3708326" y="4751739"/>
            <a:ext cx="1152128" cy="901100"/>
            <a:chOff x="3775651" y="2184880"/>
            <a:chExt cx="1152128" cy="901100"/>
          </a:xfrm>
        </p:grpSpPr>
        <p:sp>
          <p:nvSpPr>
            <p:cNvPr id="89" name="화살표: 원형 12">
              <a:extLst>
                <a:ext uri="{FF2B5EF4-FFF2-40B4-BE49-F238E27FC236}">
                  <a16:creationId xmlns:a16="http://schemas.microsoft.com/office/drawing/2014/main" id="{A518BEFB-A998-4CEF-9F19-9CE918298B70}"/>
                </a:ext>
              </a:extLst>
            </p:cNvPr>
            <p:cNvSpPr/>
            <p:nvPr/>
          </p:nvSpPr>
          <p:spPr>
            <a:xfrm>
              <a:off x="4079870" y="2184880"/>
              <a:ext cx="546360" cy="546360"/>
            </a:xfrm>
            <a:prstGeom prst="circularArrow">
              <a:avLst>
                <a:gd name="adj1" fmla="val 8960"/>
                <a:gd name="adj2" fmla="val 962270"/>
                <a:gd name="adj3" fmla="val 20429866"/>
                <a:gd name="adj4" fmla="val 1583026"/>
                <a:gd name="adj5" fmla="val 14375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852A0F-0042-464E-85FF-525AAD815C59}"/>
                </a:ext>
              </a:extLst>
            </p:cNvPr>
            <p:cNvSpPr txBox="1"/>
            <p:nvPr/>
          </p:nvSpPr>
          <p:spPr>
            <a:xfrm>
              <a:off x="3775651" y="2755890"/>
              <a:ext cx="1152128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돌아가기</a:t>
              </a: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6AC9F4B-24AD-4A15-844B-7C36E45F233F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54647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389F7F-6BDC-4A7C-B8B0-3014C6149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3331C-7F17-44F5-A30B-FCC68A142E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8564A-C0C1-4870-9E78-2C6C9C8A9C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B64B9-06FF-4A9C-A638-207DDE9E7026}"/>
              </a:ext>
            </a:extLst>
          </p:cNvPr>
          <p:cNvSpPr/>
          <p:nvPr/>
        </p:nvSpPr>
        <p:spPr>
          <a:xfrm>
            <a:off x="4285673" y="407628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1BE509-8F86-48F6-BC13-A1DB25C6B3D8}"/>
              </a:ext>
            </a:extLst>
          </p:cNvPr>
          <p:cNvSpPr/>
          <p:nvPr/>
        </p:nvSpPr>
        <p:spPr>
          <a:xfrm>
            <a:off x="1662546" y="407628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6C4C07-E9EC-4C14-8083-E21A29F41404}"/>
              </a:ext>
            </a:extLst>
          </p:cNvPr>
          <p:cNvGrpSpPr/>
          <p:nvPr/>
        </p:nvGrpSpPr>
        <p:grpSpPr>
          <a:xfrm>
            <a:off x="4068366" y="4119316"/>
            <a:ext cx="407704" cy="85786"/>
            <a:chOff x="3636318" y="1260351"/>
            <a:chExt cx="720080" cy="1515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F63295B-E672-418E-A262-0C89F4C8487F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49A397-D01B-4AFE-92D0-7291E9A55D36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2FE270-70CD-4537-85D0-E90AECBBDA6C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CFD31E-9E74-4A91-BA78-3101ABEF54AD}"/>
              </a:ext>
            </a:extLst>
          </p:cNvPr>
          <p:cNvGrpSpPr/>
          <p:nvPr/>
        </p:nvGrpSpPr>
        <p:grpSpPr>
          <a:xfrm>
            <a:off x="4349266" y="4149796"/>
            <a:ext cx="2426742" cy="2494749"/>
            <a:chOff x="4349266" y="1210686"/>
            <a:chExt cx="2426742" cy="249474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B8C9E-93BB-45CF-B546-A9526ACC5C41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0C4E7A-92F1-499B-8190-85DD64BF10A6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66FF33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2D6B29-5CCC-43C8-B4F8-BEB8A8EB19A2}"/>
                </a:ext>
              </a:extLst>
            </p:cNvPr>
            <p:cNvSpPr/>
            <p:nvPr/>
          </p:nvSpPr>
          <p:spPr>
            <a:xfrm>
              <a:off x="452485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66FF3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2B657C3-CE63-4BBD-BDC6-776740CC6EF4}"/>
              </a:ext>
            </a:extLst>
          </p:cNvPr>
          <p:cNvSpPr txBox="1"/>
          <p:nvPr/>
        </p:nvSpPr>
        <p:spPr>
          <a:xfrm>
            <a:off x="4498107" y="4487493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271D55-2B54-4852-97D6-AD8CF112E289}"/>
              </a:ext>
            </a:extLst>
          </p:cNvPr>
          <p:cNvSpPr/>
          <p:nvPr/>
        </p:nvSpPr>
        <p:spPr>
          <a:xfrm>
            <a:off x="4293293" y="115293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BB53A-E56C-49ED-9A10-E9B6898A0855}"/>
              </a:ext>
            </a:extLst>
          </p:cNvPr>
          <p:cNvSpPr/>
          <p:nvPr/>
        </p:nvSpPr>
        <p:spPr>
          <a:xfrm>
            <a:off x="1670166" y="115293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331E1B-D56A-4A0B-A811-7FC4670E7166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680AB9-B783-4AB6-A5A8-8D30B96F9A8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DCB7FC5-1526-4D9F-BEEA-50866BD32FA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0071D9-1246-4F87-AE3B-951CDD08A0E8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86C38C-6CD8-4FFB-BE14-92CA021BB532}"/>
              </a:ext>
            </a:extLst>
          </p:cNvPr>
          <p:cNvSpPr txBox="1"/>
          <p:nvPr/>
        </p:nvSpPr>
        <p:spPr>
          <a:xfrm>
            <a:off x="8604870" y="972319"/>
            <a:ext cx="18294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hlinkClick r:id="rId2"/>
              </a:rPr>
              <a:t>저스트 댄스 </a:t>
            </a:r>
            <a:r>
              <a:rPr lang="en-US" altLang="ko-KR" sz="900" dirty="0">
                <a:hlinkClick r:id="rId2"/>
              </a:rPr>
              <a:t>2021 Juice - Lizzo </a:t>
            </a:r>
            <a:r>
              <a:rPr lang="ko-KR" altLang="en-US" sz="900" dirty="0">
                <a:hlinkClick r:id="rId2"/>
              </a:rPr>
              <a:t>메가스타</a:t>
            </a:r>
            <a:r>
              <a:rPr lang="en-US" altLang="ko-KR" sz="900" dirty="0">
                <a:hlinkClick r:id="rId2"/>
              </a:rPr>
              <a:t>, Just Dance 2021 Juice Megastar - YouTube</a:t>
            </a:r>
            <a:endParaRPr lang="ko-KR" altLang="en-US" sz="9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10C7BB3-8F64-4524-AB00-5731B0F0B9E5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404007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89DA2F-5860-46F6-A8CE-E1C6E7B186D1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0D14CB-0707-4888-9C90-E2B8BF162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F820024-5647-4695-9B37-587BD43BB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DABC536-003D-4E32-BDE7-EEB2F9A41A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3EAB9-6298-4BEF-A59D-422D6E5D0A1C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8B574E-D0EE-4456-A2EE-9CCB8334159F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6CCA53-4C33-442F-B244-ECF6799660B2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A1F218-DE63-4B02-AA39-72985DB1C641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5B7424F-6E5A-49AC-9DB9-F9C9448BBBEA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7D46B6-0232-4C76-A445-23731A29DC5A}"/>
              </a:ext>
            </a:extLst>
          </p:cNvPr>
          <p:cNvGrpSpPr/>
          <p:nvPr/>
        </p:nvGrpSpPr>
        <p:grpSpPr>
          <a:xfrm>
            <a:off x="4349266" y="1210686"/>
            <a:ext cx="2426742" cy="2494749"/>
            <a:chOff x="4349266" y="1210686"/>
            <a:chExt cx="2426742" cy="249474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CE98AC6-EAC3-4783-91B9-DE529FC7B4BD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121ED1-75FC-4504-8815-6D9D704EBA60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E2C37F-8969-4288-B8B2-06CAD1944219}"/>
                </a:ext>
              </a:extLst>
            </p:cNvPr>
            <p:cNvSpPr/>
            <p:nvPr/>
          </p:nvSpPr>
          <p:spPr>
            <a:xfrm>
              <a:off x="4509616" y="1390854"/>
              <a:ext cx="2074064" cy="2132186"/>
            </a:xfrm>
            <a:prstGeom prst="rect">
              <a:avLst/>
            </a:prstGeom>
            <a:noFill/>
            <a:ln w="57150">
              <a:solidFill>
                <a:srgbClr val="FFC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BF86584-A2E0-44DE-9A47-939B15D99BC3}"/>
              </a:ext>
            </a:extLst>
          </p:cNvPr>
          <p:cNvSpPr txBox="1"/>
          <p:nvPr/>
        </p:nvSpPr>
        <p:spPr>
          <a:xfrm>
            <a:off x="4498107" y="1548383"/>
            <a:ext cx="210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</a:rPr>
              <a:t>NORMAL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0CB183-D1C9-4AA0-AAF5-2021CC7F7677}"/>
              </a:ext>
            </a:extLst>
          </p:cNvPr>
          <p:cNvSpPr/>
          <p:nvPr/>
        </p:nvSpPr>
        <p:spPr>
          <a:xfrm>
            <a:off x="4285673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B99605-3D87-4F72-AA5E-1C049E0B6026}"/>
              </a:ext>
            </a:extLst>
          </p:cNvPr>
          <p:cNvSpPr/>
          <p:nvPr/>
        </p:nvSpPr>
        <p:spPr>
          <a:xfrm>
            <a:off x="1662546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6E7266-6E3C-4928-96BE-B5A5F0C37598}"/>
              </a:ext>
            </a:extLst>
          </p:cNvPr>
          <p:cNvGrpSpPr/>
          <p:nvPr/>
        </p:nvGrpSpPr>
        <p:grpSpPr>
          <a:xfrm>
            <a:off x="4068366" y="4126936"/>
            <a:ext cx="407704" cy="85786"/>
            <a:chOff x="3636318" y="1260351"/>
            <a:chExt cx="720080" cy="151514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DA17A55-4F4A-4287-9A4C-8BAE5274BA1C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98E090-8078-49C6-90F5-F2834BB7DD3A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63017BC-10AC-4094-A5E8-3DB5F9736A8F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6607EE-406F-4C85-B926-FC88046534CF}"/>
              </a:ext>
            </a:extLst>
          </p:cNvPr>
          <p:cNvGrpSpPr/>
          <p:nvPr/>
        </p:nvGrpSpPr>
        <p:grpSpPr>
          <a:xfrm>
            <a:off x="4349266" y="4149279"/>
            <a:ext cx="2426742" cy="2494749"/>
            <a:chOff x="4349266" y="1210686"/>
            <a:chExt cx="2426742" cy="24947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618E55D-A9A3-4DEC-A768-D5913AF7DB6E}"/>
                </a:ext>
              </a:extLst>
            </p:cNvPr>
            <p:cNvSpPr/>
            <p:nvPr/>
          </p:nvSpPr>
          <p:spPr>
            <a:xfrm>
              <a:off x="4349266" y="1210686"/>
              <a:ext cx="2426742" cy="249474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4B36A3-1FB7-4774-A4D2-71BA34AE8975}"/>
                </a:ext>
              </a:extLst>
            </p:cNvPr>
            <p:cNvSpPr/>
            <p:nvPr/>
          </p:nvSpPr>
          <p:spPr>
            <a:xfrm>
              <a:off x="4450154" y="1313288"/>
              <a:ext cx="2224966" cy="2287318"/>
            </a:xfrm>
            <a:prstGeom prst="rect">
              <a:avLst/>
            </a:prstGeom>
            <a:noFill/>
            <a:ln w="57150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655B320-ACEC-455B-B865-9ACB92DD002A}"/>
                </a:ext>
              </a:extLst>
            </p:cNvPr>
            <p:cNvSpPr/>
            <p:nvPr/>
          </p:nvSpPr>
          <p:spPr>
            <a:xfrm>
              <a:off x="4564380" y="1431486"/>
              <a:ext cx="1995016" cy="2050922"/>
            </a:xfrm>
            <a:prstGeom prst="rect">
              <a:avLst/>
            </a:prstGeom>
            <a:noFill/>
            <a:ln w="57150">
              <a:solidFill>
                <a:srgbClr val="FF000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6F23338-0574-4DD9-8730-E8D597B647C0}"/>
              </a:ext>
            </a:extLst>
          </p:cNvPr>
          <p:cNvSpPr txBox="1"/>
          <p:nvPr/>
        </p:nvSpPr>
        <p:spPr>
          <a:xfrm>
            <a:off x="4536306" y="4448909"/>
            <a:ext cx="210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BAD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D343A0-93F3-4A42-8C1E-3E2A02D24B82}"/>
              </a:ext>
            </a:extLst>
          </p:cNvPr>
          <p:cNvSpPr txBox="1"/>
          <p:nvPr/>
        </p:nvSpPr>
        <p:spPr>
          <a:xfrm>
            <a:off x="8647604" y="3204567"/>
            <a:ext cx="18294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https://blog.naver.com/doek11/222239862133</a:t>
            </a:r>
          </a:p>
        </p:txBody>
      </p:sp>
      <p:graphicFrame>
        <p:nvGraphicFramePr>
          <p:cNvPr id="30" name="표 158">
            <a:extLst>
              <a:ext uri="{FF2B5EF4-FFF2-40B4-BE49-F238E27FC236}">
                <a16:creationId xmlns:a16="http://schemas.microsoft.com/office/drawing/2014/main" id="{D5F50A9F-5FD4-4FF8-82A0-C436E3C5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8068"/>
              </p:ext>
            </p:extLst>
          </p:nvPr>
        </p:nvGraphicFramePr>
        <p:xfrm>
          <a:off x="8686113" y="898473"/>
          <a:ext cx="156624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E2108CF-EAD4-46D0-A997-093654120887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124192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A09037-0D0C-4811-8B6E-3343E5DF6A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03F00-C9EB-447F-926B-822C14A77F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4B51B-61BA-4BCF-B300-BE4C62F00C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E3F09-D2C4-4A3D-A0CE-4000D4585332}"/>
              </a:ext>
            </a:extLst>
          </p:cNvPr>
          <p:cNvSpPr/>
          <p:nvPr/>
        </p:nvSpPr>
        <p:spPr>
          <a:xfrm>
            <a:off x="4285673" y="1145310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AC5FE6-18E5-4AED-AC76-B80B60DC1512}"/>
              </a:ext>
            </a:extLst>
          </p:cNvPr>
          <p:cNvSpPr/>
          <p:nvPr/>
        </p:nvSpPr>
        <p:spPr>
          <a:xfrm>
            <a:off x="1662546" y="1145310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DE0EED-3523-47D2-B9A6-81F2FE72F192}"/>
              </a:ext>
            </a:extLst>
          </p:cNvPr>
          <p:cNvGrpSpPr/>
          <p:nvPr/>
        </p:nvGrpSpPr>
        <p:grpSpPr>
          <a:xfrm>
            <a:off x="4068366" y="1188343"/>
            <a:ext cx="407704" cy="85786"/>
            <a:chOff x="3636318" y="1260351"/>
            <a:chExt cx="720080" cy="15151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06D2A3-F6AC-45C6-8614-B860B6E4393F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C43EF3-101E-47EB-865B-D2CA06FB4F78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77E629-9EDB-484C-BF71-993FE23621E0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C3DF0A-E67B-4F36-A350-7AB6C161220A}"/>
              </a:ext>
            </a:extLst>
          </p:cNvPr>
          <p:cNvSpPr txBox="1"/>
          <p:nvPr/>
        </p:nvSpPr>
        <p:spPr>
          <a:xfrm>
            <a:off x="4437448" y="2107914"/>
            <a:ext cx="2104848" cy="6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66FF33"/>
                </a:solidFill>
              </a:rPr>
              <a:t>GOOD</a:t>
            </a:r>
            <a:endParaRPr lang="ko-KR" altLang="en-US" sz="4000" b="1" dirty="0">
              <a:solidFill>
                <a:srgbClr val="66FF33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FC35243-CDF8-4E6F-9AF6-D8A0A7E0148A}"/>
              </a:ext>
            </a:extLst>
          </p:cNvPr>
          <p:cNvGrpSpPr/>
          <p:nvPr/>
        </p:nvGrpSpPr>
        <p:grpSpPr>
          <a:xfrm>
            <a:off x="6009143" y="1879732"/>
            <a:ext cx="836431" cy="1116732"/>
            <a:chOff x="6009143" y="1325735"/>
            <a:chExt cx="836431" cy="1116732"/>
          </a:xfrm>
          <a:solidFill>
            <a:srgbClr val="00B050"/>
          </a:solidFill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BC5E966C-7B08-44EC-ADBA-3FE1EA7DE171}"/>
                </a:ext>
              </a:extLst>
            </p:cNvPr>
            <p:cNvSpPr/>
            <p:nvPr/>
          </p:nvSpPr>
          <p:spPr>
            <a:xfrm rot="7816792">
              <a:off x="6657602" y="1667248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9BC962F3-C4F2-435E-BC07-13A1586DF075}"/>
                </a:ext>
              </a:extLst>
            </p:cNvPr>
            <p:cNvSpPr/>
            <p:nvPr/>
          </p:nvSpPr>
          <p:spPr>
            <a:xfrm rot="7490837">
              <a:off x="6735672" y="1838787"/>
              <a:ext cx="110410" cy="109394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E03C0E67-6CD2-4776-A710-D16B93FD8515}"/>
                </a:ext>
              </a:extLst>
            </p:cNvPr>
            <p:cNvSpPr/>
            <p:nvPr/>
          </p:nvSpPr>
          <p:spPr>
            <a:xfrm rot="3600000">
              <a:off x="6623448" y="2150189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5D3394D-AEEF-48C1-9745-60E19591FEF9}"/>
                </a:ext>
              </a:extLst>
            </p:cNvPr>
            <p:cNvSpPr/>
            <p:nvPr/>
          </p:nvSpPr>
          <p:spPr>
            <a:xfrm rot="5400000">
              <a:off x="6593927" y="2014811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DBE260F7-80AA-4B4A-91FF-6F0E94CAE8AC}"/>
                </a:ext>
              </a:extLst>
            </p:cNvPr>
            <p:cNvSpPr/>
            <p:nvPr/>
          </p:nvSpPr>
          <p:spPr>
            <a:xfrm rot="6673344">
              <a:off x="6599939" y="1764085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18A386E8-D48E-439C-941D-8407668D0259}"/>
                </a:ext>
              </a:extLst>
            </p:cNvPr>
            <p:cNvSpPr/>
            <p:nvPr/>
          </p:nvSpPr>
          <p:spPr>
            <a:xfrm rot="6818332">
              <a:off x="6496459" y="1629160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:a16="http://schemas.microsoft.com/office/drawing/2014/main" id="{7C398DC5-F6CE-4E6D-861B-CBB57F35B1EA}"/>
                </a:ext>
              </a:extLst>
            </p:cNvPr>
            <p:cNvSpPr/>
            <p:nvPr/>
          </p:nvSpPr>
          <p:spPr>
            <a:xfrm rot="4500000">
              <a:off x="6474114" y="2125993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77EEE28C-25B5-4F7F-96F1-B82B786E6D89}"/>
                </a:ext>
              </a:extLst>
            </p:cNvPr>
            <p:cNvSpPr/>
            <p:nvPr/>
          </p:nvSpPr>
          <p:spPr>
            <a:xfrm rot="4220305">
              <a:off x="6726274" y="2008390"/>
              <a:ext cx="110410" cy="109394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62734329-A69F-4429-BF36-B9E19DED4B95}"/>
                </a:ext>
              </a:extLst>
            </p:cNvPr>
            <p:cNvSpPr/>
            <p:nvPr/>
          </p:nvSpPr>
          <p:spPr>
            <a:xfrm rot="5550491">
              <a:off x="6684489" y="1932818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FA7DB7E8-9A59-4465-BF4A-2F2E3E69848A}"/>
                </a:ext>
              </a:extLst>
            </p:cNvPr>
            <p:cNvSpPr/>
            <p:nvPr/>
          </p:nvSpPr>
          <p:spPr>
            <a:xfrm rot="8100000">
              <a:off x="6780213" y="176267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3BD5E3D0-8DBA-49C3-A52C-A5BB14579144}"/>
                </a:ext>
              </a:extLst>
            </p:cNvPr>
            <p:cNvSpPr/>
            <p:nvPr/>
          </p:nvSpPr>
          <p:spPr>
            <a:xfrm rot="2700000">
              <a:off x="6772786" y="213037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468BB1D6-798A-4678-B83A-443F4D3E1670}"/>
                </a:ext>
              </a:extLst>
            </p:cNvPr>
            <p:cNvSpPr/>
            <p:nvPr/>
          </p:nvSpPr>
          <p:spPr>
            <a:xfrm rot="3541871">
              <a:off x="6427482" y="2248716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786B4498-A6A4-4586-BEE3-5ADD593B4C25}"/>
                </a:ext>
              </a:extLst>
            </p:cNvPr>
            <p:cNvSpPr/>
            <p:nvPr/>
          </p:nvSpPr>
          <p:spPr>
            <a:xfrm rot="5400000">
              <a:off x="6463029" y="1747255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320B1CB3-9CD7-4E50-9D5E-3FE33EBE9FF5}"/>
                </a:ext>
              </a:extLst>
            </p:cNvPr>
            <p:cNvSpPr/>
            <p:nvPr/>
          </p:nvSpPr>
          <p:spPr>
            <a:xfrm rot="6300000">
              <a:off x="6365116" y="1649005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687D82E2-63C0-4E6B-8A71-5C0960582D2E}"/>
                </a:ext>
              </a:extLst>
            </p:cNvPr>
            <p:cNvSpPr/>
            <p:nvPr/>
          </p:nvSpPr>
          <p:spPr>
            <a:xfrm rot="2700000">
              <a:off x="6596478" y="228101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7F808C85-22DC-44CB-B2FF-EE23F2207052}"/>
                </a:ext>
              </a:extLst>
            </p:cNvPr>
            <p:cNvSpPr/>
            <p:nvPr/>
          </p:nvSpPr>
          <p:spPr>
            <a:xfrm rot="6300000">
              <a:off x="6462157" y="2051686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1" name="사다리꼴 30">
              <a:extLst>
                <a:ext uri="{FF2B5EF4-FFF2-40B4-BE49-F238E27FC236}">
                  <a16:creationId xmlns:a16="http://schemas.microsoft.com/office/drawing/2014/main" id="{2553E226-216A-421C-BB9F-5C17C3C2BD83}"/>
                </a:ext>
              </a:extLst>
            </p:cNvPr>
            <p:cNvSpPr/>
            <p:nvPr/>
          </p:nvSpPr>
          <p:spPr>
            <a:xfrm rot="7097121">
              <a:off x="6182289" y="1568547"/>
              <a:ext cx="161678" cy="160190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6A357E75-F3E8-42AE-A82B-54930FCA2D28}"/>
                </a:ext>
              </a:extLst>
            </p:cNvPr>
            <p:cNvSpPr/>
            <p:nvPr/>
          </p:nvSpPr>
          <p:spPr>
            <a:xfrm rot="4742497">
              <a:off x="6248877" y="2103192"/>
              <a:ext cx="161678" cy="160190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0B64A4D3-E66B-4E52-A113-BF143A640A41}"/>
                </a:ext>
              </a:extLst>
            </p:cNvPr>
            <p:cNvSpPr/>
            <p:nvPr/>
          </p:nvSpPr>
          <p:spPr>
            <a:xfrm rot="5400000">
              <a:off x="6496232" y="1880875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8DC1D762-5216-4C27-A6A8-3D90B3571680}"/>
                </a:ext>
              </a:extLst>
            </p:cNvPr>
            <p:cNvSpPr/>
            <p:nvPr/>
          </p:nvSpPr>
          <p:spPr>
            <a:xfrm rot="5400000">
              <a:off x="6344750" y="1823427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3D477968-6F0F-4723-8175-07C188B05B74}"/>
                </a:ext>
              </a:extLst>
            </p:cNvPr>
            <p:cNvSpPr/>
            <p:nvPr/>
          </p:nvSpPr>
          <p:spPr>
            <a:xfrm rot="7816792">
              <a:off x="6418304" y="1457339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1" name="사다리꼴 40">
              <a:extLst>
                <a:ext uri="{FF2B5EF4-FFF2-40B4-BE49-F238E27FC236}">
                  <a16:creationId xmlns:a16="http://schemas.microsoft.com/office/drawing/2014/main" id="{ADD16BC0-C80C-405F-8368-CA5036E8E9E7}"/>
                </a:ext>
              </a:extLst>
            </p:cNvPr>
            <p:cNvSpPr/>
            <p:nvPr/>
          </p:nvSpPr>
          <p:spPr>
            <a:xfrm rot="8455013">
              <a:off x="6246680" y="1422796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8A821738-9268-49D2-A12F-1B6151761355}"/>
                </a:ext>
              </a:extLst>
            </p:cNvPr>
            <p:cNvSpPr/>
            <p:nvPr/>
          </p:nvSpPr>
          <p:spPr>
            <a:xfrm rot="7340500">
              <a:off x="6105728" y="145824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ABC738F4-6B9F-402B-847F-047FB8AEA74A}"/>
                </a:ext>
              </a:extLst>
            </p:cNvPr>
            <p:cNvSpPr/>
            <p:nvPr/>
          </p:nvSpPr>
          <p:spPr>
            <a:xfrm rot="7340500">
              <a:off x="6097645" y="1325955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4" name="사다리꼴 43">
              <a:extLst>
                <a:ext uri="{FF2B5EF4-FFF2-40B4-BE49-F238E27FC236}">
                  <a16:creationId xmlns:a16="http://schemas.microsoft.com/office/drawing/2014/main" id="{A01889A9-A268-43C9-9807-525397E78139}"/>
                </a:ext>
              </a:extLst>
            </p:cNvPr>
            <p:cNvSpPr/>
            <p:nvPr/>
          </p:nvSpPr>
          <p:spPr>
            <a:xfrm rot="5956063">
              <a:off x="6008923" y="157446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8F74631C-E2E8-420B-BB09-7E09BFDBAD16}"/>
                </a:ext>
              </a:extLst>
            </p:cNvPr>
            <p:cNvSpPr/>
            <p:nvPr/>
          </p:nvSpPr>
          <p:spPr>
            <a:xfrm rot="2700000">
              <a:off x="6458664" y="2394928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D917313F-FAF7-42A4-9BB9-B3C2D531DD04}"/>
                </a:ext>
              </a:extLst>
            </p:cNvPr>
            <p:cNvSpPr/>
            <p:nvPr/>
          </p:nvSpPr>
          <p:spPr>
            <a:xfrm rot="2700000">
              <a:off x="6178999" y="2311644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FC638FEB-3E22-4227-BD1F-2090D276F827}"/>
                </a:ext>
              </a:extLst>
            </p:cNvPr>
            <p:cNvSpPr/>
            <p:nvPr/>
          </p:nvSpPr>
          <p:spPr>
            <a:xfrm rot="4294757">
              <a:off x="6109582" y="221378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E5094-F47D-4939-8BD5-BF224F4D9C1A}"/>
              </a:ext>
            </a:extLst>
          </p:cNvPr>
          <p:cNvSpPr/>
          <p:nvPr/>
        </p:nvSpPr>
        <p:spPr>
          <a:xfrm>
            <a:off x="4285673" y="4083903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E316BD-43DD-4229-A622-AA57A1901D5D}"/>
              </a:ext>
            </a:extLst>
          </p:cNvPr>
          <p:cNvSpPr/>
          <p:nvPr/>
        </p:nvSpPr>
        <p:spPr>
          <a:xfrm>
            <a:off x="1662546" y="4083903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7B6C97-49D2-4E09-A230-BBD74173CA80}"/>
              </a:ext>
            </a:extLst>
          </p:cNvPr>
          <p:cNvGrpSpPr/>
          <p:nvPr/>
        </p:nvGrpSpPr>
        <p:grpSpPr>
          <a:xfrm>
            <a:off x="4068366" y="4126936"/>
            <a:ext cx="407704" cy="85786"/>
            <a:chOff x="3636318" y="1260351"/>
            <a:chExt cx="720080" cy="15151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88F3A2F-3ADD-4880-AC93-31AF287BFEC5}"/>
                </a:ext>
              </a:extLst>
            </p:cNvPr>
            <p:cNvSpPr/>
            <p:nvPr/>
          </p:nvSpPr>
          <p:spPr>
            <a:xfrm>
              <a:off x="3636318" y="1260351"/>
              <a:ext cx="144016" cy="144016"/>
            </a:xfrm>
            <a:prstGeom prst="ellipse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E3CE34F-3574-4F78-939F-7C8057ED56AD}"/>
                </a:ext>
              </a:extLst>
            </p:cNvPr>
            <p:cNvSpPr/>
            <p:nvPr/>
          </p:nvSpPr>
          <p:spPr>
            <a:xfrm>
              <a:off x="3924350" y="1260351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D6CD2E1-9E90-45FF-AF0A-B6EECF90F08B}"/>
                </a:ext>
              </a:extLst>
            </p:cNvPr>
            <p:cNvSpPr/>
            <p:nvPr/>
          </p:nvSpPr>
          <p:spPr>
            <a:xfrm>
              <a:off x="4212382" y="1267849"/>
              <a:ext cx="144016" cy="1440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23123E1-0BE4-4572-AAC1-BF2159779FCF}"/>
              </a:ext>
            </a:extLst>
          </p:cNvPr>
          <p:cNvGrpSpPr/>
          <p:nvPr/>
        </p:nvGrpSpPr>
        <p:grpSpPr>
          <a:xfrm rot="7775616">
            <a:off x="4285405" y="2823488"/>
            <a:ext cx="1000820" cy="1116732"/>
            <a:chOff x="6009143" y="1325735"/>
            <a:chExt cx="1000820" cy="1116732"/>
          </a:xfrm>
          <a:solidFill>
            <a:srgbClr val="00B050"/>
          </a:solidFill>
        </p:grpSpPr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03DFB90F-F306-4279-8B51-69D375A007A9}"/>
                </a:ext>
              </a:extLst>
            </p:cNvPr>
            <p:cNvSpPr/>
            <p:nvPr/>
          </p:nvSpPr>
          <p:spPr>
            <a:xfrm rot="7816792">
              <a:off x="6657602" y="1667248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CD0A65B5-FA2A-4F68-9A15-CC57D337F8C9}"/>
                </a:ext>
              </a:extLst>
            </p:cNvPr>
            <p:cNvSpPr/>
            <p:nvPr/>
          </p:nvSpPr>
          <p:spPr>
            <a:xfrm rot="7490837">
              <a:off x="6735672" y="1838787"/>
              <a:ext cx="110410" cy="109394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519595CA-EDA7-4B8E-B817-F196A48F0F4D}"/>
                </a:ext>
              </a:extLst>
            </p:cNvPr>
            <p:cNvSpPr/>
            <p:nvPr/>
          </p:nvSpPr>
          <p:spPr>
            <a:xfrm rot="3600000">
              <a:off x="6623448" y="2150189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E2F18381-5500-482B-8440-37EF4BAB9B60}"/>
                </a:ext>
              </a:extLst>
            </p:cNvPr>
            <p:cNvSpPr/>
            <p:nvPr/>
          </p:nvSpPr>
          <p:spPr>
            <a:xfrm rot="5400000">
              <a:off x="6593927" y="2014811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2D233162-0078-498B-B0AC-2241A82122C0}"/>
                </a:ext>
              </a:extLst>
            </p:cNvPr>
            <p:cNvSpPr/>
            <p:nvPr/>
          </p:nvSpPr>
          <p:spPr>
            <a:xfrm rot="6673344">
              <a:off x="6599939" y="1764085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CFA4EF6A-216C-4787-8110-4E18AC2CF8BA}"/>
                </a:ext>
              </a:extLst>
            </p:cNvPr>
            <p:cNvSpPr/>
            <p:nvPr/>
          </p:nvSpPr>
          <p:spPr>
            <a:xfrm rot="6818332">
              <a:off x="6496459" y="1629160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71E7D3C4-0258-434A-995C-4E5E20501501}"/>
                </a:ext>
              </a:extLst>
            </p:cNvPr>
            <p:cNvSpPr/>
            <p:nvPr/>
          </p:nvSpPr>
          <p:spPr>
            <a:xfrm rot="4500000">
              <a:off x="6474114" y="2125993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5" name="사다리꼴 64">
              <a:extLst>
                <a:ext uri="{FF2B5EF4-FFF2-40B4-BE49-F238E27FC236}">
                  <a16:creationId xmlns:a16="http://schemas.microsoft.com/office/drawing/2014/main" id="{86B10D54-A067-4007-8D1B-91A08860CEE4}"/>
                </a:ext>
              </a:extLst>
            </p:cNvPr>
            <p:cNvSpPr/>
            <p:nvPr/>
          </p:nvSpPr>
          <p:spPr>
            <a:xfrm rot="4220305">
              <a:off x="6726274" y="2008390"/>
              <a:ext cx="110410" cy="109394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6B5F0B32-E661-4398-A120-9A5C1967B5E2}"/>
                </a:ext>
              </a:extLst>
            </p:cNvPr>
            <p:cNvSpPr/>
            <p:nvPr/>
          </p:nvSpPr>
          <p:spPr>
            <a:xfrm rot="5550491">
              <a:off x="6684489" y="1932818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CA70BCAD-76B3-4DB1-9D34-16DC6CA8DFD5}"/>
                </a:ext>
              </a:extLst>
            </p:cNvPr>
            <p:cNvSpPr/>
            <p:nvPr/>
          </p:nvSpPr>
          <p:spPr>
            <a:xfrm rot="8100000">
              <a:off x="6780213" y="176267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8" name="사다리꼴 67">
              <a:extLst>
                <a:ext uri="{FF2B5EF4-FFF2-40B4-BE49-F238E27FC236}">
                  <a16:creationId xmlns:a16="http://schemas.microsoft.com/office/drawing/2014/main" id="{1F716FB3-832C-43AF-A32B-9BA741546DCF}"/>
                </a:ext>
              </a:extLst>
            </p:cNvPr>
            <p:cNvSpPr/>
            <p:nvPr/>
          </p:nvSpPr>
          <p:spPr>
            <a:xfrm rot="2700000">
              <a:off x="6772786" y="213037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69" name="사다리꼴 68">
              <a:extLst>
                <a:ext uri="{FF2B5EF4-FFF2-40B4-BE49-F238E27FC236}">
                  <a16:creationId xmlns:a16="http://schemas.microsoft.com/office/drawing/2014/main" id="{85464F78-CF3B-410B-A322-F16F7D16153F}"/>
                </a:ext>
              </a:extLst>
            </p:cNvPr>
            <p:cNvSpPr/>
            <p:nvPr/>
          </p:nvSpPr>
          <p:spPr>
            <a:xfrm rot="3541871">
              <a:off x="6427482" y="2248716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0" name="사다리꼴 69">
              <a:extLst>
                <a:ext uri="{FF2B5EF4-FFF2-40B4-BE49-F238E27FC236}">
                  <a16:creationId xmlns:a16="http://schemas.microsoft.com/office/drawing/2014/main" id="{F832DB54-3750-4FCA-A224-0417AF8EE110}"/>
                </a:ext>
              </a:extLst>
            </p:cNvPr>
            <p:cNvSpPr/>
            <p:nvPr/>
          </p:nvSpPr>
          <p:spPr>
            <a:xfrm rot="5400000">
              <a:off x="6463029" y="1747255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1" name="사다리꼴 70">
              <a:extLst>
                <a:ext uri="{FF2B5EF4-FFF2-40B4-BE49-F238E27FC236}">
                  <a16:creationId xmlns:a16="http://schemas.microsoft.com/office/drawing/2014/main" id="{DA70A8C9-41C2-4B85-9603-3A16BE544527}"/>
                </a:ext>
              </a:extLst>
            </p:cNvPr>
            <p:cNvSpPr/>
            <p:nvPr/>
          </p:nvSpPr>
          <p:spPr>
            <a:xfrm rot="6300000">
              <a:off x="6365116" y="1649005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2" name="사다리꼴 71">
              <a:extLst>
                <a:ext uri="{FF2B5EF4-FFF2-40B4-BE49-F238E27FC236}">
                  <a16:creationId xmlns:a16="http://schemas.microsoft.com/office/drawing/2014/main" id="{9B06B95E-9520-41E6-9375-282B7EA99908}"/>
                </a:ext>
              </a:extLst>
            </p:cNvPr>
            <p:cNvSpPr/>
            <p:nvPr/>
          </p:nvSpPr>
          <p:spPr>
            <a:xfrm rot="2700000">
              <a:off x="6596478" y="228101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3" name="사다리꼴 72">
              <a:extLst>
                <a:ext uri="{FF2B5EF4-FFF2-40B4-BE49-F238E27FC236}">
                  <a16:creationId xmlns:a16="http://schemas.microsoft.com/office/drawing/2014/main" id="{E7583DC9-E6C3-4126-9BA1-4379A8F253FB}"/>
                </a:ext>
              </a:extLst>
            </p:cNvPr>
            <p:cNvSpPr/>
            <p:nvPr/>
          </p:nvSpPr>
          <p:spPr>
            <a:xfrm rot="6300000">
              <a:off x="6462157" y="2051686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4" name="사다리꼴 73">
              <a:extLst>
                <a:ext uri="{FF2B5EF4-FFF2-40B4-BE49-F238E27FC236}">
                  <a16:creationId xmlns:a16="http://schemas.microsoft.com/office/drawing/2014/main" id="{CB3A27CD-494A-4D6D-B492-58AFCCBDE25E}"/>
                </a:ext>
              </a:extLst>
            </p:cNvPr>
            <p:cNvSpPr/>
            <p:nvPr/>
          </p:nvSpPr>
          <p:spPr>
            <a:xfrm rot="7097121">
              <a:off x="6182289" y="1568547"/>
              <a:ext cx="161678" cy="160190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5" name="사다리꼴 74">
              <a:extLst>
                <a:ext uri="{FF2B5EF4-FFF2-40B4-BE49-F238E27FC236}">
                  <a16:creationId xmlns:a16="http://schemas.microsoft.com/office/drawing/2014/main" id="{73BE0EE9-228A-4E93-8FCE-0DFD4506C13C}"/>
                </a:ext>
              </a:extLst>
            </p:cNvPr>
            <p:cNvSpPr/>
            <p:nvPr/>
          </p:nvSpPr>
          <p:spPr>
            <a:xfrm rot="4742497">
              <a:off x="6248877" y="2103192"/>
              <a:ext cx="161678" cy="160190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6" name="사다리꼴 75">
              <a:extLst>
                <a:ext uri="{FF2B5EF4-FFF2-40B4-BE49-F238E27FC236}">
                  <a16:creationId xmlns:a16="http://schemas.microsoft.com/office/drawing/2014/main" id="{BA776CFD-7A9A-4EDD-909B-54293B5BD521}"/>
                </a:ext>
              </a:extLst>
            </p:cNvPr>
            <p:cNvSpPr/>
            <p:nvPr/>
          </p:nvSpPr>
          <p:spPr>
            <a:xfrm rot="5400000">
              <a:off x="6496232" y="1880875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7" name="사다리꼴 76">
              <a:extLst>
                <a:ext uri="{FF2B5EF4-FFF2-40B4-BE49-F238E27FC236}">
                  <a16:creationId xmlns:a16="http://schemas.microsoft.com/office/drawing/2014/main" id="{9BAC15C3-FF68-4FDE-A39C-35EC3382731A}"/>
                </a:ext>
              </a:extLst>
            </p:cNvPr>
            <p:cNvSpPr/>
            <p:nvPr/>
          </p:nvSpPr>
          <p:spPr>
            <a:xfrm rot="5400000">
              <a:off x="6344750" y="1823427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1311BC42-C9DF-4CA8-A344-3EE493B4676C}"/>
                </a:ext>
              </a:extLst>
            </p:cNvPr>
            <p:cNvSpPr/>
            <p:nvPr/>
          </p:nvSpPr>
          <p:spPr>
            <a:xfrm rot="7816792">
              <a:off x="6418304" y="1457339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79" name="사다리꼴 78">
              <a:extLst>
                <a:ext uri="{FF2B5EF4-FFF2-40B4-BE49-F238E27FC236}">
                  <a16:creationId xmlns:a16="http://schemas.microsoft.com/office/drawing/2014/main" id="{4F44E7FF-572B-4F20-A895-F8DF2DCB5451}"/>
                </a:ext>
              </a:extLst>
            </p:cNvPr>
            <p:cNvSpPr/>
            <p:nvPr/>
          </p:nvSpPr>
          <p:spPr>
            <a:xfrm rot="8455013">
              <a:off x="6246680" y="1422796"/>
              <a:ext cx="90174" cy="8934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0" name="사다리꼴 79">
              <a:extLst>
                <a:ext uri="{FF2B5EF4-FFF2-40B4-BE49-F238E27FC236}">
                  <a16:creationId xmlns:a16="http://schemas.microsoft.com/office/drawing/2014/main" id="{09C240F7-5F72-4FA3-BDBA-474F9634A3EE}"/>
                </a:ext>
              </a:extLst>
            </p:cNvPr>
            <p:cNvSpPr/>
            <p:nvPr/>
          </p:nvSpPr>
          <p:spPr>
            <a:xfrm rot="7340500">
              <a:off x="6105728" y="145824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DCF8651E-DC4D-490A-9C3C-01FADDD0B68E}"/>
                </a:ext>
              </a:extLst>
            </p:cNvPr>
            <p:cNvSpPr/>
            <p:nvPr/>
          </p:nvSpPr>
          <p:spPr>
            <a:xfrm rot="7340500">
              <a:off x="6097645" y="1325955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2D261B4E-268A-44A0-AFFA-1BCE8FED4DB1}"/>
                </a:ext>
              </a:extLst>
            </p:cNvPr>
            <p:cNvSpPr/>
            <p:nvPr/>
          </p:nvSpPr>
          <p:spPr>
            <a:xfrm rot="5956063">
              <a:off x="6008923" y="157446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3" name="사다리꼴 82">
              <a:extLst>
                <a:ext uri="{FF2B5EF4-FFF2-40B4-BE49-F238E27FC236}">
                  <a16:creationId xmlns:a16="http://schemas.microsoft.com/office/drawing/2014/main" id="{1AAEA1F8-AE01-4444-AF82-7227A01ED485}"/>
                </a:ext>
              </a:extLst>
            </p:cNvPr>
            <p:cNvSpPr/>
            <p:nvPr/>
          </p:nvSpPr>
          <p:spPr>
            <a:xfrm rot="2700000">
              <a:off x="6458664" y="2394928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78AEC48C-BDEE-4D5A-B577-820EFED07144}"/>
                </a:ext>
              </a:extLst>
            </p:cNvPr>
            <p:cNvSpPr/>
            <p:nvPr/>
          </p:nvSpPr>
          <p:spPr>
            <a:xfrm rot="2700000">
              <a:off x="6178999" y="2311644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5" name="사다리꼴 84">
              <a:extLst>
                <a:ext uri="{FF2B5EF4-FFF2-40B4-BE49-F238E27FC236}">
                  <a16:creationId xmlns:a16="http://schemas.microsoft.com/office/drawing/2014/main" id="{9A1DE046-0533-47FB-9907-038970D73F30}"/>
                </a:ext>
              </a:extLst>
            </p:cNvPr>
            <p:cNvSpPr/>
            <p:nvPr/>
          </p:nvSpPr>
          <p:spPr>
            <a:xfrm rot="4294757">
              <a:off x="6109582" y="2213789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6" name="사다리꼴 85">
              <a:extLst>
                <a:ext uri="{FF2B5EF4-FFF2-40B4-BE49-F238E27FC236}">
                  <a16:creationId xmlns:a16="http://schemas.microsoft.com/office/drawing/2014/main" id="{9054C6A1-0979-4FFB-BADE-1B37F7DEB7D9}"/>
                </a:ext>
              </a:extLst>
            </p:cNvPr>
            <p:cNvSpPr/>
            <p:nvPr/>
          </p:nvSpPr>
          <p:spPr>
            <a:xfrm rot="6300000">
              <a:off x="6931447" y="1962053"/>
              <a:ext cx="78880" cy="78153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E69E39BF-DF3F-4711-9060-8CB7B4913C5E}"/>
                </a:ext>
              </a:extLst>
            </p:cNvPr>
            <p:cNvSpPr/>
            <p:nvPr/>
          </p:nvSpPr>
          <p:spPr>
            <a:xfrm rot="6138615">
              <a:off x="6047159" y="1849190"/>
              <a:ext cx="161678" cy="160190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AD60B77E-163D-4B9A-9EB8-624312614C00}"/>
                </a:ext>
              </a:extLst>
            </p:cNvPr>
            <p:cNvSpPr/>
            <p:nvPr/>
          </p:nvSpPr>
          <p:spPr>
            <a:xfrm rot="5956063">
              <a:off x="6317584" y="1980597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BD20D1CE-1B25-442F-9A67-01EE09ADF5F0}"/>
                </a:ext>
              </a:extLst>
            </p:cNvPr>
            <p:cNvSpPr/>
            <p:nvPr/>
          </p:nvSpPr>
          <p:spPr>
            <a:xfrm rot="5956063">
              <a:off x="6184499" y="1770622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3EEE6EAB-569D-4180-85B9-BAD00DB86871}"/>
                </a:ext>
              </a:extLst>
            </p:cNvPr>
            <p:cNvSpPr/>
            <p:nvPr/>
          </p:nvSpPr>
          <p:spPr>
            <a:xfrm rot="5956063">
              <a:off x="6127519" y="2063987"/>
              <a:ext cx="47759" cy="47319"/>
            </a:xfrm>
            <a:prstGeom prst="trapezoid">
              <a:avLst>
                <a:gd name="adj" fmla="val 2950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8328DB0-44D6-40F6-B879-BF3B0336F22F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235191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D4AD21D0-DFEC-4E2B-9628-4B473677DEC6}"/>
              </a:ext>
            </a:extLst>
          </p:cNvPr>
          <p:cNvGrpSpPr/>
          <p:nvPr/>
        </p:nvGrpSpPr>
        <p:grpSpPr>
          <a:xfrm>
            <a:off x="152377" y="2700511"/>
            <a:ext cx="2645554" cy="3806038"/>
            <a:chOff x="133905" y="2700511"/>
            <a:chExt cx="2645554" cy="380603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C7B74F2-79F8-4316-A6DA-21B753F39329}"/>
                </a:ext>
              </a:extLst>
            </p:cNvPr>
            <p:cNvGrpSpPr/>
            <p:nvPr/>
          </p:nvGrpSpPr>
          <p:grpSpPr>
            <a:xfrm>
              <a:off x="1174442" y="2700511"/>
              <a:ext cx="748990" cy="748990"/>
              <a:chOff x="3389973" y="1911264"/>
              <a:chExt cx="443078" cy="44307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4F64205-A845-4829-AD93-8CE492FDFF89}"/>
                  </a:ext>
                </a:extLst>
              </p:cNvPr>
              <p:cNvSpPr/>
              <p:nvPr/>
            </p:nvSpPr>
            <p:spPr>
              <a:xfrm>
                <a:off x="3389973" y="1911264"/>
                <a:ext cx="443078" cy="4430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9431EF65-A029-46B9-9EDC-D0836205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2691" y="1981272"/>
                <a:ext cx="30800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B5DFDA7-5B30-4601-AE32-B625114DB6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61531" y="1981272"/>
                <a:ext cx="309164" cy="308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C4F494-6ED0-4957-814C-E2A5215B6193}"/>
                </a:ext>
              </a:extLst>
            </p:cNvPr>
            <p:cNvSpPr txBox="1"/>
            <p:nvPr/>
          </p:nvSpPr>
          <p:spPr>
            <a:xfrm>
              <a:off x="157147" y="3765147"/>
              <a:ext cx="5760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이름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FE292F2-19C0-42CB-8EF4-F7C5CD34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51095" y="3968080"/>
              <a:ext cx="2030549" cy="0"/>
            </a:xfrm>
            <a:prstGeom prst="line">
              <a:avLst/>
            </a:prstGeom>
            <a:ln>
              <a:solidFill>
                <a:srgbClr val="4186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C8F65E2-2600-4E2A-B320-8A66A2E9CBFF}"/>
                </a:ext>
              </a:extLst>
            </p:cNvPr>
            <p:cNvGrpSpPr/>
            <p:nvPr/>
          </p:nvGrpSpPr>
          <p:grpSpPr>
            <a:xfrm>
              <a:off x="1722313" y="3257565"/>
              <a:ext cx="163026" cy="163026"/>
              <a:chOff x="7164710" y="3086392"/>
              <a:chExt cx="257244" cy="257244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2C1BA60-EC39-4774-80E7-577F0B46516D}"/>
                  </a:ext>
                </a:extLst>
              </p:cNvPr>
              <p:cNvSpPr/>
              <p:nvPr/>
            </p:nvSpPr>
            <p:spPr>
              <a:xfrm>
                <a:off x="7164710" y="3086392"/>
                <a:ext cx="257244" cy="25724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56FE16C-E026-4080-BCFD-FBA8B9A3F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1998" y="3122398"/>
                <a:ext cx="182668" cy="182668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AC08C0-4566-4B7C-96C3-20E6F00C88BB}"/>
                </a:ext>
              </a:extLst>
            </p:cNvPr>
            <p:cNvSpPr txBox="1"/>
            <p:nvPr/>
          </p:nvSpPr>
          <p:spPr>
            <a:xfrm>
              <a:off x="1191874" y="3689573"/>
              <a:ext cx="74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홍길동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DF2389A-6450-4E02-9968-E1662446E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611" y="3791414"/>
              <a:ext cx="161808" cy="161808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C81703-360F-43C4-8A49-3B6F87B739B9}"/>
                </a:ext>
              </a:extLst>
            </p:cNvPr>
            <p:cNvSpPr/>
            <p:nvPr/>
          </p:nvSpPr>
          <p:spPr>
            <a:xfrm>
              <a:off x="133905" y="6213663"/>
              <a:ext cx="2645554" cy="292886"/>
            </a:xfrm>
            <a:prstGeom prst="rect">
              <a:avLst/>
            </a:prstGeom>
            <a:solidFill>
              <a:srgbClr val="4186F7"/>
            </a:solidFill>
            <a:ln w="6350">
              <a:solidFill>
                <a:srgbClr val="418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+mn-ea"/>
                </a:rPr>
                <a:t>확인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17496C-895C-4DD7-B956-D416E16174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F5D48-FA78-4709-BF27-B57BD7B5A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28AD9-2C2F-4684-8A3A-0ADC025C23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최초로그인팝업</a:t>
            </a:r>
            <a:r>
              <a:rPr lang="en-US" altLang="ko-KR" dirty="0"/>
              <a:t>/</a:t>
            </a:r>
            <a:r>
              <a:rPr lang="ko-KR" altLang="en-US" dirty="0"/>
              <a:t>최초로그인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3E44D0-D0D3-46BB-BE1F-C0902BD8522F}"/>
              </a:ext>
            </a:extLst>
          </p:cNvPr>
          <p:cNvGrpSpPr/>
          <p:nvPr/>
        </p:nvGrpSpPr>
        <p:grpSpPr>
          <a:xfrm>
            <a:off x="4077549" y="2700511"/>
            <a:ext cx="748990" cy="748990"/>
            <a:chOff x="3389973" y="1911264"/>
            <a:chExt cx="443078" cy="44307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B3C7B1E-4155-4AC1-9D6A-A9BDD32DA860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0331B82-67C0-44AE-AE8D-99E4F9590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47B85CC-437D-4E7C-B032-4EFDE435A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D9EE3E-DCA1-4856-BDF6-7F0F6886EEC8}"/>
              </a:ext>
            </a:extLst>
          </p:cNvPr>
          <p:cNvSpPr txBox="1"/>
          <p:nvPr/>
        </p:nvSpPr>
        <p:spPr>
          <a:xfrm>
            <a:off x="3060254" y="37651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B46159C-8ECD-4D3B-B989-80DA9D06E3F5}"/>
              </a:ext>
            </a:extLst>
          </p:cNvPr>
          <p:cNvCxnSpPr>
            <a:cxnSpLocks/>
          </p:cNvCxnSpPr>
          <p:nvPr/>
        </p:nvCxnSpPr>
        <p:spPr>
          <a:xfrm>
            <a:off x="3454202" y="3968080"/>
            <a:ext cx="2030549" cy="0"/>
          </a:xfrm>
          <a:prstGeom prst="line">
            <a:avLst/>
          </a:prstGeom>
          <a:ln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4F227B-67B8-4471-AF4E-3D99D33009A8}"/>
              </a:ext>
            </a:extLst>
          </p:cNvPr>
          <p:cNvGrpSpPr/>
          <p:nvPr/>
        </p:nvGrpSpPr>
        <p:grpSpPr>
          <a:xfrm>
            <a:off x="4625420" y="3257565"/>
            <a:ext cx="163026" cy="163026"/>
            <a:chOff x="7164710" y="3086392"/>
            <a:chExt cx="257244" cy="25724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4A9E32-8ABF-446F-9767-85CD15E82BCC}"/>
                </a:ext>
              </a:extLst>
            </p:cNvPr>
            <p:cNvSpPr/>
            <p:nvPr/>
          </p:nvSpPr>
          <p:spPr>
            <a:xfrm>
              <a:off x="7164710" y="3086392"/>
              <a:ext cx="257244" cy="25724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CC018CC-2D03-4C1E-B8DC-A03467A8B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98" y="3122398"/>
              <a:ext cx="182668" cy="18266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43A9A8B-BC47-439D-BC18-D34C1137C2D1}"/>
              </a:ext>
            </a:extLst>
          </p:cNvPr>
          <p:cNvSpPr txBox="1"/>
          <p:nvPr/>
        </p:nvSpPr>
        <p:spPr>
          <a:xfrm>
            <a:off x="4094981" y="3689573"/>
            <a:ext cx="74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홍길동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8524AA-A903-414F-8106-7A20F32E5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18" y="3791414"/>
            <a:ext cx="161808" cy="16180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7B5973-42CA-4BF8-96C5-3C5ACC9F35DA}"/>
              </a:ext>
            </a:extLst>
          </p:cNvPr>
          <p:cNvSpPr/>
          <p:nvPr/>
        </p:nvSpPr>
        <p:spPr>
          <a:xfrm>
            <a:off x="3037012" y="6213663"/>
            <a:ext cx="2645554" cy="292886"/>
          </a:xfrm>
          <a:prstGeom prst="rect">
            <a:avLst/>
          </a:prstGeom>
          <a:solidFill>
            <a:srgbClr val="4186F7"/>
          </a:solidFill>
          <a:ln w="6350">
            <a:solidFill>
              <a:srgbClr val="418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5" name="표 158">
            <a:extLst>
              <a:ext uri="{FF2B5EF4-FFF2-40B4-BE49-F238E27FC236}">
                <a16:creationId xmlns:a16="http://schemas.microsoft.com/office/drawing/2014/main" id="{99E4401B-7340-4A31-BAA3-66A0CD71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97748"/>
              </p:ext>
            </p:extLst>
          </p:nvPr>
        </p:nvGraphicFramePr>
        <p:xfrm>
          <a:off x="8686113" y="898473"/>
          <a:ext cx="156624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최초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로그인시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가입 절차 끝낸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최초로그인 화면 위에 팝업으로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알럿창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사진 업로드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 가능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글자수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필수사항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에디터 텍스트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변경사항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저장후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홈 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B2F8AA9-1FB1-45FE-8D81-AA8EA835E3C8}"/>
              </a:ext>
            </a:extLst>
          </p:cNvPr>
          <p:cNvSpPr/>
          <p:nvPr/>
        </p:nvSpPr>
        <p:spPr>
          <a:xfrm>
            <a:off x="151120" y="1844029"/>
            <a:ext cx="2656734" cy="4816921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BCFB5B-94A1-4B50-B101-E47994F196FA}"/>
              </a:ext>
            </a:extLst>
          </p:cNvPr>
          <p:cNvGrpSpPr/>
          <p:nvPr/>
        </p:nvGrpSpPr>
        <p:grpSpPr>
          <a:xfrm>
            <a:off x="274513" y="3837327"/>
            <a:ext cx="2412182" cy="1728192"/>
            <a:chOff x="8100815" y="4140671"/>
            <a:chExt cx="3168352" cy="172819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86ED4AC-B5D8-40D9-9942-5F625578E73E}"/>
                </a:ext>
              </a:extLst>
            </p:cNvPr>
            <p:cNvSpPr/>
            <p:nvPr/>
          </p:nvSpPr>
          <p:spPr>
            <a:xfrm>
              <a:off x="8100815" y="4140671"/>
              <a:ext cx="3168352" cy="1728192"/>
            </a:xfrm>
            <a:prstGeom prst="roundRect">
              <a:avLst>
                <a:gd name="adj" fmla="val 6329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이벤트 및 마케팅 활용 동의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이벤트 알림과 마케팅 활용에 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동의하시면 확인을 눌러주세요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-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이후에 설정에서 변경 가능합니다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D2D5F4-97A5-4F34-B9A6-E4284E253F63}"/>
                </a:ext>
              </a:extLst>
            </p:cNvPr>
            <p:cNvGrpSpPr/>
            <p:nvPr/>
          </p:nvGrpSpPr>
          <p:grpSpPr>
            <a:xfrm>
              <a:off x="9330351" y="5596143"/>
              <a:ext cx="709279" cy="155836"/>
              <a:chOff x="9407759" y="6483880"/>
              <a:chExt cx="709279" cy="1558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8EEF652-3DC7-4FBC-BF7F-5F6AA241D24A}"/>
                  </a:ext>
                </a:extLst>
              </p:cNvPr>
              <p:cNvSpPr/>
              <p:nvPr/>
            </p:nvSpPr>
            <p:spPr>
              <a:xfrm>
                <a:off x="9407759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취소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7D10AEE-A64A-4D39-B5D8-CC827E8C9FE3}"/>
                  </a:ext>
                </a:extLst>
              </p:cNvPr>
              <p:cNvSpPr/>
              <p:nvPr/>
            </p:nvSpPr>
            <p:spPr>
              <a:xfrm>
                <a:off x="9788425" y="6483880"/>
                <a:ext cx="328613" cy="155836"/>
              </a:xfrm>
              <a:prstGeom prst="roundRect">
                <a:avLst>
                  <a:gd name="adj" fmla="val 50000"/>
                </a:avLst>
              </a:prstGeom>
              <a:solidFill>
                <a:srgbClr val="4186F7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  <a:latin typeface="+mn-ea"/>
                  </a:rPr>
                  <a:t>확인</a:t>
                </a: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2F0AB95-10E1-4790-8CE8-0F8E2F9E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244830" y="4716735"/>
              <a:ext cx="28803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8AEB704-907E-4D53-B546-AD86FC790E33}"/>
              </a:ext>
            </a:extLst>
          </p:cNvPr>
          <p:cNvSpPr/>
          <p:nvPr/>
        </p:nvSpPr>
        <p:spPr>
          <a:xfrm>
            <a:off x="2395143" y="389738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F7C630C-E743-4F28-87DD-4672A96FFF5E}"/>
              </a:ext>
            </a:extLst>
          </p:cNvPr>
          <p:cNvSpPr/>
          <p:nvPr/>
        </p:nvSpPr>
        <p:spPr>
          <a:xfrm>
            <a:off x="4743047" y="31736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62CFB7-B131-4E08-AD43-2F1508E80A07}"/>
              </a:ext>
            </a:extLst>
          </p:cNvPr>
          <p:cNvSpPr/>
          <p:nvPr/>
        </p:nvSpPr>
        <p:spPr>
          <a:xfrm>
            <a:off x="367078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A33CCA-EC67-4A69-9A8A-1EF0E6CAC4A1}"/>
              </a:ext>
            </a:extLst>
          </p:cNvPr>
          <p:cNvSpPr/>
          <p:nvPr/>
        </p:nvSpPr>
        <p:spPr>
          <a:xfrm>
            <a:off x="5432574" y="37988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579535-3E96-4A69-B37C-176AE3FE416E}"/>
              </a:ext>
            </a:extLst>
          </p:cNvPr>
          <p:cNvSpPr txBox="1"/>
          <p:nvPr/>
        </p:nvSpPr>
        <p:spPr>
          <a:xfrm>
            <a:off x="4932462" y="3737248"/>
            <a:ext cx="465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(3/10)</a:t>
            </a:r>
            <a:endParaRPr lang="ko-KR" altLang="en-US" sz="9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A0A518A-14D8-4F75-ABC1-6E8A1B8DCA5A}"/>
              </a:ext>
            </a:extLst>
          </p:cNvPr>
          <p:cNvSpPr/>
          <p:nvPr/>
        </p:nvSpPr>
        <p:spPr>
          <a:xfrm>
            <a:off x="5302218" y="626479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28D0AD4-6B3C-4FB5-8CCB-FD453A450FB2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4D1DEA1-3139-406F-9311-13CBE4B38CD4}"/>
              </a:ext>
            </a:extLst>
          </p:cNvPr>
          <p:cNvSpPr/>
          <p:nvPr/>
        </p:nvSpPr>
        <p:spPr>
          <a:xfrm>
            <a:off x="64480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61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/</a:t>
            </a:r>
            <a:r>
              <a:rPr lang="ko-KR" altLang="en-US" dirty="0"/>
              <a:t>햄버거</a:t>
            </a:r>
            <a:r>
              <a:rPr lang="en-US" altLang="ko-KR" dirty="0"/>
              <a:t> </a:t>
            </a:r>
            <a:r>
              <a:rPr lang="ko-KR" altLang="en-US" dirty="0"/>
              <a:t>네비게이션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3950" y="1764407"/>
            <a:ext cx="804805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2021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년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7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  <a:p>
            <a:r>
              <a:rPr lang="ko-KR" altLang="en-US" sz="1000" b="1" dirty="0">
                <a:latin typeface="+mj-lt"/>
                <a:ea typeface="+mj-ea"/>
              </a:rPr>
              <a:t>오늘의 수업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75109C33-E8DF-401A-9D43-AF53F1DA90A8}"/>
              </a:ext>
            </a:extLst>
          </p:cNvPr>
          <p:cNvSpPr/>
          <p:nvPr/>
        </p:nvSpPr>
        <p:spPr>
          <a:xfrm rot="5400000">
            <a:off x="1418690" y="2919796"/>
            <a:ext cx="5210176" cy="1961383"/>
          </a:xfrm>
          <a:prstGeom prst="round2SameRect">
            <a:avLst>
              <a:gd name="adj1" fmla="val 4167"/>
              <a:gd name="adj2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182C7AE-5356-40C7-9FEB-7EE236D37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23" y="1358187"/>
            <a:ext cx="216024" cy="216024"/>
          </a:xfrm>
          <a:prstGeom prst="rect">
            <a:avLst/>
          </a:prstGeom>
        </p:spPr>
      </p:pic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5D675B48-F378-4893-A614-CD589F59E006}"/>
              </a:ext>
            </a:extLst>
          </p:cNvPr>
          <p:cNvSpPr/>
          <p:nvPr/>
        </p:nvSpPr>
        <p:spPr>
          <a:xfrm rot="10800000" flipV="1">
            <a:off x="4861409" y="1405986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0CCA7B-DBF5-48BF-914F-532EBB7871C5}"/>
              </a:ext>
            </a:extLst>
          </p:cNvPr>
          <p:cNvSpPr txBox="1"/>
          <p:nvPr/>
        </p:nvSpPr>
        <p:spPr>
          <a:xfrm>
            <a:off x="3780334" y="2073925"/>
            <a:ext cx="12961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900" dirty="0" err="1">
                <a:latin typeface="+mj-lt"/>
                <a:ea typeface="+mj-ea"/>
              </a:rPr>
              <a:t>김학생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최근 운동일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: 2021-06-30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5B796-01C8-4173-9E96-8DB148C6F1FA}"/>
              </a:ext>
            </a:extLst>
          </p:cNvPr>
          <p:cNvSpPr txBox="1"/>
          <p:nvPr/>
        </p:nvSpPr>
        <p:spPr>
          <a:xfrm>
            <a:off x="3178085" y="2975476"/>
            <a:ext cx="1178313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강좌 </a:t>
            </a:r>
            <a:r>
              <a:rPr lang="en-US" altLang="ko-KR" sz="900" dirty="0">
                <a:latin typeface="+mj-lt"/>
                <a:ea typeface="+mj-ea"/>
              </a:rPr>
              <a:t>/ </a:t>
            </a:r>
            <a:r>
              <a:rPr lang="ko-KR" altLang="en-US" sz="900" dirty="0">
                <a:latin typeface="+mj-lt"/>
                <a:ea typeface="+mj-ea"/>
              </a:rPr>
              <a:t>수업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메시지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커뮤니티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내 정보</a:t>
            </a:r>
            <a:endParaRPr lang="en-US" altLang="ko-KR" sz="900" dirty="0">
              <a:latin typeface="+mj-lt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ko-KR" altLang="en-US" sz="900" dirty="0">
                <a:latin typeface="+mj-lt"/>
                <a:ea typeface="+mj-ea"/>
              </a:rPr>
              <a:t>환경 설정</a:t>
            </a:r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D9CFA213-43DD-4AC2-9118-324A898A002F}"/>
              </a:ext>
            </a:extLst>
          </p:cNvPr>
          <p:cNvSpPr/>
          <p:nvPr/>
        </p:nvSpPr>
        <p:spPr>
          <a:xfrm flipV="1">
            <a:off x="4854874" y="2991409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54874" y="3356734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7F59D4FA-4AA7-434A-B718-DD5551767965}"/>
              </a:ext>
            </a:extLst>
          </p:cNvPr>
          <p:cNvSpPr/>
          <p:nvPr/>
        </p:nvSpPr>
        <p:spPr>
          <a:xfrm flipV="1">
            <a:off x="4854874" y="3722060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E3A87C3-5C16-4004-BFC8-48F63DB89400}"/>
              </a:ext>
            </a:extLst>
          </p:cNvPr>
          <p:cNvCxnSpPr>
            <a:cxnSpLocks/>
          </p:cNvCxnSpPr>
          <p:nvPr/>
        </p:nvCxnSpPr>
        <p:spPr>
          <a:xfrm>
            <a:off x="3099524" y="2562232"/>
            <a:ext cx="18405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17803C-A3F7-44DF-AC79-2DA522F7310B}"/>
              </a:ext>
            </a:extLst>
          </p:cNvPr>
          <p:cNvGrpSpPr/>
          <p:nvPr/>
        </p:nvGrpSpPr>
        <p:grpSpPr>
          <a:xfrm>
            <a:off x="267182" y="2189353"/>
            <a:ext cx="2464981" cy="863866"/>
            <a:chOff x="6019155" y="2166493"/>
            <a:chExt cx="2464981" cy="86386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A7F051E-B078-4109-8CCF-2255121199D7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제목입니다</a:t>
              </a:r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인공지능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홈트레이닝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(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,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ko-KR" altLang="en-US" sz="900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+mj-lt"/>
                </a:rPr>
                <a:t>)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6713EFC-CF89-4DF8-9A35-21AEB9CEF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F78FFDA-69ED-4306-88D9-0EE852364F72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71" name="사각형: 둥근 모서리 259">
              <a:extLst>
                <a:ext uri="{FF2B5EF4-FFF2-40B4-BE49-F238E27FC236}">
                  <a16:creationId xmlns:a16="http://schemas.microsoft.com/office/drawing/2014/main" id="{20E19462-2A4E-4C4F-89B7-191645A078AE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실습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BCA4047-8D66-4304-AB53-789CE04FDB0A}"/>
              </a:ext>
            </a:extLst>
          </p:cNvPr>
          <p:cNvGrpSpPr/>
          <p:nvPr/>
        </p:nvGrpSpPr>
        <p:grpSpPr>
          <a:xfrm>
            <a:off x="267182" y="3106570"/>
            <a:ext cx="2464981" cy="863866"/>
            <a:chOff x="6019155" y="2166493"/>
            <a:chExt cx="2464981" cy="863866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1A316F3-1095-425C-94DF-8FEC45CA3D25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제목입니다</a:t>
              </a:r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.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ABF4644-C1CE-4374-89F1-30048EF20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F7DBDF7-A73D-4203-91C4-D85B4E473CE9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87" name="사각형: 둥근 모서리 259">
              <a:extLst>
                <a:ext uri="{FF2B5EF4-FFF2-40B4-BE49-F238E27FC236}">
                  <a16:creationId xmlns:a16="http://schemas.microsoft.com/office/drawing/2014/main" id="{B1DCFD4F-B2F2-463A-B089-3F3F6F90EFF4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이론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600643C-A392-430A-83AE-66BD339335DC}"/>
              </a:ext>
            </a:extLst>
          </p:cNvPr>
          <p:cNvGrpSpPr/>
          <p:nvPr/>
        </p:nvGrpSpPr>
        <p:grpSpPr>
          <a:xfrm>
            <a:off x="267182" y="4023787"/>
            <a:ext cx="2464981" cy="863866"/>
            <a:chOff x="6019155" y="2166493"/>
            <a:chExt cx="2464981" cy="863866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2456656-0180-49C2-823A-4C643E721176}"/>
                </a:ext>
              </a:extLst>
            </p:cNvPr>
            <p:cNvSpPr/>
            <p:nvPr/>
          </p:nvSpPr>
          <p:spPr>
            <a:xfrm>
              <a:off x="6019155" y="2166493"/>
              <a:ext cx="2464981" cy="863866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b="1" dirty="0">
                <a:solidFill>
                  <a:sysClr val="windowText" lastClr="000000"/>
                </a:solidFill>
                <a:latin typeface="+mj-lt"/>
              </a:endParaRPr>
            </a:p>
            <a:p>
              <a:r>
                <a:rPr lang="ko-KR" altLang="en-US" sz="900" b="1" dirty="0">
                  <a:solidFill>
                    <a:sysClr val="windowText" lastClr="000000"/>
                  </a:solidFill>
                  <a:latin typeface="+mj-lt"/>
                </a:rPr>
                <a:t>수업 제목입니다</a:t>
              </a:r>
              <a:r>
                <a:rPr lang="en-US" altLang="ko-KR" sz="900" b="1" dirty="0">
                  <a:solidFill>
                    <a:sysClr val="windowText" lastClr="000000"/>
                  </a:solidFill>
                  <a:latin typeface="+mj-lt"/>
                </a:rPr>
                <a:t>.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E8E96F-706C-4DCF-A414-B3C32251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738" y="2803755"/>
              <a:ext cx="173740" cy="17374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10248D-9735-4FB2-9D2F-FC3955E56D96}"/>
                </a:ext>
              </a:extLst>
            </p:cNvPr>
            <p:cNvSpPr txBox="1"/>
            <p:nvPr/>
          </p:nvSpPr>
          <p:spPr>
            <a:xfrm>
              <a:off x="6351512" y="2807544"/>
              <a:ext cx="1726442" cy="1407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>
                  <a:latin typeface="+mj-lt"/>
                </a:rPr>
                <a:t>2021-06-01 ~ 2021-07-01</a:t>
              </a:r>
            </a:p>
          </p:txBody>
        </p:sp>
        <p:sp>
          <p:nvSpPr>
            <p:cNvPr id="95" name="사각형: 둥근 모서리 259">
              <a:extLst>
                <a:ext uri="{FF2B5EF4-FFF2-40B4-BE49-F238E27FC236}">
                  <a16:creationId xmlns:a16="http://schemas.microsoft.com/office/drawing/2014/main" id="{F704E39B-C353-49C2-A487-A7572DB30DC5}"/>
                </a:ext>
              </a:extLst>
            </p:cNvPr>
            <p:cNvSpPr/>
            <p:nvPr/>
          </p:nvSpPr>
          <p:spPr>
            <a:xfrm>
              <a:off x="8114296" y="2188860"/>
              <a:ext cx="331318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이론</a:t>
              </a:r>
            </a:p>
          </p:txBody>
        </p:sp>
      </p:grp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DDF91D1A-8245-49AC-B413-7411C16B9B5F}"/>
              </a:ext>
            </a:extLst>
          </p:cNvPr>
          <p:cNvSpPr/>
          <p:nvPr/>
        </p:nvSpPr>
        <p:spPr>
          <a:xfrm>
            <a:off x="2757074" y="2189353"/>
            <a:ext cx="48004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0C0F70D-3AF7-4432-ABC8-865DC5FBD72A}"/>
              </a:ext>
            </a:extLst>
          </p:cNvPr>
          <p:cNvSpPr/>
          <p:nvPr/>
        </p:nvSpPr>
        <p:spPr>
          <a:xfrm>
            <a:off x="152054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E5CAAE0-71A3-428A-B37A-C794F6D9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" y="6231296"/>
            <a:ext cx="257537" cy="23638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E898E6-2070-4E26-8A73-001B60495D04}"/>
              </a:ext>
            </a:extLst>
          </p:cNvPr>
          <p:cNvGrpSpPr/>
          <p:nvPr/>
        </p:nvGrpSpPr>
        <p:grpSpPr>
          <a:xfrm>
            <a:off x="2414563" y="6325697"/>
            <a:ext cx="223855" cy="47584"/>
            <a:chOff x="2627421" y="6445739"/>
            <a:chExt cx="223855" cy="4758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C16ECB5-0CB1-4160-92F2-E97080C49737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4116B49-11F9-4931-8D31-4AC35106A7EA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389B5C-AA1D-4601-82AF-D45D67FCA99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327E55B6-895B-4D9C-AEB1-6E075A219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9" y="6239086"/>
            <a:ext cx="236610" cy="220806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51DDD8-B303-4E1D-9EDD-F73D88D7E4FB}"/>
              </a:ext>
            </a:extLst>
          </p:cNvPr>
          <p:cNvSpPr/>
          <p:nvPr/>
        </p:nvSpPr>
        <p:spPr>
          <a:xfrm>
            <a:off x="305428" y="6187264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529DF53-EFB3-44A3-B6FC-262958F997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6" y="6219825"/>
            <a:ext cx="259329" cy="259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D14F9F-AE3A-4E28-A407-942A62783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55" name="화살표: 갈매기형 수장 41">
            <a:extLst>
              <a:ext uri="{FF2B5EF4-FFF2-40B4-BE49-F238E27FC236}">
                <a16:creationId xmlns:a16="http://schemas.microsoft.com/office/drawing/2014/main" id="{02BFA72F-CE49-4D2F-A8CF-68B813798B6F}"/>
              </a:ext>
            </a:extLst>
          </p:cNvPr>
          <p:cNvSpPr/>
          <p:nvPr/>
        </p:nvSpPr>
        <p:spPr>
          <a:xfrm flipV="1">
            <a:off x="4860454" y="4111007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8" name="화살표: 갈매기형 수장 42">
            <a:extLst>
              <a:ext uri="{FF2B5EF4-FFF2-40B4-BE49-F238E27FC236}">
                <a16:creationId xmlns:a16="http://schemas.microsoft.com/office/drawing/2014/main" id="{7F59D4FA-4AA7-434A-B718-DD5551767965}"/>
              </a:ext>
            </a:extLst>
          </p:cNvPr>
          <p:cNvSpPr/>
          <p:nvPr/>
        </p:nvSpPr>
        <p:spPr>
          <a:xfrm flipV="1">
            <a:off x="4860454" y="4476333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C6B24D-90EC-45A5-94E2-A080BC0AC74E}"/>
              </a:ext>
            </a:extLst>
          </p:cNvPr>
          <p:cNvSpPr/>
          <p:nvPr/>
        </p:nvSpPr>
        <p:spPr>
          <a:xfrm>
            <a:off x="2290019" y="133611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9772FE0-BE79-4144-9E73-27F6B916DDC2}"/>
              </a:ext>
            </a:extLst>
          </p:cNvPr>
          <p:cNvSpPr/>
          <p:nvPr/>
        </p:nvSpPr>
        <p:spPr>
          <a:xfrm>
            <a:off x="2653967" y="1342934"/>
            <a:ext cx="107598" cy="107598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158">
            <a:extLst>
              <a:ext uri="{FF2B5EF4-FFF2-40B4-BE49-F238E27FC236}">
                <a16:creationId xmlns:a16="http://schemas.microsoft.com/office/drawing/2014/main" id="{A17D1BB4-E112-40B2-9A8B-AF678294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01753"/>
              </p:ext>
            </p:extLst>
          </p:nvPr>
        </p:nvGraphicFramePr>
        <p:xfrm>
          <a:off x="8686113" y="898473"/>
          <a:ext cx="156624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새로운 알림 내역이 있으면 아이콘 우측 상단에 빨간 숫자 표시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(#8,#11)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#8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있을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수업에 동작 기능이 없을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이론일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 완료한 수업의 경우엔 완료 도장과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블러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처리로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수강완료란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동작과 동영상 시청을 모두 끝낸 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도장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네비게이션바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88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(#7)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4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52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내정보관리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환경설정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(#14)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내정보관리 페이지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(#16)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2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개의 아이콘은 아이콘 디자인이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79635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C438A2FA-4413-4D1B-BBAA-FC58BE35271D}"/>
              </a:ext>
            </a:extLst>
          </p:cNvPr>
          <p:cNvSpPr/>
          <p:nvPr/>
        </p:nvSpPr>
        <p:spPr>
          <a:xfrm>
            <a:off x="252687" y="216091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3F1A4EB-8E25-4F70-87DC-246D0988999C}"/>
              </a:ext>
            </a:extLst>
          </p:cNvPr>
          <p:cNvSpPr/>
          <p:nvPr/>
        </p:nvSpPr>
        <p:spPr>
          <a:xfrm>
            <a:off x="2232910" y="215060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1ED6ABE-7D3C-4C9C-91F3-3EEE4B6E8301}"/>
              </a:ext>
            </a:extLst>
          </p:cNvPr>
          <p:cNvSpPr/>
          <p:nvPr/>
        </p:nvSpPr>
        <p:spPr>
          <a:xfrm>
            <a:off x="423678" y="13636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4218AF-D8A5-4042-9472-F7F00E63FC9B}"/>
              </a:ext>
            </a:extLst>
          </p:cNvPr>
          <p:cNvGrpSpPr/>
          <p:nvPr/>
        </p:nvGrpSpPr>
        <p:grpSpPr>
          <a:xfrm>
            <a:off x="3132262" y="1836415"/>
            <a:ext cx="576064" cy="576064"/>
            <a:chOff x="3389973" y="1911264"/>
            <a:chExt cx="443078" cy="44307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63367E9-5B79-4883-B3E5-BEF092DFE3F4}"/>
                </a:ext>
              </a:extLst>
            </p:cNvPr>
            <p:cNvSpPr/>
            <p:nvPr/>
          </p:nvSpPr>
          <p:spPr>
            <a:xfrm>
              <a:off x="3389973" y="1911264"/>
              <a:ext cx="443078" cy="4430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799D62B-AC89-408F-9426-5D9F7684F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691" y="1981272"/>
              <a:ext cx="30800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E67E9C8-4502-421E-882E-A9AF92B07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531" y="1981272"/>
              <a:ext cx="309164" cy="308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2F1FC13C-71BE-4321-B73F-AA8FD0CCB5FA}"/>
              </a:ext>
            </a:extLst>
          </p:cNvPr>
          <p:cNvSpPr/>
          <p:nvPr/>
        </p:nvSpPr>
        <p:spPr>
          <a:xfrm>
            <a:off x="4957870" y="13710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87E709-1D95-40D0-8FC0-15BC3D809FA1}"/>
              </a:ext>
            </a:extLst>
          </p:cNvPr>
          <p:cNvSpPr/>
          <p:nvPr/>
        </p:nvSpPr>
        <p:spPr>
          <a:xfrm>
            <a:off x="4491397" y="295153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A446B9-1302-4E17-9915-EA6CDC4304D7}"/>
              </a:ext>
            </a:extLst>
          </p:cNvPr>
          <p:cNvSpPr/>
          <p:nvPr/>
        </p:nvSpPr>
        <p:spPr>
          <a:xfrm>
            <a:off x="4491397" y="334788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C6FAAA4-72A3-4D01-863A-C8DD9E50918A}"/>
              </a:ext>
            </a:extLst>
          </p:cNvPr>
          <p:cNvSpPr/>
          <p:nvPr/>
        </p:nvSpPr>
        <p:spPr>
          <a:xfrm>
            <a:off x="4491397" y="37013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4A2920A-081C-4E41-836A-25053B5201E1}"/>
              </a:ext>
            </a:extLst>
          </p:cNvPr>
          <p:cNvSpPr/>
          <p:nvPr/>
        </p:nvSpPr>
        <p:spPr>
          <a:xfrm>
            <a:off x="4491397" y="406389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1088CBC-4D8C-4ECE-A79F-A0570B2794FC}"/>
              </a:ext>
            </a:extLst>
          </p:cNvPr>
          <p:cNvSpPr/>
          <p:nvPr/>
        </p:nvSpPr>
        <p:spPr>
          <a:xfrm>
            <a:off x="4491397" y="440734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사각형: 둥근 모서리 100">
            <a:extLst>
              <a:ext uri="{FF2B5EF4-FFF2-40B4-BE49-F238E27FC236}">
                <a16:creationId xmlns:a16="http://schemas.microsoft.com/office/drawing/2014/main" id="{E515FE5C-7674-44B5-B03B-D547EDC5267A}"/>
              </a:ext>
            </a:extLst>
          </p:cNvPr>
          <p:cNvSpPr/>
          <p:nvPr/>
        </p:nvSpPr>
        <p:spPr>
          <a:xfrm>
            <a:off x="147220" y="6119737"/>
            <a:ext cx="2654638" cy="42490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0F8B202-8884-4EF2-88B2-4F9E21926570}"/>
              </a:ext>
            </a:extLst>
          </p:cNvPr>
          <p:cNvSpPr/>
          <p:nvPr/>
        </p:nvSpPr>
        <p:spPr>
          <a:xfrm>
            <a:off x="2107489" y="599113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F2BE1BEB-7080-464D-9856-353B8D1C7633}"/>
              </a:ext>
            </a:extLst>
          </p:cNvPr>
          <p:cNvSpPr/>
          <p:nvPr/>
        </p:nvSpPr>
        <p:spPr>
          <a:xfrm>
            <a:off x="267182" y="4023787"/>
            <a:ext cx="2464981" cy="863866"/>
          </a:xfrm>
          <a:prstGeom prst="roundRect">
            <a:avLst>
              <a:gd name="adj" fmla="val 3439"/>
            </a:avLst>
          </a:prstGeom>
          <a:solidFill>
            <a:schemeClr val="bg1">
              <a:alpha val="7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1440A27-0D2C-4BC2-AD75-D8596B110792}"/>
              </a:ext>
            </a:extLst>
          </p:cNvPr>
          <p:cNvSpPr/>
          <p:nvPr/>
        </p:nvSpPr>
        <p:spPr>
          <a:xfrm>
            <a:off x="75599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CDF1CE3-3E77-428A-BE39-B82ED8CC5E27}"/>
              </a:ext>
            </a:extLst>
          </p:cNvPr>
          <p:cNvGrpSpPr/>
          <p:nvPr/>
        </p:nvGrpSpPr>
        <p:grpSpPr>
          <a:xfrm rot="19800000">
            <a:off x="2150971" y="4318799"/>
            <a:ext cx="452752" cy="452751"/>
            <a:chOff x="6886327" y="4574498"/>
            <a:chExt cx="666998" cy="666996"/>
          </a:xfrm>
          <a:solidFill>
            <a:srgbClr val="3378FD"/>
          </a:solidFill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E37FB55-E97B-492A-AD71-E5A0078E6A14}"/>
                </a:ext>
              </a:extLst>
            </p:cNvPr>
            <p:cNvSpPr/>
            <p:nvPr/>
          </p:nvSpPr>
          <p:spPr>
            <a:xfrm>
              <a:off x="6886327" y="4574498"/>
              <a:ext cx="666998" cy="666996"/>
            </a:xfrm>
            <a:prstGeom prst="ellipse">
              <a:avLst/>
            </a:prstGeom>
            <a:noFill/>
            <a:ln w="19050">
              <a:solidFill>
                <a:srgbClr val="337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rgbClr val="3378FD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완료</a:t>
              </a:r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742FFEB-F325-4241-9CC7-51E4337207F5}"/>
                </a:ext>
              </a:extLst>
            </p:cNvPr>
            <p:cNvGrpSpPr/>
            <p:nvPr/>
          </p:nvGrpSpPr>
          <p:grpSpPr>
            <a:xfrm>
              <a:off x="6929957" y="4616652"/>
              <a:ext cx="579736" cy="582687"/>
              <a:chOff x="6979498" y="4181499"/>
              <a:chExt cx="869252" cy="873677"/>
            </a:xfrm>
            <a:grpFill/>
          </p:grpSpPr>
          <p:sp>
            <p:nvSpPr>
              <p:cNvPr id="141" name="별: 꼭짓점 5개 140">
                <a:extLst>
                  <a:ext uri="{FF2B5EF4-FFF2-40B4-BE49-F238E27FC236}">
                    <a16:creationId xmlns:a16="http://schemas.microsoft.com/office/drawing/2014/main" id="{59354C9E-495A-4D02-9817-7BF34E72C5F8}"/>
                  </a:ext>
                </a:extLst>
              </p:cNvPr>
              <p:cNvSpPr/>
              <p:nvPr/>
            </p:nvSpPr>
            <p:spPr>
              <a:xfrm>
                <a:off x="7374012" y="4181499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B53AA562-5CB8-43E0-A6C1-98ACED1B419B}"/>
                  </a:ext>
                </a:extLst>
              </p:cNvPr>
              <p:cNvGrpSpPr/>
              <p:nvPr/>
            </p:nvGrpSpPr>
            <p:grpSpPr>
              <a:xfrm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4" name="별: 꼭짓점 5개 173">
                  <a:extLst>
                    <a:ext uri="{FF2B5EF4-FFF2-40B4-BE49-F238E27FC236}">
                      <a16:creationId xmlns:a16="http://schemas.microsoft.com/office/drawing/2014/main" id="{4B5C3934-ACC7-4C73-94BD-60EC115F11B4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5" name="별: 꼭짓점 5개 174">
                  <a:extLst>
                    <a:ext uri="{FF2B5EF4-FFF2-40B4-BE49-F238E27FC236}">
                      <a16:creationId xmlns:a16="http://schemas.microsoft.com/office/drawing/2014/main" id="{443BDF19-BFC1-4666-AC04-95D23825F03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143" name="별: 꼭짓점 5개 142">
                <a:extLst>
                  <a:ext uri="{FF2B5EF4-FFF2-40B4-BE49-F238E27FC236}">
                    <a16:creationId xmlns:a16="http://schemas.microsoft.com/office/drawing/2014/main" id="{D4BA2C42-882C-4BAD-BFB1-5B691FA86492}"/>
                  </a:ext>
                </a:extLst>
              </p:cNvPr>
              <p:cNvSpPr/>
              <p:nvPr/>
            </p:nvSpPr>
            <p:spPr>
              <a:xfrm>
                <a:off x="7374012" y="4984774"/>
                <a:ext cx="64848" cy="64848"/>
              </a:xfrm>
              <a:prstGeom prst="star5">
                <a:avLst/>
              </a:prstGeom>
              <a:grpFill/>
              <a:ln w="6350">
                <a:solidFill>
                  <a:srgbClr val="3378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55E3CED3-04A4-4C84-8ED4-08F8549D5ED2}"/>
                  </a:ext>
                </a:extLst>
              </p:cNvPr>
              <p:cNvGrpSpPr/>
              <p:nvPr/>
            </p:nvGrpSpPr>
            <p:grpSpPr>
              <a:xfrm rot="18900000">
                <a:off x="6979498" y="4587718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2" name="별: 꼭짓점 5개 171">
                  <a:extLst>
                    <a:ext uri="{FF2B5EF4-FFF2-40B4-BE49-F238E27FC236}">
                      <a16:creationId xmlns:a16="http://schemas.microsoft.com/office/drawing/2014/main" id="{DD11044E-AAD6-4FF4-89C4-85E96185200A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별: 꼭짓점 5개 172">
                  <a:extLst>
                    <a:ext uri="{FF2B5EF4-FFF2-40B4-BE49-F238E27FC236}">
                      <a16:creationId xmlns:a16="http://schemas.microsoft.com/office/drawing/2014/main" id="{8FB13494-ADD6-4EF8-A336-03A2970BE8BE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EE7D529-EC03-4821-AFB5-5263D21E0192}"/>
                  </a:ext>
                </a:extLst>
              </p:cNvPr>
              <p:cNvGrpSpPr/>
              <p:nvPr/>
            </p:nvGrpSpPr>
            <p:grpSpPr>
              <a:xfrm rot="2700000">
                <a:off x="6979498" y="458397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70" name="별: 꼭짓점 5개 169">
                  <a:extLst>
                    <a:ext uri="{FF2B5EF4-FFF2-40B4-BE49-F238E27FC236}">
                      <a16:creationId xmlns:a16="http://schemas.microsoft.com/office/drawing/2014/main" id="{4A541859-A132-44E0-9896-8967CBA68BF1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1" name="별: 꼭짓점 5개 170">
                  <a:extLst>
                    <a:ext uri="{FF2B5EF4-FFF2-40B4-BE49-F238E27FC236}">
                      <a16:creationId xmlns:a16="http://schemas.microsoft.com/office/drawing/2014/main" id="{28F65A2E-4781-463F-9AA4-21235F8E3586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B230A69D-D895-414E-A045-AC853EE8778E}"/>
                  </a:ext>
                </a:extLst>
              </p:cNvPr>
              <p:cNvGrpSpPr/>
              <p:nvPr/>
            </p:nvGrpSpPr>
            <p:grpSpPr>
              <a:xfrm rot="1800000">
                <a:off x="6979498" y="459130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8" name="별: 꼭짓점 5개 167">
                  <a:extLst>
                    <a:ext uri="{FF2B5EF4-FFF2-40B4-BE49-F238E27FC236}">
                      <a16:creationId xmlns:a16="http://schemas.microsoft.com/office/drawing/2014/main" id="{17599994-51A6-4B9C-80AE-A01A468A61BD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9" name="별: 꼭짓점 5개 168">
                  <a:extLst>
                    <a:ext uri="{FF2B5EF4-FFF2-40B4-BE49-F238E27FC236}">
                      <a16:creationId xmlns:a16="http://schemas.microsoft.com/office/drawing/2014/main" id="{1D424C40-F841-4882-8A04-2EDDE74A219D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45856B68-5C58-4BF1-8121-39EE8A7FEB8E}"/>
                  </a:ext>
                </a:extLst>
              </p:cNvPr>
              <p:cNvGrpSpPr/>
              <p:nvPr/>
            </p:nvGrpSpPr>
            <p:grpSpPr>
              <a:xfrm rot="900000">
                <a:off x="6979498" y="4590595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6" name="별: 꼭짓점 5개 165">
                  <a:extLst>
                    <a:ext uri="{FF2B5EF4-FFF2-40B4-BE49-F238E27FC236}">
                      <a16:creationId xmlns:a16="http://schemas.microsoft.com/office/drawing/2014/main" id="{FD159574-5B96-4166-AF79-518FDB32975F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7" name="별: 꼭짓점 5개 166">
                  <a:extLst>
                    <a:ext uri="{FF2B5EF4-FFF2-40B4-BE49-F238E27FC236}">
                      <a16:creationId xmlns:a16="http://schemas.microsoft.com/office/drawing/2014/main" id="{5ACD9520-FBA9-43BE-BA39-FCD0AD5DB51C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9377912-7741-496E-A40C-EB1D111A5278}"/>
                  </a:ext>
                </a:extLst>
              </p:cNvPr>
              <p:cNvGrpSpPr/>
              <p:nvPr/>
            </p:nvGrpSpPr>
            <p:grpSpPr>
              <a:xfrm rot="4500000">
                <a:off x="6979498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4" name="별: 꼭짓점 5개 163">
                  <a:extLst>
                    <a:ext uri="{FF2B5EF4-FFF2-40B4-BE49-F238E27FC236}">
                      <a16:creationId xmlns:a16="http://schemas.microsoft.com/office/drawing/2014/main" id="{C6602863-8C29-46C2-B154-26D64D8E3848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5" name="별: 꼭짓점 5개 164">
                  <a:extLst>
                    <a:ext uri="{FF2B5EF4-FFF2-40B4-BE49-F238E27FC236}">
                      <a16:creationId xmlns:a16="http://schemas.microsoft.com/office/drawing/2014/main" id="{3BBB2023-D092-4D2E-98A8-1319DC1D6E57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E007C89B-BD40-45AD-9CEE-18EE4A4E377F}"/>
                  </a:ext>
                </a:extLst>
              </p:cNvPr>
              <p:cNvGrpSpPr/>
              <p:nvPr/>
            </p:nvGrpSpPr>
            <p:grpSpPr>
              <a:xfrm rot="3600000">
                <a:off x="6979498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2" name="별: 꼭짓점 5개 161">
                  <a:extLst>
                    <a:ext uri="{FF2B5EF4-FFF2-40B4-BE49-F238E27FC236}">
                      <a16:creationId xmlns:a16="http://schemas.microsoft.com/office/drawing/2014/main" id="{04BCFDDC-8AB7-4110-B98D-F37587186C35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3" name="별: 꼭짓점 5개 162">
                  <a:extLst>
                    <a:ext uri="{FF2B5EF4-FFF2-40B4-BE49-F238E27FC236}">
                      <a16:creationId xmlns:a16="http://schemas.microsoft.com/office/drawing/2014/main" id="{81FFAAAB-DFD7-4C49-A35F-186190ED75D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04D113B-DFE3-41BD-B6EF-F5469674C8B2}"/>
                  </a:ext>
                </a:extLst>
              </p:cNvPr>
              <p:cNvGrpSpPr/>
              <p:nvPr/>
            </p:nvGrpSpPr>
            <p:grpSpPr>
              <a:xfrm rot="7200000">
                <a:off x="6982037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60" name="별: 꼭짓점 5개 159">
                  <a:extLst>
                    <a:ext uri="{FF2B5EF4-FFF2-40B4-BE49-F238E27FC236}">
                      <a16:creationId xmlns:a16="http://schemas.microsoft.com/office/drawing/2014/main" id="{8379DF0F-3E4A-42F9-9C9D-C0938FDCA31E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1" name="별: 꼭짓점 5개 160">
                  <a:extLst>
                    <a:ext uri="{FF2B5EF4-FFF2-40B4-BE49-F238E27FC236}">
                      <a16:creationId xmlns:a16="http://schemas.microsoft.com/office/drawing/2014/main" id="{A5F50B74-A089-41F0-86ED-0D1AF49C3454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E20D6004-02F4-48A1-A17E-F56BF0CFF990}"/>
                  </a:ext>
                </a:extLst>
              </p:cNvPr>
              <p:cNvGrpSpPr/>
              <p:nvPr/>
            </p:nvGrpSpPr>
            <p:grpSpPr>
              <a:xfrm rot="6300000">
                <a:off x="6982037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8" name="별: 꼭짓점 5개 157">
                  <a:extLst>
                    <a:ext uri="{FF2B5EF4-FFF2-40B4-BE49-F238E27FC236}">
                      <a16:creationId xmlns:a16="http://schemas.microsoft.com/office/drawing/2014/main" id="{9C02E618-77A7-4D32-AFD2-8C089F9B7BE3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9" name="별: 꼭짓점 5개 158">
                  <a:extLst>
                    <a:ext uri="{FF2B5EF4-FFF2-40B4-BE49-F238E27FC236}">
                      <a16:creationId xmlns:a16="http://schemas.microsoft.com/office/drawing/2014/main" id="{7117B035-A54F-4198-A46D-C62CDDC93003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5F77878-E7B8-45D0-83C7-488E3896C429}"/>
                  </a:ext>
                </a:extLst>
              </p:cNvPr>
              <p:cNvGrpSpPr/>
              <p:nvPr/>
            </p:nvGrpSpPr>
            <p:grpSpPr>
              <a:xfrm rot="9900000">
                <a:off x="6984212" y="4583156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6" name="별: 꼭짓점 5개 155">
                  <a:extLst>
                    <a:ext uri="{FF2B5EF4-FFF2-40B4-BE49-F238E27FC236}">
                      <a16:creationId xmlns:a16="http://schemas.microsoft.com/office/drawing/2014/main" id="{0BD47834-B400-49DD-AE95-E4ED050B5ED7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7" name="별: 꼭짓점 5개 156">
                  <a:extLst>
                    <a:ext uri="{FF2B5EF4-FFF2-40B4-BE49-F238E27FC236}">
                      <a16:creationId xmlns:a16="http://schemas.microsoft.com/office/drawing/2014/main" id="{B95CA6D4-5F48-495A-B3DD-A13FE6CE3A55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31748D30-22C5-47FD-BAE2-2456E8DF8EB9}"/>
                  </a:ext>
                </a:extLst>
              </p:cNvPr>
              <p:cNvGrpSpPr/>
              <p:nvPr/>
            </p:nvGrpSpPr>
            <p:grpSpPr>
              <a:xfrm rot="9000000">
                <a:off x="6984212" y="4590483"/>
                <a:ext cx="864538" cy="64848"/>
                <a:chOff x="6979498" y="4587718"/>
                <a:chExt cx="864538" cy="64848"/>
              </a:xfrm>
              <a:grpFill/>
            </p:grpSpPr>
            <p:sp>
              <p:nvSpPr>
                <p:cNvPr id="154" name="별: 꼭짓점 5개 153">
                  <a:extLst>
                    <a:ext uri="{FF2B5EF4-FFF2-40B4-BE49-F238E27FC236}">
                      <a16:creationId xmlns:a16="http://schemas.microsoft.com/office/drawing/2014/main" id="{9939748F-A838-4CFD-A4B1-2A105A67057B}"/>
                    </a:ext>
                  </a:extLst>
                </p:cNvPr>
                <p:cNvSpPr/>
                <p:nvPr/>
              </p:nvSpPr>
              <p:spPr>
                <a:xfrm>
                  <a:off x="777918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55" name="별: 꼭짓점 5개 154">
                  <a:extLst>
                    <a:ext uri="{FF2B5EF4-FFF2-40B4-BE49-F238E27FC236}">
                      <a16:creationId xmlns:a16="http://schemas.microsoft.com/office/drawing/2014/main" id="{6744FF36-866E-46F0-ABEE-E3D860FC52AF}"/>
                    </a:ext>
                  </a:extLst>
                </p:cNvPr>
                <p:cNvSpPr/>
                <p:nvPr/>
              </p:nvSpPr>
              <p:spPr>
                <a:xfrm>
                  <a:off x="6979498" y="4587718"/>
                  <a:ext cx="64848" cy="64848"/>
                </a:xfrm>
                <a:prstGeom prst="star5">
                  <a:avLst/>
                </a:prstGeom>
                <a:grpFill/>
                <a:ln w="6350">
                  <a:solidFill>
                    <a:srgbClr val="3378F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CD7EDF1-7326-48C6-B9CD-45D8FFAF9ECB}"/>
              </a:ext>
            </a:extLst>
          </p:cNvPr>
          <p:cNvSpPr/>
          <p:nvPr/>
        </p:nvSpPr>
        <p:spPr>
          <a:xfrm>
            <a:off x="352417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34160DE-6FA6-4900-9565-02988ED10ECA}"/>
              </a:ext>
            </a:extLst>
          </p:cNvPr>
          <p:cNvSpPr/>
          <p:nvPr/>
        </p:nvSpPr>
        <p:spPr>
          <a:xfrm>
            <a:off x="2003451" y="43746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화살표: 갈매기형 수장 42">
            <a:extLst>
              <a:ext uri="{FF2B5EF4-FFF2-40B4-BE49-F238E27FC236}">
                <a16:creationId xmlns:a16="http://schemas.microsoft.com/office/drawing/2014/main" id="{DE285832-B2EF-4342-ABE3-31C4CC2DE7FC}"/>
              </a:ext>
            </a:extLst>
          </p:cNvPr>
          <p:cNvSpPr/>
          <p:nvPr/>
        </p:nvSpPr>
        <p:spPr>
          <a:xfrm flipV="1">
            <a:off x="4860454" y="2123981"/>
            <a:ext cx="48193" cy="96386"/>
          </a:xfrm>
          <a:prstGeom prst="chevron">
            <a:avLst>
              <a:gd name="adj" fmla="val 92261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B4853F6-9634-47CC-94E4-5FB24DA7F911}"/>
              </a:ext>
            </a:extLst>
          </p:cNvPr>
          <p:cNvSpPr/>
          <p:nvPr/>
        </p:nvSpPr>
        <p:spPr>
          <a:xfrm>
            <a:off x="4628943" y="202601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28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EFCDF0-692A-4B6D-A22A-59A9FEA0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AFA4EB-8820-4188-9BB1-26253FB86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알림</a:t>
            </a:r>
            <a:r>
              <a:rPr lang="en-US" altLang="ko-KR" dirty="0"/>
              <a:t>/</a:t>
            </a:r>
            <a:r>
              <a:rPr lang="ko-KR" altLang="en-US" dirty="0"/>
              <a:t>메시지 작성</a:t>
            </a:r>
            <a:r>
              <a:rPr lang="en-US" altLang="ko-KR" dirty="0"/>
              <a:t>/</a:t>
            </a:r>
            <a:r>
              <a:rPr lang="ko-KR" altLang="en-US" dirty="0"/>
              <a:t>메시지 상세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7DD86DB1-4EC9-4D51-ACC3-56EDDE282375}"/>
              </a:ext>
            </a:extLst>
          </p:cNvPr>
          <p:cNvCxnSpPr/>
          <p:nvPr/>
        </p:nvCxnSpPr>
        <p:spPr>
          <a:xfrm flipH="1">
            <a:off x="200925" y="150555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AE2769C-B037-4260-A2AF-4C86093841C2}"/>
              </a:ext>
            </a:extLst>
          </p:cNvPr>
          <p:cNvSpPr txBox="1"/>
          <p:nvPr/>
        </p:nvSpPr>
        <p:spPr>
          <a:xfrm>
            <a:off x="434791" y="1438809"/>
            <a:ext cx="81312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100" b="1">
                <a:latin typeface="+mj-lt"/>
              </a:rPr>
              <a:t>알림</a:t>
            </a:r>
            <a:endParaRPr lang="en-US" altLang="ko-KR" sz="1100" b="1" dirty="0">
              <a:latin typeface="+mj-lt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64FCB64-DA5C-4D94-85DD-56B8307FB72F}"/>
              </a:ext>
            </a:extLst>
          </p:cNvPr>
          <p:cNvGrpSpPr/>
          <p:nvPr/>
        </p:nvGrpSpPr>
        <p:grpSpPr>
          <a:xfrm>
            <a:off x="193486" y="2772519"/>
            <a:ext cx="2546437" cy="521611"/>
            <a:chOff x="3415030" y="1769091"/>
            <a:chExt cx="2546437" cy="52161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9222392-7714-46AC-AEAC-67E062BC0CFF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28" name="1/2 액자 227">
              <a:extLst>
                <a:ext uri="{FF2B5EF4-FFF2-40B4-BE49-F238E27FC236}">
                  <a16:creationId xmlns:a16="http://schemas.microsoft.com/office/drawing/2014/main" id="{A0EE461F-40B3-4A71-9A77-9135C418FA8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F7652A17-8E57-4CA8-AC23-ADA84E532FA8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99C9F5CA-D1D7-4A95-9F7C-DEDA0E1FA145}"/>
              </a:ext>
            </a:extLst>
          </p:cNvPr>
          <p:cNvGrpSpPr/>
          <p:nvPr/>
        </p:nvGrpSpPr>
        <p:grpSpPr>
          <a:xfrm>
            <a:off x="181743" y="5235551"/>
            <a:ext cx="2546437" cy="521611"/>
            <a:chOff x="3415030" y="1769091"/>
            <a:chExt cx="2546437" cy="521611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023D83E-B4C1-45C9-AAAD-779444185D66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21/6/25/17:00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박스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알림 제목입니다</a:t>
              </a:r>
              <a:r>
                <a:rPr lang="en-US" altLang="ko-KR" sz="1050" dirty="0">
                  <a:latin typeface="+mj-lt"/>
                </a:rPr>
                <a:t>.</a:t>
              </a:r>
              <a:r>
                <a:rPr lang="ko-KR" altLang="en-US" sz="1050" dirty="0">
                  <a:latin typeface="+mj-lt"/>
                </a:rPr>
                <a:t> </a:t>
              </a:r>
              <a:r>
                <a:rPr lang="ko-KR" altLang="en-US" sz="1050" dirty="0" err="1">
                  <a:latin typeface="+mj-lt"/>
                </a:rPr>
                <a:t>한줄로</a:t>
              </a:r>
              <a:r>
                <a:rPr lang="ko-KR" altLang="en-US" sz="1050" dirty="0">
                  <a:latin typeface="+mj-lt"/>
                </a:rPr>
                <a:t> 합</a:t>
              </a:r>
              <a:r>
                <a:rPr lang="en-US" altLang="ko-KR" sz="1050" dirty="0">
                  <a:latin typeface="+mj-lt"/>
                </a:rPr>
                <a:t>..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P/A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박스 알림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2" name="1/2 액자 231">
              <a:extLst>
                <a:ext uri="{FF2B5EF4-FFF2-40B4-BE49-F238E27FC236}">
                  <a16:creationId xmlns:a16="http://schemas.microsoft.com/office/drawing/2014/main" id="{6BE9BCC9-1350-496C-B13F-9377626320AE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BFF19C83-11E2-4A8B-88E9-20D440A3698C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ADCD7684-B51E-427C-A4B6-516A5D9A3B87}"/>
              </a:ext>
            </a:extLst>
          </p:cNvPr>
          <p:cNvGrpSpPr/>
          <p:nvPr/>
        </p:nvGrpSpPr>
        <p:grpSpPr>
          <a:xfrm>
            <a:off x="170774" y="5851308"/>
            <a:ext cx="2546437" cy="521611"/>
            <a:chOff x="3415030" y="1769091"/>
            <a:chExt cx="2546437" cy="521611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FE5008E-7FC3-449A-82A1-81CC9F6B155B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21/6/25/16:00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공지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전체 공지사항 입니다</a:t>
              </a:r>
              <a:endParaRPr lang="en-US" altLang="ko-KR" sz="1050" dirty="0">
                <a:latin typeface="+mj-lt"/>
              </a:endParaRPr>
            </a:p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6" name="1/2 액자 235">
              <a:extLst>
                <a:ext uri="{FF2B5EF4-FFF2-40B4-BE49-F238E27FC236}">
                  <a16:creationId xmlns:a16="http://schemas.microsoft.com/office/drawing/2014/main" id="{A5C6D257-A816-4D96-B24B-A00DFE0CFADA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6A3AD238-3B70-457B-8761-F1B67E59B9DB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C971F8F-277E-4C5B-8230-074085AD2557}"/>
              </a:ext>
            </a:extLst>
          </p:cNvPr>
          <p:cNvGrpSpPr/>
          <p:nvPr/>
        </p:nvGrpSpPr>
        <p:grpSpPr>
          <a:xfrm>
            <a:off x="181743" y="4619793"/>
            <a:ext cx="2546437" cy="521611"/>
            <a:chOff x="3415030" y="1769091"/>
            <a:chExt cx="2546437" cy="52161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97FC10F-EBEA-405F-821F-8F7CBD64CE9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21/6/25/18:00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시스템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홍길동님의 </a:t>
              </a:r>
              <a:r>
                <a:rPr lang="ko-KR" altLang="en-US" sz="1050" dirty="0" err="1">
                  <a:latin typeface="+mj-lt"/>
                </a:rPr>
                <a:t>티어가</a:t>
              </a:r>
              <a:r>
                <a:rPr lang="ko-KR" altLang="en-US" sz="1050" dirty="0">
                  <a:latin typeface="+mj-lt"/>
                </a:rPr>
                <a:t> </a:t>
              </a:r>
              <a:r>
                <a:rPr lang="ko-KR" altLang="en-US" sz="1050" dirty="0" err="1">
                  <a:latin typeface="+mj-lt"/>
                </a:rPr>
                <a:t>상승했습</a:t>
              </a:r>
              <a:r>
                <a:rPr lang="en-US" altLang="ko-KR" sz="1050" dirty="0">
                  <a:latin typeface="+mj-lt"/>
                </a:rPr>
                <a:t>..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온체육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운영진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41" name="1/2 액자 240">
              <a:extLst>
                <a:ext uri="{FF2B5EF4-FFF2-40B4-BE49-F238E27FC236}">
                  <a16:creationId xmlns:a16="http://schemas.microsoft.com/office/drawing/2014/main" id="{08420636-CCC4-4691-88F7-E11263B090C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E833F88F-7F23-4BA6-9554-2EC4A25C67B3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1" t="4992" r="4964" b="91199"/>
          <a:stretch/>
        </p:blipFill>
        <p:spPr>
          <a:xfrm>
            <a:off x="2447587" y="1397882"/>
            <a:ext cx="288032" cy="288032"/>
          </a:xfrm>
          <a:prstGeom prst="rect">
            <a:avLst/>
          </a:prstGeom>
        </p:spPr>
      </p:pic>
      <p:sp>
        <p:nvSpPr>
          <p:cNvPr id="245" name="직사각형 244"/>
          <p:cNvSpPr/>
          <p:nvPr/>
        </p:nvSpPr>
        <p:spPr>
          <a:xfrm>
            <a:off x="256240" y="1908423"/>
            <a:ext cx="2319320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cxnSp>
        <p:nvCxnSpPr>
          <p:cNvPr id="251" name="직선 연결선 250"/>
          <p:cNvCxnSpPr>
            <a:cxnSpLocks/>
          </p:cNvCxnSpPr>
          <p:nvPr/>
        </p:nvCxnSpPr>
        <p:spPr>
          <a:xfrm>
            <a:off x="443306" y="2569947"/>
            <a:ext cx="507790" cy="0"/>
          </a:xfrm>
          <a:prstGeom prst="line">
            <a:avLst/>
          </a:prstGeom>
          <a:ln w="12700">
            <a:solidFill>
              <a:srgbClr val="418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158">
            <a:extLst>
              <a:ext uri="{FF2B5EF4-FFF2-40B4-BE49-F238E27FC236}">
                <a16:creationId xmlns:a16="http://schemas.microsoft.com/office/drawing/2014/main" id="{3A055C72-31C2-4B68-AFEF-D03A2A032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24856"/>
              </p:ext>
            </p:extLst>
          </p:nvPr>
        </p:nvGraphicFramePr>
        <p:xfrm>
          <a:off x="8686113" y="898473"/>
          <a:ext cx="1566249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아이콘 디자인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검색어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 기준으로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전체 게시물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공지사항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박스 알림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게시물만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게시물만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)/(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)/(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피드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35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유저의 이름이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(10)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9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좌측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목록에서 등록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7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자로 제한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59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메시지가 보내지고 알림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페이지로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작성 페이지의 받는 사람 기본값은 해당 메시지의 보낸 사람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8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26407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8E04AB62-6546-4B77-9B17-80905E0898A8}"/>
              </a:ext>
            </a:extLst>
          </p:cNvPr>
          <p:cNvSpPr/>
          <p:nvPr/>
        </p:nvSpPr>
        <p:spPr>
          <a:xfrm>
            <a:off x="2367576" y="131578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91F7CD5-87B1-4482-B8CE-503ED4DAB5D6}"/>
              </a:ext>
            </a:extLst>
          </p:cNvPr>
          <p:cNvSpPr/>
          <p:nvPr/>
        </p:nvSpPr>
        <p:spPr>
          <a:xfrm>
            <a:off x="3230029" y="4079151"/>
            <a:ext cx="2227929" cy="2566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제목을 입력하세요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CD5D44-8A9D-4109-AF40-9B8018F70290}"/>
              </a:ext>
            </a:extLst>
          </p:cNvPr>
          <p:cNvSpPr/>
          <p:nvPr/>
        </p:nvSpPr>
        <p:spPr>
          <a:xfrm>
            <a:off x="3236877" y="4600462"/>
            <a:ext cx="2221081" cy="12286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j-lt"/>
              </a:rPr>
              <a:t>내용을 입력하세요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4" name="사각형: 둥근 모서리 259">
            <a:extLst>
              <a:ext uri="{FF2B5EF4-FFF2-40B4-BE49-F238E27FC236}">
                <a16:creationId xmlns:a16="http://schemas.microsoft.com/office/drawing/2014/main" id="{5FF61BB3-34AD-4FCD-84F0-9E420D868884}"/>
              </a:ext>
            </a:extLst>
          </p:cNvPr>
          <p:cNvSpPr/>
          <p:nvPr/>
        </p:nvSpPr>
        <p:spPr>
          <a:xfrm>
            <a:off x="3839707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보내기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F8017B-25AF-436C-A450-407F652E663C}"/>
              </a:ext>
            </a:extLst>
          </p:cNvPr>
          <p:cNvCxnSpPr>
            <a:cxnSpLocks/>
          </p:cNvCxnSpPr>
          <p:nvPr/>
        </p:nvCxnSpPr>
        <p:spPr>
          <a:xfrm>
            <a:off x="3123222" y="370100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95EA48B-E456-46ED-8F3B-E5A3E6346927}"/>
              </a:ext>
            </a:extLst>
          </p:cNvPr>
          <p:cNvSpPr txBox="1"/>
          <p:nvPr/>
        </p:nvSpPr>
        <p:spPr>
          <a:xfrm>
            <a:off x="3170645" y="387096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제목</a:t>
            </a:r>
            <a:endParaRPr lang="en-US" altLang="ko-KR" sz="10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B15B3A-ABB4-4AE3-B34F-57B6C373E75A}"/>
              </a:ext>
            </a:extLst>
          </p:cNvPr>
          <p:cNvSpPr txBox="1"/>
          <p:nvPr/>
        </p:nvSpPr>
        <p:spPr>
          <a:xfrm>
            <a:off x="3170645" y="4425707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>
                <a:latin typeface="+mj-lt"/>
              </a:rPr>
              <a:t>내용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EBC55E0-B5C3-4DD7-A924-2BADE235FCEE}"/>
              </a:ext>
            </a:extLst>
          </p:cNvPr>
          <p:cNvCxnSpPr>
            <a:cxnSpLocks/>
          </p:cNvCxnSpPr>
          <p:nvPr/>
        </p:nvCxnSpPr>
        <p:spPr>
          <a:xfrm flipH="1">
            <a:off x="6015419" y="1493037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831E3E9-C5E6-4853-A8BC-B940442B2B52}"/>
              </a:ext>
            </a:extLst>
          </p:cNvPr>
          <p:cNvSpPr txBox="1"/>
          <p:nvPr/>
        </p:nvSpPr>
        <p:spPr>
          <a:xfrm>
            <a:off x="6259344" y="1408399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1FC719-B722-4EB1-94B0-88CB6092EFE9}"/>
              </a:ext>
            </a:extLst>
          </p:cNvPr>
          <p:cNvSpPr txBox="1"/>
          <p:nvPr/>
        </p:nvSpPr>
        <p:spPr>
          <a:xfrm>
            <a:off x="6068108" y="1839811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760EDEF-682A-447B-86B6-40C840318137}"/>
              </a:ext>
            </a:extLst>
          </p:cNvPr>
          <p:cNvSpPr/>
          <p:nvPr/>
        </p:nvSpPr>
        <p:spPr>
          <a:xfrm>
            <a:off x="6762248" y="1805132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스쿼트</a:t>
            </a:r>
            <a:r>
              <a:rPr lang="ko-KR" altLang="en-US" sz="900" dirty="0">
                <a:solidFill>
                  <a:schemeClr val="bg1"/>
                </a:solidFill>
              </a:rPr>
              <a:t> 귀신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D092F8C-D349-4C94-A147-BF4E216B3797}"/>
              </a:ext>
            </a:extLst>
          </p:cNvPr>
          <p:cNvCxnSpPr>
            <a:cxnSpLocks/>
          </p:cNvCxnSpPr>
          <p:nvPr/>
        </p:nvCxnSpPr>
        <p:spPr>
          <a:xfrm>
            <a:off x="5951960" y="2086573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A3CEB48-CE0C-4E63-8134-64F49531C3E8}"/>
              </a:ext>
            </a:extLst>
          </p:cNvPr>
          <p:cNvSpPr txBox="1"/>
          <p:nvPr/>
        </p:nvSpPr>
        <p:spPr>
          <a:xfrm>
            <a:off x="6038666" y="2281731"/>
            <a:ext cx="2288442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1100" b="1" dirty="0">
                <a:latin typeface="+mj-lt"/>
              </a:rPr>
              <a:t>받은 메시지의 제목입니다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4DB5B1-A2CB-4135-AF44-E1666DE82F3D}"/>
              </a:ext>
            </a:extLst>
          </p:cNvPr>
          <p:cNvSpPr txBox="1"/>
          <p:nvPr/>
        </p:nvSpPr>
        <p:spPr>
          <a:xfrm>
            <a:off x="6076438" y="2844484"/>
            <a:ext cx="2288442" cy="41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메시지의 내용입니다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길어질 수도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별도의 박스 없이 자연스러운 레이어 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B38C4B-74FA-41C0-8122-E3CE5F45CB36}"/>
              </a:ext>
            </a:extLst>
          </p:cNvPr>
          <p:cNvSpPr txBox="1"/>
          <p:nvPr/>
        </p:nvSpPr>
        <p:spPr>
          <a:xfrm>
            <a:off x="6064544" y="2480725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6DAA2F7-3A48-4FA0-A63F-4ECBD48500D6}"/>
              </a:ext>
            </a:extLst>
          </p:cNvPr>
          <p:cNvSpPr/>
          <p:nvPr/>
        </p:nvSpPr>
        <p:spPr>
          <a:xfrm>
            <a:off x="5501975" y="2373699"/>
            <a:ext cx="94526" cy="61132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8A7B74-EA6F-45BE-9932-00BB6444F3D2}"/>
              </a:ext>
            </a:extLst>
          </p:cNvPr>
          <p:cNvSpPr txBox="1"/>
          <p:nvPr/>
        </p:nvSpPr>
        <p:spPr>
          <a:xfrm>
            <a:off x="3193628" y="1751014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받는 사람</a:t>
            </a:r>
            <a:endParaRPr lang="en-US" altLang="ko-KR" sz="1000" dirty="0">
              <a:latin typeface="+mj-lt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3ABCA4E-1770-4BEF-A1CA-EE648C2CE5B7}"/>
              </a:ext>
            </a:extLst>
          </p:cNvPr>
          <p:cNvGrpSpPr/>
          <p:nvPr/>
        </p:nvGrpSpPr>
        <p:grpSpPr>
          <a:xfrm>
            <a:off x="3191072" y="1985101"/>
            <a:ext cx="984040" cy="208635"/>
            <a:chOff x="3851647" y="1791864"/>
            <a:chExt cx="984040" cy="208635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20EAC1D7-2566-42C3-B868-49C5BAA5A4E6}"/>
                </a:ext>
              </a:extLst>
            </p:cNvPr>
            <p:cNvSpPr/>
            <p:nvPr/>
          </p:nvSpPr>
          <p:spPr>
            <a:xfrm>
              <a:off x="3851647" y="1791864"/>
              <a:ext cx="984040" cy="2086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bg1"/>
                  </a:solidFill>
                </a:rPr>
                <a:t>스쿼트</a:t>
              </a:r>
              <a:r>
                <a:rPr lang="ko-KR" altLang="en-US" sz="900" dirty="0">
                  <a:solidFill>
                    <a:schemeClr val="bg1"/>
                  </a:solidFill>
                </a:rPr>
                <a:t> 귀신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7B55BC2-6E55-4407-B132-710EFF8146C9}"/>
                </a:ext>
              </a:extLst>
            </p:cNvPr>
            <p:cNvGrpSpPr/>
            <p:nvPr/>
          </p:nvGrpSpPr>
          <p:grpSpPr>
            <a:xfrm>
              <a:off x="4720158" y="1864519"/>
              <a:ext cx="75903" cy="69409"/>
              <a:chOff x="3365498" y="2384888"/>
              <a:chExt cx="314003" cy="28714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77B53E31-9F1B-4E81-8264-72F390AC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58E0EA1A-4745-420E-8263-39D60666F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5498" y="2384888"/>
                <a:ext cx="314003" cy="287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24197EA-0B89-4352-AD4E-078A82073C0B}"/>
              </a:ext>
            </a:extLst>
          </p:cNvPr>
          <p:cNvSpPr/>
          <p:nvPr/>
        </p:nvSpPr>
        <p:spPr>
          <a:xfrm>
            <a:off x="3807051" y="1740205"/>
            <a:ext cx="1160481" cy="1781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검색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21EA95AB-A059-46C6-9444-A3CC9075DCB3}"/>
              </a:ext>
            </a:extLst>
          </p:cNvPr>
          <p:cNvCxnSpPr>
            <a:cxnSpLocks/>
          </p:cNvCxnSpPr>
          <p:nvPr/>
        </p:nvCxnSpPr>
        <p:spPr>
          <a:xfrm flipH="1">
            <a:off x="3095256" y="1479769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4B81AA-BF2F-4F88-B2B9-321A25BD8F48}"/>
              </a:ext>
            </a:extLst>
          </p:cNvPr>
          <p:cNvSpPr txBox="1"/>
          <p:nvPr/>
        </p:nvSpPr>
        <p:spPr>
          <a:xfrm>
            <a:off x="3339181" y="1395131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메시지 작성</a:t>
            </a:r>
            <a:endParaRPr lang="ko-KR" altLang="en-US" sz="1600" b="1" dirty="0">
              <a:latin typeface="+mj-lt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941EF2-4BE2-43BA-A2AE-677A0E9BAD39}"/>
              </a:ext>
            </a:extLst>
          </p:cNvPr>
          <p:cNvGrpSpPr/>
          <p:nvPr/>
        </p:nvGrpSpPr>
        <p:grpSpPr>
          <a:xfrm>
            <a:off x="3110597" y="2298943"/>
            <a:ext cx="2320804" cy="382459"/>
            <a:chOff x="3138305" y="2373699"/>
            <a:chExt cx="2320804" cy="38245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DF56C17-7098-4CA6-A6E4-D2F9D4A25986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 err="1">
                  <a:latin typeface="+mj-lt"/>
                </a:rPr>
                <a:t>스쿼트</a:t>
              </a:r>
              <a:r>
                <a:rPr lang="ko-KR" altLang="en-US" sz="900" dirty="0">
                  <a:latin typeface="+mj-lt"/>
                </a:rPr>
                <a:t> 귀신</a:t>
              </a:r>
              <a:endParaRPr lang="en-US" altLang="ko-KR" sz="900" dirty="0">
                <a:latin typeface="+mj-lt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BB99F88-BE5F-4716-B412-5DA9C554955F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F60AA7-930B-4E2C-A93D-E75124BACDD5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76D0A09-DD8D-479A-9C08-3E0EF2DBEA18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7EFF94D-ADA3-49B0-A375-EFE65020FF9F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C5B8ED8-06F8-495D-9801-86C962EC5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88C222B5-12A5-4B57-82ED-18AA4BB4D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FE4E16B-561E-49F7-8881-F60D80C14BB4}"/>
              </a:ext>
            </a:extLst>
          </p:cNvPr>
          <p:cNvGrpSpPr/>
          <p:nvPr/>
        </p:nvGrpSpPr>
        <p:grpSpPr>
          <a:xfrm>
            <a:off x="3110597" y="2726833"/>
            <a:ext cx="2320804" cy="382459"/>
            <a:chOff x="3138305" y="2373699"/>
            <a:chExt cx="2320804" cy="38245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AB12C4F-3B05-4B41-B409-86096A6F2047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1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344EEDDE-C3B6-49C4-BC4D-62FA5879F6C7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2F60416-FD86-4682-B2B0-85F9BC1029B2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0D3503F-6AF4-4F37-BBCB-FB6CA70BF6DC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173BF7F4-D2B8-47D6-9B6D-9868866C7D5C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4EC0F72A-60C3-430D-A86D-B0E97E542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48F95BCC-0BA6-448F-A404-A8DA0B0C7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2D8F43B-EFDE-4E57-B409-F58772F026B7}"/>
              </a:ext>
            </a:extLst>
          </p:cNvPr>
          <p:cNvGrpSpPr/>
          <p:nvPr/>
        </p:nvGrpSpPr>
        <p:grpSpPr>
          <a:xfrm>
            <a:off x="3110597" y="3154722"/>
            <a:ext cx="2320804" cy="382459"/>
            <a:chOff x="3138305" y="2373699"/>
            <a:chExt cx="2320804" cy="382459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2BBB688-5D6A-46EB-B11D-DA4C8CC201AD}"/>
                </a:ext>
              </a:extLst>
            </p:cNvPr>
            <p:cNvSpPr txBox="1"/>
            <p:nvPr/>
          </p:nvSpPr>
          <p:spPr>
            <a:xfrm>
              <a:off x="3627956" y="2495679"/>
              <a:ext cx="767345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900" dirty="0">
                  <a:latin typeface="+mj-lt"/>
                </a:rPr>
                <a:t>닉네임</a:t>
              </a:r>
              <a:r>
                <a:rPr lang="en-US" altLang="ko-KR" sz="900" dirty="0">
                  <a:latin typeface="+mj-lt"/>
                </a:rPr>
                <a:t>2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CD8A060D-B21B-47F6-90FD-9EA479D0EFA4}"/>
                </a:ext>
              </a:extLst>
            </p:cNvPr>
            <p:cNvSpPr/>
            <p:nvPr/>
          </p:nvSpPr>
          <p:spPr>
            <a:xfrm>
              <a:off x="4985486" y="2497447"/>
              <a:ext cx="473623" cy="134962"/>
            </a:xfrm>
            <a:prstGeom prst="roundRect">
              <a:avLst>
                <a:gd name="adj" fmla="val 29557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선택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CADA1DCB-B27F-4296-88F7-9EC371235B8A}"/>
                </a:ext>
              </a:extLst>
            </p:cNvPr>
            <p:cNvGrpSpPr/>
            <p:nvPr/>
          </p:nvGrpSpPr>
          <p:grpSpPr>
            <a:xfrm>
              <a:off x="3138305" y="2373699"/>
              <a:ext cx="382459" cy="382459"/>
              <a:chOff x="4087291" y="2549345"/>
              <a:chExt cx="914400" cy="914400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2D05E80-6447-4372-8B5C-D97977840096}"/>
                  </a:ext>
                </a:extLst>
              </p:cNvPr>
              <p:cNvSpPr/>
              <p:nvPr/>
            </p:nvSpPr>
            <p:spPr>
              <a:xfrm>
                <a:off x="4087291" y="2549345"/>
                <a:ext cx="914400" cy="9144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3B63950-B571-4913-875B-E1C97CD8782E}"/>
                  </a:ext>
                </a:extLst>
              </p:cNvPr>
              <p:cNvGrpSpPr/>
              <p:nvPr/>
            </p:nvGrpSpPr>
            <p:grpSpPr>
              <a:xfrm>
                <a:off x="4208504" y="2695506"/>
                <a:ext cx="673058" cy="615476"/>
                <a:chOff x="3403598" y="2580375"/>
                <a:chExt cx="314003" cy="287140"/>
              </a:xfrm>
            </p:grpSpPr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5115FC85-51D5-40D3-A83F-37319261F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1DC93483-8F82-4CC3-A328-8EA912F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3598" y="2580375"/>
                  <a:ext cx="314003" cy="2871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9359992B-8C87-46DE-9EC6-4C831E2F4B70}"/>
              </a:ext>
            </a:extLst>
          </p:cNvPr>
          <p:cNvSpPr txBox="1"/>
          <p:nvPr/>
        </p:nvSpPr>
        <p:spPr>
          <a:xfrm>
            <a:off x="201918" y="2306266"/>
            <a:ext cx="2552388" cy="2010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186F7"/>
                </a:solidFill>
                <a:latin typeface="+mj-lt"/>
              </a:rPr>
              <a:t>전체           </a:t>
            </a:r>
            <a:r>
              <a:rPr lang="ko-KR" altLang="en-US" sz="1000" dirty="0" err="1">
                <a:latin typeface="+mj-lt"/>
              </a:rPr>
              <a:t>피드</a:t>
            </a:r>
            <a:r>
              <a:rPr lang="ko-KR" altLang="en-US" sz="1000" dirty="0">
                <a:latin typeface="+mj-lt"/>
              </a:rPr>
              <a:t>           메시지</a:t>
            </a:r>
            <a:endParaRPr lang="en-US" altLang="ko-KR" sz="800" dirty="0">
              <a:latin typeface="+mj-lt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7E097A2-F913-477B-8CCA-454DFC7DB429}"/>
              </a:ext>
            </a:extLst>
          </p:cNvPr>
          <p:cNvSpPr/>
          <p:nvPr/>
        </p:nvSpPr>
        <p:spPr>
          <a:xfrm>
            <a:off x="73096" y="191845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0D943F-CDCF-4F68-A5C8-B17BCB7288FD}"/>
              </a:ext>
            </a:extLst>
          </p:cNvPr>
          <p:cNvSpPr/>
          <p:nvPr/>
        </p:nvSpPr>
        <p:spPr>
          <a:xfrm>
            <a:off x="285692" y="23527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7BF549E-803F-41A1-917C-E4AEA660E564}"/>
              </a:ext>
            </a:extLst>
          </p:cNvPr>
          <p:cNvSpPr/>
          <p:nvPr/>
        </p:nvSpPr>
        <p:spPr>
          <a:xfrm>
            <a:off x="1059270" y="23527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AE5B05D7-F39D-4AFD-A294-E4F61C1133B6}"/>
              </a:ext>
            </a:extLst>
          </p:cNvPr>
          <p:cNvSpPr/>
          <p:nvPr/>
        </p:nvSpPr>
        <p:spPr>
          <a:xfrm>
            <a:off x="1795002" y="235276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7D3B1B2E-EE1D-46F9-8423-9E1DF9951499}"/>
              </a:ext>
            </a:extLst>
          </p:cNvPr>
          <p:cNvSpPr/>
          <p:nvPr/>
        </p:nvSpPr>
        <p:spPr>
          <a:xfrm>
            <a:off x="2496455" y="309883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사각형: 둥근 모서리 259">
            <a:extLst>
              <a:ext uri="{FF2B5EF4-FFF2-40B4-BE49-F238E27FC236}">
                <a16:creationId xmlns:a16="http://schemas.microsoft.com/office/drawing/2014/main" id="{714377B1-E23F-4BDB-8A73-90FAE87C10C1}"/>
              </a:ext>
            </a:extLst>
          </p:cNvPr>
          <p:cNvSpPr/>
          <p:nvPr/>
        </p:nvSpPr>
        <p:spPr>
          <a:xfrm>
            <a:off x="6923870" y="5968634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답장 보내기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4470AFA-64DE-471C-BF45-83A1DB796711}"/>
              </a:ext>
            </a:extLst>
          </p:cNvPr>
          <p:cNvGrpSpPr/>
          <p:nvPr/>
        </p:nvGrpSpPr>
        <p:grpSpPr>
          <a:xfrm>
            <a:off x="2612966" y="1942331"/>
            <a:ext cx="121944" cy="148133"/>
            <a:chOff x="5878956" y="1466547"/>
            <a:chExt cx="144935" cy="176062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C312B99-D59F-4AF6-957C-60AA1DE1062E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264C9C02-3966-43B0-8FFA-29913D29224B}"/>
                </a:ext>
              </a:extLst>
            </p:cNvPr>
            <p:cNvCxnSpPr>
              <a:cxnSpLocks/>
              <a:stCxn id="195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5F7FE4EE-1E43-4F70-A1DC-0D11252D4557}"/>
              </a:ext>
            </a:extLst>
          </p:cNvPr>
          <p:cNvSpPr/>
          <p:nvPr/>
        </p:nvSpPr>
        <p:spPr>
          <a:xfrm>
            <a:off x="4839476" y="23563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40A776F-8F9A-4FF3-BBC1-61CE246E7FEF}"/>
              </a:ext>
            </a:extLst>
          </p:cNvPr>
          <p:cNvSpPr/>
          <p:nvPr/>
        </p:nvSpPr>
        <p:spPr>
          <a:xfrm>
            <a:off x="3079079" y="192177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28E4558-7825-4E60-AB07-27101506EB12}"/>
              </a:ext>
            </a:extLst>
          </p:cNvPr>
          <p:cNvSpPr/>
          <p:nvPr/>
        </p:nvSpPr>
        <p:spPr>
          <a:xfrm>
            <a:off x="5426569" y="410209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D9D4FCA-C414-40BD-8587-F1069D86FD8D}"/>
              </a:ext>
            </a:extLst>
          </p:cNvPr>
          <p:cNvSpPr/>
          <p:nvPr/>
        </p:nvSpPr>
        <p:spPr>
          <a:xfrm>
            <a:off x="4698788" y="60336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26EBAEBC-3C02-4EA1-81F4-350AC987F18B}"/>
              </a:ext>
            </a:extLst>
          </p:cNvPr>
          <p:cNvSpPr/>
          <p:nvPr/>
        </p:nvSpPr>
        <p:spPr>
          <a:xfrm>
            <a:off x="7775963" y="60442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11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DB5E198-B4F1-4160-8DFD-CD9ABEA059F8}"/>
              </a:ext>
            </a:extLst>
          </p:cNvPr>
          <p:cNvGrpSpPr/>
          <p:nvPr/>
        </p:nvGrpSpPr>
        <p:grpSpPr>
          <a:xfrm>
            <a:off x="5025557" y="1776168"/>
            <a:ext cx="121944" cy="148133"/>
            <a:chOff x="5878956" y="1466547"/>
            <a:chExt cx="144935" cy="176062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4CDE694-0BB5-4FEE-9AE6-5136BA3194E7}"/>
                </a:ext>
              </a:extLst>
            </p:cNvPr>
            <p:cNvSpPr/>
            <p:nvPr/>
          </p:nvSpPr>
          <p:spPr>
            <a:xfrm rot="18900000">
              <a:off x="5878956" y="1466547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5E8E728-15EE-4785-8618-E4FCCFA8076A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8900000">
              <a:off x="6023891" y="1580355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845B4B6-0292-4FC2-A063-7ADB34ED41BE}"/>
              </a:ext>
            </a:extLst>
          </p:cNvPr>
          <p:cNvGrpSpPr/>
          <p:nvPr/>
        </p:nvGrpSpPr>
        <p:grpSpPr>
          <a:xfrm>
            <a:off x="193486" y="3388277"/>
            <a:ext cx="2546437" cy="521611"/>
            <a:chOff x="3415030" y="1769091"/>
            <a:chExt cx="2546437" cy="52161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D76013-C43F-46F8-8FFC-92FE9FEC094D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4" name="1/2 액자 123">
              <a:extLst>
                <a:ext uri="{FF2B5EF4-FFF2-40B4-BE49-F238E27FC236}">
                  <a16:creationId xmlns:a16="http://schemas.microsoft.com/office/drawing/2014/main" id="{CC4C05B0-4DFE-47F3-AEA8-48E01B55D9EC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D6243EE-54BB-43AA-B4F4-6B51D7D831A5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4C3D8A9-13BA-485F-A147-43F6658546F7}"/>
              </a:ext>
            </a:extLst>
          </p:cNvPr>
          <p:cNvGrpSpPr/>
          <p:nvPr/>
        </p:nvGrpSpPr>
        <p:grpSpPr>
          <a:xfrm>
            <a:off x="193486" y="4004035"/>
            <a:ext cx="2546437" cy="521611"/>
            <a:chOff x="3415030" y="1769091"/>
            <a:chExt cx="2546437" cy="52161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AC9B5-1C1B-40D9-A257-03442447FF84}"/>
                </a:ext>
              </a:extLst>
            </p:cNvPr>
            <p:cNvSpPr txBox="1"/>
            <p:nvPr/>
          </p:nvSpPr>
          <p:spPr>
            <a:xfrm>
              <a:off x="3508116" y="1769091"/>
              <a:ext cx="2288442" cy="4385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21/6/25/20:00</a:t>
              </a:r>
            </a:p>
            <a:p>
              <a:r>
                <a:rPr lang="en-US" altLang="ko-KR" sz="1050" dirty="0">
                  <a:latin typeface="+mj-lt"/>
                </a:rPr>
                <a:t>(</a:t>
              </a:r>
              <a:r>
                <a:rPr lang="ko-KR" altLang="en-US" sz="1050" dirty="0">
                  <a:latin typeface="+mj-lt"/>
                </a:rPr>
                <a:t>메시지</a:t>
              </a:r>
              <a:r>
                <a:rPr lang="en-US" altLang="ko-KR" sz="1050" dirty="0">
                  <a:latin typeface="+mj-lt"/>
                </a:rPr>
                <a:t>)</a:t>
              </a:r>
              <a:r>
                <a:rPr lang="ko-KR" altLang="en-US" sz="1050" dirty="0">
                  <a:latin typeface="+mj-lt"/>
                </a:rPr>
                <a:t> 제목입니다</a:t>
              </a:r>
              <a:r>
                <a:rPr lang="en-US" altLang="ko-KR" sz="1050" dirty="0">
                  <a:latin typeface="+mj-lt"/>
                </a:rPr>
                <a:t>. </a:t>
              </a:r>
              <a:r>
                <a:rPr lang="ko-KR" altLang="en-US" sz="1050" dirty="0">
                  <a:latin typeface="+mj-lt"/>
                </a:rPr>
                <a:t>한 줄로 합니다</a:t>
              </a:r>
              <a:r>
                <a:rPr lang="en-US" altLang="ko-KR" sz="1050" dirty="0">
                  <a:latin typeface="+mj-lt"/>
                </a:rPr>
                <a:t>.</a:t>
              </a:r>
              <a:br>
                <a:rPr lang="en-US" altLang="ko-KR" sz="1050" dirty="0">
                  <a:latin typeface="+mj-lt"/>
                </a:rPr>
              </a:b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홍길동님의 메시지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28" name="1/2 액자 127">
              <a:extLst>
                <a:ext uri="{FF2B5EF4-FFF2-40B4-BE49-F238E27FC236}">
                  <a16:creationId xmlns:a16="http://schemas.microsoft.com/office/drawing/2014/main" id="{C1411B4B-D00F-4A20-8882-03E53017DF54}"/>
                </a:ext>
              </a:extLst>
            </p:cNvPr>
            <p:cNvSpPr/>
            <p:nvPr/>
          </p:nvSpPr>
          <p:spPr>
            <a:xfrm rot="2700000" flipH="1">
              <a:off x="5813977" y="1950918"/>
              <a:ext cx="84102" cy="84102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E5975A3-3A79-47BA-B95F-470D867131DD}"/>
                </a:ext>
              </a:extLst>
            </p:cNvPr>
            <p:cNvCxnSpPr>
              <a:cxnSpLocks/>
            </p:cNvCxnSpPr>
            <p:nvPr/>
          </p:nvCxnSpPr>
          <p:spPr>
            <a:xfrm>
              <a:off x="3415030" y="2290702"/>
              <a:ext cx="25464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F16E9AC-3074-438D-A793-239FF198C4BC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4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FCD22B-348C-4FAC-AE4E-D5DEC7A2D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68A529-ADC8-41A3-B29C-D2F989BEB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6067F-416C-45AE-951B-155D534159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시스템 알림</a:t>
            </a:r>
            <a:r>
              <a:rPr lang="en-US" altLang="ko-KR" dirty="0"/>
              <a:t>/</a:t>
            </a:r>
            <a:r>
              <a:rPr lang="ko-KR" altLang="en-US" dirty="0"/>
              <a:t>박스 알림</a:t>
            </a:r>
            <a:r>
              <a:rPr lang="en-US" altLang="ko-KR" dirty="0"/>
              <a:t>/</a:t>
            </a:r>
            <a:r>
              <a:rPr lang="ko-KR" altLang="en-US" dirty="0"/>
              <a:t>공지사항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E9E5C1-E498-472D-A82C-86F130718763}"/>
              </a:ext>
            </a:extLst>
          </p:cNvPr>
          <p:cNvCxnSpPr>
            <a:cxnSpLocks/>
          </p:cNvCxnSpPr>
          <p:nvPr/>
        </p:nvCxnSpPr>
        <p:spPr>
          <a:xfrm flipH="1">
            <a:off x="262711" y="1526222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76E805-B455-442F-9D7E-7FAEF062C8DA}"/>
              </a:ext>
            </a:extLst>
          </p:cNvPr>
          <p:cNvSpPr txBox="1"/>
          <p:nvPr/>
        </p:nvSpPr>
        <p:spPr>
          <a:xfrm>
            <a:off x="506636" y="1441584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>
                <a:latin typeface="+mj-lt"/>
                <a:ea typeface="+mj-ea"/>
              </a:rPr>
              <a:t>피드</a:t>
            </a:r>
            <a:r>
              <a:rPr lang="ko-KR" altLang="en-US" sz="1100" b="1" dirty="0">
                <a:latin typeface="+mj-lt"/>
                <a:ea typeface="+mj-ea"/>
              </a:rPr>
              <a:t> 알림</a:t>
            </a:r>
            <a:endParaRPr lang="ko-KR" altLang="en-US" sz="1600" b="1" dirty="0"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6943F-2466-49F0-9CCD-A50300C3EB21}"/>
              </a:ext>
            </a:extLst>
          </p:cNvPr>
          <p:cNvSpPr txBox="1"/>
          <p:nvPr/>
        </p:nvSpPr>
        <p:spPr>
          <a:xfrm>
            <a:off x="315400" y="1872996"/>
            <a:ext cx="81312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latin typeface="+mj-lt"/>
              </a:rPr>
              <a:t>보낸 사람</a:t>
            </a:r>
            <a:endParaRPr lang="en-US" altLang="ko-KR" sz="1000" dirty="0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FBEFD6-9DFD-4797-8817-2C06327DCDA1}"/>
              </a:ext>
            </a:extLst>
          </p:cNvPr>
          <p:cNvSpPr/>
          <p:nvPr/>
        </p:nvSpPr>
        <p:spPr>
          <a:xfrm>
            <a:off x="1009540" y="1838317"/>
            <a:ext cx="880064" cy="20863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운영진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7193739-D1FD-41AD-B540-8E3B31A2577E}"/>
              </a:ext>
            </a:extLst>
          </p:cNvPr>
          <p:cNvCxnSpPr>
            <a:cxnSpLocks/>
          </p:cNvCxnSpPr>
          <p:nvPr/>
        </p:nvCxnSpPr>
        <p:spPr>
          <a:xfrm>
            <a:off x="199252" y="2119758"/>
            <a:ext cx="25464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A5E190-1F4F-407A-8FE6-6D94D9B2A8E2}"/>
              </a:ext>
            </a:extLst>
          </p:cNvPr>
          <p:cNvSpPr txBox="1"/>
          <p:nvPr/>
        </p:nvSpPr>
        <p:spPr>
          <a:xfrm>
            <a:off x="327830" y="2314916"/>
            <a:ext cx="2288442" cy="3385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100" b="1" dirty="0">
                <a:latin typeface="+mj-lt"/>
              </a:rPr>
              <a:t>(</a:t>
            </a:r>
            <a:r>
              <a:rPr lang="ko-KR" altLang="en-US" sz="1100" b="1" dirty="0">
                <a:latin typeface="+mj-lt"/>
              </a:rPr>
              <a:t>시스템</a:t>
            </a:r>
            <a:r>
              <a:rPr lang="en-US" altLang="ko-KR" sz="1100" b="1" dirty="0">
                <a:latin typeface="+mj-lt"/>
              </a:rPr>
              <a:t>) </a:t>
            </a:r>
            <a:r>
              <a:rPr lang="ko-KR" altLang="en-US" sz="1100" b="1" dirty="0">
                <a:latin typeface="+mj-lt"/>
              </a:rPr>
              <a:t>홍길동님의 등급이 상승했습니다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BF95C-1F3A-4637-95B6-41A291B3478A}"/>
              </a:ext>
            </a:extLst>
          </p:cNvPr>
          <p:cNvSpPr txBox="1"/>
          <p:nvPr/>
        </p:nvSpPr>
        <p:spPr>
          <a:xfrm>
            <a:off x="323730" y="3004800"/>
            <a:ext cx="2288442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r>
              <a:rPr lang="ko-KR" altLang="en-US" sz="900" dirty="0">
                <a:latin typeface="+mj-lt"/>
              </a:rPr>
              <a:t>내용입니다</a:t>
            </a:r>
            <a:r>
              <a:rPr lang="en-US" altLang="ko-KR" sz="900" dirty="0">
                <a:latin typeface="+mj-lt"/>
              </a:rPr>
              <a:t>.</a:t>
            </a:r>
          </a:p>
          <a:p>
            <a:endParaRPr lang="en-US" altLang="ko-KR" sz="9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F0AB4-2426-4528-8785-AFEF2D9EA33D}"/>
              </a:ext>
            </a:extLst>
          </p:cNvPr>
          <p:cNvSpPr txBox="1"/>
          <p:nvPr/>
        </p:nvSpPr>
        <p:spPr>
          <a:xfrm>
            <a:off x="327076" y="2651363"/>
            <a:ext cx="2288442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일 수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00:00</a:t>
            </a:r>
          </a:p>
        </p:txBody>
      </p:sp>
      <p:sp>
        <p:nvSpPr>
          <p:cNvPr id="13" name="사각형: 둥근 모서리 259">
            <a:extLst>
              <a:ext uri="{FF2B5EF4-FFF2-40B4-BE49-F238E27FC236}">
                <a16:creationId xmlns:a16="http://schemas.microsoft.com/office/drawing/2014/main" id="{82552785-F16F-47A9-8AE2-B301CEF7CED4}"/>
              </a:ext>
            </a:extLst>
          </p:cNvPr>
          <p:cNvSpPr/>
          <p:nvPr/>
        </p:nvSpPr>
        <p:spPr>
          <a:xfrm>
            <a:off x="1124982" y="5940871"/>
            <a:ext cx="850812" cy="255624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lt"/>
              </a:rPr>
              <a:t>확인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182E42-5D9D-419E-ABDA-C6C4EFF84CDB}"/>
              </a:ext>
            </a:extLst>
          </p:cNvPr>
          <p:cNvSpPr/>
          <p:nvPr/>
        </p:nvSpPr>
        <p:spPr>
          <a:xfrm>
            <a:off x="1975794" y="597337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1" name="표 158">
            <a:extLst>
              <a:ext uri="{FF2B5EF4-FFF2-40B4-BE49-F238E27FC236}">
                <a16:creationId xmlns:a16="http://schemas.microsoft.com/office/drawing/2014/main" id="{CF7E5E1A-6DCF-4D07-8C5A-8A29B651E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88227"/>
              </p:ext>
            </p:extLst>
          </p:nvPr>
        </p:nvGraphicFramePr>
        <p:xfrm>
          <a:off x="8686113" y="898473"/>
          <a:ext cx="15662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알림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B1AEBAB-BCB8-48DD-9999-74108B5C2615}"/>
              </a:ext>
            </a:extLst>
          </p:cNvPr>
          <p:cNvSpPr/>
          <p:nvPr/>
        </p:nvSpPr>
        <p:spPr>
          <a:xfrm>
            <a:off x="755998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디자인 필요</a:t>
            </a:r>
          </a:p>
        </p:txBody>
      </p:sp>
    </p:spTree>
    <p:extLst>
      <p:ext uri="{BB962C8B-B14F-4D97-AF65-F5344CB8AC3E}">
        <p14:creationId xmlns:p14="http://schemas.microsoft.com/office/powerpoint/2010/main" val="8410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DC76473-CE02-4C5A-B2C0-EA37BE12AF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20EF5F-FF16-47BA-821E-E3ADF28BD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내 강좌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248EE8-6D06-470B-8ADB-022DCA77FC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내강좌</a:t>
            </a:r>
            <a:r>
              <a:rPr lang="en-US" altLang="ko-KR" dirty="0"/>
              <a:t>1/</a:t>
            </a:r>
            <a:r>
              <a:rPr lang="ko-KR" altLang="en-US" dirty="0" err="1"/>
              <a:t>내강좌</a:t>
            </a:r>
            <a:r>
              <a:rPr lang="en-US" altLang="ko-KR" dirty="0"/>
              <a:t>2/</a:t>
            </a:r>
            <a:r>
              <a:rPr lang="ko-KR" altLang="en-US" dirty="0"/>
              <a:t>수업목록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0" y="1358187"/>
            <a:ext cx="216024" cy="216024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92" y="1336116"/>
            <a:ext cx="238125" cy="238125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745B9AA-A425-448F-BA4F-1CA46C2F6F76}"/>
              </a:ext>
            </a:extLst>
          </p:cNvPr>
          <p:cNvSpPr/>
          <p:nvPr/>
        </p:nvSpPr>
        <p:spPr>
          <a:xfrm>
            <a:off x="152054" y="6157817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51774D74-C48C-45BE-9307-E961D30B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5" y="6231296"/>
            <a:ext cx="257537" cy="23638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B3B655C7-EA03-49DB-B357-DC49A26B8E54}"/>
              </a:ext>
            </a:extLst>
          </p:cNvPr>
          <p:cNvGrpSpPr/>
          <p:nvPr/>
        </p:nvGrpSpPr>
        <p:grpSpPr>
          <a:xfrm>
            <a:off x="2414563" y="6325697"/>
            <a:ext cx="223855" cy="47584"/>
            <a:chOff x="2627421" y="6445739"/>
            <a:chExt cx="223855" cy="47584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40DD4D0-3A67-44A0-ABE7-6C21119B7A8E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9683D7A-56AC-4B6D-A0BD-3E76E4CDBC85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E243045-673A-4474-BD11-B9422BE49CBC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E6D7B96B-AF2E-4BCD-8D76-608152685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9" y="6239086"/>
            <a:ext cx="236610" cy="22080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2735014-B678-46F8-BD59-4F244C796FE5}"/>
              </a:ext>
            </a:extLst>
          </p:cNvPr>
          <p:cNvSpPr/>
          <p:nvPr/>
        </p:nvSpPr>
        <p:spPr>
          <a:xfrm>
            <a:off x="990494" y="6187264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412D60C-72F3-4112-96BA-67081CCBF9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86" y="6219825"/>
            <a:ext cx="259329" cy="25932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403482" y="3784096"/>
            <a:ext cx="2197501" cy="241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77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1003315" y="4356695"/>
            <a:ext cx="997835" cy="299431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+mj-lt"/>
              </a:rPr>
              <a:t>등록하기 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05478" y="1912886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latin typeface="+mj-lt"/>
                <a:ea typeface="+mj-ea"/>
              </a:rPr>
              <a:t>내 강좌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6015037" y="1404367"/>
            <a:ext cx="2584319" cy="3555294"/>
            <a:chOff x="3106834" y="1404367"/>
            <a:chExt cx="2584319" cy="355529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FC77CB-CCD6-46B5-9AC4-D0A93CFEE188}"/>
                </a:ext>
              </a:extLst>
            </p:cNvPr>
            <p:cNvSpPr txBox="1"/>
            <p:nvPr/>
          </p:nvSpPr>
          <p:spPr>
            <a:xfrm>
              <a:off x="3366889" y="1404367"/>
              <a:ext cx="178159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100" b="1" dirty="0">
                  <a:latin typeface="+mj-lt"/>
                  <a:ea typeface="+mj-ea"/>
                </a:rPr>
                <a:t>나의 강좌 </a:t>
              </a:r>
              <a:r>
                <a:rPr lang="en-US" altLang="ko-KR" sz="1100" b="1" dirty="0">
                  <a:latin typeface="+mj-lt"/>
                  <a:ea typeface="+mj-ea"/>
                </a:rPr>
                <a:t>1 </a:t>
              </a:r>
              <a:r>
                <a:rPr lang="ko-KR" altLang="en-US" sz="1100" b="1" dirty="0">
                  <a:latin typeface="+mj-lt"/>
                  <a:ea typeface="+mj-ea"/>
                </a:rPr>
                <a:t>의 수업 목록</a:t>
              </a:r>
              <a:endParaRPr lang="ko-KR" altLang="en-US" sz="1600" b="1" dirty="0">
                <a:latin typeface="+mj-lt"/>
                <a:ea typeface="+mj-ea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8F2ED41-5584-47F6-A3CA-004123E88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964" y="1489005"/>
              <a:ext cx="1533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CB162FA-BBB3-4183-8400-DE6C2B55C566}"/>
                </a:ext>
              </a:extLst>
            </p:cNvPr>
            <p:cNvCxnSpPr/>
            <p:nvPr/>
          </p:nvCxnSpPr>
          <p:spPr>
            <a:xfrm>
              <a:off x="3106834" y="1692399"/>
              <a:ext cx="252723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EAEDE6B-A5A5-4FBA-86EA-184076CC6384}"/>
                </a:ext>
              </a:extLst>
            </p:cNvPr>
            <p:cNvGrpSpPr/>
            <p:nvPr/>
          </p:nvGrpSpPr>
          <p:grpSpPr>
            <a:xfrm>
              <a:off x="3153257" y="2261361"/>
              <a:ext cx="2464981" cy="863866"/>
              <a:chOff x="6019155" y="2166493"/>
              <a:chExt cx="2464981" cy="863866"/>
            </a:xfrm>
          </p:grpSpPr>
          <p:sp>
            <p:nvSpPr>
              <p:cNvPr id="111" name="사각형: 둥근 모서리 119">
                <a:extLst>
                  <a:ext uri="{FF2B5EF4-FFF2-40B4-BE49-F238E27FC236}">
                    <a16:creationId xmlns:a16="http://schemas.microsoft.com/office/drawing/2014/main" id="{C05C6494-E1E1-468A-9086-1827CF3190AB}"/>
                  </a:ext>
                </a:extLst>
              </p:cNvPr>
              <p:cNvSpPr/>
              <p:nvPr/>
            </p:nvSpPr>
            <p:spPr>
              <a:xfrm>
                <a:off x="6019155" y="2166493"/>
                <a:ext cx="2464981" cy="863866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r>
                  <a:rPr lang="en-US" altLang="ko-KR" sz="900" b="1" dirty="0">
                    <a:solidFill>
                      <a:sysClr val="windowText" lastClr="000000"/>
                    </a:solidFill>
                    <a:latin typeface="+mj-lt"/>
                  </a:rPr>
                  <a:t>1. </a:t>
                </a:r>
                <a:r>
                  <a:rPr lang="ko-KR" altLang="en-US" sz="900" b="1" dirty="0">
                    <a:solidFill>
                      <a:sysClr val="windowText" lastClr="000000"/>
                    </a:solidFill>
                    <a:latin typeface="+mj-lt"/>
                  </a:rPr>
                  <a:t>수업 제목</a:t>
                </a:r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인공지능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홈트레이닝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(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스쿼트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,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  <a:latin typeface="+mj-lt"/>
                  </a:rPr>
                  <a:t> </a:t>
                </a:r>
                <a:r>
                  <a:rPr lang="ko-KR" altLang="en-US" sz="900" dirty="0" err="1">
                    <a:solidFill>
                      <a:sysClr val="windowText" lastClr="000000"/>
                    </a:solidFill>
                    <a:latin typeface="+mj-lt"/>
                  </a:rPr>
                  <a:t>런지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+mj-lt"/>
                  </a:rPr>
                  <a:t>)</a:t>
                </a:r>
              </a:p>
            </p:txBody>
          </p:sp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B73C4EA7-24D0-4CFC-9734-6F21C4A76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738" y="2803755"/>
                <a:ext cx="173740" cy="173740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FB80525-6A39-4646-99FE-30903CC59A54}"/>
                  </a:ext>
                </a:extLst>
              </p:cNvPr>
              <p:cNvSpPr txBox="1"/>
              <p:nvPr/>
            </p:nvSpPr>
            <p:spPr>
              <a:xfrm>
                <a:off x="6351512" y="2807544"/>
                <a:ext cx="1726442" cy="140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latin typeface="+mj-lt"/>
                  </a:rPr>
                  <a:t>2021-06-01 ~ 2021-07-01</a:t>
                </a:r>
              </a:p>
            </p:txBody>
          </p:sp>
          <p:sp>
            <p:nvSpPr>
              <p:cNvPr id="114" name="사각형: 둥근 모서리 259">
                <a:extLst>
                  <a:ext uri="{FF2B5EF4-FFF2-40B4-BE49-F238E27FC236}">
                    <a16:creationId xmlns:a16="http://schemas.microsoft.com/office/drawing/2014/main" id="{159E3210-E053-4606-820A-0F5CFFCBBD93}"/>
                  </a:ext>
                </a:extLst>
              </p:cNvPr>
              <p:cNvSpPr/>
              <p:nvPr/>
            </p:nvSpPr>
            <p:spPr>
              <a:xfrm>
                <a:off x="8114296" y="2188860"/>
                <a:ext cx="331318" cy="187690"/>
              </a:xfrm>
              <a:prstGeom prst="roundRect">
                <a:avLst>
                  <a:gd name="adj" fmla="val 21086"/>
                </a:avLst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+mj-lt"/>
                  </a:rPr>
                  <a:t>실습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C8F5C46-8A27-4B49-852B-DA9075827984}"/>
                </a:ext>
              </a:extLst>
            </p:cNvPr>
            <p:cNvGrpSpPr/>
            <p:nvPr/>
          </p:nvGrpSpPr>
          <p:grpSpPr>
            <a:xfrm>
              <a:off x="3153257" y="3178578"/>
              <a:ext cx="2464981" cy="863866"/>
              <a:chOff x="6019155" y="2166493"/>
              <a:chExt cx="2464981" cy="863866"/>
            </a:xfrm>
          </p:grpSpPr>
          <p:sp>
            <p:nvSpPr>
              <p:cNvPr id="107" name="사각형: 둥근 모서리 124">
                <a:extLst>
                  <a:ext uri="{FF2B5EF4-FFF2-40B4-BE49-F238E27FC236}">
                    <a16:creationId xmlns:a16="http://schemas.microsoft.com/office/drawing/2014/main" id="{8FF84D86-92A0-42B3-AFFA-1EAE9C28FA56}"/>
                  </a:ext>
                </a:extLst>
              </p:cNvPr>
              <p:cNvSpPr/>
              <p:nvPr/>
            </p:nvSpPr>
            <p:spPr>
              <a:xfrm>
                <a:off x="6019155" y="2166493"/>
                <a:ext cx="2464981" cy="863866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r>
                  <a:rPr lang="en-US" altLang="ko-KR" sz="900" b="1" dirty="0">
                    <a:solidFill>
                      <a:sysClr val="windowText" lastClr="000000"/>
                    </a:solidFill>
                    <a:latin typeface="+mj-lt"/>
                  </a:rPr>
                  <a:t>2. </a:t>
                </a:r>
                <a:r>
                  <a:rPr lang="ko-KR" altLang="en-US" sz="900" b="1" dirty="0">
                    <a:solidFill>
                      <a:sysClr val="windowText" lastClr="000000"/>
                    </a:solidFill>
                    <a:latin typeface="+mj-lt"/>
                  </a:rPr>
                  <a:t>수업 제목</a:t>
                </a:r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494B4665-199C-465A-8224-3DCC95E63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738" y="2803755"/>
                <a:ext cx="173740" cy="173740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5E16B89-2AD9-4FB7-866D-85B4EB766CC6}"/>
                  </a:ext>
                </a:extLst>
              </p:cNvPr>
              <p:cNvSpPr txBox="1"/>
              <p:nvPr/>
            </p:nvSpPr>
            <p:spPr>
              <a:xfrm>
                <a:off x="6351512" y="2807544"/>
                <a:ext cx="1726442" cy="140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latin typeface="+mj-lt"/>
                  </a:rPr>
                  <a:t>2021-06-01 ~ 2021-07-01</a:t>
                </a:r>
              </a:p>
            </p:txBody>
          </p:sp>
          <p:sp>
            <p:nvSpPr>
              <p:cNvPr id="110" name="사각형: 둥근 모서리 259">
                <a:extLst>
                  <a:ext uri="{FF2B5EF4-FFF2-40B4-BE49-F238E27FC236}">
                    <a16:creationId xmlns:a16="http://schemas.microsoft.com/office/drawing/2014/main" id="{FFCF799D-1AAC-4B15-89B0-6B87BF66A7BA}"/>
                  </a:ext>
                </a:extLst>
              </p:cNvPr>
              <p:cNvSpPr/>
              <p:nvPr/>
            </p:nvSpPr>
            <p:spPr>
              <a:xfrm>
                <a:off x="8114296" y="2188860"/>
                <a:ext cx="331318" cy="187690"/>
              </a:xfrm>
              <a:prstGeom prst="roundRect">
                <a:avLst>
                  <a:gd name="adj" fmla="val 21086"/>
                </a:avLst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+mj-lt"/>
                  </a:rPr>
                  <a:t>이론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B7D92FB-6E1C-457F-894D-A76FAA3EDC68}"/>
                </a:ext>
              </a:extLst>
            </p:cNvPr>
            <p:cNvGrpSpPr/>
            <p:nvPr/>
          </p:nvGrpSpPr>
          <p:grpSpPr>
            <a:xfrm>
              <a:off x="3153257" y="4095795"/>
              <a:ext cx="2464981" cy="863866"/>
              <a:chOff x="6019155" y="2166493"/>
              <a:chExt cx="2464981" cy="863866"/>
            </a:xfrm>
          </p:grpSpPr>
          <p:sp>
            <p:nvSpPr>
              <p:cNvPr id="103" name="사각형: 둥근 모서리 129">
                <a:extLst>
                  <a:ext uri="{FF2B5EF4-FFF2-40B4-BE49-F238E27FC236}">
                    <a16:creationId xmlns:a16="http://schemas.microsoft.com/office/drawing/2014/main" id="{DF54D6E1-276D-4151-BB8A-208240CA70BF}"/>
                  </a:ext>
                </a:extLst>
              </p:cNvPr>
              <p:cNvSpPr/>
              <p:nvPr/>
            </p:nvSpPr>
            <p:spPr>
              <a:xfrm>
                <a:off x="6019155" y="2166493"/>
                <a:ext cx="2464981" cy="863866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r>
                  <a:rPr lang="en-US" altLang="ko-KR" sz="900" b="1" dirty="0">
                    <a:solidFill>
                      <a:sysClr val="windowText" lastClr="000000"/>
                    </a:solidFill>
                    <a:latin typeface="+mj-lt"/>
                  </a:rPr>
                  <a:t>3. </a:t>
                </a:r>
                <a:r>
                  <a:rPr lang="ko-KR" altLang="en-US" sz="900" b="1" dirty="0">
                    <a:solidFill>
                      <a:sysClr val="windowText" lastClr="000000"/>
                    </a:solidFill>
                    <a:latin typeface="+mj-lt"/>
                  </a:rPr>
                  <a:t>수업 제목</a:t>
                </a:r>
                <a:endParaRPr lang="en-US" altLang="ko-KR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B50CE282-2988-420F-8AE7-9CDF0F2ED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738" y="2803755"/>
                <a:ext cx="173740" cy="173740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CBE47BF-C8B8-49DF-A8B4-2C21357F4D17}"/>
                  </a:ext>
                </a:extLst>
              </p:cNvPr>
              <p:cNvSpPr txBox="1"/>
              <p:nvPr/>
            </p:nvSpPr>
            <p:spPr>
              <a:xfrm>
                <a:off x="6351512" y="2807544"/>
                <a:ext cx="1726442" cy="140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latin typeface="+mj-lt"/>
                  </a:rPr>
                  <a:t>2021-06-01 ~ 2021-07-01</a:t>
                </a:r>
              </a:p>
            </p:txBody>
          </p:sp>
          <p:sp>
            <p:nvSpPr>
              <p:cNvPr id="106" name="사각형: 둥근 모서리 259">
                <a:extLst>
                  <a:ext uri="{FF2B5EF4-FFF2-40B4-BE49-F238E27FC236}">
                    <a16:creationId xmlns:a16="http://schemas.microsoft.com/office/drawing/2014/main" id="{5F8378F2-E4ED-44B0-9911-501B7FDE4257}"/>
                  </a:ext>
                </a:extLst>
              </p:cNvPr>
              <p:cNvSpPr/>
              <p:nvPr/>
            </p:nvSpPr>
            <p:spPr>
              <a:xfrm>
                <a:off x="8114296" y="2188860"/>
                <a:ext cx="331318" cy="187690"/>
              </a:xfrm>
              <a:prstGeom prst="roundRect">
                <a:avLst>
                  <a:gd name="adj" fmla="val 21086"/>
                </a:avLst>
              </a:prstGeom>
              <a:solidFill>
                <a:schemeClr val="accent1">
                  <a:lumMod val="7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+mj-lt"/>
                  </a:rPr>
                  <a:t>이론</a:t>
                </a:r>
              </a:p>
            </p:txBody>
          </p:sp>
        </p:grpSp>
        <p:sp>
          <p:nvSpPr>
            <p:cNvPr id="99" name="사각형: 둥근 모서리 259">
              <a:extLst>
                <a:ext uri="{FF2B5EF4-FFF2-40B4-BE49-F238E27FC236}">
                  <a16:creationId xmlns:a16="http://schemas.microsoft.com/office/drawing/2014/main" id="{7C3519F7-E433-400C-9899-B79EA309E729}"/>
                </a:ext>
              </a:extLst>
            </p:cNvPr>
            <p:cNvSpPr/>
            <p:nvPr/>
          </p:nvSpPr>
          <p:spPr>
            <a:xfrm>
              <a:off x="4861917" y="1748335"/>
              <a:ext cx="781232" cy="187690"/>
            </a:xfrm>
            <a:prstGeom prst="roundRect">
              <a:avLst>
                <a:gd name="adj" fmla="val 21086"/>
              </a:avLst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lt"/>
                </a:rPr>
                <a:t>강좌 게시판</a:t>
              </a:r>
            </a:p>
          </p:txBody>
        </p:sp>
        <p:sp>
          <p:nvSpPr>
            <p:cNvPr id="100" name="순서도: 처리 99">
              <a:extLst>
                <a:ext uri="{FF2B5EF4-FFF2-40B4-BE49-F238E27FC236}">
                  <a16:creationId xmlns:a16="http://schemas.microsoft.com/office/drawing/2014/main" id="{E994B6E7-7B84-48B5-9492-DA7129B57073}"/>
                </a:ext>
              </a:extLst>
            </p:cNvPr>
            <p:cNvSpPr/>
            <p:nvPr/>
          </p:nvSpPr>
          <p:spPr>
            <a:xfrm>
              <a:off x="5643149" y="2261361"/>
              <a:ext cx="48004" cy="504056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16" name="그림 115">
            <a:extLst>
              <a:ext uri="{FF2B5EF4-FFF2-40B4-BE49-F238E27FC236}">
                <a16:creationId xmlns:a16="http://schemas.microsoft.com/office/drawing/2014/main" id="{6D806B33-85FE-4184-8BE3-A2B53ED4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94" y="1347302"/>
            <a:ext cx="216024" cy="216024"/>
          </a:xfrm>
          <a:prstGeom prst="rect">
            <a:avLst/>
          </a:prstGeom>
        </p:spPr>
      </p:pic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410DAAEB-AEC6-48C4-85E3-E8080F15E630}"/>
              </a:ext>
            </a:extLst>
          </p:cNvPr>
          <p:cNvSpPr/>
          <p:nvPr/>
        </p:nvSpPr>
        <p:spPr>
          <a:xfrm>
            <a:off x="5633472" y="2245491"/>
            <a:ext cx="72008" cy="50405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1BEAE1-F8AC-418D-AD92-E0A26D4F4057}"/>
              </a:ext>
            </a:extLst>
          </p:cNvPr>
          <p:cNvGrpSpPr/>
          <p:nvPr/>
        </p:nvGrpSpPr>
        <p:grpSpPr>
          <a:xfrm>
            <a:off x="3213502" y="2234451"/>
            <a:ext cx="2304256" cy="1152127"/>
            <a:chOff x="323950" y="2511731"/>
            <a:chExt cx="2304256" cy="1152127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EE28999-45CF-4391-8DED-98C79776912D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78" name="사각형: 둥근 모서리 243">
                <a:extLst>
                  <a:ext uri="{FF2B5EF4-FFF2-40B4-BE49-F238E27FC236}">
                    <a16:creationId xmlns:a16="http://schemas.microsoft.com/office/drawing/2014/main" id="{7552708F-E3EC-42DB-97AA-23926D5475B8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C9B696E4-F8AA-4CB3-9D60-A1F728356386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80" name="사각형: 둥근 모서리 245">
                  <a:extLst>
                    <a:ext uri="{FF2B5EF4-FFF2-40B4-BE49-F238E27FC236}">
                      <a16:creationId xmlns:a16="http://schemas.microsoft.com/office/drawing/2014/main" id="{BA81D0D2-FAC2-44B4-9CE2-054B78B4BE6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9369B305-E128-48FD-9F60-0EB9A3B5D6B8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20928993-3919-43EB-9A3B-95CEE7AF7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D0CED356-2F5D-4332-8A64-49A23B7940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6CD08A4-BEA7-4C67-BE55-47462BC1FD87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1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BD79D86-2BC5-4384-A070-2413012902FC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EF7549-0F70-4E6B-BE0F-19A5FEC4C1C8}"/>
              </a:ext>
            </a:extLst>
          </p:cNvPr>
          <p:cNvGrpSpPr/>
          <p:nvPr/>
        </p:nvGrpSpPr>
        <p:grpSpPr>
          <a:xfrm>
            <a:off x="3213502" y="3493353"/>
            <a:ext cx="2304256" cy="1152127"/>
            <a:chOff x="323950" y="2511731"/>
            <a:chExt cx="2304256" cy="1152127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13D98F3-A61A-47A2-B686-83F54401ACC2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67" name="사각형: 둥근 모서리 253">
                <a:extLst>
                  <a:ext uri="{FF2B5EF4-FFF2-40B4-BE49-F238E27FC236}">
                    <a16:creationId xmlns:a16="http://schemas.microsoft.com/office/drawing/2014/main" id="{25A49B7C-5BD4-42D7-8916-13E6376251CE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A97012FE-DE95-40D1-B183-C4F299613170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9" name="사각형: 둥근 모서리 255">
                  <a:extLst>
                    <a:ext uri="{FF2B5EF4-FFF2-40B4-BE49-F238E27FC236}">
                      <a16:creationId xmlns:a16="http://schemas.microsoft.com/office/drawing/2014/main" id="{CD507F5C-4FE0-4887-BC90-6B199A17323B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DDF7D3F7-98E8-4EEB-8C46-C0A1489D2B24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E7F41B8E-0B89-46D5-A781-7C6764F13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03DC3711-D3F5-4FB5-AC62-992445D3F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9F0801C-C007-4B6A-91E4-D1C6F2720DF1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2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84F5C-31B7-47F3-8CE3-0A5D1C946609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4C56D80-A996-4A43-BF46-B29915739B4D}"/>
              </a:ext>
            </a:extLst>
          </p:cNvPr>
          <p:cNvGrpSpPr/>
          <p:nvPr/>
        </p:nvGrpSpPr>
        <p:grpSpPr>
          <a:xfrm>
            <a:off x="3213502" y="4752255"/>
            <a:ext cx="2304256" cy="1152127"/>
            <a:chOff x="323950" y="2511731"/>
            <a:chExt cx="2304256" cy="1152127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4DC4124-D898-4D69-84D9-776BEEDF85DE}"/>
                </a:ext>
              </a:extLst>
            </p:cNvPr>
            <p:cNvGrpSpPr/>
            <p:nvPr/>
          </p:nvGrpSpPr>
          <p:grpSpPr>
            <a:xfrm>
              <a:off x="323950" y="2511731"/>
              <a:ext cx="2304256" cy="1152127"/>
              <a:chOff x="323950" y="2511731"/>
              <a:chExt cx="2304256" cy="1152127"/>
            </a:xfrm>
          </p:grpSpPr>
          <p:sp>
            <p:nvSpPr>
              <p:cNvPr id="158" name="사각형: 둥근 모서리 263">
                <a:extLst>
                  <a:ext uri="{FF2B5EF4-FFF2-40B4-BE49-F238E27FC236}">
                    <a16:creationId xmlns:a16="http://schemas.microsoft.com/office/drawing/2014/main" id="{F077D0DE-962F-4C1B-8C50-3DF92DB2677A}"/>
                  </a:ext>
                </a:extLst>
              </p:cNvPr>
              <p:cNvSpPr/>
              <p:nvPr/>
            </p:nvSpPr>
            <p:spPr>
              <a:xfrm>
                <a:off x="323950" y="2511731"/>
                <a:ext cx="2304256" cy="1152127"/>
              </a:xfrm>
              <a:prstGeom prst="roundRect">
                <a:avLst>
                  <a:gd name="adj" fmla="val 7849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rgbClr val="558ED5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ko-KR" altLang="en-US" sz="900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88711C3-7BE6-48FA-A87B-ECD3195132ED}"/>
                  </a:ext>
                </a:extLst>
              </p:cNvPr>
              <p:cNvGrpSpPr/>
              <p:nvPr/>
            </p:nvGrpSpPr>
            <p:grpSpPr>
              <a:xfrm>
                <a:off x="333585" y="2518781"/>
                <a:ext cx="1138026" cy="1138026"/>
                <a:chOff x="235307" y="2272675"/>
                <a:chExt cx="1024747" cy="1024747"/>
              </a:xfrm>
            </p:grpSpPr>
            <p:sp>
              <p:nvSpPr>
                <p:cNvPr id="160" name="사각형: 둥근 모서리 265">
                  <a:extLst>
                    <a:ext uri="{FF2B5EF4-FFF2-40B4-BE49-F238E27FC236}">
                      <a16:creationId xmlns:a16="http://schemas.microsoft.com/office/drawing/2014/main" id="{1E18D5BA-41A0-4EDB-A3A9-1D52C0D18FA3}"/>
                    </a:ext>
                  </a:extLst>
                </p:cNvPr>
                <p:cNvSpPr/>
                <p:nvPr/>
              </p:nvSpPr>
              <p:spPr>
                <a:xfrm>
                  <a:off x="235307" y="2272675"/>
                  <a:ext cx="1024747" cy="1024747"/>
                </a:xfrm>
                <a:prstGeom prst="roundRect">
                  <a:avLst>
                    <a:gd name="adj" fmla="val 8365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C64582A2-3592-41C3-8864-47F1D0BA8DC9}"/>
                    </a:ext>
                  </a:extLst>
                </p:cNvPr>
                <p:cNvGrpSpPr/>
                <p:nvPr/>
              </p:nvGrpSpPr>
              <p:grpSpPr>
                <a:xfrm>
                  <a:off x="253922" y="2296935"/>
                  <a:ext cx="977978" cy="976228"/>
                  <a:chOff x="229619" y="2272675"/>
                  <a:chExt cx="1026584" cy="1024747"/>
                </a:xfrm>
              </p:grpSpPr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8E050F45-848F-418F-8C55-3E59F4F056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3470" y="2272675"/>
                    <a:ext cx="1022733" cy="10247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>
                    <a:extLst>
                      <a:ext uri="{FF2B5EF4-FFF2-40B4-BE49-F238E27FC236}">
                        <a16:creationId xmlns:a16="http://schemas.microsoft.com/office/drawing/2014/main" id="{89467B4F-7A2D-4E1E-A48D-7A70AD5C3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9619" y="2272676"/>
                    <a:ext cx="1026584" cy="102474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0AB1FAD-AF87-48B6-B547-A5BC597E8782}"/>
                </a:ext>
              </a:extLst>
            </p:cNvPr>
            <p:cNvSpPr txBox="1"/>
            <p:nvPr/>
          </p:nvSpPr>
          <p:spPr>
            <a:xfrm>
              <a:off x="1538083" y="2648689"/>
              <a:ext cx="973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dirty="0">
                  <a:latin typeface="+mj-lt"/>
                  <a:ea typeface="+mj-ea"/>
                </a:rPr>
                <a:t>나의 강좌 </a:t>
              </a:r>
              <a:r>
                <a:rPr lang="en-US" altLang="ko-KR" sz="1000" dirty="0">
                  <a:latin typeface="+mj-lt"/>
                  <a:ea typeface="+mj-ea"/>
                </a:rPr>
                <a:t>3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강좌 소개입니다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</a:rPr>
                <a:t>2021.7.1~2021.7.30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68D5C28-73D5-493A-9A68-3BDD96FDDFBD}"/>
                </a:ext>
              </a:extLst>
            </p:cNvPr>
            <p:cNvSpPr txBox="1"/>
            <p:nvPr/>
          </p:nvSpPr>
          <p:spPr>
            <a:xfrm>
              <a:off x="2101906" y="3469204"/>
              <a:ext cx="45429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ko-KR" altLang="en-US" sz="800" dirty="0">
                  <a:latin typeface="+mj-lt"/>
                  <a:ea typeface="+mj-ea"/>
                </a:rPr>
                <a:t>홍길동</a:t>
              </a:r>
              <a:endParaRPr lang="en-US" altLang="ko-KR" sz="800" dirty="0">
                <a:latin typeface="+mj-lt"/>
                <a:ea typeface="+mj-ea"/>
              </a:endParaRPr>
            </a:p>
          </p:txBody>
        </p:sp>
      </p:grpSp>
      <p:sp>
        <p:nvSpPr>
          <p:cNvPr id="136" name="사각형: 둥근 모서리 100">
            <a:extLst>
              <a:ext uri="{FF2B5EF4-FFF2-40B4-BE49-F238E27FC236}">
                <a16:creationId xmlns:a16="http://schemas.microsoft.com/office/drawing/2014/main" id="{8BEBAE4E-9415-45E0-89E2-0FFE4D9C401B}"/>
              </a:ext>
            </a:extLst>
          </p:cNvPr>
          <p:cNvSpPr/>
          <p:nvPr/>
        </p:nvSpPr>
        <p:spPr>
          <a:xfrm>
            <a:off x="3167226" y="2176463"/>
            <a:ext cx="2426312" cy="380474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77E4C6AC-ACA9-4E8E-8D6B-11D4D3F9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16" y="1325231"/>
            <a:ext cx="238125" cy="238125"/>
          </a:xfrm>
          <a:prstGeom prst="rect">
            <a:avLst/>
          </a:prstGeom>
        </p:spPr>
      </p:pic>
      <p:sp>
        <p:nvSpPr>
          <p:cNvPr id="138" name="사각형: 둥근 모서리 78">
            <a:extLst>
              <a:ext uri="{FF2B5EF4-FFF2-40B4-BE49-F238E27FC236}">
                <a16:creationId xmlns:a16="http://schemas.microsoft.com/office/drawing/2014/main" id="{D745B9AA-A425-448F-BA4F-1CA46C2F6F76}"/>
              </a:ext>
            </a:extLst>
          </p:cNvPr>
          <p:cNvSpPr/>
          <p:nvPr/>
        </p:nvSpPr>
        <p:spPr>
          <a:xfrm>
            <a:off x="3060078" y="6146932"/>
            <a:ext cx="2654638" cy="36004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51774D74-C48C-45BE-9307-E961D30B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69" y="6220411"/>
            <a:ext cx="257537" cy="236386"/>
          </a:xfrm>
          <a:prstGeom prst="rect">
            <a:avLst/>
          </a:prstGeom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3B655C7-EA03-49DB-B357-DC49A26B8E54}"/>
              </a:ext>
            </a:extLst>
          </p:cNvPr>
          <p:cNvGrpSpPr/>
          <p:nvPr/>
        </p:nvGrpSpPr>
        <p:grpSpPr>
          <a:xfrm>
            <a:off x="5322587" y="6314812"/>
            <a:ext cx="223855" cy="47584"/>
            <a:chOff x="2627421" y="6445739"/>
            <a:chExt cx="223855" cy="47584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40DD4D0-3A67-44A0-ABE7-6C21119B7A8E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9683D7A-56AC-4B6D-A0BD-3E76E4CDBC85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E243045-673A-4474-BD11-B9422BE49CBC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pic>
        <p:nvPicPr>
          <p:cNvPr id="141" name="그림 140">
            <a:extLst>
              <a:ext uri="{FF2B5EF4-FFF2-40B4-BE49-F238E27FC236}">
                <a16:creationId xmlns:a16="http://schemas.microsoft.com/office/drawing/2014/main" id="{E6D7B96B-AF2E-4BCD-8D76-608152685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53" y="6228201"/>
            <a:ext cx="236610" cy="220806"/>
          </a:xfrm>
          <a:prstGeom prst="rect">
            <a:avLst/>
          </a:prstGeom>
        </p:spPr>
      </p:pic>
      <p:sp>
        <p:nvSpPr>
          <p:cNvPr id="142" name="사각형: 둥근 모서리 87">
            <a:extLst>
              <a:ext uri="{FF2B5EF4-FFF2-40B4-BE49-F238E27FC236}">
                <a16:creationId xmlns:a16="http://schemas.microsoft.com/office/drawing/2014/main" id="{C2735014-B678-46F8-BD59-4F244C796FE5}"/>
              </a:ext>
            </a:extLst>
          </p:cNvPr>
          <p:cNvSpPr/>
          <p:nvPr/>
        </p:nvSpPr>
        <p:spPr>
          <a:xfrm>
            <a:off x="3898518" y="6176379"/>
            <a:ext cx="349984" cy="324450"/>
          </a:xfrm>
          <a:prstGeom prst="round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4412D60C-72F3-4112-96BA-67081CCBF9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10" y="6208940"/>
            <a:ext cx="259329" cy="259329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0808B2-97A7-4439-965A-EF0FE91EEF3E}"/>
              </a:ext>
            </a:extLst>
          </p:cNvPr>
          <p:cNvSpPr/>
          <p:nvPr/>
        </p:nvSpPr>
        <p:spPr>
          <a:xfrm>
            <a:off x="3755539" y="1880296"/>
            <a:ext cx="1344192" cy="2089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코드 입력</a:t>
            </a:r>
          </a:p>
        </p:txBody>
      </p:sp>
      <p:sp>
        <p:nvSpPr>
          <p:cNvPr id="148" name="사각형: 둥근 모서리 259">
            <a:extLst>
              <a:ext uri="{FF2B5EF4-FFF2-40B4-BE49-F238E27FC236}">
                <a16:creationId xmlns:a16="http://schemas.microsoft.com/office/drawing/2014/main" id="{3E41967F-A111-4D08-90E6-065DB0C33704}"/>
              </a:ext>
            </a:extLst>
          </p:cNvPr>
          <p:cNvSpPr/>
          <p:nvPr/>
        </p:nvSpPr>
        <p:spPr>
          <a:xfrm>
            <a:off x="5103304" y="1879280"/>
            <a:ext cx="485083" cy="215549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>
                <a:solidFill>
                  <a:schemeClr val="bg1"/>
                </a:solidFill>
                <a:latin typeface="+mj-lt"/>
              </a:rPr>
              <a:t> 등록하기 </a:t>
            </a:r>
            <a:endParaRPr lang="ko-KR" altLang="en-US" sz="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9A7D05-16ED-4339-8997-7E67B29CE036}"/>
              </a:ext>
            </a:extLst>
          </p:cNvPr>
          <p:cNvGrpSpPr/>
          <p:nvPr/>
        </p:nvGrpSpPr>
        <p:grpSpPr>
          <a:xfrm>
            <a:off x="5484554" y="1658653"/>
            <a:ext cx="144935" cy="176062"/>
            <a:chOff x="5484554" y="1658653"/>
            <a:chExt cx="144935" cy="176062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9DFCF012-C7D1-4659-9973-B67A3E490DC9}"/>
                </a:ext>
              </a:extLst>
            </p:cNvPr>
            <p:cNvSpPr/>
            <p:nvPr/>
          </p:nvSpPr>
          <p:spPr>
            <a:xfrm rot="18900000">
              <a:off x="5484554" y="1658653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751839F-18B8-4803-AD6F-F8EEEDA8B146}"/>
                </a:ext>
              </a:extLst>
            </p:cNvPr>
            <p:cNvCxnSpPr>
              <a:cxnSpLocks/>
              <a:stCxn id="149" idx="4"/>
            </p:cNvCxnSpPr>
            <p:nvPr/>
          </p:nvCxnSpPr>
          <p:spPr>
            <a:xfrm rot="18900000">
              <a:off x="5629489" y="1772461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C82B018-574D-434C-9018-83028D760005}"/>
              </a:ext>
            </a:extLst>
          </p:cNvPr>
          <p:cNvSpPr txBox="1"/>
          <p:nvPr/>
        </p:nvSpPr>
        <p:spPr>
          <a:xfrm>
            <a:off x="3213502" y="1902001"/>
            <a:ext cx="80480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>
                <a:latin typeface="+mj-lt"/>
                <a:ea typeface="+mj-ea"/>
              </a:rPr>
              <a:t>내 강좌</a:t>
            </a:r>
            <a:endParaRPr lang="ko-KR" altLang="en-US" sz="1000" b="1" dirty="0">
              <a:latin typeface="+mj-lt"/>
              <a:ea typeface="+mj-ea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358996" y="3531188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61" y="3051840"/>
            <a:ext cx="201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강좌 코드를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입력해주세요</a:t>
            </a:r>
          </a:p>
        </p:txBody>
      </p:sp>
      <p:sp>
        <p:nvSpPr>
          <p:cNvPr id="187" name="사각형: 둥근 모서리 259">
            <a:extLst>
              <a:ext uri="{FF2B5EF4-FFF2-40B4-BE49-F238E27FC236}">
                <a16:creationId xmlns:a16="http://schemas.microsoft.com/office/drawing/2014/main" id="{5ED6D169-D2E4-4157-9472-53F4E55696BF}"/>
              </a:ext>
            </a:extLst>
          </p:cNvPr>
          <p:cNvSpPr/>
          <p:nvPr/>
        </p:nvSpPr>
        <p:spPr>
          <a:xfrm>
            <a:off x="7165890" y="1744610"/>
            <a:ext cx="53359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강좌 문의</a:t>
            </a:r>
          </a:p>
        </p:txBody>
      </p:sp>
      <p:graphicFrame>
        <p:nvGraphicFramePr>
          <p:cNvPr id="101" name="표 158">
            <a:extLst>
              <a:ext uri="{FF2B5EF4-FFF2-40B4-BE49-F238E27FC236}">
                <a16:creationId xmlns:a16="http://schemas.microsoft.com/office/drawing/2014/main" id="{32AA9713-D47A-452E-82C2-ADAF8339E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1824"/>
              </p:ext>
            </p:extLst>
          </p:nvPr>
        </p:nvGraphicFramePr>
        <p:xfrm>
          <a:off x="8686113" y="882709"/>
          <a:ext cx="156624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검색 기능 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2-1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경고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코드 입력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 강좌가 내 강좌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내강좌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코드가 잘 못 됐을 때 경고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수업목록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강좌 목록 노출 순서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1.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내가 방장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내가 참여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진행중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나머지는 완료된 강좌를 시간 순으로 나열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경고 팝업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5-1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해당 강좌 삭제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메시지 상세 페이지로 이동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보낸 사람의 기본값에 해당 강좌를 생성한 선생님으로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3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강좌게시판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1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수업의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수업상세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(#8,#11)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#8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이론수업일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66214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id="{5857F4D7-EA68-455A-8F3A-0F8D71490AF5}"/>
              </a:ext>
            </a:extLst>
          </p:cNvPr>
          <p:cNvSpPr txBox="1"/>
          <p:nvPr/>
        </p:nvSpPr>
        <p:spPr>
          <a:xfrm>
            <a:off x="263486" y="2154927"/>
            <a:ext cx="24367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내 강좌 목록이 비었습니다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 코드 입력과 강좌 검색을 통해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강좌를 등록하세요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45F7F42-1E96-4293-86DF-BE5D4AFA42B2}"/>
              </a:ext>
            </a:extLst>
          </p:cNvPr>
          <p:cNvSpPr/>
          <p:nvPr/>
        </p:nvSpPr>
        <p:spPr>
          <a:xfrm>
            <a:off x="895634" y="433454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CD51CAA-6C3C-4586-8F41-F76EC3E78737}"/>
              </a:ext>
            </a:extLst>
          </p:cNvPr>
          <p:cNvSpPr/>
          <p:nvPr/>
        </p:nvSpPr>
        <p:spPr>
          <a:xfrm>
            <a:off x="267001" y="6627772"/>
            <a:ext cx="2330020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altLang="ko-KR" sz="1000" dirty="0">
                <a:solidFill>
                  <a:schemeClr val="tx1"/>
                </a:solidFill>
                <a:latin typeface="+mn-ea"/>
              </a:rPr>
            </a:b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입력하신 코드가 존재하지 않습니다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다시 한번 확인해주세요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73B4D40-1179-4D09-898B-AC58E4D05DF3}"/>
              </a:ext>
            </a:extLst>
          </p:cNvPr>
          <p:cNvSpPr/>
          <p:nvPr/>
        </p:nvSpPr>
        <p:spPr>
          <a:xfrm>
            <a:off x="1267705" y="7473869"/>
            <a:ext cx="328613" cy="155836"/>
          </a:xfrm>
          <a:prstGeom prst="roundRect">
            <a:avLst>
              <a:gd name="adj" fmla="val 50000"/>
            </a:avLst>
          </a:prstGeom>
          <a:solidFill>
            <a:srgbClr val="4186F7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A383FA1-AE66-427D-B0A1-A0B3F644B234}"/>
              </a:ext>
            </a:extLst>
          </p:cNvPr>
          <p:cNvSpPr/>
          <p:nvPr/>
        </p:nvSpPr>
        <p:spPr>
          <a:xfrm>
            <a:off x="3204270" y="214985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C129E9D-145B-4E69-9FAF-6FD2E8EB20F4}"/>
              </a:ext>
            </a:extLst>
          </p:cNvPr>
          <p:cNvSpPr/>
          <p:nvPr/>
        </p:nvSpPr>
        <p:spPr>
          <a:xfrm>
            <a:off x="5358996" y="2262709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F80E72C-C4AD-440C-BFF8-74517F0197E5}"/>
              </a:ext>
            </a:extLst>
          </p:cNvPr>
          <p:cNvSpPr/>
          <p:nvPr/>
        </p:nvSpPr>
        <p:spPr>
          <a:xfrm>
            <a:off x="5358996" y="4788887"/>
            <a:ext cx="124842" cy="124842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B719AC6-8539-4EA7-92BB-FBEDC24FD3A4}"/>
              </a:ext>
            </a:extLst>
          </p:cNvPr>
          <p:cNvSpPr/>
          <p:nvPr/>
        </p:nvSpPr>
        <p:spPr>
          <a:xfrm>
            <a:off x="5303615" y="2206474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85512D3-9261-4D60-A16A-17746619D41F}"/>
              </a:ext>
            </a:extLst>
          </p:cNvPr>
          <p:cNvSpPr/>
          <p:nvPr/>
        </p:nvSpPr>
        <p:spPr>
          <a:xfrm>
            <a:off x="5182447" y="222961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EB529714-901A-48B3-9B0F-92D1C7EEF31A}"/>
              </a:ext>
            </a:extLst>
          </p:cNvPr>
          <p:cNvSpPr/>
          <p:nvPr/>
        </p:nvSpPr>
        <p:spPr>
          <a:xfrm>
            <a:off x="3102496" y="6605998"/>
            <a:ext cx="2223014" cy="1219656"/>
          </a:xfrm>
          <a:prstGeom prst="roundRect">
            <a:avLst>
              <a:gd name="adj" fmla="val 63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정말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나의 강좌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1”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강좌를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삭제 하시겠습니까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? 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AE7E64-0207-4E7E-B5AF-126A96FBA83C}"/>
              </a:ext>
            </a:extLst>
          </p:cNvPr>
          <p:cNvGrpSpPr/>
          <p:nvPr/>
        </p:nvGrpSpPr>
        <p:grpSpPr>
          <a:xfrm>
            <a:off x="3829006" y="7544652"/>
            <a:ext cx="769994" cy="155836"/>
            <a:chOff x="9191933" y="6486643"/>
            <a:chExt cx="769994" cy="155836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5861B315-08A2-4EA9-B344-50F1ECC4DF08}"/>
                </a:ext>
              </a:extLst>
            </p:cNvPr>
            <p:cNvSpPr/>
            <p:nvPr/>
          </p:nvSpPr>
          <p:spPr>
            <a:xfrm>
              <a:off x="9633314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rgbClr val="4186F7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2B8965C-1C82-4B46-82A2-9EB67B1AF81D}"/>
                </a:ext>
              </a:extLst>
            </p:cNvPr>
            <p:cNvSpPr/>
            <p:nvPr/>
          </p:nvSpPr>
          <p:spPr>
            <a:xfrm>
              <a:off x="9191933" y="6486643"/>
              <a:ext cx="328613" cy="155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30168597-5502-497F-9CD6-B63CCF348F54}"/>
              </a:ext>
            </a:extLst>
          </p:cNvPr>
          <p:cNvSpPr/>
          <p:nvPr/>
        </p:nvSpPr>
        <p:spPr>
          <a:xfrm>
            <a:off x="3102496" y="6611797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EE4F819-C4C8-4171-8F6D-277D8CFC52AF}"/>
              </a:ext>
            </a:extLst>
          </p:cNvPr>
          <p:cNvSpPr/>
          <p:nvPr/>
        </p:nvSpPr>
        <p:spPr>
          <a:xfrm>
            <a:off x="255480" y="6611958"/>
            <a:ext cx="322382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523F078-62EE-41E7-B1A6-6F13BC7BA668}"/>
              </a:ext>
            </a:extLst>
          </p:cNvPr>
          <p:cNvSpPr/>
          <p:nvPr/>
        </p:nvSpPr>
        <p:spPr>
          <a:xfrm>
            <a:off x="7025889" y="171390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D0606426-3A59-41C9-BA4E-FA8825E848D4}"/>
              </a:ext>
            </a:extLst>
          </p:cNvPr>
          <p:cNvSpPr/>
          <p:nvPr/>
        </p:nvSpPr>
        <p:spPr>
          <a:xfrm>
            <a:off x="8486418" y="171390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FF0008F-8E99-4C12-A7D4-56A1A0A4D448}"/>
              </a:ext>
            </a:extLst>
          </p:cNvPr>
          <p:cNvSpPr/>
          <p:nvPr/>
        </p:nvSpPr>
        <p:spPr>
          <a:xfrm>
            <a:off x="3117198" y="1635631"/>
            <a:ext cx="2319320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ECD3E5-B756-4FA1-A67F-4D9ECB772963}"/>
              </a:ext>
            </a:extLst>
          </p:cNvPr>
          <p:cNvSpPr/>
          <p:nvPr/>
        </p:nvSpPr>
        <p:spPr>
          <a:xfrm>
            <a:off x="5523766" y="189318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E684DB1-A256-47DA-B5B2-AA025025F2C7}"/>
              </a:ext>
            </a:extLst>
          </p:cNvPr>
          <p:cNvSpPr/>
          <p:nvPr/>
        </p:nvSpPr>
        <p:spPr>
          <a:xfrm>
            <a:off x="214832" y="1635631"/>
            <a:ext cx="2319320" cy="2109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33701D6-E91B-4BEA-A5B5-8139C049E677}"/>
              </a:ext>
            </a:extLst>
          </p:cNvPr>
          <p:cNvGrpSpPr/>
          <p:nvPr/>
        </p:nvGrpSpPr>
        <p:grpSpPr>
          <a:xfrm>
            <a:off x="2593557" y="1658653"/>
            <a:ext cx="144935" cy="176062"/>
            <a:chOff x="5484554" y="1658653"/>
            <a:chExt cx="144935" cy="17606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619CF8B-4074-4137-B591-7F05F5FD5B60}"/>
                </a:ext>
              </a:extLst>
            </p:cNvPr>
            <p:cNvSpPr/>
            <p:nvPr/>
          </p:nvSpPr>
          <p:spPr>
            <a:xfrm rot="18900000">
              <a:off x="5484554" y="1658653"/>
              <a:ext cx="144016" cy="1440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819AF8B7-5EF9-472A-9721-4647C718E953}"/>
                </a:ext>
              </a:extLst>
            </p:cNvPr>
            <p:cNvCxnSpPr>
              <a:cxnSpLocks/>
              <a:stCxn id="191" idx="4"/>
            </p:cNvCxnSpPr>
            <p:nvPr/>
          </p:nvCxnSpPr>
          <p:spPr>
            <a:xfrm rot="18900000">
              <a:off x="5629489" y="1772461"/>
              <a:ext cx="0" cy="6225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183CB84B-8C19-4F58-B659-5A40119EEA92}"/>
              </a:ext>
            </a:extLst>
          </p:cNvPr>
          <p:cNvSpPr/>
          <p:nvPr/>
        </p:nvSpPr>
        <p:spPr>
          <a:xfrm>
            <a:off x="2340878" y="1578166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사각형: 둥근 모서리 100">
            <a:extLst>
              <a:ext uri="{FF2B5EF4-FFF2-40B4-BE49-F238E27FC236}">
                <a16:creationId xmlns:a16="http://schemas.microsoft.com/office/drawing/2014/main" id="{D2596223-C1A0-487F-B6C3-DF6F0FE3DDEA}"/>
              </a:ext>
            </a:extLst>
          </p:cNvPr>
          <p:cNvSpPr/>
          <p:nvPr/>
        </p:nvSpPr>
        <p:spPr>
          <a:xfrm>
            <a:off x="6047157" y="2215789"/>
            <a:ext cx="2517778" cy="919483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09A3E9E-AB96-4E76-AC8D-E06617A26488}"/>
              </a:ext>
            </a:extLst>
          </p:cNvPr>
          <p:cNvSpPr/>
          <p:nvPr/>
        </p:nvSpPr>
        <p:spPr>
          <a:xfrm>
            <a:off x="6001893" y="2159720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9D4FE88-05D1-4370-80BC-7AE59D06B573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AD55460B-7C91-4C0A-95F4-6844E8E1B452}"/>
              </a:ext>
            </a:extLst>
          </p:cNvPr>
          <p:cNvSpPr/>
          <p:nvPr/>
        </p:nvSpPr>
        <p:spPr>
          <a:xfrm>
            <a:off x="708916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5456C3-FD7A-4B00-B9C3-42E38BD9C9DA}"/>
              </a:ext>
            </a:extLst>
          </p:cNvPr>
          <p:cNvSpPr/>
          <p:nvPr/>
        </p:nvSpPr>
        <p:spPr>
          <a:xfrm>
            <a:off x="6529811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93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808183A-2998-48FD-8F6E-63B21D2DC4FA}"/>
              </a:ext>
            </a:extLst>
          </p:cNvPr>
          <p:cNvGrpSpPr/>
          <p:nvPr/>
        </p:nvGrpSpPr>
        <p:grpSpPr>
          <a:xfrm>
            <a:off x="3055975" y="2867387"/>
            <a:ext cx="2619593" cy="625823"/>
            <a:chOff x="169327" y="2902237"/>
            <a:chExt cx="2619593" cy="625823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A5DF042-BFC4-4F3E-BCC0-5B283F6372CF}"/>
                </a:ext>
              </a:extLst>
            </p:cNvPr>
            <p:cNvSpPr/>
            <p:nvPr/>
          </p:nvSpPr>
          <p:spPr>
            <a:xfrm>
              <a:off x="169327" y="2902237"/>
              <a:ext cx="2619593" cy="625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653CE09F-C3BC-4AD6-B6AA-7CAB4DFA868B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67" name="1/2 액자 166">
                <a:extLst>
                  <a:ext uri="{FF2B5EF4-FFF2-40B4-BE49-F238E27FC236}">
                    <a16:creationId xmlns:a16="http://schemas.microsoft.com/office/drawing/2014/main" id="{54E5E7A7-1B1B-4890-8438-E1D15FF33F81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ADAAE2C-409D-4159-B6FB-72BB9C7CEDC5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95E29-0B03-47D5-9AEF-DF71D2593966}"/>
              </a:ext>
            </a:extLst>
          </p:cNvPr>
          <p:cNvSpPr/>
          <p:nvPr/>
        </p:nvSpPr>
        <p:spPr>
          <a:xfrm>
            <a:off x="169327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E90854-92A8-4ED1-8F66-B0A849213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6F2C-3671-49E8-85DA-93F4D6D13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C9FB9-6C63-4BA4-A3E4-CB28C98F5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ko-KR" altLang="en-US" dirty="0" err="1"/>
              <a:t>수업상세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1251B-8503-48DA-A4E6-4E3BC45A047B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45A011B-958E-43AB-B44E-BED4BD4C626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A104495-7172-48CC-9300-E3E83E759BC1}"/>
              </a:ext>
            </a:extLst>
          </p:cNvPr>
          <p:cNvCxnSpPr/>
          <p:nvPr/>
        </p:nvCxnSpPr>
        <p:spPr>
          <a:xfrm>
            <a:off x="216878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F8531A-CBD9-4A74-9F7D-F14592931AFA}"/>
              </a:ext>
            </a:extLst>
          </p:cNvPr>
          <p:cNvSpPr txBox="1"/>
          <p:nvPr/>
        </p:nvSpPr>
        <p:spPr>
          <a:xfrm>
            <a:off x="388603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EED2F7-D093-4368-A4F5-C0C257E42033}"/>
              </a:ext>
            </a:extLst>
          </p:cNvPr>
          <p:cNvSpPr/>
          <p:nvPr/>
        </p:nvSpPr>
        <p:spPr>
          <a:xfrm>
            <a:off x="3177216" y="3233726"/>
            <a:ext cx="1633508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>
                <a:solidFill>
                  <a:schemeClr val="tx1"/>
                </a:solidFill>
                <a:latin typeface="+mn-ea"/>
              </a:rPr>
              <a:t>파일명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259">
            <a:extLst>
              <a:ext uri="{FF2B5EF4-FFF2-40B4-BE49-F238E27FC236}">
                <a16:creationId xmlns:a16="http://schemas.microsoft.com/office/drawing/2014/main" id="{6484423B-000D-4113-B057-2DCBF8F97257}"/>
              </a:ext>
            </a:extLst>
          </p:cNvPr>
          <p:cNvSpPr/>
          <p:nvPr/>
        </p:nvSpPr>
        <p:spPr>
          <a:xfrm>
            <a:off x="5004470" y="3228531"/>
            <a:ext cx="533591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541743-329A-4413-BC1F-081E467E2D5F}"/>
              </a:ext>
            </a:extLst>
          </p:cNvPr>
          <p:cNvGrpSpPr/>
          <p:nvPr/>
        </p:nvGrpSpPr>
        <p:grpSpPr>
          <a:xfrm>
            <a:off x="169327" y="2902238"/>
            <a:ext cx="2619593" cy="358928"/>
            <a:chOff x="169327" y="2902238"/>
            <a:chExt cx="2619593" cy="35892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73458D-43B6-49C9-B5B4-01B217DB5300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541D66AD-98ED-42FD-9729-1219D2E9DC7D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24" name="1/2 액자 123">
                <a:extLst>
                  <a:ext uri="{FF2B5EF4-FFF2-40B4-BE49-F238E27FC236}">
                    <a16:creationId xmlns:a16="http://schemas.microsoft.com/office/drawing/2014/main" id="{70041807-D01B-414F-9CD7-32901EAB200C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F6C2C9-3454-433D-A0E8-A4307BE39A24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참고자료</a:t>
                </a:r>
              </a:p>
            </p:txBody>
          </p:sp>
        </p:grpSp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id="{46D4725D-16DC-4E79-8E79-E4534E49D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2" y="1703447"/>
            <a:ext cx="173740" cy="17374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5F62E2F-A36E-4A99-99A6-AAF99511C2A6}"/>
              </a:ext>
            </a:extLst>
          </p:cNvPr>
          <p:cNvSpPr txBox="1"/>
          <p:nvPr/>
        </p:nvSpPr>
        <p:spPr>
          <a:xfrm>
            <a:off x="469716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7B6065F-5D5E-479E-A6BF-78AC2D6E6D62}"/>
              </a:ext>
            </a:extLst>
          </p:cNvPr>
          <p:cNvGrpSpPr/>
          <p:nvPr/>
        </p:nvGrpSpPr>
        <p:grpSpPr>
          <a:xfrm>
            <a:off x="169327" y="3347682"/>
            <a:ext cx="2619593" cy="358928"/>
            <a:chOff x="169327" y="2902238"/>
            <a:chExt cx="2619593" cy="35892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B397AD9-4B15-459B-B460-27AE4D3D4715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09CF367D-2F46-43B1-8190-65862FC3E8C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129F0AFA-BF5E-44E2-BDB5-310552578103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53E582-B99D-4A94-B70B-D6E6333D254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0C2E02-FEC4-45A0-84C2-CA4C2AD4A597}"/>
              </a:ext>
            </a:extLst>
          </p:cNvPr>
          <p:cNvGrpSpPr/>
          <p:nvPr/>
        </p:nvGrpSpPr>
        <p:grpSpPr>
          <a:xfrm>
            <a:off x="169327" y="3795995"/>
            <a:ext cx="2619593" cy="358928"/>
            <a:chOff x="169327" y="2902238"/>
            <a:chExt cx="2619593" cy="35892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689502E-97C3-493D-B065-ACF26EB37298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CEFB72F-F77C-433F-9253-529191B35A34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57" name="1/2 액자 156">
                <a:extLst>
                  <a:ext uri="{FF2B5EF4-FFF2-40B4-BE49-F238E27FC236}">
                    <a16:creationId xmlns:a16="http://schemas.microsoft.com/office/drawing/2014/main" id="{B527CFE4-5B9F-4B21-A90C-94A7370734E8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676F27F-10E1-487D-91CC-3A23F732117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FD1998-D25A-46F8-B25C-EDE81BA9601A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BCE715-C6E7-4E6C-9B5A-CD0811D82039}"/>
              </a:ext>
            </a:extLst>
          </p:cNvPr>
          <p:cNvSpPr/>
          <p:nvPr/>
        </p:nvSpPr>
        <p:spPr>
          <a:xfrm>
            <a:off x="3055975" y="1929045"/>
            <a:ext cx="2619593" cy="8885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EF68823-3FA7-43F9-B4A5-20C779A24445}"/>
              </a:ext>
            </a:extLst>
          </p:cNvPr>
          <p:cNvSpPr txBox="1"/>
          <p:nvPr/>
        </p:nvSpPr>
        <p:spPr>
          <a:xfrm>
            <a:off x="3421141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>
                <a:latin typeface="+mj-lt"/>
                <a:ea typeface="+mj-ea"/>
              </a:rPr>
              <a:t>1. </a:t>
            </a:r>
            <a:r>
              <a:rPr lang="ko-KR" altLang="en-US" sz="1100" b="1" dirty="0">
                <a:latin typeface="+mj-lt"/>
                <a:ea typeface="+mj-ea"/>
              </a:rPr>
              <a:t>수업 제목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5B03DC1-6B75-49E2-B9D8-4C0A2E375074}"/>
              </a:ext>
            </a:extLst>
          </p:cNvPr>
          <p:cNvCxnSpPr>
            <a:cxnSpLocks/>
          </p:cNvCxnSpPr>
          <p:nvPr/>
        </p:nvCxnSpPr>
        <p:spPr>
          <a:xfrm flipH="1">
            <a:off x="3177216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9DFD9DE-D65E-4492-BA5E-C5EB55CDA414}"/>
              </a:ext>
            </a:extLst>
          </p:cNvPr>
          <p:cNvCxnSpPr>
            <a:cxnSpLocks/>
          </p:cNvCxnSpPr>
          <p:nvPr/>
        </p:nvCxnSpPr>
        <p:spPr>
          <a:xfrm>
            <a:off x="3103526" y="1661919"/>
            <a:ext cx="25272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066D44B-0889-4CB4-B681-71EBD94EE853}"/>
              </a:ext>
            </a:extLst>
          </p:cNvPr>
          <p:cNvSpPr txBox="1"/>
          <p:nvPr/>
        </p:nvSpPr>
        <p:spPr>
          <a:xfrm>
            <a:off x="3275251" y="2008014"/>
            <a:ext cx="1878902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수업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소개글입니다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학습 목표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준비물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유의사항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기타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AFA9C67E-9715-4ACD-98A6-201C25C0C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90" y="1703447"/>
            <a:ext cx="173740" cy="17374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43D5E3C6-4831-4508-BEB9-C1A4729A7CF5}"/>
              </a:ext>
            </a:extLst>
          </p:cNvPr>
          <p:cNvSpPr txBox="1"/>
          <p:nvPr/>
        </p:nvSpPr>
        <p:spPr>
          <a:xfrm>
            <a:off x="3356364" y="1707236"/>
            <a:ext cx="1726442" cy="1407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j-lt"/>
              </a:rPr>
              <a:t>2021-06-01 ~ 2021-07-01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CAE99B0-A50C-4EAF-A29A-962FE57EBCDC}"/>
              </a:ext>
            </a:extLst>
          </p:cNvPr>
          <p:cNvGrpSpPr/>
          <p:nvPr/>
        </p:nvGrpSpPr>
        <p:grpSpPr>
          <a:xfrm>
            <a:off x="3055975" y="3529757"/>
            <a:ext cx="2619593" cy="1728433"/>
            <a:chOff x="169327" y="2902237"/>
            <a:chExt cx="2619593" cy="1728433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101768-8D41-4E05-9DAB-F848B4E8BB8B}"/>
                </a:ext>
              </a:extLst>
            </p:cNvPr>
            <p:cNvSpPr/>
            <p:nvPr/>
          </p:nvSpPr>
          <p:spPr>
            <a:xfrm>
              <a:off x="169327" y="2902237"/>
              <a:ext cx="2619593" cy="1728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DA7001D5-0BB4-4584-A476-A7E525F76CC0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4" name="1/2 액자 173">
                <a:extLst>
                  <a:ext uri="{FF2B5EF4-FFF2-40B4-BE49-F238E27FC236}">
                    <a16:creationId xmlns:a16="http://schemas.microsoft.com/office/drawing/2014/main" id="{ED6D47B3-EFA6-4988-9ADE-3504653C10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30E0EC3-41A9-4DF2-B84E-B97606474DBD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유튜브 영상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3E154B7-3717-4ABB-AA2C-DBF3414E93EA}"/>
              </a:ext>
            </a:extLst>
          </p:cNvPr>
          <p:cNvGrpSpPr/>
          <p:nvPr/>
        </p:nvGrpSpPr>
        <p:grpSpPr>
          <a:xfrm>
            <a:off x="3055975" y="5294496"/>
            <a:ext cx="2619593" cy="800609"/>
            <a:chOff x="169327" y="2902237"/>
            <a:chExt cx="2619593" cy="80060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E4AA46D1-9F9A-4D48-ACFE-889A843DDC5C}"/>
                </a:ext>
              </a:extLst>
            </p:cNvPr>
            <p:cNvSpPr/>
            <p:nvPr/>
          </p:nvSpPr>
          <p:spPr>
            <a:xfrm>
              <a:off x="169327" y="2902237"/>
              <a:ext cx="2619593" cy="800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9CF8849-95B4-4ECB-8E32-F539EAFB1A31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79" name="1/2 액자 178">
                <a:extLst>
                  <a:ext uri="{FF2B5EF4-FFF2-40B4-BE49-F238E27FC236}">
                    <a16:creationId xmlns:a16="http://schemas.microsoft.com/office/drawing/2014/main" id="{F7AA8029-F0D4-4870-BB3A-D12DCE1D6CFD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3A1CCF5-A85C-441B-88B2-8BEDED8F6D7F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>
                    <a:latin typeface="+mj-lt"/>
                  </a:rPr>
                  <a:t>수업 관련 링크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E86B76E-1CB6-4F60-AEED-5E2B27E223F6}"/>
              </a:ext>
            </a:extLst>
          </p:cNvPr>
          <p:cNvSpPr/>
          <p:nvPr/>
        </p:nvSpPr>
        <p:spPr>
          <a:xfrm>
            <a:off x="3041688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실습 운동 시작하기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BA441-83A3-478A-9570-3854776DA0B4}"/>
              </a:ext>
            </a:extLst>
          </p:cNvPr>
          <p:cNvGrpSpPr/>
          <p:nvPr/>
        </p:nvGrpSpPr>
        <p:grpSpPr>
          <a:xfrm>
            <a:off x="3055976" y="3911409"/>
            <a:ext cx="2619592" cy="1138026"/>
            <a:chOff x="3243267" y="3950269"/>
            <a:chExt cx="1138026" cy="1138026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778D1062-E5D1-42C1-8EE5-5AEB4D2E3EC4}"/>
                </a:ext>
              </a:extLst>
            </p:cNvPr>
            <p:cNvSpPr/>
            <p:nvPr/>
          </p:nvSpPr>
          <p:spPr>
            <a:xfrm>
              <a:off x="3243267" y="3950269"/>
              <a:ext cx="1138026" cy="11380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19D3712-EA93-449D-8B71-66D256EF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014" y="3977211"/>
              <a:ext cx="1082013" cy="10841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0833CADA-F6B8-4A99-A946-11333A508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940" y="3977212"/>
              <a:ext cx="1086087" cy="1084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C8BF7C4-7CB0-4276-83EF-2D09AFCA9842}"/>
              </a:ext>
            </a:extLst>
          </p:cNvPr>
          <p:cNvGrpSpPr/>
          <p:nvPr/>
        </p:nvGrpSpPr>
        <p:grpSpPr>
          <a:xfrm>
            <a:off x="4253845" y="5136793"/>
            <a:ext cx="223855" cy="47584"/>
            <a:chOff x="2627421" y="6445739"/>
            <a:chExt cx="223855" cy="47584"/>
          </a:xfrm>
          <a:solidFill>
            <a:schemeClr val="bg1">
              <a:lumMod val="75000"/>
            </a:schemeClr>
          </a:solidFill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DCAC4FB-706C-4CB2-BFB5-E3558D075358}"/>
                </a:ext>
              </a:extLst>
            </p:cNvPr>
            <p:cNvSpPr/>
            <p:nvPr/>
          </p:nvSpPr>
          <p:spPr>
            <a:xfrm>
              <a:off x="2627421" y="6445739"/>
              <a:ext cx="47584" cy="475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2E93D9C8-9BD0-40D6-B9CB-A200E8DB5403}"/>
                </a:ext>
              </a:extLst>
            </p:cNvPr>
            <p:cNvSpPr/>
            <p:nvPr/>
          </p:nvSpPr>
          <p:spPr>
            <a:xfrm>
              <a:off x="2717634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B5C80D1-8F72-4FEF-A11E-57D9FFF91F5D}"/>
                </a:ext>
              </a:extLst>
            </p:cNvPr>
            <p:cNvSpPr/>
            <p:nvPr/>
          </p:nvSpPr>
          <p:spPr>
            <a:xfrm>
              <a:off x="2803692" y="6445739"/>
              <a:ext cx="47584" cy="47584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69BD3C3-2EDF-4ACD-BC90-A1A6A901ADD0}"/>
              </a:ext>
            </a:extLst>
          </p:cNvPr>
          <p:cNvSpPr/>
          <p:nvPr/>
        </p:nvSpPr>
        <p:spPr>
          <a:xfrm>
            <a:off x="3177215" y="5641877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E97943-8EE0-4204-B868-E38F61AE5C8A}"/>
              </a:ext>
            </a:extLst>
          </p:cNvPr>
          <p:cNvSpPr/>
          <p:nvPr/>
        </p:nvSpPr>
        <p:spPr>
          <a:xfrm>
            <a:off x="3177215" y="5860108"/>
            <a:ext cx="2360845" cy="1773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링크 이름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F24A5-CA1E-42FC-9D6F-DE362807B204}"/>
              </a:ext>
            </a:extLst>
          </p:cNvPr>
          <p:cNvGrpSpPr/>
          <p:nvPr/>
        </p:nvGrpSpPr>
        <p:grpSpPr>
          <a:xfrm>
            <a:off x="4003946" y="4219186"/>
            <a:ext cx="775392" cy="575207"/>
            <a:chOff x="6876678" y="2685953"/>
            <a:chExt cx="775392" cy="5752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9DE899C-10D6-4BA2-90E4-2F8CE0402DDB}"/>
                </a:ext>
              </a:extLst>
            </p:cNvPr>
            <p:cNvSpPr/>
            <p:nvPr/>
          </p:nvSpPr>
          <p:spPr>
            <a:xfrm>
              <a:off x="6876678" y="2685953"/>
              <a:ext cx="775392" cy="57520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678C039-7593-415D-BB8C-F22D19C55A96}"/>
                </a:ext>
              </a:extLst>
            </p:cNvPr>
            <p:cNvSpPr/>
            <p:nvPr/>
          </p:nvSpPr>
          <p:spPr>
            <a:xfrm rot="5400000">
              <a:off x="7117545" y="2846979"/>
              <a:ext cx="293659" cy="253154"/>
            </a:xfrm>
            <a:prstGeom prst="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40F5ED1E-6A98-42BC-9CC2-31E1CDB9742D}"/>
              </a:ext>
            </a:extLst>
          </p:cNvPr>
          <p:cNvGrpSpPr/>
          <p:nvPr/>
        </p:nvGrpSpPr>
        <p:grpSpPr>
          <a:xfrm>
            <a:off x="169327" y="4224969"/>
            <a:ext cx="2619593" cy="358928"/>
            <a:chOff x="169327" y="2902238"/>
            <a:chExt cx="2619593" cy="358928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BE50257-363C-4D87-93B6-94327B2B4BF4}"/>
                </a:ext>
              </a:extLst>
            </p:cNvPr>
            <p:cNvSpPr/>
            <p:nvPr/>
          </p:nvSpPr>
          <p:spPr>
            <a:xfrm>
              <a:off x="169327" y="2902238"/>
              <a:ext cx="2619593" cy="3589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575A3F0-9826-4136-AA55-CA950E9338C3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4" name="1/2 액자 193">
                <a:extLst>
                  <a:ext uri="{FF2B5EF4-FFF2-40B4-BE49-F238E27FC236}">
                    <a16:creationId xmlns:a16="http://schemas.microsoft.com/office/drawing/2014/main" id="{1DCF3EC4-B65C-4366-ACAB-95708B9AF872}"/>
                  </a:ext>
                </a:extLst>
              </p:cNvPr>
              <p:cNvSpPr/>
              <p:nvPr/>
            </p:nvSpPr>
            <p:spPr>
              <a:xfrm rot="81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F911A8E-6E70-43AA-8ED6-7DF849ADBD36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8691C90-4C3C-47BC-810F-D1BA007E1AD3}"/>
              </a:ext>
            </a:extLst>
          </p:cNvPr>
          <p:cNvGrpSpPr/>
          <p:nvPr/>
        </p:nvGrpSpPr>
        <p:grpSpPr>
          <a:xfrm>
            <a:off x="5954313" y="1570117"/>
            <a:ext cx="2619593" cy="757418"/>
            <a:chOff x="169327" y="2902238"/>
            <a:chExt cx="2619593" cy="75741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1E1D627-C992-4D37-9DDF-F4C3BA82398E}"/>
                </a:ext>
              </a:extLst>
            </p:cNvPr>
            <p:cNvSpPr/>
            <p:nvPr/>
          </p:nvSpPr>
          <p:spPr>
            <a:xfrm>
              <a:off x="169327" y="2902238"/>
              <a:ext cx="2619593" cy="757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dirty="0"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6EF23C1-DFA6-4301-BB53-F65D07D16FF7}"/>
                </a:ext>
              </a:extLst>
            </p:cNvPr>
            <p:cNvGrpSpPr/>
            <p:nvPr/>
          </p:nvGrpSpPr>
          <p:grpSpPr>
            <a:xfrm>
              <a:off x="279650" y="3004758"/>
              <a:ext cx="2412252" cy="153888"/>
              <a:chOff x="432916" y="2331067"/>
              <a:chExt cx="2412252" cy="153888"/>
            </a:xfrm>
          </p:grpSpPr>
          <p:sp>
            <p:nvSpPr>
              <p:cNvPr id="199" name="1/2 액자 198">
                <a:extLst>
                  <a:ext uri="{FF2B5EF4-FFF2-40B4-BE49-F238E27FC236}">
                    <a16:creationId xmlns:a16="http://schemas.microsoft.com/office/drawing/2014/main" id="{6ABBD0EF-BCDC-4843-A6DE-2996F8196088}"/>
                  </a:ext>
                </a:extLst>
              </p:cNvPr>
              <p:cNvSpPr/>
              <p:nvPr/>
            </p:nvSpPr>
            <p:spPr>
              <a:xfrm rot="18900000" flipH="1">
                <a:off x="2761066" y="2367415"/>
                <a:ext cx="84102" cy="84102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sz="1000" dirty="0">
                  <a:solidFill>
                    <a:schemeClr val="bg1">
                      <a:lumMod val="8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75DD1268-E3E6-4E3D-94D1-B9108A0451B7}"/>
                  </a:ext>
                </a:extLst>
              </p:cNvPr>
              <p:cNvSpPr txBox="1"/>
              <p:nvPr/>
            </p:nvSpPr>
            <p:spPr>
              <a:xfrm>
                <a:off x="432916" y="2331067"/>
                <a:ext cx="186485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과제</a:t>
                </a:r>
              </a:p>
            </p:txBody>
          </p:sp>
        </p:grp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444E63-C95B-43C9-89E9-078CB76B8FF0}"/>
              </a:ext>
            </a:extLst>
          </p:cNvPr>
          <p:cNvSpPr/>
          <p:nvPr/>
        </p:nvSpPr>
        <p:spPr>
          <a:xfrm>
            <a:off x="6064635" y="1925965"/>
            <a:ext cx="2310731" cy="3196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과제 입니다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3" name="사각형: 둥근 모서리 259">
            <a:extLst>
              <a:ext uri="{FF2B5EF4-FFF2-40B4-BE49-F238E27FC236}">
                <a16:creationId xmlns:a16="http://schemas.microsoft.com/office/drawing/2014/main" id="{8E438780-05EA-4237-B014-2FC76C65EEDC}"/>
              </a:ext>
            </a:extLst>
          </p:cNvPr>
          <p:cNvSpPr/>
          <p:nvPr/>
        </p:nvSpPr>
        <p:spPr>
          <a:xfrm>
            <a:off x="5134660" y="1702614"/>
            <a:ext cx="540742" cy="187690"/>
          </a:xfrm>
          <a:prstGeom prst="roundRect">
            <a:avLst>
              <a:gd name="adj" fmla="val 2108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운동 기록</a:t>
            </a:r>
          </a:p>
        </p:txBody>
      </p:sp>
      <p:sp>
        <p:nvSpPr>
          <p:cNvPr id="78" name="사각형: 둥근 모서리 259">
            <a:extLst>
              <a:ext uri="{FF2B5EF4-FFF2-40B4-BE49-F238E27FC236}">
                <a16:creationId xmlns:a16="http://schemas.microsoft.com/office/drawing/2014/main" id="{E4906712-D9CD-436C-BD85-CA7435630571}"/>
              </a:ext>
            </a:extLst>
          </p:cNvPr>
          <p:cNvSpPr/>
          <p:nvPr/>
        </p:nvSpPr>
        <p:spPr>
          <a:xfrm>
            <a:off x="5346368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graphicFrame>
        <p:nvGraphicFramePr>
          <p:cNvPr id="82" name="표 158">
            <a:extLst>
              <a:ext uri="{FF2B5EF4-FFF2-40B4-BE49-F238E27FC236}">
                <a16:creationId xmlns:a16="http://schemas.microsoft.com/office/drawing/2014/main" id="{3D355D7B-C3B3-4927-BD4F-1889A5369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31802"/>
              </p:ext>
            </p:extLst>
          </p:nvPr>
        </p:nvGraphicFramePr>
        <p:xfrm>
          <a:off x="8686113" y="898473"/>
          <a:ext cx="156624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실습 운동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운동 기록 페이지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(#10)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5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완료시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시청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미완시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11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동영상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링크 주소로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8695"/>
                  </a:ext>
                </a:extLst>
              </a:tr>
            </a:tbl>
          </a:graphicData>
        </a:graphic>
      </p:graphicFrame>
      <p:sp>
        <p:nvSpPr>
          <p:cNvPr id="83" name="타원 82">
            <a:extLst>
              <a:ext uri="{FF2B5EF4-FFF2-40B4-BE49-F238E27FC236}">
                <a16:creationId xmlns:a16="http://schemas.microsoft.com/office/drawing/2014/main" id="{E3A48ACB-A8D6-47CE-9033-A5DDFA8273AC}"/>
              </a:ext>
            </a:extLst>
          </p:cNvPr>
          <p:cNvSpPr/>
          <p:nvPr/>
        </p:nvSpPr>
        <p:spPr>
          <a:xfrm>
            <a:off x="2340174" y="298854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32F1585-EC25-4415-9117-B5470F92B0F1}"/>
              </a:ext>
            </a:extLst>
          </p:cNvPr>
          <p:cNvSpPr/>
          <p:nvPr/>
        </p:nvSpPr>
        <p:spPr>
          <a:xfrm>
            <a:off x="2340174" y="343183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8E4B54-6C0C-4740-82B1-9F033F3AF539}"/>
              </a:ext>
            </a:extLst>
          </p:cNvPr>
          <p:cNvSpPr/>
          <p:nvPr/>
        </p:nvSpPr>
        <p:spPr>
          <a:xfrm>
            <a:off x="2340174" y="388311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24B056-C216-4CF6-B2A7-0E727B74DA28}"/>
              </a:ext>
            </a:extLst>
          </p:cNvPr>
          <p:cNvSpPr/>
          <p:nvPr/>
        </p:nvSpPr>
        <p:spPr>
          <a:xfrm>
            <a:off x="2340174" y="4323558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BDDD368-2DF3-49FB-BDAD-2C64BC178000}"/>
              </a:ext>
            </a:extLst>
          </p:cNvPr>
          <p:cNvSpPr/>
          <p:nvPr/>
        </p:nvSpPr>
        <p:spPr>
          <a:xfrm>
            <a:off x="2340174" y="623699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F68A1A2-D33A-47DD-958F-E82D4D836F76}"/>
              </a:ext>
            </a:extLst>
          </p:cNvPr>
          <p:cNvSpPr/>
          <p:nvPr/>
        </p:nvSpPr>
        <p:spPr>
          <a:xfrm>
            <a:off x="5651490" y="170551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921E8AD-8B8F-41C0-9AE8-3DB69B291F35}"/>
              </a:ext>
            </a:extLst>
          </p:cNvPr>
          <p:cNvSpPr/>
          <p:nvPr/>
        </p:nvSpPr>
        <p:spPr>
          <a:xfrm>
            <a:off x="5553706" y="3228531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EECD170-9588-475C-BD34-ACCC70A6CA37}"/>
              </a:ext>
            </a:extLst>
          </p:cNvPr>
          <p:cNvSpPr/>
          <p:nvPr/>
        </p:nvSpPr>
        <p:spPr>
          <a:xfrm>
            <a:off x="5245902" y="4716735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사각형: 둥근 모서리 259">
            <a:extLst>
              <a:ext uri="{FF2B5EF4-FFF2-40B4-BE49-F238E27FC236}">
                <a16:creationId xmlns:a16="http://schemas.microsoft.com/office/drawing/2014/main" id="{53E77EE6-EA40-425B-9D00-AAD7E771BE44}"/>
              </a:ext>
            </a:extLst>
          </p:cNvPr>
          <p:cNvSpPr/>
          <p:nvPr/>
        </p:nvSpPr>
        <p:spPr>
          <a:xfrm>
            <a:off x="5691951" y="4855727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A3F3F09-1AE2-4BBB-ABD9-623BD784FB89}"/>
              </a:ext>
            </a:extLst>
          </p:cNvPr>
          <p:cNvSpPr/>
          <p:nvPr/>
        </p:nvSpPr>
        <p:spPr>
          <a:xfrm>
            <a:off x="4517745" y="505850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F392B03-1A5C-4FC2-8BB8-07A72F891730}"/>
              </a:ext>
            </a:extLst>
          </p:cNvPr>
          <p:cNvSpPr/>
          <p:nvPr/>
        </p:nvSpPr>
        <p:spPr>
          <a:xfrm>
            <a:off x="5286413" y="5723869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3BD44C-AF7A-485B-ACEC-F28264E5C5E9}"/>
              </a:ext>
            </a:extLst>
          </p:cNvPr>
          <p:cNvSpPr/>
          <p:nvPr/>
        </p:nvSpPr>
        <p:spPr>
          <a:xfrm>
            <a:off x="3605574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11B4EC-AB60-4A2E-A044-30A0F6CA5E72}"/>
              </a:ext>
            </a:extLst>
          </p:cNvPr>
          <p:cNvSpPr/>
          <p:nvPr/>
        </p:nvSpPr>
        <p:spPr>
          <a:xfrm>
            <a:off x="708212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DA2311CB-FA2D-44D6-AF7A-5BC78E419D65}"/>
              </a:ext>
            </a:extLst>
          </p:cNvPr>
          <p:cNvSpPr/>
          <p:nvPr/>
        </p:nvSpPr>
        <p:spPr>
          <a:xfrm>
            <a:off x="6616119" y="661505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기존 디자인과 동일</a:t>
            </a:r>
          </a:p>
        </p:txBody>
      </p:sp>
    </p:spTree>
    <p:extLst>
      <p:ext uri="{BB962C8B-B14F-4D97-AF65-F5344CB8AC3E}">
        <p14:creationId xmlns:p14="http://schemas.microsoft.com/office/powerpoint/2010/main" val="47455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3332105-25C0-4CFA-9930-7266DD5298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6F0992A-D8CF-4610-A4B8-614F740DF6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EF3C723-9029-4D0A-84BF-CC903D233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실습 운동</a:t>
            </a:r>
            <a:r>
              <a:rPr lang="en-US" altLang="ko-KR" dirty="0"/>
              <a:t>/</a:t>
            </a:r>
            <a:r>
              <a:rPr lang="ko-KR" altLang="en-US" dirty="0"/>
              <a:t>동작 기능</a:t>
            </a:r>
            <a:r>
              <a:rPr lang="en-US" altLang="ko-KR" dirty="0"/>
              <a:t>1/</a:t>
            </a:r>
            <a:r>
              <a:rPr lang="ko-KR" altLang="en-US" dirty="0"/>
              <a:t>동작 기능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7DB4B3-1DDE-4C1C-AF2C-049688148563}"/>
              </a:ext>
            </a:extLst>
          </p:cNvPr>
          <p:cNvGrpSpPr/>
          <p:nvPr/>
        </p:nvGrpSpPr>
        <p:grpSpPr>
          <a:xfrm>
            <a:off x="242706" y="2196455"/>
            <a:ext cx="2464981" cy="864095"/>
            <a:chOff x="242706" y="2196455"/>
            <a:chExt cx="2464981" cy="86409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876B300-9DAF-48A4-8C2C-BD3F54F06108}"/>
                </a:ext>
              </a:extLst>
            </p:cNvPr>
            <p:cNvSpPr/>
            <p:nvPr/>
          </p:nvSpPr>
          <p:spPr>
            <a:xfrm>
              <a:off x="242706" y="2196455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스쿼트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C865A-E00D-4C59-88B4-52A744C24D7A}"/>
                </a:ext>
              </a:extLst>
            </p:cNvPr>
            <p:cNvSpPr txBox="1"/>
            <p:nvPr/>
          </p:nvSpPr>
          <p:spPr>
            <a:xfrm>
              <a:off x="1744072" y="2628503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소요시간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D4C3A-D652-41C1-91E3-7C14768C480D}"/>
                </a:ext>
              </a:extLst>
            </p:cNvPr>
            <p:cNvSpPr txBox="1"/>
            <p:nvPr/>
          </p:nvSpPr>
          <p:spPr>
            <a:xfrm>
              <a:off x="659524" y="2628503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6983113-0168-4D99-B6DF-931F5F509579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2708069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9FC70-AE28-42CF-91D8-C30DE4CFDEAF}"/>
              </a:ext>
            </a:extLst>
          </p:cNvPr>
          <p:cNvGrpSpPr/>
          <p:nvPr/>
        </p:nvGrpSpPr>
        <p:grpSpPr>
          <a:xfrm>
            <a:off x="242706" y="3204567"/>
            <a:ext cx="2464981" cy="864095"/>
            <a:chOff x="242706" y="3204567"/>
            <a:chExt cx="2464981" cy="86409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30E346B-B5DC-458E-8A2B-306B8B6AAB41}"/>
                </a:ext>
              </a:extLst>
            </p:cNvPr>
            <p:cNvSpPr/>
            <p:nvPr/>
          </p:nvSpPr>
          <p:spPr>
            <a:xfrm>
              <a:off x="242706" y="3204567"/>
              <a:ext cx="2464981" cy="864095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ysClr val="windowText" lastClr="000000"/>
                  </a:solidFill>
                  <a:latin typeface="+mj-lt"/>
                </a:rPr>
                <a:t>런지</a:t>
              </a:r>
              <a:endParaRPr lang="en-US" altLang="ko-KR" sz="1400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198E4-D879-4D9E-B82E-51B82F173832}"/>
                </a:ext>
              </a:extLst>
            </p:cNvPr>
            <p:cNvSpPr txBox="1"/>
            <p:nvPr/>
          </p:nvSpPr>
          <p:spPr>
            <a:xfrm>
              <a:off x="1744072" y="3636615"/>
              <a:ext cx="69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소요시간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C3CA7C-588D-464C-8A77-6FCEDC57A4F7}"/>
                </a:ext>
              </a:extLst>
            </p:cNvPr>
            <p:cNvSpPr txBox="1"/>
            <p:nvPr/>
          </p:nvSpPr>
          <p:spPr>
            <a:xfrm>
              <a:off x="659524" y="3636615"/>
              <a:ext cx="475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횟수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00</a:t>
              </a:r>
              <a:r>
                <a:rPr lang="ko-KR" altLang="en-US" sz="1000" dirty="0"/>
                <a:t>개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BC880A5-24F1-451D-9F2F-B72966955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196" y="3716181"/>
              <a:ext cx="0" cy="22195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58686B-10EC-44FD-90F9-CDE3259584F3}"/>
              </a:ext>
            </a:extLst>
          </p:cNvPr>
          <p:cNvSpPr txBox="1"/>
          <p:nvPr/>
        </p:nvSpPr>
        <p:spPr>
          <a:xfrm>
            <a:off x="534493" y="1404367"/>
            <a:ext cx="117831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b="1" dirty="0">
                <a:latin typeface="+mj-lt"/>
                <a:ea typeface="+mj-ea"/>
              </a:rPr>
              <a:t>실습 운동</a:t>
            </a:r>
            <a:endParaRPr lang="ko-KR" altLang="en-US" sz="1600" b="1" dirty="0">
              <a:latin typeface="+mj-lt"/>
              <a:ea typeface="+mj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A5C0F-B5D5-4DC3-8452-BE5B8E38EAE6}"/>
              </a:ext>
            </a:extLst>
          </p:cNvPr>
          <p:cNvCxnSpPr>
            <a:cxnSpLocks/>
          </p:cNvCxnSpPr>
          <p:nvPr/>
        </p:nvCxnSpPr>
        <p:spPr>
          <a:xfrm flipH="1">
            <a:off x="290568" y="1489005"/>
            <a:ext cx="1533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E04FA-F0B5-4175-9A07-C107A732011E}"/>
              </a:ext>
            </a:extLst>
          </p:cNvPr>
          <p:cNvSpPr/>
          <p:nvPr/>
        </p:nvSpPr>
        <p:spPr>
          <a:xfrm>
            <a:off x="155040" y="6156896"/>
            <a:ext cx="2647691" cy="35081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전체 루틴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3047A4-4BB0-45DB-A0B4-45CBCA071A05}"/>
              </a:ext>
            </a:extLst>
          </p:cNvPr>
          <p:cNvSpPr/>
          <p:nvPr/>
        </p:nvSpPr>
        <p:spPr>
          <a:xfrm>
            <a:off x="5727846" y="1126838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3FF4E-DA79-4B9D-AA69-01A737EF8C28}"/>
              </a:ext>
            </a:extLst>
          </p:cNvPr>
          <p:cNvSpPr/>
          <p:nvPr/>
        </p:nvSpPr>
        <p:spPr>
          <a:xfrm>
            <a:off x="3104719" y="1126838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435C3-90A5-4154-96BB-4BBC83B6151F}"/>
              </a:ext>
            </a:extLst>
          </p:cNvPr>
          <p:cNvSpPr txBox="1"/>
          <p:nvPr/>
        </p:nvSpPr>
        <p:spPr>
          <a:xfrm>
            <a:off x="3932938" y="2990423"/>
            <a:ext cx="3510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준비가 끝났으면 머리 위로 </a:t>
            </a:r>
            <a:endParaRPr lang="en-US" altLang="ko-KR" dirty="0"/>
          </a:p>
          <a:p>
            <a:pPr algn="ctr"/>
            <a:r>
              <a:rPr lang="ko-KR" altLang="en-US" dirty="0"/>
              <a:t>동그라미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)</a:t>
            </a:r>
            <a:r>
              <a:rPr lang="ko-KR" altLang="en-US" dirty="0"/>
              <a:t>을 그려주세요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68C25-EEBE-4F58-8CF4-F3936C0DFDE1}"/>
              </a:ext>
            </a:extLst>
          </p:cNvPr>
          <p:cNvSpPr/>
          <p:nvPr/>
        </p:nvSpPr>
        <p:spPr>
          <a:xfrm>
            <a:off x="5727846" y="4131435"/>
            <a:ext cx="255392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내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25A20-9076-4E21-8D3B-33A869C16688}"/>
              </a:ext>
            </a:extLst>
          </p:cNvPr>
          <p:cNvSpPr/>
          <p:nvPr/>
        </p:nvSpPr>
        <p:spPr>
          <a:xfrm>
            <a:off x="3104719" y="4131435"/>
            <a:ext cx="2595418" cy="26255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가이드 영상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0612D-94A2-4ABE-A665-51C69F6C75B8}"/>
              </a:ext>
            </a:extLst>
          </p:cNvPr>
          <p:cNvSpPr txBox="1"/>
          <p:nvPr/>
        </p:nvSpPr>
        <p:spPr>
          <a:xfrm>
            <a:off x="3351910" y="6012879"/>
            <a:ext cx="4672800" cy="69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잠시 쉬어 갈게요</a:t>
            </a:r>
            <a:r>
              <a:rPr lang="en-US" altLang="ko-KR" dirty="0"/>
              <a:t>! </a:t>
            </a:r>
            <a:r>
              <a:rPr lang="ko-KR" altLang="en-US" dirty="0"/>
              <a:t>준비가 끝나면 머리 위로 동그라미</a:t>
            </a:r>
            <a:r>
              <a:rPr lang="en-US" altLang="ko-KR" dirty="0"/>
              <a:t>(</a:t>
            </a:r>
            <a:r>
              <a:rPr lang="ko-KR" altLang="en-US" dirty="0"/>
              <a:t>온</a:t>
            </a:r>
            <a:r>
              <a:rPr lang="en-US" altLang="ko-KR" dirty="0"/>
              <a:t>)</a:t>
            </a:r>
            <a:r>
              <a:rPr lang="ko-KR" altLang="en-US" dirty="0"/>
              <a:t>을 그려주세요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1" name="사각형: 둥근 모서리 259">
            <a:extLst>
              <a:ext uri="{FF2B5EF4-FFF2-40B4-BE49-F238E27FC236}">
                <a16:creationId xmlns:a16="http://schemas.microsoft.com/office/drawing/2014/main" id="{C470F23D-2912-4C97-AB37-9608DEA36C9E}"/>
              </a:ext>
            </a:extLst>
          </p:cNvPr>
          <p:cNvSpPr/>
          <p:nvPr/>
        </p:nvSpPr>
        <p:spPr>
          <a:xfrm>
            <a:off x="2358015" y="2242124"/>
            <a:ext cx="301198" cy="155115"/>
          </a:xfrm>
          <a:prstGeom prst="roundRect">
            <a:avLst>
              <a:gd name="adj" fmla="val 21086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lt"/>
              </a:rPr>
              <a:t>완료</a:t>
            </a:r>
          </a:p>
        </p:txBody>
      </p:sp>
      <p:sp>
        <p:nvSpPr>
          <p:cNvPr id="32" name="사각형: 둥근 모서리 259">
            <a:extLst>
              <a:ext uri="{FF2B5EF4-FFF2-40B4-BE49-F238E27FC236}">
                <a16:creationId xmlns:a16="http://schemas.microsoft.com/office/drawing/2014/main" id="{8606F3D5-4D2F-42CF-8AB0-B12B409EB388}"/>
              </a:ext>
            </a:extLst>
          </p:cNvPr>
          <p:cNvSpPr/>
          <p:nvPr/>
        </p:nvSpPr>
        <p:spPr>
          <a:xfrm>
            <a:off x="2298646" y="3255650"/>
            <a:ext cx="364450" cy="155115"/>
          </a:xfrm>
          <a:prstGeom prst="roundRect">
            <a:avLst>
              <a:gd name="adj" fmla="val 21086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  <a:latin typeface="+mj-lt"/>
              </a:rPr>
              <a:t>미완료</a:t>
            </a:r>
            <a:endParaRPr lang="ko-KR" alt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68B90F-9A67-4145-B4EB-5AA8EF0E7584}"/>
              </a:ext>
            </a:extLst>
          </p:cNvPr>
          <p:cNvSpPr/>
          <p:nvPr/>
        </p:nvSpPr>
        <p:spPr>
          <a:xfrm>
            <a:off x="5243917" y="5678777"/>
            <a:ext cx="1080120" cy="2635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+mj-lt"/>
              </a:rPr>
              <a:t>  다시하기</a:t>
            </a:r>
          </a:p>
        </p:txBody>
      </p:sp>
      <p:sp>
        <p:nvSpPr>
          <p:cNvPr id="34" name="화살표: 원형 12">
            <a:extLst>
              <a:ext uri="{FF2B5EF4-FFF2-40B4-BE49-F238E27FC236}">
                <a16:creationId xmlns:a16="http://schemas.microsoft.com/office/drawing/2014/main" id="{F9B6660E-A022-4CD1-8E67-27100FB451EB}"/>
              </a:ext>
            </a:extLst>
          </p:cNvPr>
          <p:cNvSpPr/>
          <p:nvPr/>
        </p:nvSpPr>
        <p:spPr>
          <a:xfrm>
            <a:off x="5315925" y="5708462"/>
            <a:ext cx="173720" cy="173720"/>
          </a:xfrm>
          <a:prstGeom prst="circularArrow">
            <a:avLst>
              <a:gd name="adj1" fmla="val 8960"/>
              <a:gd name="adj2" fmla="val 962270"/>
              <a:gd name="adj3" fmla="val 20429866"/>
              <a:gd name="adj4" fmla="val 1583026"/>
              <a:gd name="adj5" fmla="val 14375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graphicFrame>
        <p:nvGraphicFramePr>
          <p:cNvPr id="35" name="표 158">
            <a:extLst>
              <a:ext uri="{FF2B5EF4-FFF2-40B4-BE49-F238E27FC236}">
                <a16:creationId xmlns:a16="http://schemas.microsoft.com/office/drawing/2014/main" id="{867F70A2-7A32-4B97-A2DE-0A1ADAD8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53119"/>
              </p:ext>
            </p:extLst>
          </p:nvPr>
        </p:nvGraphicFramePr>
        <p:xfrm>
          <a:off x="8686113" y="898473"/>
          <a:ext cx="156624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49">
                  <a:extLst>
                    <a:ext uri="{9D8B030D-6E8A-4147-A177-3AD203B41FA5}">
                      <a16:colId xmlns:a16="http://schemas.microsoft.com/office/drawing/2014/main" val="3683532086"/>
                    </a:ext>
                  </a:extLst>
                </a:gridCol>
                <a:gridCol w="1231000">
                  <a:extLst>
                    <a:ext uri="{9D8B030D-6E8A-4147-A177-3AD203B41FA5}">
                      <a16:colId xmlns:a16="http://schemas.microsoft.com/office/drawing/2014/main" val="2085041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동작을 수행했을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동작을 수행하지 않았을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&lt;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0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동작 기능 페이지로 이동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동작만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3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등록된 모든 동작 기능을 연속으로 시작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동작 연속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6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동작 리플레이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5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35771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67632DCF-C562-4D93-8CA0-F1C448CD027D}"/>
              </a:ext>
            </a:extLst>
          </p:cNvPr>
          <p:cNvSpPr/>
          <p:nvPr/>
        </p:nvSpPr>
        <p:spPr>
          <a:xfrm>
            <a:off x="2391311" y="2206474"/>
            <a:ext cx="236895" cy="23689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100">
            <a:extLst>
              <a:ext uri="{FF2B5EF4-FFF2-40B4-BE49-F238E27FC236}">
                <a16:creationId xmlns:a16="http://schemas.microsoft.com/office/drawing/2014/main" id="{31688EE7-8056-4192-A3CF-7E38915773DB}"/>
              </a:ext>
            </a:extLst>
          </p:cNvPr>
          <p:cNvSpPr/>
          <p:nvPr/>
        </p:nvSpPr>
        <p:spPr>
          <a:xfrm>
            <a:off x="268534" y="2187219"/>
            <a:ext cx="2426312" cy="910826"/>
          </a:xfrm>
          <a:prstGeom prst="roundRect">
            <a:avLst>
              <a:gd name="adj" fmla="val 6769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523163-D82E-482B-9B03-0EEF4671EE83}"/>
              </a:ext>
            </a:extLst>
          </p:cNvPr>
          <p:cNvSpPr/>
          <p:nvPr/>
        </p:nvSpPr>
        <p:spPr>
          <a:xfrm>
            <a:off x="205342" y="2124447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38ECB-F48B-4A0B-AAF6-D82FD8842995}"/>
              </a:ext>
            </a:extLst>
          </p:cNvPr>
          <p:cNvSpPr/>
          <p:nvPr/>
        </p:nvSpPr>
        <p:spPr>
          <a:xfrm>
            <a:off x="2466367" y="6239072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CEF3502-A7D6-4867-93CE-D4C935286A89}"/>
              </a:ext>
            </a:extLst>
          </p:cNvPr>
          <p:cNvSpPr/>
          <p:nvPr/>
        </p:nvSpPr>
        <p:spPr>
          <a:xfrm>
            <a:off x="6161130" y="5700014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4493E7-84BA-4B4B-BB64-6D3F07200982}"/>
              </a:ext>
            </a:extLst>
          </p:cNvPr>
          <p:cNvSpPr/>
          <p:nvPr/>
        </p:nvSpPr>
        <p:spPr>
          <a:xfrm>
            <a:off x="2609314" y="2224163"/>
            <a:ext cx="190616" cy="19061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A7F294-128E-46FB-AB5B-287FC5DC4941}"/>
              </a:ext>
            </a:extLst>
          </p:cNvPr>
          <p:cNvSpPr/>
          <p:nvPr/>
        </p:nvSpPr>
        <p:spPr>
          <a:xfrm>
            <a:off x="4911865" y="663356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8184588-D460-46DC-BCFA-765EBC2BAA29}"/>
              </a:ext>
            </a:extLst>
          </p:cNvPr>
          <p:cNvSpPr/>
          <p:nvPr/>
        </p:nvSpPr>
        <p:spPr>
          <a:xfrm>
            <a:off x="726053" y="663356"/>
            <a:ext cx="1631962" cy="360277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디자인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4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1000" dirty="0">
            <a:solidFill>
              <a:schemeClr val="bg1">
                <a:lumMod val="85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54841</TotalTime>
  <Words>3315</Words>
  <Application>Microsoft Office PowerPoint</Application>
  <PresentationFormat>사용자 지정</PresentationFormat>
  <Paragraphs>1068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mhha</dc:creator>
  <cp:lastModifiedBy>조 성훈</cp:lastModifiedBy>
  <cp:revision>5946</cp:revision>
  <cp:lastPrinted>2018-06-18T03:13:37Z</cp:lastPrinted>
  <dcterms:created xsi:type="dcterms:W3CDTF">2014-12-12T01:59:47Z</dcterms:created>
  <dcterms:modified xsi:type="dcterms:W3CDTF">2021-07-08T05:50:09Z</dcterms:modified>
</cp:coreProperties>
</file>