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71" r:id="rId10"/>
    <p:sldId id="265" r:id="rId11"/>
    <p:sldId id="264" r:id="rId12"/>
    <p:sldId id="267" r:id="rId13"/>
    <p:sldId id="268" r:id="rId14"/>
    <p:sldId id="266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어플리케이션(안드로이드/IOS)" id="{E2F2924E-3F4A-42DD-A859-EE622C4BA74C}">
          <p14:sldIdLst>
            <p14:sldId id="256"/>
            <p14:sldId id="257"/>
            <p14:sldId id="259"/>
            <p14:sldId id="261"/>
            <p14:sldId id="260"/>
            <p14:sldId id="262"/>
            <p14:sldId id="258"/>
            <p14:sldId id="263"/>
            <p14:sldId id="271"/>
          </p14:sldIdLst>
        </p14:section>
        <p14:section name="웹서비스" id="{C0046BC6-2A2A-4C69-A768-1BA209762EA5}">
          <p14:sldIdLst>
            <p14:sldId id="265"/>
            <p14:sldId id="264"/>
            <p14:sldId id="267"/>
            <p14:sldId id="268"/>
            <p14:sldId id="266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6F6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9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6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1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D52-A030-436F-8540-D5D56B025DF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DA73-EF2E-4DB8-A9BA-6855E1AE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" y="492369"/>
            <a:ext cx="2156314" cy="4791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6" y="657225"/>
            <a:ext cx="2156314" cy="47918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072912" y="657225"/>
            <a:ext cx="2136530" cy="4626952"/>
            <a:chOff x="3688374" y="657225"/>
            <a:chExt cx="2136530" cy="462695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7" b="72431"/>
            <a:stretch/>
          </p:blipFill>
          <p:spPr>
            <a:xfrm>
              <a:off x="3688374" y="657225"/>
              <a:ext cx="2136530" cy="1321045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3885102" y="2360734"/>
              <a:ext cx="1828800" cy="329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카카오로 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85102" y="2829658"/>
              <a:ext cx="1828800" cy="329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네이버로 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85102" y="3298582"/>
              <a:ext cx="1828800" cy="329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Google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로 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885102" y="3767506"/>
              <a:ext cx="1828800" cy="3297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아이디로 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5102" y="4633546"/>
              <a:ext cx="173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로그인 시 </a:t>
              </a:r>
              <a:r>
                <a:rPr lang="ko-KR" altLang="en-US" sz="800" u="sng" smtClean="0"/>
                <a:t>서비스 이용약관 및 개인정보처리방침</a:t>
              </a:r>
              <a:r>
                <a:rPr lang="ko-KR" altLang="en-US" sz="800" smtClean="0"/>
                <a:t>에 동의한 것으로 간주됩니다</a:t>
              </a:r>
              <a:r>
                <a:rPr lang="en-US" altLang="ko-KR" sz="800" smtClean="0"/>
                <a:t>.</a:t>
              </a:r>
              <a:endParaRPr lang="ko-KR" altLang="en-US" sz="8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8374" y="657225"/>
              <a:ext cx="2136530" cy="462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꺾인 연결선 13"/>
          <p:cNvCxnSpPr>
            <a:stCxn id="7" idx="3"/>
            <a:endCxn id="3" idx="1"/>
          </p:cNvCxnSpPr>
          <p:nvPr/>
        </p:nvCxnSpPr>
        <p:spPr>
          <a:xfrm flipV="1">
            <a:off x="5098440" y="3053129"/>
            <a:ext cx="1546346" cy="879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6200000" flipH="1">
            <a:off x="793967" y="4433982"/>
            <a:ext cx="2710956" cy="1134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8894" y="6251331"/>
            <a:ext cx="198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버튼 디자인은 이런 식으로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7221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141410" y="263767"/>
            <a:ext cx="1704975" cy="53002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017" y="1090246"/>
            <a:ext cx="133643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7054" y="1090246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통합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310663" y="2101391"/>
            <a:ext cx="1336430" cy="27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7523" y="2243930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통합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228602" y="3146954"/>
            <a:ext cx="1336430" cy="27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/>
          <p:nvPr/>
        </p:nvCxnSpPr>
        <p:spPr>
          <a:xfrm>
            <a:off x="1647093" y="2237658"/>
            <a:ext cx="604472" cy="3492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1545252" y="2586885"/>
            <a:ext cx="706311" cy="69633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8602" y="3671711"/>
            <a:ext cx="1336430" cy="27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47093" y="3664660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숨김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5194060" y="762195"/>
            <a:ext cx="2286000" cy="430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수업 준비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4059" y="3119654"/>
            <a:ext cx="2286000" cy="430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기타 메뉴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94060" y="1972056"/>
            <a:ext cx="2286000" cy="430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수업 진행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4060" y="1212089"/>
            <a:ext cx="256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수업 생성</a:t>
            </a:r>
            <a:r>
              <a:rPr lang="en-US" altLang="ko-KR" smtClean="0"/>
              <a:t>/</a:t>
            </a:r>
            <a:r>
              <a:rPr lang="ko-KR" altLang="en-US" smtClean="0"/>
              <a:t>관리</a:t>
            </a:r>
            <a:endParaRPr lang="en-US" altLang="ko-KR" smtClean="0"/>
          </a:p>
          <a:p>
            <a:r>
              <a:rPr lang="ko-KR" altLang="en-US" smtClean="0"/>
              <a:t>학생 관리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94059" y="2428596"/>
            <a:ext cx="256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수업 진행 관리</a:t>
            </a:r>
            <a:endParaRPr lang="en-US" altLang="ko-KR" smtClean="0"/>
          </a:p>
          <a:p>
            <a:r>
              <a:rPr lang="ko-KR" altLang="en-US" smtClean="0"/>
              <a:t>학급별 게시판</a:t>
            </a:r>
            <a:endParaRPr lang="en-US" altLang="ko-KR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94058" y="3611336"/>
            <a:ext cx="256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공지사항</a:t>
            </a:r>
            <a:endParaRPr lang="en-US" altLang="ko-KR" smtClean="0"/>
          </a:p>
          <a:p>
            <a:r>
              <a:rPr lang="en-US" altLang="ko-KR" smtClean="0"/>
              <a:t>FAQ</a:t>
            </a:r>
          </a:p>
          <a:p>
            <a:r>
              <a:rPr lang="en-US" altLang="ko-KR" smtClean="0"/>
              <a:t>1:1 </a:t>
            </a:r>
            <a:r>
              <a:rPr lang="ko-KR" altLang="en-US" smtClean="0"/>
              <a:t>문의</a:t>
            </a:r>
            <a:endParaRPr lang="en-US" altLang="ko-KR" smtClean="0"/>
          </a:p>
        </p:txBody>
      </p:sp>
      <p:sp>
        <p:nvSpPr>
          <p:cNvPr id="10" name="오른쪽 화살표 9"/>
          <p:cNvSpPr/>
          <p:nvPr/>
        </p:nvSpPr>
        <p:spPr>
          <a:xfrm>
            <a:off x="3511428" y="3146954"/>
            <a:ext cx="888023" cy="110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6" idx="3"/>
          </p:cNvCxnSpPr>
          <p:nvPr/>
        </p:nvCxnSpPr>
        <p:spPr>
          <a:xfrm>
            <a:off x="2487492" y="1274912"/>
            <a:ext cx="2706566" cy="7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716822" y="2382857"/>
            <a:ext cx="2477236" cy="225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6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4" y="3196241"/>
            <a:ext cx="7648942" cy="53003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4" y="751036"/>
            <a:ext cx="7854867" cy="192169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119445" y="1007546"/>
            <a:ext cx="1793631" cy="430823"/>
          </a:xfrm>
          <a:prstGeom prst="rect">
            <a:avLst/>
          </a:prstGeom>
          <a:solidFill>
            <a:srgbClr val="EFEFE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4" y="2747477"/>
            <a:ext cx="7421272" cy="468008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940777" y="2839376"/>
            <a:ext cx="2004646" cy="282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40777" y="2840928"/>
            <a:ext cx="14847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u="sng">
                <a:solidFill>
                  <a:srgbClr val="4676F6"/>
                </a:solidFill>
              </a:rPr>
              <a:t>1</a:t>
            </a:r>
            <a:r>
              <a:rPr lang="ko-KR" altLang="en-US" sz="1100" u="sng">
                <a:solidFill>
                  <a:srgbClr val="4676F6"/>
                </a:solidFill>
              </a:rPr>
              <a:t>학년 </a:t>
            </a:r>
            <a:r>
              <a:rPr lang="en-US" altLang="ko-KR" sz="1100" u="sng">
                <a:solidFill>
                  <a:srgbClr val="4676F6"/>
                </a:solidFill>
              </a:rPr>
              <a:t>1</a:t>
            </a:r>
            <a:r>
              <a:rPr lang="ko-KR" altLang="en-US" sz="1100" u="sng">
                <a:solidFill>
                  <a:srgbClr val="4676F6"/>
                </a:solidFill>
              </a:rPr>
              <a:t>반 </a:t>
            </a:r>
            <a:r>
              <a:rPr lang="en-US" altLang="ko-KR" sz="1100" u="sng">
                <a:solidFill>
                  <a:srgbClr val="4676F6"/>
                </a:solidFill>
              </a:rPr>
              <a:t>1</a:t>
            </a:r>
            <a:r>
              <a:rPr lang="ko-KR" altLang="en-US" sz="1100" u="sng">
                <a:solidFill>
                  <a:srgbClr val="4676F6"/>
                </a:solidFill>
              </a:rPr>
              <a:t>학기 수업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31073" y="2830716"/>
            <a:ext cx="1028700" cy="244319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초대 코드 복사</a:t>
            </a:r>
            <a:endParaRPr lang="ko-KR" altLang="en-US" sz="90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rcRect l="54660" t="63619" r="40901" b="26385"/>
          <a:stretch/>
        </p:blipFill>
        <p:spPr>
          <a:xfrm>
            <a:off x="3459773" y="2811708"/>
            <a:ext cx="303766" cy="33802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77170" y="5356301"/>
            <a:ext cx="631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1. [</a:t>
            </a:r>
            <a:r>
              <a:rPr lang="ko-KR" altLang="en-US" sz="1200" b="1" smtClean="0"/>
              <a:t>자동완성</a:t>
            </a:r>
            <a:r>
              <a:rPr lang="en-US" altLang="ko-KR" sz="1200" b="1" smtClean="0"/>
              <a:t>]</a:t>
            </a:r>
            <a:r>
              <a:rPr lang="ko-KR" altLang="en-US" sz="1200" b="1" smtClean="0"/>
              <a:t>값으로 신규 생성</a:t>
            </a:r>
            <a:endParaRPr lang="en-US" altLang="ko-KR" sz="1200" b="1" smtClean="0"/>
          </a:p>
          <a:p>
            <a:r>
              <a:rPr lang="en-US" altLang="ko-KR" sz="1200" b="1" smtClean="0"/>
              <a:t>2. </a:t>
            </a:r>
            <a:r>
              <a:rPr lang="ko-KR" altLang="en-US" sz="1200" b="1" smtClean="0"/>
              <a:t>제목은 순차적으로 생성</a:t>
            </a:r>
            <a:endParaRPr lang="en-US" altLang="ko-KR" sz="1200" b="1" smtClean="0"/>
          </a:p>
          <a:p>
            <a:r>
              <a:rPr lang="en-US" altLang="ko-KR" sz="1200"/>
              <a:t>EX)</a:t>
            </a:r>
          </a:p>
          <a:p>
            <a:r>
              <a:rPr lang="en-US" altLang="ko-KR" sz="1200"/>
              <a:t>1</a:t>
            </a:r>
            <a:r>
              <a:rPr lang="ko-KR" altLang="en-US" sz="1200"/>
              <a:t>학년 </a:t>
            </a:r>
            <a:r>
              <a:rPr lang="en-US" altLang="ko-KR" sz="1200"/>
              <a:t>2</a:t>
            </a:r>
            <a:r>
              <a:rPr lang="ko-KR" altLang="en-US" sz="1200"/>
              <a:t>반 </a:t>
            </a:r>
            <a:r>
              <a:rPr lang="en-US" altLang="ko-KR" sz="1200"/>
              <a:t>1</a:t>
            </a:r>
            <a:r>
              <a:rPr lang="ko-KR" altLang="en-US" sz="1200"/>
              <a:t>학기 수업</a:t>
            </a:r>
            <a:endParaRPr lang="en-US" altLang="ko-KR" sz="1200"/>
          </a:p>
          <a:p>
            <a:r>
              <a:rPr lang="en-US" altLang="ko-KR" sz="1200"/>
              <a:t>1</a:t>
            </a:r>
            <a:r>
              <a:rPr lang="ko-KR" altLang="en-US" sz="1200"/>
              <a:t>학년 </a:t>
            </a:r>
            <a:r>
              <a:rPr lang="en-US" altLang="ko-KR" sz="1200"/>
              <a:t>3</a:t>
            </a:r>
            <a:r>
              <a:rPr lang="ko-KR" altLang="en-US" sz="1200"/>
              <a:t>반 </a:t>
            </a:r>
            <a:r>
              <a:rPr lang="en-US" altLang="ko-KR" sz="1200"/>
              <a:t>1</a:t>
            </a:r>
            <a:r>
              <a:rPr lang="ko-KR" altLang="en-US" sz="1200"/>
              <a:t>학기 수업</a:t>
            </a:r>
            <a:endParaRPr lang="en-US" altLang="ko-KR" sz="1200"/>
          </a:p>
          <a:p>
            <a:r>
              <a:rPr lang="en-US" altLang="ko-KR" sz="1200"/>
              <a:t>.........</a:t>
            </a:r>
            <a:endParaRPr lang="ko-KR" altLang="en-US" sz="1200"/>
          </a:p>
          <a:p>
            <a:endParaRPr lang="en-US" altLang="ko-KR" smtClean="0"/>
          </a:p>
          <a:p>
            <a:endParaRPr lang="ko-KR" altLang="en-US"/>
          </a:p>
        </p:txBody>
      </p:sp>
      <p:cxnSp>
        <p:nvCxnSpPr>
          <p:cNvPr id="67" name="꺾인 연결선 66"/>
          <p:cNvCxnSpPr/>
          <p:nvPr/>
        </p:nvCxnSpPr>
        <p:spPr>
          <a:xfrm rot="16200000" flipH="1">
            <a:off x="395258" y="4096820"/>
            <a:ext cx="1759252" cy="6682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6200000" flipH="1">
            <a:off x="6366005" y="3553739"/>
            <a:ext cx="1759252" cy="6682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7709" y="4976446"/>
            <a:ext cx="26376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제목만 신규 생성과 동일한 방식으로 구현</a:t>
            </a:r>
            <a:endParaRPr lang="en-US" altLang="ko-KR" sz="1050" b="1" smtClean="0"/>
          </a:p>
          <a:p>
            <a:r>
              <a:rPr lang="en-US" altLang="ko-KR" sz="1050" smtClean="0"/>
              <a:t>EX)</a:t>
            </a:r>
            <a:endParaRPr lang="en-US" altLang="ko-KR" sz="1050"/>
          </a:p>
          <a:p>
            <a:r>
              <a:rPr lang="en-US" altLang="ko-KR" sz="1050" smtClean="0"/>
              <a:t>1</a:t>
            </a:r>
            <a:r>
              <a:rPr lang="ko-KR" altLang="en-US" sz="1050" smtClean="0"/>
              <a:t>학년 </a:t>
            </a:r>
            <a:r>
              <a:rPr lang="en-US" altLang="ko-KR" sz="1050" smtClean="0"/>
              <a:t>2</a:t>
            </a:r>
            <a:r>
              <a:rPr lang="ko-KR" altLang="en-US" sz="1050" smtClean="0"/>
              <a:t>반 </a:t>
            </a:r>
            <a:r>
              <a:rPr lang="en-US" altLang="ko-KR" sz="1050" smtClean="0"/>
              <a:t>1</a:t>
            </a:r>
            <a:r>
              <a:rPr lang="ko-KR" altLang="en-US" sz="1050" smtClean="0"/>
              <a:t>학기 수업</a:t>
            </a:r>
            <a:endParaRPr lang="en-US" altLang="ko-KR" sz="1050" smtClean="0"/>
          </a:p>
          <a:p>
            <a:r>
              <a:rPr lang="en-US" altLang="ko-KR" sz="1050" smtClean="0"/>
              <a:t>1</a:t>
            </a:r>
            <a:r>
              <a:rPr lang="ko-KR" altLang="en-US" sz="1050" smtClean="0"/>
              <a:t>학년 </a:t>
            </a:r>
            <a:r>
              <a:rPr lang="en-US" altLang="ko-KR" sz="1050" smtClean="0"/>
              <a:t>3</a:t>
            </a:r>
            <a:r>
              <a:rPr lang="ko-KR" altLang="en-US" sz="1050" smtClean="0"/>
              <a:t>반 </a:t>
            </a:r>
            <a:r>
              <a:rPr lang="en-US" altLang="ko-KR" sz="1050" smtClean="0"/>
              <a:t>1</a:t>
            </a:r>
            <a:r>
              <a:rPr lang="ko-KR" altLang="en-US" sz="1050" smtClean="0"/>
              <a:t>학기 수업</a:t>
            </a:r>
            <a:endParaRPr lang="en-US" altLang="ko-KR" sz="1050" smtClean="0"/>
          </a:p>
          <a:p>
            <a:r>
              <a:rPr lang="en-US" altLang="ko-KR" sz="1050" smtClean="0"/>
              <a:t>.........</a:t>
            </a:r>
            <a:endParaRPr lang="ko-KR" altLang="en-US" sz="105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60148" y="2830716"/>
            <a:ext cx="1034295" cy="282286"/>
          </a:xfrm>
          <a:prstGeom prst="roundRect">
            <a:avLst/>
          </a:prstGeom>
          <a:solidFill>
            <a:schemeClr val="bg1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4676F6"/>
                </a:solidFill>
              </a:rPr>
              <a:t>차시별 수업 세팅</a:t>
            </a:r>
            <a:endParaRPr lang="ko-KR" altLang="en-US" sz="800" b="1">
              <a:solidFill>
                <a:srgbClr val="4676F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76149" y="1060625"/>
            <a:ext cx="2681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1. </a:t>
            </a:r>
            <a:r>
              <a:rPr lang="ko-KR" altLang="en-US" sz="1100" smtClean="0"/>
              <a:t>총 </a:t>
            </a:r>
            <a:r>
              <a:rPr lang="en-US" altLang="ko-KR" sz="1100" smtClean="0"/>
              <a:t>7</a:t>
            </a:r>
            <a:r>
              <a:rPr lang="ko-KR" altLang="en-US" sz="1100" smtClean="0"/>
              <a:t>개 옵션 </a:t>
            </a:r>
            <a:r>
              <a:rPr lang="en-US" altLang="ko-KR" sz="1100" smtClean="0"/>
              <a:t>: 1,2,3,4,5,6, </a:t>
            </a:r>
            <a:r>
              <a:rPr lang="ko-KR" altLang="en-US" sz="1100" smtClean="0"/>
              <a:t>학년 없음</a:t>
            </a:r>
            <a:endParaRPr lang="en-US" altLang="ko-KR" sz="1100" smtClean="0"/>
          </a:p>
          <a:p>
            <a:r>
              <a:rPr lang="en-US" altLang="ko-KR" sz="1100" smtClean="0"/>
              <a:t>2. </a:t>
            </a:r>
            <a:r>
              <a:rPr lang="ko-KR" altLang="en-US" sz="1100" smtClean="0"/>
              <a:t>기본 값 </a:t>
            </a:r>
            <a:r>
              <a:rPr lang="en-US" altLang="ko-KR" sz="1100" smtClean="0"/>
              <a:t>: 1</a:t>
            </a:r>
            <a:endParaRPr lang="ko-KR" altLang="en-US" sz="1100"/>
          </a:p>
        </p:txBody>
      </p:sp>
      <p:cxnSp>
        <p:nvCxnSpPr>
          <p:cNvPr id="72" name="꺾인 연결선 71"/>
          <p:cNvCxnSpPr>
            <a:endCxn id="71" idx="1"/>
          </p:cNvCxnSpPr>
          <p:nvPr/>
        </p:nvCxnSpPr>
        <p:spPr>
          <a:xfrm>
            <a:off x="5887416" y="1263241"/>
            <a:ext cx="988733" cy="128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579739" y="2827195"/>
            <a:ext cx="624254" cy="275343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수업 현황</a:t>
            </a:r>
            <a:endParaRPr lang="ko-KR" altLang="en-US" sz="700"/>
          </a:p>
        </p:txBody>
      </p:sp>
      <p:sp>
        <p:nvSpPr>
          <p:cNvPr id="75" name="TextBox 74"/>
          <p:cNvSpPr txBox="1"/>
          <p:nvPr/>
        </p:nvSpPr>
        <p:spPr>
          <a:xfrm>
            <a:off x="690300" y="345861"/>
            <a:ext cx="253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수업 생성</a:t>
            </a:r>
            <a:r>
              <a:rPr lang="en-US" altLang="ko-KR" b="1" smtClean="0"/>
              <a:t>/</a:t>
            </a:r>
            <a:r>
              <a:rPr lang="ko-KR" altLang="en-US" b="1" smtClean="0"/>
              <a:t>관리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4200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1" y="141684"/>
            <a:ext cx="6216528" cy="3070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1" y="3212339"/>
            <a:ext cx="6186121" cy="29243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7538" y="659423"/>
            <a:ext cx="5829299" cy="179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3180" t="16765" r="5139" b="66055"/>
          <a:stretch/>
        </p:blipFill>
        <p:spPr>
          <a:xfrm>
            <a:off x="553914" y="553915"/>
            <a:ext cx="1969477" cy="5275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515" t="52271" r="9523" b="23104"/>
          <a:stretch/>
        </p:blipFill>
        <p:spPr>
          <a:xfrm>
            <a:off x="527538" y="1084600"/>
            <a:ext cx="5530361" cy="756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914" y="1796779"/>
            <a:ext cx="2048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학기별 전체 공지 사항</a:t>
            </a:r>
            <a:endParaRPr lang="ko-KR" altLang="en-US" sz="700"/>
          </a:p>
        </p:txBody>
      </p:sp>
      <p:sp>
        <p:nvSpPr>
          <p:cNvPr id="11" name="직사각형 10"/>
          <p:cNvSpPr/>
          <p:nvPr/>
        </p:nvSpPr>
        <p:spPr>
          <a:xfrm>
            <a:off x="615462" y="1996834"/>
            <a:ext cx="5363307" cy="508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81" y="514079"/>
            <a:ext cx="6102227" cy="2035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90202" y="676944"/>
            <a:ext cx="26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</a:rPr>
              <a:t>이렇게 수정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5018" y="4386526"/>
            <a:ext cx="26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</a:rPr>
              <a:t>기존과 동일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7307" y="3553172"/>
            <a:ext cx="4994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1. '</a:t>
            </a:r>
            <a:r>
              <a:rPr lang="ko-KR" altLang="en-US" sz="1100" smtClean="0">
                <a:solidFill>
                  <a:srgbClr val="FF0000"/>
                </a:solidFill>
              </a:rPr>
              <a:t>시</a:t>
            </a:r>
            <a:r>
              <a:rPr lang="en-US" altLang="ko-KR" sz="1100" smtClean="0">
                <a:solidFill>
                  <a:srgbClr val="FF0000"/>
                </a:solidFill>
              </a:rPr>
              <a:t>' '</a:t>
            </a:r>
            <a:r>
              <a:rPr lang="ko-KR" altLang="en-US" sz="1100" smtClean="0">
                <a:solidFill>
                  <a:srgbClr val="FF0000"/>
                </a:solidFill>
              </a:rPr>
              <a:t>분</a:t>
            </a:r>
            <a:r>
              <a:rPr lang="en-US" altLang="ko-KR" sz="1100" smtClean="0">
                <a:solidFill>
                  <a:srgbClr val="FF0000"/>
                </a:solidFill>
              </a:rPr>
              <a:t>'</a:t>
            </a:r>
            <a:r>
              <a:rPr lang="ko-KR" altLang="en-US" sz="1100" smtClean="0">
                <a:solidFill>
                  <a:srgbClr val="FF0000"/>
                </a:solidFill>
              </a:rPr>
              <a:t>에 </a:t>
            </a:r>
            <a:r>
              <a:rPr lang="en-US" altLang="ko-KR" sz="1100" smtClean="0">
                <a:solidFill>
                  <a:srgbClr val="FF0000"/>
                </a:solidFill>
              </a:rPr>
              <a:t>'00' </a:t>
            </a:r>
            <a:r>
              <a:rPr lang="ko-KR" altLang="en-US" sz="1100" smtClean="0">
                <a:solidFill>
                  <a:srgbClr val="FF0000"/>
                </a:solidFill>
              </a:rPr>
              <a:t>넣기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r>
              <a:rPr lang="en-US" altLang="ko-KR" sz="1100" smtClean="0">
                <a:solidFill>
                  <a:srgbClr val="FF0000"/>
                </a:solidFill>
              </a:rPr>
              <a:t>2. </a:t>
            </a:r>
            <a:r>
              <a:rPr lang="ko-KR" altLang="en-US" sz="1100" smtClean="0">
                <a:solidFill>
                  <a:srgbClr val="FF0000"/>
                </a:solidFill>
              </a:rPr>
              <a:t>따로 입력 안했을 경우</a:t>
            </a:r>
            <a:r>
              <a:rPr lang="en-US" altLang="ko-KR" sz="1100" smtClean="0">
                <a:solidFill>
                  <a:srgbClr val="FF0000"/>
                </a:solidFill>
              </a:rPr>
              <a:t>(</a:t>
            </a:r>
            <a:r>
              <a:rPr lang="ko-KR" altLang="en-US" sz="1100" smtClean="0">
                <a:solidFill>
                  <a:srgbClr val="FF0000"/>
                </a:solidFill>
              </a:rPr>
              <a:t>초기 상태</a:t>
            </a:r>
            <a:r>
              <a:rPr lang="en-US" altLang="ko-KR" sz="1100" smtClean="0">
                <a:solidFill>
                  <a:srgbClr val="FF0000"/>
                </a:solidFill>
              </a:rPr>
              <a:t>), </a:t>
            </a:r>
            <a:r>
              <a:rPr lang="ko-KR" altLang="en-US" sz="1100" smtClean="0">
                <a:solidFill>
                  <a:srgbClr val="FF0000"/>
                </a:solidFill>
              </a:rPr>
              <a:t>학생들이 </a:t>
            </a:r>
            <a:r>
              <a:rPr lang="en-US" altLang="ko-KR" sz="1100" smtClean="0">
                <a:solidFill>
                  <a:srgbClr val="FF0000"/>
                </a:solidFill>
              </a:rPr>
              <a:t>'</a:t>
            </a:r>
            <a:r>
              <a:rPr lang="ko-KR" altLang="en-US" sz="1100" smtClean="0">
                <a:solidFill>
                  <a:srgbClr val="FF0000"/>
                </a:solidFill>
              </a:rPr>
              <a:t>언제든지</a:t>
            </a:r>
            <a:r>
              <a:rPr lang="en-US" altLang="ko-KR" sz="1100" smtClean="0">
                <a:solidFill>
                  <a:srgbClr val="FF0000"/>
                </a:solidFill>
              </a:rPr>
              <a:t>' </a:t>
            </a:r>
            <a:r>
              <a:rPr lang="ko-KR" altLang="en-US" sz="1100" smtClean="0">
                <a:solidFill>
                  <a:srgbClr val="FF0000"/>
                </a:solidFill>
              </a:rPr>
              <a:t>들을 수 있도록 설정 </a:t>
            </a:r>
            <a:r>
              <a:rPr lang="en-US" altLang="ko-KR" sz="1100" smtClean="0">
                <a:solidFill>
                  <a:srgbClr val="FF0000"/>
                </a:solidFill>
              </a:rPr>
              <a:t>(</a:t>
            </a:r>
            <a:r>
              <a:rPr lang="ko-KR" altLang="en-US" sz="1100" smtClean="0">
                <a:solidFill>
                  <a:srgbClr val="FF0000"/>
                </a:solidFill>
              </a:rPr>
              <a:t>지금은 클릭 안됨</a:t>
            </a:r>
            <a:r>
              <a:rPr lang="en-US" altLang="ko-KR" sz="1100" smtClean="0">
                <a:solidFill>
                  <a:srgbClr val="FF0000"/>
                </a:solidFill>
              </a:rPr>
              <a:t>)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2110154" y="3683977"/>
            <a:ext cx="967154" cy="337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4080"/>
          <a:stretch/>
        </p:blipFill>
        <p:spPr>
          <a:xfrm>
            <a:off x="316158" y="79132"/>
            <a:ext cx="4941642" cy="33608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56215" y="1230923"/>
            <a:ext cx="1395877" cy="395654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14475" y="1283677"/>
            <a:ext cx="597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숨김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7" name="꺾인 연결선 6"/>
          <p:cNvCxnSpPr>
            <a:stCxn id="10" idx="3"/>
          </p:cNvCxnSpPr>
          <p:nvPr/>
        </p:nvCxnSpPr>
        <p:spPr>
          <a:xfrm>
            <a:off x="3253153" y="3592740"/>
            <a:ext cx="4326585" cy="11747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3794" y="4920255"/>
            <a:ext cx="2919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과제 제출 기능 추가</a:t>
            </a:r>
            <a:endParaRPr lang="en-US" altLang="ko-KR" sz="1050" b="1" smtClean="0"/>
          </a:p>
          <a:p>
            <a:endParaRPr lang="en-US" altLang="ko-KR" sz="1050" b="1"/>
          </a:p>
          <a:p>
            <a:r>
              <a:rPr lang="en-US" altLang="ko-KR" sz="1050" smtClean="0"/>
              <a:t>1. </a:t>
            </a:r>
            <a:r>
              <a:rPr lang="ko-KR" altLang="en-US" sz="1050" smtClean="0"/>
              <a:t>ㅁ 과제 있음 </a:t>
            </a:r>
            <a:r>
              <a:rPr lang="en-US" altLang="ko-KR" sz="1050" smtClean="0"/>
              <a:t>&gt;</a:t>
            </a:r>
            <a:r>
              <a:rPr lang="ko-KR" altLang="en-US" sz="1050" smtClean="0"/>
              <a:t> 클릭시 과제명 입력칸 활성화</a:t>
            </a:r>
            <a:endParaRPr lang="en-US" altLang="ko-KR" sz="1050" smtClean="0"/>
          </a:p>
          <a:p>
            <a:r>
              <a:rPr lang="en-US" altLang="ko-KR" sz="1050" smtClean="0"/>
              <a:t>2. </a:t>
            </a:r>
            <a:r>
              <a:rPr lang="ko-KR" altLang="en-US" sz="1050" smtClean="0"/>
              <a:t>어플에 과제 제출 </a:t>
            </a:r>
            <a:r>
              <a:rPr lang="ko-KR" altLang="en-US" sz="1050" smtClean="0">
                <a:solidFill>
                  <a:srgbClr val="FF0000"/>
                </a:solidFill>
              </a:rPr>
              <a:t>버튼</a:t>
            </a:r>
            <a:r>
              <a:rPr lang="ko-KR" altLang="en-US" sz="1050" smtClean="0"/>
              <a:t> 활성화</a:t>
            </a:r>
            <a:endParaRPr lang="ko-KR" altLang="en-US" sz="105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65874"/>
          <a:stretch/>
        </p:blipFill>
        <p:spPr>
          <a:xfrm>
            <a:off x="316158" y="4003318"/>
            <a:ext cx="4340834" cy="1528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400" y="3492712"/>
            <a:ext cx="26887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과제 제출</a:t>
            </a:r>
            <a:r>
              <a:rPr lang="en-US" altLang="ko-KR" sz="700" smtClean="0"/>
              <a:t>(</a:t>
            </a:r>
            <a:r>
              <a:rPr lang="ko-KR" altLang="en-US" sz="700" smtClean="0"/>
              <a:t>과제에 대한 설명은 하단 소개글에 적어주세요</a:t>
            </a:r>
            <a:r>
              <a:rPr lang="en-US" altLang="ko-KR" sz="700" smtClean="0"/>
              <a:t>)</a:t>
            </a:r>
            <a:endParaRPr lang="ko-KR" altLang="en-US" sz="700"/>
          </a:p>
        </p:txBody>
      </p:sp>
      <p:sp>
        <p:nvSpPr>
          <p:cNvPr id="12" name="직사각형 11"/>
          <p:cNvSpPr/>
          <p:nvPr/>
        </p:nvSpPr>
        <p:spPr>
          <a:xfrm>
            <a:off x="1388374" y="3719108"/>
            <a:ext cx="1523169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과제명을 입력해주세요</a:t>
            </a: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400" y="3719108"/>
            <a:ext cx="861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ㅁ과제 있음</a:t>
            </a:r>
            <a:endParaRPr lang="ko-KR" altLang="en-US" sz="800"/>
          </a:p>
        </p:txBody>
      </p:sp>
      <p:sp>
        <p:nvSpPr>
          <p:cNvPr id="18" name="TextBox 17"/>
          <p:cNvSpPr txBox="1"/>
          <p:nvPr/>
        </p:nvSpPr>
        <p:spPr>
          <a:xfrm>
            <a:off x="5723794" y="563787"/>
            <a:ext cx="26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'</a:t>
            </a:r>
            <a:r>
              <a:rPr lang="ko-KR" altLang="en-US" sz="1100" smtClean="0">
                <a:solidFill>
                  <a:srgbClr val="FF0000"/>
                </a:solidFill>
              </a:rPr>
              <a:t>시</a:t>
            </a:r>
            <a:r>
              <a:rPr lang="en-US" altLang="ko-KR" sz="1100" smtClean="0">
                <a:solidFill>
                  <a:srgbClr val="FF0000"/>
                </a:solidFill>
              </a:rPr>
              <a:t>' '</a:t>
            </a:r>
            <a:r>
              <a:rPr lang="ko-KR" altLang="en-US" sz="1100" smtClean="0">
                <a:solidFill>
                  <a:srgbClr val="FF0000"/>
                </a:solidFill>
              </a:rPr>
              <a:t>분</a:t>
            </a:r>
            <a:r>
              <a:rPr lang="en-US" altLang="ko-KR" sz="1100" smtClean="0">
                <a:solidFill>
                  <a:srgbClr val="FF0000"/>
                </a:solidFill>
              </a:rPr>
              <a:t>'</a:t>
            </a:r>
            <a:r>
              <a:rPr lang="ko-KR" altLang="en-US" sz="1100" smtClean="0">
                <a:solidFill>
                  <a:srgbClr val="FF0000"/>
                </a:solidFill>
              </a:rPr>
              <a:t>에 </a:t>
            </a:r>
            <a:r>
              <a:rPr lang="en-US" altLang="ko-KR" sz="1100" smtClean="0">
                <a:solidFill>
                  <a:srgbClr val="FF0000"/>
                </a:solidFill>
              </a:rPr>
              <a:t>'00' </a:t>
            </a:r>
            <a:r>
              <a:rPr lang="ko-KR" altLang="en-US" sz="1100" smtClean="0">
                <a:solidFill>
                  <a:srgbClr val="FF0000"/>
                </a:solidFill>
              </a:rPr>
              <a:t>넣기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 flipV="1">
            <a:off x="4756640" y="694592"/>
            <a:ext cx="967154" cy="337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2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53569" y="948037"/>
            <a:ext cx="7878963" cy="5432566"/>
            <a:chOff x="688738" y="314990"/>
            <a:chExt cx="7878963" cy="543256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834" y="314990"/>
              <a:ext cx="7854867" cy="192169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rcRect l="3646" t="21342" r="12121" b="66884"/>
            <a:stretch/>
          </p:blipFill>
          <p:spPr>
            <a:xfrm>
              <a:off x="996461" y="993531"/>
              <a:ext cx="7004539" cy="520012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l="37676" t="41105" r="39489" b="36476"/>
            <a:stretch/>
          </p:blipFill>
          <p:spPr>
            <a:xfrm>
              <a:off x="3601914" y="1444291"/>
              <a:ext cx="1793631" cy="43082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712833" y="2514898"/>
              <a:ext cx="7805355" cy="1599901"/>
              <a:chOff x="772724" y="4273361"/>
              <a:chExt cx="7444252" cy="1525884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704" y="4273361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940777" y="4365260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940777" y="4366812"/>
                <a:ext cx="14847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688248" y="4365260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smtClean="0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 smtClean="0">
                    <a:solidFill>
                      <a:srgbClr val="4676F6"/>
                    </a:solidFill>
                  </a:rPr>
                  <a:t>명 참여 중</a:t>
                </a:r>
                <a:endParaRPr lang="ko-KR" altLang="en-US" sz="700" b="1">
                  <a:solidFill>
                    <a:srgbClr val="4676F6"/>
                  </a:solidFill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5182948" y="4365260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차시별 수업 현황</a:t>
                </a:r>
                <a:endParaRPr lang="ko-KR" altLang="en-US" sz="900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7382244" y="4361871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/>
                  <a:t>수업내용 </a:t>
                </a:r>
                <a:endParaRPr lang="en-US" altLang="ko-KR" sz="800" smtClean="0"/>
              </a:p>
              <a:p>
                <a:pPr algn="ctr"/>
                <a:r>
                  <a:rPr lang="ko-KR" altLang="en-US" sz="800" smtClean="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 smtClean="0"/>
                  <a:t>및 수정</a:t>
                </a:r>
                <a:endParaRPr lang="ko-KR" altLang="en-US" sz="800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6286992" y="4365260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11" y="4802299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85" name="직사각형 84"/>
              <p:cNvSpPr/>
              <p:nvPr/>
            </p:nvSpPr>
            <p:spPr>
              <a:xfrm>
                <a:off x="933384" y="4894198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967727" y="4895750"/>
                <a:ext cx="1416014" cy="24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 smtClean="0">
                    <a:solidFill>
                      <a:srgbClr val="4676F6"/>
                    </a:solidFill>
                  </a:rPr>
                  <a:t>2</a:t>
                </a:r>
                <a:r>
                  <a:rPr lang="ko-KR" altLang="en-US" sz="1100" u="sng" smtClean="0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2680855" y="4894198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>
                    <a:solidFill>
                      <a:srgbClr val="4676F6"/>
                    </a:solidFill>
                  </a:rPr>
                  <a:t>명 참여 중</a:t>
                </a: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175555" y="4894198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차시별 수업 현황</a:t>
                </a: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7374851" y="4890809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수업내용 </a:t>
                </a:r>
                <a:endParaRPr lang="en-US" altLang="ko-KR" sz="800"/>
              </a:p>
              <a:p>
                <a:pPr algn="ctr"/>
                <a:r>
                  <a:rPr lang="ko-KR" altLang="en-US" sz="80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/>
                  <a:t>및 수정</a:t>
                </a: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279599" y="4894198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724" y="5331237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917797" y="5423136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952140" y="5424688"/>
                <a:ext cx="1416014" cy="24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 smtClean="0">
                    <a:solidFill>
                      <a:srgbClr val="4676F6"/>
                    </a:solidFill>
                  </a:rPr>
                  <a:t>3</a:t>
                </a:r>
                <a:r>
                  <a:rPr lang="ko-KR" altLang="en-US" sz="1100" u="sng" smtClean="0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2665268" y="5423136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>
                    <a:solidFill>
                      <a:srgbClr val="4676F6"/>
                    </a:solidFill>
                  </a:rPr>
                  <a:t>명 참여 중</a:t>
                </a: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5159968" y="5423136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차시별 수업 현황</a:t>
                </a: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7359264" y="5419747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수업내용 </a:t>
                </a:r>
                <a:endParaRPr lang="en-US" altLang="ko-KR" sz="800"/>
              </a:p>
              <a:p>
                <a:pPr algn="ctr"/>
                <a:r>
                  <a:rPr lang="ko-KR" altLang="en-US" sz="80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/>
                  <a:t>및 수정</a:t>
                </a: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6264012" y="5423136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88738" y="4147655"/>
              <a:ext cx="7805355" cy="1599901"/>
              <a:chOff x="772724" y="4273361"/>
              <a:chExt cx="7444252" cy="1525884"/>
            </a:xfrm>
          </p:grpSpPr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704" y="4273361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102" name="직사각형 101"/>
              <p:cNvSpPr/>
              <p:nvPr/>
            </p:nvSpPr>
            <p:spPr>
              <a:xfrm>
                <a:off x="940777" y="4365260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975120" y="4366812"/>
                <a:ext cx="1416014" cy="24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 smtClean="0">
                    <a:solidFill>
                      <a:srgbClr val="4676F6"/>
                    </a:solidFill>
                  </a:rPr>
                  <a:t>4</a:t>
                </a:r>
                <a:r>
                  <a:rPr lang="ko-KR" altLang="en-US" sz="1100" u="sng" smtClean="0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688248" y="4365260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>
                    <a:solidFill>
                      <a:srgbClr val="4676F6"/>
                    </a:solidFill>
                  </a:rPr>
                  <a:t>명 참여 중</a:t>
                </a: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5182948" y="4365260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차시별 수업 현황</a:t>
                </a: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382244" y="4361871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수업내용 </a:t>
                </a:r>
                <a:endParaRPr lang="en-US" altLang="ko-KR" sz="800"/>
              </a:p>
              <a:p>
                <a:pPr algn="ctr"/>
                <a:r>
                  <a:rPr lang="ko-KR" altLang="en-US" sz="80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/>
                  <a:t>및 수정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6286992" y="4365260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11" y="4802299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110" name="직사각형 109"/>
              <p:cNvSpPr/>
              <p:nvPr/>
            </p:nvSpPr>
            <p:spPr>
              <a:xfrm>
                <a:off x="933384" y="4894198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967727" y="4895750"/>
                <a:ext cx="1416014" cy="24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 smtClean="0">
                    <a:solidFill>
                      <a:srgbClr val="4676F6"/>
                    </a:solidFill>
                  </a:rPr>
                  <a:t>5</a:t>
                </a:r>
                <a:r>
                  <a:rPr lang="ko-KR" altLang="en-US" sz="1100" u="sng" smtClean="0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2680855" y="4894198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>
                    <a:solidFill>
                      <a:srgbClr val="4676F6"/>
                    </a:solidFill>
                  </a:rPr>
                  <a:t>명 참여 중</a:t>
                </a: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5175555" y="4894198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차시별 수업 현황</a:t>
                </a: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7374851" y="4890809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수업내용 </a:t>
                </a:r>
                <a:endParaRPr lang="en-US" altLang="ko-KR" sz="800"/>
              </a:p>
              <a:p>
                <a:pPr algn="ctr"/>
                <a:r>
                  <a:rPr lang="ko-KR" altLang="en-US" sz="80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/>
                  <a:t>및 수정</a:t>
                </a: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6279599" y="4894198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724" y="5331237"/>
                <a:ext cx="7421272" cy="468008"/>
              </a:xfrm>
              <a:prstGeom prst="rect">
                <a:avLst/>
              </a:prstGeom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917797" y="5423136"/>
                <a:ext cx="2004646" cy="282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952140" y="5424688"/>
                <a:ext cx="1416014" cy="24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학년 </a:t>
                </a:r>
                <a:r>
                  <a:rPr lang="en-US" altLang="ko-KR" sz="1100" u="sng" smtClean="0">
                    <a:solidFill>
                      <a:srgbClr val="4676F6"/>
                    </a:solidFill>
                  </a:rPr>
                  <a:t>6</a:t>
                </a:r>
                <a:r>
                  <a:rPr lang="ko-KR" altLang="en-US" sz="1100" u="sng" smtClean="0">
                    <a:solidFill>
                      <a:srgbClr val="4676F6"/>
                    </a:solidFill>
                  </a:rPr>
                  <a:t>반 </a:t>
                </a:r>
                <a:r>
                  <a:rPr lang="en-US" altLang="ko-KR" sz="1100" u="sng">
                    <a:solidFill>
                      <a:srgbClr val="4676F6"/>
                    </a:solidFill>
                  </a:rPr>
                  <a:t>1</a:t>
                </a:r>
                <a:r>
                  <a:rPr lang="ko-KR" altLang="en-US" sz="1100" u="sng">
                    <a:solidFill>
                      <a:srgbClr val="4676F6"/>
                    </a:solidFill>
                  </a:rPr>
                  <a:t>학기 수업</a:t>
                </a: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665268" y="5423136"/>
                <a:ext cx="1034295" cy="2631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>
                    <a:solidFill>
                      <a:srgbClr val="4676F6"/>
                    </a:solidFill>
                  </a:rPr>
                  <a:t>M</a:t>
                </a:r>
                <a:r>
                  <a:rPr lang="ko-KR" altLang="en-US" sz="700" b="1">
                    <a:solidFill>
                      <a:srgbClr val="4676F6"/>
                    </a:solidFill>
                  </a:rPr>
                  <a:t>명 참여 중</a:t>
                </a: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159968" y="5423136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차시별 수업 현황</a:t>
                </a: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7359264" y="5419747"/>
                <a:ext cx="747794" cy="275343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수업내용 </a:t>
                </a:r>
                <a:endParaRPr lang="en-US" altLang="ko-KR" sz="800"/>
              </a:p>
              <a:p>
                <a:pPr algn="ctr"/>
                <a:r>
                  <a:rPr lang="ko-KR" altLang="en-US" sz="800"/>
                  <a:t>확인</a:t>
                </a:r>
                <a:r>
                  <a:rPr lang="en-US" altLang="ko-KR" sz="800"/>
                  <a:t> </a:t>
                </a:r>
                <a:r>
                  <a:rPr lang="ko-KR" altLang="en-US" sz="800"/>
                  <a:t>및 수정</a:t>
                </a: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6264012" y="5423136"/>
                <a:ext cx="1077175" cy="282121"/>
              </a:xfrm>
              <a:prstGeom prst="roundRect">
                <a:avLst/>
              </a:prstGeom>
              <a:solidFill>
                <a:srgbClr val="4676F6"/>
              </a:solidFill>
              <a:ln>
                <a:solidFill>
                  <a:srgbClr val="467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학급 공지</a:t>
                </a:r>
                <a:r>
                  <a:rPr lang="en-US" altLang="ko-KR" sz="900"/>
                  <a:t> </a:t>
                </a:r>
                <a:r>
                  <a:rPr lang="ko-KR" altLang="en-US" sz="900"/>
                  <a:t>전송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90300" y="345861"/>
            <a:ext cx="253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수업진행관리</a:t>
            </a:r>
            <a:endParaRPr lang="ko-KR" altLang="en-US" b="1"/>
          </a:p>
        </p:txBody>
      </p:sp>
      <p:cxnSp>
        <p:nvCxnSpPr>
          <p:cNvPr id="7" name="꺾인 연결선 6"/>
          <p:cNvCxnSpPr>
            <a:stCxn id="81" idx="0"/>
          </p:cNvCxnSpPr>
          <p:nvPr/>
        </p:nvCxnSpPr>
        <p:spPr>
          <a:xfrm rot="5400000" flipH="1" flipV="1">
            <a:off x="6067753" y="2199078"/>
            <a:ext cx="844002" cy="1246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79" idx="0"/>
          </p:cNvCxnSpPr>
          <p:nvPr/>
        </p:nvCxnSpPr>
        <p:spPr>
          <a:xfrm rot="5400000" flipH="1" flipV="1">
            <a:off x="3071721" y="2930742"/>
            <a:ext cx="470178" cy="156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7566" y="2628900"/>
            <a:ext cx="9874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해당 수업 전체 참여자</a:t>
            </a:r>
            <a:endParaRPr lang="ko-KR" altLang="en-US" sz="600"/>
          </a:p>
        </p:txBody>
      </p:sp>
      <p:sp>
        <p:nvSpPr>
          <p:cNvPr id="127" name="TextBox 126"/>
          <p:cNvSpPr txBox="1"/>
          <p:nvPr/>
        </p:nvSpPr>
        <p:spPr>
          <a:xfrm>
            <a:off x="7165731" y="2298902"/>
            <a:ext cx="98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클릭시 다음 슬라이드 내용이 해당 수업 칸 바로 밑에 레이어로 펼쳐지도록 구현</a:t>
            </a:r>
            <a:endParaRPr lang="ko-KR" altLang="en-US" sz="600"/>
          </a:p>
        </p:txBody>
      </p:sp>
    </p:spTree>
    <p:extLst>
      <p:ext uri="{BB962C8B-B14F-4D97-AF65-F5344CB8AC3E}">
        <p14:creationId xmlns:p14="http://schemas.microsoft.com/office/powerpoint/2010/main" val="22282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9742" b="9601"/>
          <a:stretch/>
        </p:blipFill>
        <p:spPr>
          <a:xfrm>
            <a:off x="153995" y="131882"/>
            <a:ext cx="1789105" cy="35433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1064" t="17026" r="32057" b="25998"/>
          <a:stretch/>
        </p:blipFill>
        <p:spPr>
          <a:xfrm>
            <a:off x="1943100" y="799229"/>
            <a:ext cx="2373923" cy="2233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77467" t="17026" r="9989" b="25998"/>
          <a:stretch/>
        </p:blipFill>
        <p:spPr>
          <a:xfrm>
            <a:off x="4317023" y="799229"/>
            <a:ext cx="1107831" cy="2233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2783" y="799229"/>
            <a:ext cx="2259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rgbClr val="4676F6"/>
                </a:solidFill>
              </a:rPr>
              <a:t>개별 수업 현황</a:t>
            </a:r>
            <a:endParaRPr lang="ko-KR" altLang="en-US" sz="1000">
              <a:solidFill>
                <a:srgbClr val="4676F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446" y="3630737"/>
            <a:ext cx="835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4676F6"/>
                </a:solidFill>
              </a:rPr>
              <a:t>학년    학급     학번      이름                 상태                               운동기록                          과제확인                         본인확인                            개별메모  </a:t>
            </a:r>
            <a:endParaRPr lang="ko-KR" altLang="en-US" sz="1050">
              <a:solidFill>
                <a:srgbClr val="4676F6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77881" y="1107015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7881" y="1464386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77881" y="1858890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77881" y="2266088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77881" y="2623459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153995" y="156520"/>
            <a:ext cx="8655897" cy="3228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3995" y="3560884"/>
            <a:ext cx="8655897" cy="307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5596" y="4029242"/>
            <a:ext cx="835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</a:t>
            </a:r>
            <a:r>
              <a:rPr lang="ko-KR" altLang="en-US" sz="1050" smtClean="0"/>
              <a:t>             </a:t>
            </a:r>
            <a:r>
              <a:rPr lang="en-US" altLang="ko-KR" sz="1050" smtClean="0"/>
              <a:t>1</a:t>
            </a:r>
            <a:r>
              <a:rPr lang="ko-KR" altLang="en-US" sz="1050" smtClean="0"/>
              <a:t>            </a:t>
            </a:r>
            <a:r>
              <a:rPr lang="en-US" altLang="ko-KR" sz="1050" smtClean="0"/>
              <a:t>1</a:t>
            </a:r>
            <a:r>
              <a:rPr lang="ko-KR" altLang="en-US" sz="1050" smtClean="0"/>
              <a:t>           박치호            </a:t>
            </a:r>
            <a:r>
              <a:rPr lang="ko-KR" altLang="en-US" sz="1050" smtClean="0">
                <a:solidFill>
                  <a:srgbClr val="FFFF00"/>
                </a:solidFill>
              </a:rPr>
              <a:t>수업 중</a:t>
            </a:r>
            <a:r>
              <a:rPr lang="ko-KR" altLang="en-US" sz="1050" smtClean="0"/>
              <a:t>                                     </a:t>
            </a:r>
            <a:r>
              <a:rPr lang="en-US" altLang="ko-KR" sz="1050" smtClean="0"/>
              <a:t>-  </a:t>
            </a:r>
            <a:r>
              <a:rPr lang="ko-KR" altLang="en-US" sz="1050" smtClean="0"/>
              <a:t>                                     </a:t>
            </a:r>
            <a:r>
              <a:rPr lang="en-US" altLang="ko-KR" sz="1050" smtClean="0"/>
              <a:t>-</a:t>
            </a:r>
            <a:r>
              <a:rPr lang="ko-KR" altLang="en-US" sz="1050" smtClean="0"/>
              <a:t>                                           </a:t>
            </a:r>
            <a:r>
              <a:rPr lang="en-US" altLang="ko-KR" sz="1050" smtClean="0"/>
              <a:t>-</a:t>
            </a:r>
            <a:r>
              <a:rPr lang="ko-KR" altLang="en-US" sz="1050" smtClean="0"/>
              <a:t>                                  개별메모   </a:t>
            </a:r>
            <a:endParaRPr lang="ko-KR" altLang="en-US" sz="1050"/>
          </a:p>
        </p:txBody>
      </p:sp>
      <p:sp>
        <p:nvSpPr>
          <p:cNvPr id="22" name="TextBox 21"/>
          <p:cNvSpPr txBox="1"/>
          <p:nvPr/>
        </p:nvSpPr>
        <p:spPr>
          <a:xfrm>
            <a:off x="305595" y="4380934"/>
            <a:ext cx="835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</a:t>
            </a:r>
            <a:r>
              <a:rPr lang="ko-KR" altLang="en-US" sz="1050" smtClean="0"/>
              <a:t>             </a:t>
            </a:r>
            <a:r>
              <a:rPr lang="en-US" altLang="ko-KR" sz="1050" smtClean="0"/>
              <a:t>1</a:t>
            </a:r>
            <a:r>
              <a:rPr lang="ko-KR" altLang="en-US" sz="1050" smtClean="0"/>
              <a:t>            </a:t>
            </a:r>
            <a:r>
              <a:rPr lang="en-US" altLang="ko-KR" sz="1050" smtClean="0"/>
              <a:t>2</a:t>
            </a:r>
            <a:r>
              <a:rPr lang="ko-KR" altLang="en-US" sz="1050" smtClean="0"/>
              <a:t>           박수진            </a:t>
            </a:r>
            <a:r>
              <a:rPr lang="ko-KR" altLang="en-US" sz="1050" smtClean="0">
                <a:solidFill>
                  <a:srgbClr val="FF0000"/>
                </a:solidFill>
              </a:rPr>
              <a:t>미참여</a:t>
            </a:r>
            <a:r>
              <a:rPr lang="ko-KR" altLang="en-US" sz="1050" smtClean="0"/>
              <a:t>                                      </a:t>
            </a:r>
            <a:r>
              <a:rPr lang="en-US" altLang="ko-KR" sz="1050" smtClean="0"/>
              <a:t>-</a:t>
            </a:r>
            <a:r>
              <a:rPr lang="ko-KR" altLang="en-US" sz="1050" smtClean="0"/>
              <a:t>                                      </a:t>
            </a:r>
            <a:r>
              <a:rPr lang="en-US" altLang="ko-KR" sz="1050" smtClean="0"/>
              <a:t>-</a:t>
            </a:r>
            <a:r>
              <a:rPr lang="ko-KR" altLang="en-US" sz="1050" smtClean="0"/>
              <a:t>                                            </a:t>
            </a:r>
            <a:r>
              <a:rPr lang="en-US" altLang="ko-KR" sz="1050" smtClean="0"/>
              <a:t>-</a:t>
            </a:r>
            <a:r>
              <a:rPr lang="ko-KR" altLang="en-US" sz="1050" smtClean="0"/>
              <a:t>                                  개별메모   </a:t>
            </a:r>
            <a:endParaRPr lang="ko-KR" alt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305595" y="4706667"/>
            <a:ext cx="835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</a:t>
            </a:r>
            <a:r>
              <a:rPr lang="ko-KR" altLang="en-US" sz="1050" smtClean="0"/>
              <a:t>             </a:t>
            </a:r>
            <a:r>
              <a:rPr lang="en-US" altLang="ko-KR" sz="1050" smtClean="0"/>
              <a:t>1</a:t>
            </a:r>
            <a:r>
              <a:rPr lang="ko-KR" altLang="en-US" sz="1050" smtClean="0"/>
              <a:t>            </a:t>
            </a:r>
            <a:r>
              <a:rPr lang="en-US" altLang="ko-KR" sz="1050" smtClean="0"/>
              <a:t>3</a:t>
            </a:r>
            <a:r>
              <a:rPr lang="ko-KR" altLang="en-US" sz="1050" smtClean="0"/>
              <a:t>           박기창            </a:t>
            </a:r>
            <a:r>
              <a:rPr lang="ko-KR" altLang="en-US" sz="1050" smtClean="0">
                <a:solidFill>
                  <a:srgbClr val="00B050"/>
                </a:solidFill>
              </a:rPr>
              <a:t>수업 완료                                          </a:t>
            </a:r>
            <a:r>
              <a:rPr lang="ko-KR" altLang="en-US" sz="1050" smtClean="0"/>
              <a:t>                          과제확인                                                                    개별메모   </a:t>
            </a:r>
            <a:endParaRPr lang="ko-KR" altLang="en-US" sz="10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51366" y="4736594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48070" y="4734347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다운로드</a:t>
            </a:r>
            <a:endParaRPr lang="ko-KR" altLang="en-US" sz="9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88251" y="4736594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45198" y="3982429"/>
            <a:ext cx="1129426" cy="295806"/>
          </a:xfrm>
          <a:prstGeom prst="roundRect">
            <a:avLst/>
          </a:prstGeom>
          <a:solidFill>
            <a:schemeClr val="bg1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rgbClr val="4676F6"/>
                </a:solidFill>
              </a:rPr>
              <a:t>입력하기</a:t>
            </a:r>
            <a:endParaRPr lang="ko-KR" altLang="en-US" sz="900">
              <a:solidFill>
                <a:srgbClr val="4676F6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45198" y="4336486"/>
            <a:ext cx="1129426" cy="295806"/>
          </a:xfrm>
          <a:prstGeom prst="roundRect">
            <a:avLst/>
          </a:prstGeom>
          <a:solidFill>
            <a:schemeClr val="bg1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rgbClr val="4676F6"/>
                </a:solidFill>
              </a:rPr>
              <a:t>입력하기</a:t>
            </a:r>
            <a:endParaRPr lang="ko-KR" altLang="en-US" sz="900">
              <a:solidFill>
                <a:srgbClr val="4676F6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8432" y="4730068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확인하기</a:t>
            </a:r>
            <a:endParaRPr lang="ko-KR" altLang="en-US" sz="900"/>
          </a:p>
        </p:txBody>
      </p:sp>
      <p:cxnSp>
        <p:nvCxnSpPr>
          <p:cNvPr id="35" name="꺾인 연결선 34"/>
          <p:cNvCxnSpPr/>
          <p:nvPr/>
        </p:nvCxnSpPr>
        <p:spPr>
          <a:xfrm rot="5400000" flipH="1" flipV="1">
            <a:off x="6892168" y="230478"/>
            <a:ext cx="844002" cy="1246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90146" y="330302"/>
            <a:ext cx="98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클릭시 아래 칸이 레이어로 펼쳐지도록구현 </a:t>
            </a:r>
            <a:endParaRPr lang="ko-KR" altLang="en-US" sz="60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5416062" y="1067290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380894" y="1448658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368818" y="1838524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5368818" y="2219892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360859" y="2602806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360859" y="2991082"/>
            <a:ext cx="2147552" cy="1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528446" y="1079214"/>
            <a:ext cx="0" cy="19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82444" y="3894888"/>
            <a:ext cx="8275844" cy="4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47276" y="4304419"/>
            <a:ext cx="8311012" cy="13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82444" y="4662092"/>
            <a:ext cx="8275844" cy="46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35200" y="5047249"/>
            <a:ext cx="8323088" cy="41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441655" y="267398"/>
            <a:ext cx="1129426" cy="295806"/>
          </a:xfrm>
          <a:prstGeom prst="roundRect">
            <a:avLst/>
          </a:prstGeom>
          <a:solidFill>
            <a:srgbClr val="4676F6"/>
          </a:solidFill>
          <a:ln>
            <a:solidFill>
              <a:srgbClr val="467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엑셀 다운로드</a:t>
            </a:r>
            <a:endParaRPr lang="ko-KR" altLang="en-US" sz="900"/>
          </a:p>
        </p:txBody>
      </p:sp>
      <p:cxnSp>
        <p:nvCxnSpPr>
          <p:cNvPr id="66" name="꺾인 연결선 65"/>
          <p:cNvCxnSpPr/>
          <p:nvPr/>
        </p:nvCxnSpPr>
        <p:spPr>
          <a:xfrm flipV="1">
            <a:off x="2506838" y="415301"/>
            <a:ext cx="1522571" cy="115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0923" y="262001"/>
            <a:ext cx="1952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지금처럼 전체 차시별</a:t>
            </a:r>
            <a:r>
              <a:rPr lang="en-US" altLang="ko-KR" sz="600" smtClean="0"/>
              <a:t>, </a:t>
            </a:r>
            <a:r>
              <a:rPr lang="ko-KR" altLang="en-US" sz="600" smtClean="0"/>
              <a:t>개별 학년</a:t>
            </a:r>
            <a:r>
              <a:rPr lang="en-US" altLang="ko-KR" sz="600" smtClean="0"/>
              <a:t>,</a:t>
            </a:r>
            <a:r>
              <a:rPr lang="ko-KR" altLang="en-US" sz="600" smtClean="0"/>
              <a:t>학급</a:t>
            </a:r>
            <a:r>
              <a:rPr lang="en-US" altLang="ko-KR" sz="600" smtClean="0"/>
              <a:t>,</a:t>
            </a:r>
            <a:r>
              <a:rPr lang="ko-KR" altLang="en-US" sz="600" smtClean="0"/>
              <a:t>학번</a:t>
            </a:r>
            <a:r>
              <a:rPr lang="en-US" altLang="ko-KR" sz="600" smtClean="0"/>
              <a:t>,</a:t>
            </a:r>
            <a:r>
              <a:rPr lang="ko-KR" altLang="en-US" sz="600" smtClean="0"/>
              <a:t>이름</a:t>
            </a:r>
            <a:r>
              <a:rPr lang="en-US" altLang="ko-KR" sz="600" smtClean="0"/>
              <a:t>,</a:t>
            </a:r>
            <a:r>
              <a:rPr lang="ko-KR" altLang="en-US" sz="600" smtClean="0"/>
              <a:t>상태</a:t>
            </a:r>
            <a:r>
              <a:rPr lang="en-US" altLang="ko-KR" sz="600" smtClean="0"/>
              <a:t>, </a:t>
            </a:r>
            <a:r>
              <a:rPr lang="ko-KR" altLang="en-US" sz="600" smtClean="0"/>
              <a:t>운동 기록</a:t>
            </a:r>
            <a:r>
              <a:rPr lang="en-US" altLang="ko-KR" sz="600" smtClean="0"/>
              <a:t>,  </a:t>
            </a:r>
            <a:r>
              <a:rPr lang="ko-KR" altLang="en-US" sz="600" smtClean="0"/>
              <a:t>개별메모</a:t>
            </a:r>
            <a:r>
              <a:rPr lang="en-US" altLang="ko-KR" sz="600"/>
              <a:t> </a:t>
            </a:r>
            <a:r>
              <a:rPr lang="ko-KR" altLang="en-US" sz="600" smtClean="0"/>
              <a:t>포함하여 다운로드</a:t>
            </a:r>
            <a:r>
              <a:rPr lang="en-US" altLang="ko-KR" sz="600" smtClean="0"/>
              <a:t> </a:t>
            </a:r>
            <a:endParaRPr lang="ko-KR" altLang="en-US" sz="600"/>
          </a:p>
        </p:txBody>
      </p:sp>
      <p:cxnSp>
        <p:nvCxnSpPr>
          <p:cNvPr id="70" name="꺾인 연결선 69"/>
          <p:cNvCxnSpPr>
            <a:endCxn id="71" idx="1"/>
          </p:cNvCxnSpPr>
          <p:nvPr/>
        </p:nvCxnSpPr>
        <p:spPr>
          <a:xfrm rot="16200000" flipH="1">
            <a:off x="2323510" y="5209662"/>
            <a:ext cx="1084756" cy="325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28652" y="5660888"/>
            <a:ext cx="529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미참여 </a:t>
            </a:r>
            <a:r>
              <a:rPr lang="en-US" altLang="ko-KR" sz="900" smtClean="0"/>
              <a:t>: </a:t>
            </a:r>
            <a:r>
              <a:rPr lang="ko-KR" altLang="en-US" sz="900" smtClean="0"/>
              <a:t>아예 클릭 안한 상태</a:t>
            </a:r>
            <a:endParaRPr lang="en-US" altLang="ko-KR" sz="900" smtClean="0"/>
          </a:p>
          <a:p>
            <a:r>
              <a:rPr lang="ko-KR" altLang="en-US" sz="900" smtClean="0"/>
              <a:t>수업중 </a:t>
            </a:r>
            <a:r>
              <a:rPr lang="en-US" altLang="ko-KR" sz="900" smtClean="0"/>
              <a:t>: </a:t>
            </a:r>
            <a:r>
              <a:rPr lang="ko-KR" altLang="en-US" sz="900" smtClean="0"/>
              <a:t>차시별 수업을</a:t>
            </a:r>
            <a:r>
              <a:rPr lang="en-US" altLang="ko-KR" sz="900" smtClean="0"/>
              <a:t> </a:t>
            </a:r>
            <a:r>
              <a:rPr lang="ko-KR" altLang="en-US" sz="900" smtClean="0"/>
              <a:t>클릭은 하고</a:t>
            </a:r>
            <a:r>
              <a:rPr lang="en-US" altLang="ko-KR" sz="900" smtClean="0"/>
              <a:t>,  </a:t>
            </a:r>
            <a:r>
              <a:rPr lang="ko-KR" altLang="en-US" sz="900" smtClean="0"/>
              <a:t>동작 수행</a:t>
            </a:r>
            <a:r>
              <a:rPr lang="en-US" altLang="ko-KR" sz="900" smtClean="0"/>
              <a:t>, [</a:t>
            </a:r>
            <a:r>
              <a:rPr lang="ko-KR" altLang="en-US" sz="900" smtClean="0"/>
              <a:t>완료하기</a:t>
            </a:r>
            <a:r>
              <a:rPr lang="en-US" altLang="ko-KR" sz="900" smtClean="0"/>
              <a:t>] </a:t>
            </a:r>
            <a:r>
              <a:rPr lang="ko-KR" altLang="en-US" sz="900" smtClean="0"/>
              <a:t>버튼 클릭은 안한 상태</a:t>
            </a:r>
            <a:endParaRPr lang="en-US" altLang="ko-KR" sz="900" smtClean="0"/>
          </a:p>
          <a:p>
            <a:r>
              <a:rPr lang="ko-KR" altLang="en-US" sz="900" smtClean="0"/>
              <a:t>수업 완료 </a:t>
            </a:r>
            <a:r>
              <a:rPr lang="en-US" altLang="ko-KR" sz="900" smtClean="0"/>
              <a:t>: </a:t>
            </a:r>
            <a:r>
              <a:rPr lang="ko-KR" altLang="en-US" sz="900" smtClean="0"/>
              <a:t>동작수행</a:t>
            </a:r>
            <a:r>
              <a:rPr lang="en-US" altLang="ko-KR" sz="900" smtClean="0"/>
              <a:t>, [</a:t>
            </a:r>
            <a:r>
              <a:rPr lang="ko-KR" altLang="en-US" sz="900" smtClean="0"/>
              <a:t>완료하기</a:t>
            </a:r>
            <a:r>
              <a:rPr lang="en-US" altLang="ko-KR" sz="900" smtClean="0"/>
              <a:t>] </a:t>
            </a:r>
            <a:r>
              <a:rPr lang="ko-KR" altLang="en-US" sz="900" smtClean="0"/>
              <a:t>버튼을 모두 클릭한 상태</a:t>
            </a:r>
            <a:r>
              <a:rPr lang="en-US" altLang="ko-KR" sz="900" smtClean="0"/>
              <a:t> </a:t>
            </a:r>
            <a:endParaRPr lang="ko-KR" altLang="en-US" sz="900"/>
          </a:p>
        </p:txBody>
      </p:sp>
      <p:sp>
        <p:nvSpPr>
          <p:cNvPr id="75" name="TextBox 74"/>
          <p:cNvSpPr txBox="1"/>
          <p:nvPr/>
        </p:nvSpPr>
        <p:spPr>
          <a:xfrm>
            <a:off x="4128731" y="5175795"/>
            <a:ext cx="2263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기존 </a:t>
            </a:r>
            <a:r>
              <a:rPr lang="en-US" altLang="ko-KR" sz="900" smtClean="0"/>
              <a:t>: </a:t>
            </a:r>
            <a:r>
              <a:rPr lang="ko-KR" altLang="en-US" sz="900" smtClean="0"/>
              <a:t>텍스트 평가 활용하면 좋을 듯</a:t>
            </a:r>
            <a:endParaRPr lang="ko-KR" altLang="en-US" sz="900"/>
          </a:p>
        </p:txBody>
      </p:sp>
      <p:cxnSp>
        <p:nvCxnSpPr>
          <p:cNvPr id="76" name="꺾인 연결선 75"/>
          <p:cNvCxnSpPr>
            <a:stCxn id="33" idx="2"/>
          </p:cNvCxnSpPr>
          <p:nvPr/>
        </p:nvCxnSpPr>
        <p:spPr>
          <a:xfrm rot="5400000">
            <a:off x="6915701" y="4241902"/>
            <a:ext cx="293472" cy="1861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6" idx="2"/>
          </p:cNvCxnSpPr>
          <p:nvPr/>
        </p:nvCxnSpPr>
        <p:spPr>
          <a:xfrm rot="16200000" flipH="1">
            <a:off x="3469162" y="5579317"/>
            <a:ext cx="1394780" cy="300946"/>
          </a:xfrm>
          <a:prstGeom prst="bentConnector3">
            <a:avLst>
              <a:gd name="adj1" fmla="val 10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98703" y="6314896"/>
            <a:ext cx="226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기존과 동일하나</a:t>
            </a:r>
            <a:r>
              <a:rPr lang="en-US" altLang="ko-KR" sz="900" smtClean="0"/>
              <a:t>, </a:t>
            </a:r>
            <a:r>
              <a:rPr lang="ko-KR" altLang="en-US" sz="900" smtClean="0"/>
              <a:t>어플과 동일하게 해당 차시에 </a:t>
            </a:r>
            <a:r>
              <a:rPr lang="en-US" altLang="ko-KR" sz="900" smtClean="0"/>
              <a:t>[</a:t>
            </a:r>
            <a:r>
              <a:rPr lang="ko-KR" altLang="en-US" sz="900" smtClean="0"/>
              <a:t>모든</a:t>
            </a:r>
            <a:r>
              <a:rPr lang="en-US" altLang="ko-KR" sz="900" smtClean="0"/>
              <a:t>] </a:t>
            </a:r>
            <a:r>
              <a:rPr lang="ko-KR" altLang="en-US" sz="900" smtClean="0"/>
              <a:t>운동 값</a:t>
            </a:r>
            <a:r>
              <a:rPr lang="en-US" altLang="ko-KR" sz="900" smtClean="0"/>
              <a:t>(sum)</a:t>
            </a:r>
            <a:r>
              <a:rPr lang="ko-KR" altLang="en-US" sz="900" smtClean="0"/>
              <a:t>이 나와야 함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8464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8" y="3244360"/>
            <a:ext cx="4587969" cy="29028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5" y="155847"/>
            <a:ext cx="4841416" cy="26815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31" y="3244360"/>
            <a:ext cx="3619066" cy="2101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7271" y="5469895"/>
            <a:ext cx="2681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pc</a:t>
            </a:r>
            <a:r>
              <a:rPr lang="ko-KR" altLang="en-US" sz="1100" smtClean="0">
                <a:solidFill>
                  <a:srgbClr val="FF0000"/>
                </a:solidFill>
              </a:rPr>
              <a:t>에서 지금 짤리는데 세로 길이</a:t>
            </a:r>
            <a:r>
              <a:rPr lang="en-US" altLang="ko-KR" sz="1100">
                <a:solidFill>
                  <a:srgbClr val="FF0000"/>
                </a:solidFill>
              </a:rPr>
              <a:t> </a:t>
            </a:r>
            <a:r>
              <a:rPr lang="ko-KR" altLang="en-US" sz="1100" smtClean="0">
                <a:solidFill>
                  <a:srgbClr val="FF0000"/>
                </a:solidFill>
              </a:rPr>
              <a:t>더 키워서 저장하기 버튼 보이도록 하기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042138" y="5600700"/>
            <a:ext cx="2365133" cy="236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3291253" y="4173501"/>
            <a:ext cx="2467709" cy="986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58962" y="3958057"/>
            <a:ext cx="268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</a:rPr>
              <a:t>전달드리는 이미지 넣기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3633452" y="888108"/>
            <a:ext cx="2467709" cy="986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1161" y="672664"/>
            <a:ext cx="26816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</a:rPr>
              <a:t>자동 완성 후 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r>
              <a:rPr lang="ko-KR" altLang="en-US" sz="1100" smtClean="0">
                <a:solidFill>
                  <a:srgbClr val="FF0000"/>
                </a:solidFill>
              </a:rPr>
              <a:t>차시별 수업설정 </a:t>
            </a:r>
            <a:r>
              <a:rPr lang="en-US" altLang="ko-KR" sz="1100" smtClean="0">
                <a:solidFill>
                  <a:srgbClr val="FF0000"/>
                </a:solidFill>
              </a:rPr>
              <a:t>&gt; '</a:t>
            </a:r>
            <a:r>
              <a:rPr lang="ko-KR" altLang="en-US" sz="1100" smtClean="0">
                <a:solidFill>
                  <a:srgbClr val="FF0000"/>
                </a:solidFill>
              </a:rPr>
              <a:t>콘텐츠 선택</a:t>
            </a:r>
            <a:r>
              <a:rPr lang="en-US" altLang="ko-KR" sz="1100" smtClean="0">
                <a:solidFill>
                  <a:srgbClr val="FF0000"/>
                </a:solidFill>
              </a:rPr>
              <a:t>' </a:t>
            </a:r>
            <a:r>
              <a:rPr lang="ko-KR" altLang="en-US" sz="1100" smtClean="0">
                <a:solidFill>
                  <a:srgbClr val="FF0000"/>
                </a:solidFill>
              </a:rPr>
              <a:t>클릭하면 저렇게 오류가 뜸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endParaRPr lang="en-US" altLang="ko-KR" sz="1100">
              <a:solidFill>
                <a:srgbClr val="FF0000"/>
              </a:solidFill>
            </a:endParaRPr>
          </a:p>
          <a:p>
            <a:r>
              <a:rPr lang="en-US" altLang="ko-KR" sz="1100" smtClean="0">
                <a:solidFill>
                  <a:srgbClr val="FF0000"/>
                </a:solidFill>
              </a:rPr>
              <a:t>&gt; </a:t>
            </a:r>
            <a:r>
              <a:rPr lang="ko-KR" altLang="en-US" sz="1100" smtClean="0">
                <a:solidFill>
                  <a:srgbClr val="FF0000"/>
                </a:solidFill>
              </a:rPr>
              <a:t>해당되는 자동완성 값이 박혀 있어야 함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3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5" y="2735566"/>
            <a:ext cx="3058624" cy="3682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33" y="2735566"/>
            <a:ext cx="1808138" cy="40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35" y="290146"/>
            <a:ext cx="2698359" cy="5996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70799" y="304961"/>
            <a:ext cx="20134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5" y="304961"/>
            <a:ext cx="2698359" cy="5996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18077" r="-429" b="75513"/>
          <a:stretch/>
        </p:blipFill>
        <p:spPr>
          <a:xfrm>
            <a:off x="593812" y="902560"/>
            <a:ext cx="2594392" cy="3716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812" y="1383208"/>
            <a:ext cx="2490426" cy="4463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2683" y="535738"/>
            <a:ext cx="12748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전체 수업 내역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2059"/>
              </p:ext>
            </p:extLst>
          </p:nvPr>
        </p:nvGraphicFramePr>
        <p:xfrm>
          <a:off x="602383" y="1399080"/>
          <a:ext cx="249042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44">
                  <a:extLst>
                    <a:ext uri="{9D8B030D-6E8A-4147-A177-3AD203B41FA5}">
                      <a16:colId xmlns:a16="http://schemas.microsoft.com/office/drawing/2014/main" val="4249181166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2971255926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2565060851"/>
                    </a:ext>
                  </a:extLst>
                </a:gridCol>
              </a:tblGrid>
              <a:tr h="1665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수업명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완료일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65633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홈트레이닝 </a:t>
                      </a:r>
                      <a:r>
                        <a:rPr lang="en-US" altLang="ko-KR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- 1</a:t>
                      </a:r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차시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2020-05-26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86353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홈트레이닝 </a:t>
                      </a:r>
                      <a:r>
                        <a:rPr lang="en-US" altLang="ko-KR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- 2</a:t>
                      </a:r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차시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89537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홈트레이닝 </a:t>
                      </a:r>
                      <a:r>
                        <a:rPr lang="en-US" altLang="ko-KR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- 3</a:t>
                      </a:r>
                      <a:r>
                        <a:rPr lang="ko-KR" altLang="en-US" sz="1000" u="sng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차시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1548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332784" y="2883878"/>
            <a:ext cx="1143000" cy="26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42108" y="870437"/>
            <a:ext cx="2672640" cy="1492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67172" y="902022"/>
            <a:ext cx="1276091" cy="224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rgbClr val="0070C0"/>
                </a:solidFill>
              </a:rPr>
              <a:t>- </a:t>
            </a:r>
            <a:r>
              <a:rPr lang="ko-KR" altLang="en-US" sz="1050" smtClean="0">
                <a:solidFill>
                  <a:srgbClr val="0070C0"/>
                </a:solidFill>
              </a:rPr>
              <a:t>수업 참여 현황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67172" y="2912339"/>
            <a:ext cx="1276091" cy="224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rgbClr val="0070C0"/>
                </a:solidFill>
              </a:rPr>
              <a:t>- </a:t>
            </a:r>
            <a:r>
              <a:rPr lang="ko-KR" altLang="en-US" sz="1050" smtClean="0">
                <a:solidFill>
                  <a:srgbClr val="0070C0"/>
                </a:solidFill>
              </a:rPr>
              <a:t>동작 수행 현황</a:t>
            </a:r>
            <a:endParaRPr lang="ko-KR" altLang="en-US" sz="1050">
              <a:solidFill>
                <a:srgbClr val="0070C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18085" r="-788" b="72629"/>
          <a:stretch/>
        </p:blipFill>
        <p:spPr>
          <a:xfrm>
            <a:off x="6336286" y="1207230"/>
            <a:ext cx="2661318" cy="55627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3" name="직사각형 32"/>
          <p:cNvSpPr/>
          <p:nvPr/>
        </p:nvSpPr>
        <p:spPr>
          <a:xfrm>
            <a:off x="6702150" y="2534954"/>
            <a:ext cx="1221805" cy="1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24962" y="1856138"/>
            <a:ext cx="1481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제출 과제 </a:t>
            </a:r>
            <a:r>
              <a:rPr lang="en-US" altLang="ko-KR" sz="1000" smtClean="0"/>
              <a:t>: </a:t>
            </a:r>
            <a:endParaRPr lang="ko-KR" altLang="en-US" sz="1000"/>
          </a:p>
        </p:txBody>
      </p:sp>
      <p:sp>
        <p:nvSpPr>
          <p:cNvPr id="35" name="직사각형 34"/>
          <p:cNvSpPr/>
          <p:nvPr/>
        </p:nvSpPr>
        <p:spPr>
          <a:xfrm>
            <a:off x="7085094" y="1880710"/>
            <a:ext cx="1115090" cy="1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확인하기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37501" y="3247616"/>
            <a:ext cx="2469107" cy="1324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0" b="29228"/>
          <a:stretch/>
        </p:blipFill>
        <p:spPr>
          <a:xfrm>
            <a:off x="6367172" y="3303138"/>
            <a:ext cx="2460967" cy="849993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6523013" y="4925242"/>
            <a:ext cx="22932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전체</a:t>
            </a:r>
            <a:r>
              <a:rPr lang="en-US" altLang="ko-KR" sz="1050" smtClean="0">
                <a:solidFill>
                  <a:srgbClr val="FF0000"/>
                </a:solidFill>
              </a:rPr>
              <a:t>(sum) </a:t>
            </a:r>
            <a:r>
              <a:rPr lang="ko-KR" altLang="en-US" sz="1050" smtClean="0">
                <a:solidFill>
                  <a:srgbClr val="FF0000"/>
                </a:solidFill>
              </a:rPr>
              <a:t>값이 나오도록 하기 </a:t>
            </a:r>
            <a:r>
              <a:rPr lang="en-US" altLang="ko-KR" sz="1050" smtClean="0">
                <a:solidFill>
                  <a:srgbClr val="FF0000"/>
                </a:solidFill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</a:rPr>
              <a:t>갯수</a:t>
            </a:r>
            <a:r>
              <a:rPr lang="en-US" altLang="ko-KR" sz="1050" smtClean="0">
                <a:solidFill>
                  <a:srgbClr val="FF0000"/>
                </a:solidFill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</a:rPr>
              <a:t>이용시간</a:t>
            </a:r>
            <a:r>
              <a:rPr lang="en-US" altLang="ko-KR" sz="1050" smtClean="0">
                <a:solidFill>
                  <a:srgbClr val="FF0000"/>
                </a:solidFill>
              </a:rPr>
              <a:t>)</a:t>
            </a:r>
            <a:r>
              <a:rPr lang="ko-KR" altLang="en-US" sz="1050" smtClean="0">
                <a:solidFill>
                  <a:srgbClr val="FF0000"/>
                </a:solidFill>
              </a:rPr>
              <a:t> </a:t>
            </a:r>
            <a:r>
              <a:rPr lang="en-US" altLang="ko-KR" sz="1050" smtClean="0">
                <a:solidFill>
                  <a:srgbClr val="FF0000"/>
                </a:solidFill>
              </a:rPr>
              <a:t>/ </a:t>
            </a:r>
            <a:r>
              <a:rPr lang="ko-KR" altLang="en-US" sz="1050" smtClean="0">
                <a:solidFill>
                  <a:srgbClr val="FF0000"/>
                </a:solidFill>
              </a:rPr>
              <a:t>복습</a:t>
            </a:r>
            <a:r>
              <a:rPr lang="en-US" altLang="ko-KR" sz="1050" smtClean="0">
                <a:solidFill>
                  <a:srgbClr val="FF0000"/>
                </a:solidFill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</a:rPr>
              <a:t>반복한거 포함</a:t>
            </a:r>
            <a:r>
              <a:rPr lang="en-US" altLang="ko-KR" sz="1050" smtClean="0">
                <a:solidFill>
                  <a:srgbClr val="FF0000"/>
                </a:solidFill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</a:rPr>
              <a:t>해당 차시만</a:t>
            </a:r>
            <a:r>
              <a:rPr lang="en-US" altLang="ko-KR" sz="1050" smtClean="0">
                <a:solidFill>
                  <a:srgbClr val="FF0000"/>
                </a:solidFill>
              </a:rPr>
              <a:t>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cxnSp>
        <p:nvCxnSpPr>
          <p:cNvPr id="42" name="꺾인 연결선 41"/>
          <p:cNvCxnSpPr/>
          <p:nvPr/>
        </p:nvCxnSpPr>
        <p:spPr>
          <a:xfrm rot="5400000">
            <a:off x="7718597" y="4172482"/>
            <a:ext cx="914522" cy="599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5" idx="1"/>
            <a:endCxn id="49" idx="3"/>
          </p:cNvCxnSpPr>
          <p:nvPr/>
        </p:nvCxnSpPr>
        <p:spPr>
          <a:xfrm rot="10800000" flipV="1">
            <a:off x="5381726" y="1967014"/>
            <a:ext cx="1703369" cy="239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6857" y="4153131"/>
            <a:ext cx="1524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클릭시 제출한 자료 다운로드 진행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05622" y="1464480"/>
            <a:ext cx="1524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클릭시 해당 차시 수업 화면으로 이동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3811" y="3309611"/>
            <a:ext cx="2490425" cy="3216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학급 커뮤니티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5238" y="2913826"/>
            <a:ext cx="2498999" cy="3337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메시지함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80919" y="917414"/>
            <a:ext cx="1115090" cy="1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수업으로 이동</a:t>
            </a:r>
            <a:endParaRPr lang="ko-KR" altLang="en-US" sz="1100">
              <a:solidFill>
                <a:srgbClr val="0070C0"/>
              </a:solidFill>
            </a:endParaRPr>
          </a:p>
        </p:txBody>
      </p:sp>
      <p:cxnSp>
        <p:nvCxnSpPr>
          <p:cNvPr id="60" name="꺾인 연결선 59"/>
          <p:cNvCxnSpPr/>
          <p:nvPr/>
        </p:nvCxnSpPr>
        <p:spPr>
          <a:xfrm flipV="1">
            <a:off x="1679331" y="634606"/>
            <a:ext cx="4609372" cy="1128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32502" y="2882853"/>
            <a:ext cx="15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실습 수업</a:t>
            </a:r>
            <a:r>
              <a:rPr lang="en-US" altLang="ko-KR" sz="900" smtClean="0">
                <a:solidFill>
                  <a:srgbClr val="FF0000"/>
                </a:solidFill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</a:rPr>
              <a:t>평가 수업 같은 문구들</a:t>
            </a:r>
            <a:r>
              <a:rPr lang="en-US" altLang="ko-KR" sz="900" smtClean="0">
                <a:solidFill>
                  <a:srgbClr val="FF0000"/>
                </a:solidFill>
              </a:rPr>
              <a:t>,</a:t>
            </a:r>
            <a:r>
              <a:rPr lang="ko-KR" altLang="en-US" sz="900" smtClean="0">
                <a:solidFill>
                  <a:srgbClr val="FF0000"/>
                </a:solidFill>
              </a:rPr>
              <a:t> 개념들 없애기</a:t>
            </a:r>
            <a:endParaRPr lang="ko-KR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1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9" y="457199"/>
            <a:ext cx="2587576" cy="57501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23649" r="3783" b="61825"/>
          <a:stretch/>
        </p:blipFill>
        <p:spPr>
          <a:xfrm>
            <a:off x="5021727" y="2664070"/>
            <a:ext cx="2400300" cy="8352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21727" y="1341387"/>
            <a:ext cx="970625" cy="34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64530" y="4957959"/>
            <a:ext cx="15248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</a:rPr>
              <a:t>문구 </a:t>
            </a:r>
            <a:r>
              <a:rPr lang="en-US" altLang="ko-KR" sz="1050" b="1" smtClean="0">
                <a:solidFill>
                  <a:srgbClr val="FF0000"/>
                </a:solidFill>
              </a:rPr>
              <a:t>&amp; </a:t>
            </a:r>
            <a:r>
              <a:rPr lang="ko-KR" altLang="en-US" sz="1050" b="1" smtClean="0">
                <a:solidFill>
                  <a:srgbClr val="FF0000"/>
                </a:solidFill>
              </a:rPr>
              <a:t>버튼 색 변경</a:t>
            </a:r>
            <a:endParaRPr lang="en-US" altLang="ko-KR" sz="1050" b="1" smtClean="0">
              <a:solidFill>
                <a:srgbClr val="FF0000"/>
              </a:solidFill>
            </a:endParaRPr>
          </a:p>
          <a:p>
            <a:r>
              <a:rPr lang="en-US" altLang="ko-KR" sz="1050" smtClean="0">
                <a:solidFill>
                  <a:srgbClr val="FF0000"/>
                </a:solidFill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</a:rPr>
              <a:t>수업 완료 이후 파란색으로 변해야 함</a:t>
            </a:r>
            <a:r>
              <a:rPr lang="en-US" altLang="ko-KR" sz="1050" smtClean="0">
                <a:solidFill>
                  <a:srgbClr val="FF0000"/>
                </a:solidFill>
              </a:rPr>
              <a:t>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21727" y="4935445"/>
            <a:ext cx="2379987" cy="351692"/>
            <a:chOff x="1199801" y="3745523"/>
            <a:chExt cx="2379987" cy="3516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199801" y="3745523"/>
              <a:ext cx="2379987" cy="351692"/>
            </a:xfrm>
            <a:prstGeom prst="roundRect">
              <a:avLst/>
            </a:prstGeom>
            <a:solidFill>
              <a:srgbClr val="4676F6"/>
            </a:solidFill>
            <a:ln>
              <a:solidFill>
                <a:srgbClr val="467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10054" y="3781123"/>
              <a:ext cx="2180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</a:rPr>
                <a:t>수업 참여 현황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31980" y="2725617"/>
            <a:ext cx="103295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rgbClr val="4676F6"/>
                </a:solidFill>
              </a:rPr>
              <a:t>과제명</a:t>
            </a:r>
            <a:endParaRPr lang="ko-KR" altLang="en-US" sz="1100">
              <a:solidFill>
                <a:srgbClr val="4676F6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9358" y="624255"/>
            <a:ext cx="2587576" cy="5750169"/>
            <a:chOff x="1085850" y="509953"/>
            <a:chExt cx="2587576" cy="5750169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50" y="509953"/>
              <a:ext cx="2587576" cy="5750169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4" t="23649" r="3783" b="61825"/>
            <a:stretch/>
          </p:blipFill>
          <p:spPr>
            <a:xfrm>
              <a:off x="1179488" y="2716824"/>
              <a:ext cx="2400300" cy="83527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179488" y="1394141"/>
              <a:ext cx="848604" cy="346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179488" y="4970615"/>
              <a:ext cx="2379987" cy="351692"/>
              <a:chOff x="1199801" y="3727939"/>
              <a:chExt cx="2379987" cy="35169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199801" y="3727939"/>
                <a:ext cx="2379987" cy="3516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310054" y="3781123"/>
                <a:ext cx="2180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</a:rPr>
                  <a:t>수업 참여 현황</a:t>
                </a:r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289741" y="2778371"/>
              <a:ext cx="103295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smtClean="0">
                  <a:solidFill>
                    <a:srgbClr val="4676F6"/>
                  </a:solidFill>
                </a:rPr>
                <a:t>과제명</a:t>
              </a:r>
              <a:endParaRPr lang="ko-KR" altLang="en-US" sz="1100">
                <a:solidFill>
                  <a:srgbClr val="4676F6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723146" y="2303585"/>
            <a:ext cx="694739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</a:rPr>
              <a:t>미완료</a:t>
            </a:r>
            <a:r>
              <a:rPr lang="en-US" altLang="ko-KR" sz="1200" smtClean="0">
                <a:solidFill>
                  <a:srgbClr val="FF0000"/>
                </a:solidFill>
              </a:rPr>
              <a:t>]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23146" y="3162314"/>
            <a:ext cx="694739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</a:rPr>
              <a:t>미완료</a:t>
            </a:r>
            <a:r>
              <a:rPr lang="en-US" altLang="ko-KR" sz="1200" smtClean="0">
                <a:solidFill>
                  <a:srgbClr val="FF0000"/>
                </a:solidFill>
              </a:rPr>
              <a:t>]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5269" y="3205526"/>
            <a:ext cx="85138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rgbClr val="4676F6"/>
                </a:solidFill>
              </a:rPr>
              <a:t>과제 제출</a:t>
            </a:r>
            <a:endParaRPr lang="ko-KR" altLang="en-US">
              <a:solidFill>
                <a:srgbClr val="4676F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70488" y="3035356"/>
            <a:ext cx="85138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rgbClr val="4676F6"/>
                </a:solidFill>
              </a:rPr>
              <a:t>과제 제출</a:t>
            </a:r>
            <a:endParaRPr lang="ko-KR" altLang="en-US">
              <a:solidFill>
                <a:srgbClr val="4676F6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 flipV="1">
            <a:off x="2708031" y="2892673"/>
            <a:ext cx="703384" cy="439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85044" y="2792947"/>
            <a:ext cx="221140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</a:rPr>
              <a:t>선생님이 웹에서 설정</a:t>
            </a:r>
            <a:endParaRPr lang="en-US" altLang="ko-KR" sz="1050" b="1" smtClean="0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en-US" altLang="ko-KR" sz="1050" smtClean="0"/>
              <a:t>1. </a:t>
            </a:r>
            <a:r>
              <a:rPr lang="ko-KR" altLang="en-US" sz="1050" smtClean="0"/>
              <a:t>과제 있을 경우만 출력</a:t>
            </a:r>
            <a:endParaRPr lang="en-US" altLang="ko-KR" sz="1050" smtClean="0"/>
          </a:p>
          <a:p>
            <a:endParaRPr lang="en-US" altLang="ko-KR" sz="1050"/>
          </a:p>
          <a:p>
            <a:r>
              <a:rPr lang="en-US" altLang="ko-KR" sz="1050" smtClean="0"/>
              <a:t>2. </a:t>
            </a:r>
            <a:r>
              <a:rPr lang="ko-KR" altLang="en-US" sz="1050" smtClean="0"/>
              <a:t>클릭시 첨부파일 업로드 </a:t>
            </a:r>
            <a:r>
              <a:rPr lang="en-US" altLang="ko-KR" sz="1050" smtClean="0"/>
              <a:t>(30mb </a:t>
            </a:r>
            <a:r>
              <a:rPr lang="ko-KR" altLang="en-US" sz="1050" smtClean="0"/>
              <a:t>이하 모든 파일</a:t>
            </a:r>
            <a:r>
              <a:rPr lang="en-US" altLang="ko-KR" sz="1050" smtClean="0"/>
              <a:t>)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"30mb </a:t>
            </a:r>
            <a:r>
              <a:rPr lang="ko-KR" altLang="en-US" sz="1050" smtClean="0"/>
              <a:t>이상일 경우 선생님께 직접 제출하셔야 합니다</a:t>
            </a:r>
            <a:r>
              <a:rPr lang="en-US" altLang="ko-KR" sz="1050" smtClean="0"/>
              <a:t>." </a:t>
            </a:r>
            <a:r>
              <a:rPr lang="ko-KR" altLang="en-US" sz="1050" smtClean="0"/>
              <a:t>문구 출력</a:t>
            </a:r>
            <a:endParaRPr lang="en-US" altLang="ko-KR" sz="1050"/>
          </a:p>
          <a:p>
            <a:endParaRPr lang="en-US" altLang="ko-KR" sz="1050"/>
          </a:p>
          <a:p>
            <a:r>
              <a:rPr lang="en-US" altLang="ko-KR" sz="1050" smtClean="0"/>
              <a:t>3. </a:t>
            </a:r>
            <a:r>
              <a:rPr lang="ko-KR" altLang="en-US" sz="1050" smtClean="0"/>
              <a:t>제출 완료시 </a:t>
            </a:r>
            <a:r>
              <a:rPr lang="en-US" altLang="ko-KR" sz="1050" smtClean="0"/>
              <a:t>[</a:t>
            </a:r>
            <a:r>
              <a:rPr lang="ko-KR" altLang="en-US" sz="1050" smtClean="0"/>
              <a:t>완료</a:t>
            </a:r>
            <a:r>
              <a:rPr lang="en-US" altLang="ko-KR" sz="1050" smtClean="0"/>
              <a:t>]</a:t>
            </a:r>
            <a:r>
              <a:rPr lang="ko-KR" altLang="en-US" sz="1050" smtClean="0"/>
              <a:t>로 변환 하기</a:t>
            </a:r>
            <a:endParaRPr lang="ko-KR" alt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0" y="1579844"/>
            <a:ext cx="1524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전부 삭제</a:t>
            </a:r>
            <a:r>
              <a:rPr lang="en-US" altLang="ko-KR" sz="1050" smtClean="0">
                <a:solidFill>
                  <a:srgbClr val="FF0000"/>
                </a:solidFill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</a:rPr>
              <a:t>숨김 처리</a:t>
            </a:r>
            <a:r>
              <a:rPr lang="en-US" altLang="ko-KR" sz="1050" smtClean="0">
                <a:solidFill>
                  <a:srgbClr val="FF0000"/>
                </a:solidFill>
              </a:rPr>
              <a:t>)</a:t>
            </a:r>
            <a:r>
              <a:rPr lang="ko-KR" altLang="en-US" sz="1050" smtClean="0">
                <a:solidFill>
                  <a:srgbClr val="FF0000"/>
                </a:solidFill>
              </a:rPr>
              <a:t> </a:t>
            </a:r>
            <a:r>
              <a:rPr lang="en-US" altLang="ko-KR" sz="1050" smtClean="0">
                <a:solidFill>
                  <a:srgbClr val="FF0000"/>
                </a:solidFill>
              </a:rPr>
              <a:t>!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6806" y="1100954"/>
            <a:ext cx="1951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수업현황 </a:t>
            </a:r>
            <a:r>
              <a:rPr lang="en-US" altLang="ko-KR" sz="900" smtClean="0">
                <a:solidFill>
                  <a:srgbClr val="FF0000"/>
                </a:solidFill>
              </a:rPr>
              <a:t>&gt; "</a:t>
            </a:r>
            <a:r>
              <a:rPr lang="ko-KR" altLang="en-US" sz="900" smtClean="0">
                <a:solidFill>
                  <a:srgbClr val="FF0000"/>
                </a:solidFill>
              </a:rPr>
              <a:t>학급 커뮤니티</a:t>
            </a:r>
            <a:r>
              <a:rPr lang="en-US" altLang="ko-KR" sz="900" smtClean="0">
                <a:solidFill>
                  <a:srgbClr val="FF0000"/>
                </a:solidFill>
              </a:rPr>
              <a:t>"</a:t>
            </a:r>
            <a:r>
              <a:rPr lang="ko-KR" altLang="en-US" sz="900" smtClean="0">
                <a:solidFill>
                  <a:srgbClr val="FF0000"/>
                </a:solidFill>
              </a:rPr>
              <a:t>로 수정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</a:rPr>
              <a:t>이전 화면도 이렇게 수정</a:t>
            </a:r>
            <a:r>
              <a:rPr lang="en-US" altLang="ko-KR" sz="900" smtClean="0">
                <a:solidFill>
                  <a:srgbClr val="FF0000"/>
                </a:solidFill>
              </a:rPr>
              <a:t> &gt;</a:t>
            </a:r>
            <a:r>
              <a:rPr lang="ko-KR" altLang="en-US" sz="900" smtClean="0">
                <a:solidFill>
                  <a:srgbClr val="FF0000"/>
                </a:solidFill>
              </a:rPr>
              <a:t>차시별 수업 정보 화면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8" name="꺾인 연결선 57"/>
          <p:cNvCxnSpPr>
            <a:endCxn id="56" idx="1"/>
          </p:cNvCxnSpPr>
          <p:nvPr/>
        </p:nvCxnSpPr>
        <p:spPr>
          <a:xfrm flipV="1">
            <a:off x="2043649" y="1354870"/>
            <a:ext cx="933157" cy="218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2" y="395653"/>
            <a:ext cx="2591533" cy="5758962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flipV="1">
            <a:off x="2690449" y="2540978"/>
            <a:ext cx="1028696" cy="949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1036" y="2414020"/>
            <a:ext cx="22114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"</a:t>
            </a:r>
            <a:r>
              <a:rPr lang="ko-KR" altLang="en-US" sz="1050" b="1" smtClean="0">
                <a:solidFill>
                  <a:srgbClr val="FF0000"/>
                </a:solidFill>
              </a:rPr>
              <a:t>온체육 기본반 수업</a:t>
            </a:r>
            <a:r>
              <a:rPr lang="en-US" altLang="ko-KR" sz="1050" b="1" smtClean="0">
                <a:solidFill>
                  <a:srgbClr val="FF0000"/>
                </a:solidFill>
              </a:rPr>
              <a:t>"</a:t>
            </a:r>
          </a:p>
          <a:p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 smtClean="0">
                <a:solidFill>
                  <a:srgbClr val="FF0000"/>
                </a:solidFill>
              </a:rPr>
              <a:t>을 미리 설정해두고</a:t>
            </a:r>
            <a:r>
              <a:rPr lang="en-US" altLang="ko-KR" sz="1050" b="1" smtClean="0">
                <a:solidFill>
                  <a:srgbClr val="FF0000"/>
                </a:solidFill>
              </a:rPr>
              <a:t>, </a:t>
            </a:r>
            <a:r>
              <a:rPr lang="ko-KR" altLang="en-US" sz="1050" b="1" smtClean="0">
                <a:solidFill>
                  <a:srgbClr val="FF0000"/>
                </a:solidFill>
              </a:rPr>
              <a:t>홈트레이닝 자동완성 세트를 체험 할 수 있도록 구현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9027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8408" y="378069"/>
            <a:ext cx="3833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1. </a:t>
            </a:r>
            <a:r>
              <a:rPr lang="ko-KR" altLang="en-US" b="1" smtClean="0"/>
              <a:t>자기소개 </a:t>
            </a:r>
            <a:r>
              <a:rPr lang="en-US" altLang="ko-KR" b="1" smtClean="0"/>
              <a:t>&gt; </a:t>
            </a:r>
            <a:r>
              <a:rPr lang="ko-KR" altLang="en-US" b="1" smtClean="0"/>
              <a:t>좌우명</a:t>
            </a:r>
            <a:endParaRPr lang="en-US" altLang="ko-KR" b="1" smtClean="0"/>
          </a:p>
          <a:p>
            <a:endParaRPr lang="en-US" altLang="ko-KR"/>
          </a:p>
          <a:p>
            <a:r>
              <a:rPr lang="en-US" altLang="ko-KR" smtClean="0"/>
              <a:t>1-1) </a:t>
            </a:r>
            <a:r>
              <a:rPr lang="ko-KR" altLang="en-US" smtClean="0"/>
              <a:t>메인 화면</a:t>
            </a:r>
            <a:endParaRPr lang="en-US" altLang="ko-KR" smtClean="0"/>
          </a:p>
          <a:p>
            <a:r>
              <a:rPr lang="en-US" altLang="ko-KR" smtClean="0"/>
              <a:t>1-2) </a:t>
            </a:r>
            <a:r>
              <a:rPr lang="ko-KR" altLang="en-US" smtClean="0"/>
              <a:t>마이페이지 </a:t>
            </a:r>
            <a:r>
              <a:rPr lang="en-US" altLang="ko-KR" smtClean="0"/>
              <a:t>&gt; </a:t>
            </a:r>
            <a:r>
              <a:rPr lang="ko-KR" altLang="en-US" smtClean="0"/>
              <a:t>기초 정보 관리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2. </a:t>
            </a:r>
            <a:r>
              <a:rPr lang="ko-KR" altLang="en-US" b="1" smtClean="0"/>
              <a:t>클래스 코드 </a:t>
            </a:r>
            <a:r>
              <a:rPr lang="en-US" altLang="ko-KR" b="1" smtClean="0"/>
              <a:t>&gt; </a:t>
            </a:r>
            <a:r>
              <a:rPr lang="ko-KR" altLang="en-US" b="1" smtClean="0"/>
              <a:t>수업코드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/>
              <a:t>2</a:t>
            </a:r>
            <a:r>
              <a:rPr lang="en-US" altLang="ko-KR" smtClean="0"/>
              <a:t>-1) </a:t>
            </a:r>
            <a:r>
              <a:rPr lang="ko-KR" altLang="en-US" smtClean="0"/>
              <a:t>메인화면  </a:t>
            </a:r>
            <a:r>
              <a:rPr lang="en-US" altLang="ko-KR" smtClean="0"/>
              <a:t>&gt; </a:t>
            </a:r>
            <a:r>
              <a:rPr lang="ko-KR" altLang="en-US" smtClean="0"/>
              <a:t>신규수업추가</a:t>
            </a:r>
            <a:endParaRPr lang="en-US" altLang="ko-KR" smtClean="0"/>
          </a:p>
          <a:p>
            <a:endParaRPr lang="en-US" altLang="ko-KR" b="1"/>
          </a:p>
          <a:p>
            <a:r>
              <a:rPr lang="en-US" altLang="ko-KR" b="1"/>
              <a:t>3</a:t>
            </a:r>
            <a:r>
              <a:rPr lang="en-US" altLang="ko-KR" b="1" smtClean="0"/>
              <a:t>. </a:t>
            </a:r>
            <a:r>
              <a:rPr lang="ko-KR" altLang="en-US" b="1" smtClean="0"/>
              <a:t>나의 클래스 수업 </a:t>
            </a:r>
            <a:r>
              <a:rPr lang="en-US" altLang="ko-KR" b="1" smtClean="0"/>
              <a:t>&gt; </a:t>
            </a:r>
            <a:r>
              <a:rPr lang="ko-KR" altLang="en-US" b="1" smtClean="0"/>
              <a:t>수업 목록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/>
              <a:t>3</a:t>
            </a:r>
            <a:r>
              <a:rPr lang="en-US" altLang="ko-KR" smtClean="0"/>
              <a:t>-1) </a:t>
            </a:r>
            <a:r>
              <a:rPr lang="ko-KR" altLang="en-US" smtClean="0"/>
              <a:t>메인화면 </a:t>
            </a:r>
            <a:r>
              <a:rPr lang="en-US" altLang="ko-KR" smtClean="0"/>
              <a:t>&gt; </a:t>
            </a:r>
            <a:r>
              <a:rPr lang="ko-KR" altLang="en-US" smtClean="0"/>
              <a:t>입장하기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4. </a:t>
            </a:r>
            <a:r>
              <a:rPr lang="ko-KR" altLang="en-US" b="1" smtClean="0"/>
              <a:t>커뮤니티 </a:t>
            </a:r>
            <a:r>
              <a:rPr lang="en-US" altLang="ko-KR" b="1" smtClean="0"/>
              <a:t>&gt; </a:t>
            </a:r>
            <a:r>
              <a:rPr lang="ko-KR" altLang="en-US" b="1" smtClean="0"/>
              <a:t>커뮤니케이션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smtClean="0"/>
              <a:t>4-1) </a:t>
            </a:r>
            <a:r>
              <a:rPr lang="ko-KR" altLang="en-US" smtClean="0"/>
              <a:t>메인화면</a:t>
            </a:r>
            <a:endParaRPr lang="en-US" altLang="ko-KR" smtClean="0"/>
          </a:p>
          <a:p>
            <a:r>
              <a:rPr lang="en-US" altLang="ko-KR" smtClean="0"/>
              <a:t>4-1) </a:t>
            </a:r>
            <a:r>
              <a:rPr lang="ko-KR" altLang="en-US" smtClean="0"/>
              <a:t>메인화면 </a:t>
            </a:r>
            <a:r>
              <a:rPr lang="en-US" altLang="ko-KR" smtClean="0"/>
              <a:t>&gt; </a:t>
            </a:r>
            <a:r>
              <a:rPr lang="ko-KR" altLang="en-US" smtClean="0"/>
              <a:t>커뮤니티</a:t>
            </a:r>
            <a:r>
              <a:rPr lang="en-US" altLang="ko-KR" smtClean="0"/>
              <a:t>(</a:t>
            </a:r>
            <a:r>
              <a:rPr lang="ko-KR" altLang="en-US" smtClean="0"/>
              <a:t>현</a:t>
            </a:r>
            <a:r>
              <a:rPr lang="en-US" altLang="ko-KR" smtClean="0"/>
              <a:t>)</a:t>
            </a:r>
            <a:endParaRPr lang="en-US" altLang="ko-KR"/>
          </a:p>
          <a:p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97" y="2646483"/>
            <a:ext cx="1550963" cy="34465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49715" y="4967653"/>
            <a:ext cx="1236785" cy="360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18" y="2391507"/>
            <a:ext cx="1835834" cy="40796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59342" y="2482361"/>
            <a:ext cx="1236785" cy="360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0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8408" y="378069"/>
            <a:ext cx="38334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1. </a:t>
            </a:r>
            <a:r>
              <a:rPr lang="ko-KR" altLang="en-US" b="1" smtClean="0"/>
              <a:t>방과 후 활동</a:t>
            </a:r>
            <a:endParaRPr lang="en-US" altLang="ko-KR" b="1" smtClean="0"/>
          </a:p>
          <a:p>
            <a:endParaRPr lang="en-US" altLang="ko-KR"/>
          </a:p>
          <a:p>
            <a:r>
              <a:rPr lang="en-US" altLang="ko-KR" smtClean="0"/>
              <a:t>1-1) </a:t>
            </a:r>
            <a:r>
              <a:rPr lang="ko-KR" altLang="en-US" smtClean="0"/>
              <a:t>메인 화면</a:t>
            </a:r>
            <a:endParaRPr lang="en-US" altLang="ko-KR" smtClean="0"/>
          </a:p>
          <a:p>
            <a:r>
              <a:rPr lang="en-US" altLang="ko-KR" smtClean="0"/>
              <a:t>1-2) </a:t>
            </a:r>
            <a:r>
              <a:rPr lang="ko-KR" altLang="en-US" smtClean="0"/>
              <a:t>햄버거 버튼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2. </a:t>
            </a:r>
            <a:r>
              <a:rPr lang="ko-KR" altLang="en-US" b="1" smtClean="0"/>
              <a:t>자주 묻는 질문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smtClean="0"/>
              <a:t>2-1) </a:t>
            </a:r>
            <a:r>
              <a:rPr lang="ko-KR" altLang="en-US" smtClean="0"/>
              <a:t>메인화면  </a:t>
            </a:r>
            <a:endParaRPr lang="en-US" altLang="ko-KR" smtClean="0"/>
          </a:p>
          <a:p>
            <a:r>
              <a:rPr lang="en-US" altLang="ko-KR" smtClean="0"/>
              <a:t>2-2) </a:t>
            </a:r>
            <a:r>
              <a:rPr lang="ko-KR" altLang="en-US" smtClean="0"/>
              <a:t>햄버거 버튼</a:t>
            </a: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3</a:t>
            </a:r>
            <a:r>
              <a:rPr lang="en-US" altLang="ko-KR" b="1" smtClean="0"/>
              <a:t>. </a:t>
            </a:r>
            <a:r>
              <a:rPr lang="ko-KR" altLang="en-US" b="1" smtClean="0"/>
              <a:t>마이페이지 </a:t>
            </a:r>
            <a:r>
              <a:rPr lang="en-US" altLang="ko-KR" b="1" smtClean="0"/>
              <a:t>&gt; </a:t>
            </a:r>
            <a:r>
              <a:rPr lang="ko-KR" altLang="en-US" b="1" smtClean="0"/>
              <a:t>기초정보 관리 </a:t>
            </a:r>
            <a:r>
              <a:rPr lang="en-US" altLang="ko-KR" b="1" smtClean="0"/>
              <a:t>&gt; </a:t>
            </a:r>
            <a:r>
              <a:rPr lang="ko-KR" altLang="en-US" b="1" smtClean="0"/>
              <a:t>키</a:t>
            </a:r>
            <a:r>
              <a:rPr lang="en-US" altLang="ko-KR" b="1" smtClean="0"/>
              <a:t>, </a:t>
            </a:r>
            <a:r>
              <a:rPr lang="ko-KR" altLang="en-US" b="1" smtClean="0"/>
              <a:t>몸무게</a:t>
            </a:r>
            <a:r>
              <a:rPr lang="en-US" altLang="ko-KR" b="1" smtClean="0"/>
              <a:t>, </a:t>
            </a:r>
            <a:r>
              <a:rPr lang="ko-KR" altLang="en-US" b="1" smtClean="0"/>
              <a:t>나이</a:t>
            </a:r>
            <a:r>
              <a:rPr lang="en-US" altLang="ko-KR" b="1" smtClean="0"/>
              <a:t>, </a:t>
            </a:r>
            <a:r>
              <a:rPr lang="ko-KR" altLang="en-US" b="1" smtClean="0"/>
              <a:t>성별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sz="1600" smtClean="0"/>
              <a:t>3-1) </a:t>
            </a:r>
            <a:r>
              <a:rPr lang="ko-KR" altLang="en-US" sz="1600"/>
              <a:t>마이페이지 </a:t>
            </a:r>
            <a:r>
              <a:rPr lang="en-US" altLang="ko-KR" sz="1600"/>
              <a:t>&gt; </a:t>
            </a:r>
            <a:r>
              <a:rPr lang="ko-KR" altLang="en-US" sz="1600"/>
              <a:t>기초정보 관리 </a:t>
            </a:r>
            <a:r>
              <a:rPr lang="en-US" altLang="ko-KR" sz="1600"/>
              <a:t>&gt; </a:t>
            </a:r>
            <a:r>
              <a:rPr lang="ko-KR" altLang="en-US" sz="1600"/>
              <a:t>키</a:t>
            </a:r>
            <a:r>
              <a:rPr lang="en-US" altLang="ko-KR" sz="1600"/>
              <a:t>, </a:t>
            </a:r>
            <a:r>
              <a:rPr lang="ko-KR" altLang="en-US" sz="1600"/>
              <a:t>몸무게</a:t>
            </a:r>
            <a:r>
              <a:rPr lang="en-US" altLang="ko-KR" sz="1600"/>
              <a:t>, </a:t>
            </a:r>
            <a:r>
              <a:rPr lang="ko-KR" altLang="en-US" sz="1600"/>
              <a:t>나이</a:t>
            </a:r>
            <a:r>
              <a:rPr lang="en-US" altLang="ko-KR" sz="1600"/>
              <a:t>, </a:t>
            </a:r>
            <a:r>
              <a:rPr lang="ko-KR" altLang="en-US" sz="1600"/>
              <a:t>성별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3-2) </a:t>
            </a:r>
            <a:r>
              <a:rPr lang="ko-KR" altLang="en-US" sz="1600" smtClean="0"/>
              <a:t>회원가입시 최초에 입력하는 내용</a:t>
            </a:r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b="1"/>
          </a:p>
          <a:p>
            <a:endParaRPr lang="en-US" altLang="ko-KR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22179"/>
          <a:stretch/>
        </p:blipFill>
        <p:spPr>
          <a:xfrm>
            <a:off x="4528039" y="1670538"/>
            <a:ext cx="1755585" cy="31388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80792" y="2347546"/>
            <a:ext cx="1696916" cy="1696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4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51" y="201706"/>
            <a:ext cx="2728913" cy="59003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" y="201706"/>
            <a:ext cx="2748915" cy="5943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3171" y="1809665"/>
            <a:ext cx="2222916" cy="47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9959" y="5364170"/>
            <a:ext cx="2621005" cy="579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11"/>
            <a:ext cx="2487033" cy="5526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16" y="500898"/>
            <a:ext cx="2335754" cy="51905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4853182"/>
            <a:ext cx="2621005" cy="579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3"/>
          </p:cNvCxnSpPr>
          <p:nvPr/>
        </p:nvCxnSpPr>
        <p:spPr>
          <a:xfrm flipH="1" flipV="1">
            <a:off x="1310502" y="1813220"/>
            <a:ext cx="1310503" cy="3329677"/>
          </a:xfrm>
          <a:prstGeom prst="bentConnector4">
            <a:avLst>
              <a:gd name="adj1" fmla="val -17444"/>
              <a:gd name="adj2" fmla="val 543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030506"/>
            <a:ext cx="3832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이 버튼을 여기에 넣을 수 있을까요</a:t>
            </a:r>
            <a:r>
              <a:rPr lang="en-US" altLang="ko-KR" sz="1050" smtClean="0">
                <a:solidFill>
                  <a:srgbClr val="FF0000"/>
                </a:solidFill>
              </a:rPr>
              <a:t>?? </a:t>
            </a:r>
          </a:p>
          <a:p>
            <a:r>
              <a:rPr lang="en-US" altLang="ko-KR" sz="1050" smtClean="0">
                <a:solidFill>
                  <a:srgbClr val="FF0000"/>
                </a:solidFill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</a:rPr>
              <a:t>학기수업정보 박스 안에</a:t>
            </a:r>
            <a:r>
              <a:rPr lang="en-US" altLang="ko-KR" sz="1050" smtClean="0">
                <a:solidFill>
                  <a:srgbClr val="FF0000"/>
                </a:solidFill>
              </a:rPr>
              <a:t>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1141" y="1707776"/>
            <a:ext cx="2554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수업 내역   </a:t>
            </a:r>
            <a:r>
              <a:rPr lang="en-US" altLang="ko-KR" smtClean="0"/>
              <a:t>&gt; (</a:t>
            </a:r>
            <a:r>
              <a:rPr lang="ko-KR" altLang="en-US" smtClean="0"/>
              <a:t>추가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마이 페이지        </a:t>
            </a:r>
            <a:r>
              <a:rPr lang="en-US" altLang="ko-KR" smtClean="0"/>
              <a:t>&gt;</a:t>
            </a:r>
          </a:p>
          <a:p>
            <a:r>
              <a:rPr lang="ko-KR" altLang="en-US" strike="sngStrike" smtClean="0"/>
              <a:t>방과 후 활동       </a:t>
            </a:r>
            <a:r>
              <a:rPr lang="en-US" altLang="ko-KR" strike="sngStrike" smtClean="0"/>
              <a:t>&gt; (</a:t>
            </a:r>
            <a:r>
              <a:rPr lang="ko-KR" altLang="en-US" strike="sngStrike" smtClean="0"/>
              <a:t>삭제</a:t>
            </a:r>
            <a:r>
              <a:rPr lang="en-US" altLang="ko-KR" strike="sngStrike" smtClean="0"/>
              <a:t>)</a:t>
            </a:r>
          </a:p>
          <a:p>
            <a:r>
              <a:rPr lang="ko-KR" altLang="en-US" smtClean="0"/>
              <a:t>학급 커뮤니티    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메시지 함            </a:t>
            </a:r>
            <a:r>
              <a:rPr lang="en-US" altLang="ko-KR" smtClean="0"/>
              <a:t>&gt; (</a:t>
            </a:r>
            <a:r>
              <a:rPr lang="ko-KR" altLang="en-US" smtClean="0"/>
              <a:t>추가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환경 설정            </a:t>
            </a:r>
            <a:r>
              <a:rPr lang="en-US" altLang="ko-KR" smtClean="0"/>
              <a:t>&gt;</a:t>
            </a:r>
          </a:p>
          <a:p>
            <a:r>
              <a:rPr lang="ko-KR" altLang="en-US" strike="sngStrike" smtClean="0"/>
              <a:t>자주 묻는 질문  </a:t>
            </a:r>
            <a:r>
              <a:rPr lang="en-US" altLang="ko-KR" strike="sngStrike" smtClean="0"/>
              <a:t>&gt;  (</a:t>
            </a:r>
            <a:r>
              <a:rPr lang="ko-KR" altLang="en-US" strike="sngStrike" smtClean="0"/>
              <a:t>삭제</a:t>
            </a:r>
            <a:r>
              <a:rPr lang="en-US" altLang="ko-KR" strike="sngStrike" smtClean="0"/>
              <a:t>)</a:t>
            </a:r>
            <a:endParaRPr lang="ko-KR" altLang="en-US" strike="sngStrike"/>
          </a:p>
        </p:txBody>
      </p:sp>
      <p:sp>
        <p:nvSpPr>
          <p:cNvPr id="19" name="직사각형 18"/>
          <p:cNvSpPr/>
          <p:nvPr/>
        </p:nvSpPr>
        <p:spPr>
          <a:xfrm>
            <a:off x="5284694" y="658906"/>
            <a:ext cx="564776" cy="47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862917" y="289574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'</a:t>
            </a:r>
            <a:r>
              <a:rPr lang="ko-KR" altLang="en-US" smtClean="0">
                <a:solidFill>
                  <a:srgbClr val="FF0000"/>
                </a:solidFill>
              </a:rPr>
              <a:t>새소식</a:t>
            </a:r>
            <a:r>
              <a:rPr lang="en-US" altLang="ko-KR" smtClean="0">
                <a:solidFill>
                  <a:srgbClr val="FF0000"/>
                </a:solidFill>
              </a:rPr>
              <a:t>'</a:t>
            </a:r>
            <a:r>
              <a:rPr lang="ko-KR" altLang="en-US" smtClean="0">
                <a:solidFill>
                  <a:srgbClr val="FF0000"/>
                </a:solidFill>
              </a:rPr>
              <a:t>메뉴에 링크 걸기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3" y="272560"/>
            <a:ext cx="2730012" cy="606669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268415" y="5125915"/>
            <a:ext cx="2215662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8377" y="4967589"/>
            <a:ext cx="3411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[</a:t>
            </a:r>
            <a:r>
              <a:rPr lang="ko-KR" altLang="en-US" sz="1100" smtClean="0"/>
              <a:t>완료하기</a:t>
            </a:r>
            <a:r>
              <a:rPr lang="en-US" altLang="ko-KR" sz="1100" smtClean="0"/>
              <a:t>]  </a:t>
            </a:r>
            <a:r>
              <a:rPr lang="ko-KR" altLang="en-US" sz="1100" smtClean="0"/>
              <a:t>버튼으로 문구 변경</a:t>
            </a:r>
            <a:endParaRPr lang="en-US" altLang="ko-KR" sz="1100" smtClean="0"/>
          </a:p>
          <a:p>
            <a:r>
              <a:rPr lang="en-US" altLang="ko-KR" sz="1100" smtClean="0"/>
              <a:t>1. </a:t>
            </a:r>
            <a:r>
              <a:rPr lang="ko-KR" altLang="en-US" sz="1100" smtClean="0"/>
              <a:t>유튜브 영상이 있는 경우 화살표를 눌러야 활성화하기 되도록 </a:t>
            </a:r>
            <a:r>
              <a:rPr lang="en-US" altLang="ko-KR" sz="1100" smtClean="0"/>
              <a:t>(</a:t>
            </a:r>
            <a:r>
              <a:rPr lang="ko-KR" altLang="en-US" sz="1100" smtClean="0"/>
              <a:t>다 봐야 활성화 되면 더 좋음</a:t>
            </a:r>
            <a:r>
              <a:rPr lang="en-US" altLang="ko-KR" sz="1100" smtClean="0"/>
              <a:t>)</a:t>
            </a:r>
          </a:p>
          <a:p>
            <a:r>
              <a:rPr lang="en-US" altLang="ko-KR" sz="1100" smtClean="0"/>
              <a:t>2. </a:t>
            </a:r>
            <a:r>
              <a:rPr lang="ko-KR" altLang="en-US" sz="1100" smtClean="0"/>
              <a:t>웹에도 완료할 경우의 값을 전송해줘야 함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52895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942</Words>
  <Application>Microsoft Office PowerPoint</Application>
  <PresentationFormat>화면 슬라이드 쇼(4:3)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2021-05-26T03:01:11Z</dcterms:created>
  <dcterms:modified xsi:type="dcterms:W3CDTF">2021-05-28T08:06:50Z</dcterms:modified>
</cp:coreProperties>
</file>