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61" r:id="rId3"/>
    <p:sldId id="256" r:id="rId4"/>
    <p:sldId id="257" r:id="rId5"/>
    <p:sldId id="258" r:id="rId6"/>
    <p:sldId id="260" r:id="rId7"/>
    <p:sldId id="259" r:id="rId8"/>
  </p:sldIdLst>
  <p:sldSz cx="12801600" cy="9601200" type="A3"/>
  <p:notesSz cx="6858000" cy="9144000"/>
  <p:defaultTextStyle>
    <a:defPPr>
      <a:defRPr lang="ko-KR"/>
    </a:defPPr>
    <a:lvl1pPr marL="0" algn="l" defTabSz="1075334" rtl="0" eaLnBrk="1" latinLnBrk="1" hangingPunct="1">
      <a:defRPr sz="2117" kern="1200">
        <a:solidFill>
          <a:schemeClr val="tx1"/>
        </a:solidFill>
        <a:latin typeface="+mn-lt"/>
        <a:ea typeface="+mn-ea"/>
        <a:cs typeface="+mn-cs"/>
      </a:defRPr>
    </a:lvl1pPr>
    <a:lvl2pPr marL="537667" algn="l" defTabSz="1075334" rtl="0" eaLnBrk="1" latinLnBrk="1" hangingPunct="1">
      <a:defRPr sz="2117" kern="1200">
        <a:solidFill>
          <a:schemeClr val="tx1"/>
        </a:solidFill>
        <a:latin typeface="+mn-lt"/>
        <a:ea typeface="+mn-ea"/>
        <a:cs typeface="+mn-cs"/>
      </a:defRPr>
    </a:lvl2pPr>
    <a:lvl3pPr marL="1075334" algn="l" defTabSz="1075334" rtl="0" eaLnBrk="1" latinLnBrk="1" hangingPunct="1">
      <a:defRPr sz="2117" kern="1200">
        <a:solidFill>
          <a:schemeClr val="tx1"/>
        </a:solidFill>
        <a:latin typeface="+mn-lt"/>
        <a:ea typeface="+mn-ea"/>
        <a:cs typeface="+mn-cs"/>
      </a:defRPr>
    </a:lvl3pPr>
    <a:lvl4pPr marL="1613002" algn="l" defTabSz="1075334" rtl="0" eaLnBrk="1" latinLnBrk="1" hangingPunct="1">
      <a:defRPr sz="2117" kern="1200">
        <a:solidFill>
          <a:schemeClr val="tx1"/>
        </a:solidFill>
        <a:latin typeface="+mn-lt"/>
        <a:ea typeface="+mn-ea"/>
        <a:cs typeface="+mn-cs"/>
      </a:defRPr>
    </a:lvl4pPr>
    <a:lvl5pPr marL="2150669" algn="l" defTabSz="1075334" rtl="0" eaLnBrk="1" latinLnBrk="1" hangingPunct="1">
      <a:defRPr sz="2117" kern="1200">
        <a:solidFill>
          <a:schemeClr val="tx1"/>
        </a:solidFill>
        <a:latin typeface="+mn-lt"/>
        <a:ea typeface="+mn-ea"/>
        <a:cs typeface="+mn-cs"/>
      </a:defRPr>
    </a:lvl5pPr>
    <a:lvl6pPr marL="2688336" algn="l" defTabSz="1075334" rtl="0" eaLnBrk="1" latinLnBrk="1" hangingPunct="1">
      <a:defRPr sz="2117" kern="1200">
        <a:solidFill>
          <a:schemeClr val="tx1"/>
        </a:solidFill>
        <a:latin typeface="+mn-lt"/>
        <a:ea typeface="+mn-ea"/>
        <a:cs typeface="+mn-cs"/>
      </a:defRPr>
    </a:lvl6pPr>
    <a:lvl7pPr marL="3226003" algn="l" defTabSz="1075334" rtl="0" eaLnBrk="1" latinLnBrk="1" hangingPunct="1">
      <a:defRPr sz="2117" kern="1200">
        <a:solidFill>
          <a:schemeClr val="tx1"/>
        </a:solidFill>
        <a:latin typeface="+mn-lt"/>
        <a:ea typeface="+mn-ea"/>
        <a:cs typeface="+mn-cs"/>
      </a:defRPr>
    </a:lvl7pPr>
    <a:lvl8pPr marL="3763670" algn="l" defTabSz="1075334" rtl="0" eaLnBrk="1" latinLnBrk="1" hangingPunct="1">
      <a:defRPr sz="2117" kern="1200">
        <a:solidFill>
          <a:schemeClr val="tx1"/>
        </a:solidFill>
        <a:latin typeface="+mn-lt"/>
        <a:ea typeface="+mn-ea"/>
        <a:cs typeface="+mn-cs"/>
      </a:defRPr>
    </a:lvl8pPr>
    <a:lvl9pPr marL="4301338" algn="l" defTabSz="1075334" rtl="0" eaLnBrk="1" latinLnBrk="1" hangingPunct="1">
      <a:defRPr sz="211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3" d="100"/>
          <a:sy n="83" d="100"/>
        </p:scale>
        <p:origin x="14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1571308"/>
            <a:ext cx="10881360" cy="3342640"/>
          </a:xfrm>
        </p:spPr>
        <p:txBody>
          <a:bodyPr anchor="b"/>
          <a:lstStyle>
            <a:lvl1pPr algn="ctr">
              <a:defRPr sz="8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5042854"/>
            <a:ext cx="9601200" cy="2318067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64" indent="0" algn="ctr">
              <a:buNone/>
              <a:defRPr sz="2800"/>
            </a:lvl2pPr>
            <a:lvl3pPr marL="1280128" indent="0" algn="ctr">
              <a:buNone/>
              <a:defRPr sz="2520"/>
            </a:lvl3pPr>
            <a:lvl4pPr marL="1920192" indent="0" algn="ctr">
              <a:buNone/>
              <a:defRPr sz="2240"/>
            </a:lvl4pPr>
            <a:lvl5pPr marL="2560256" indent="0" algn="ctr">
              <a:buNone/>
              <a:defRPr sz="2240"/>
            </a:lvl5pPr>
            <a:lvl6pPr marL="3200320" indent="0" algn="ctr">
              <a:buNone/>
              <a:defRPr sz="2240"/>
            </a:lvl6pPr>
            <a:lvl7pPr marL="3840384" indent="0" algn="ctr">
              <a:buNone/>
              <a:defRPr sz="2240"/>
            </a:lvl7pPr>
            <a:lvl8pPr marL="4480448" indent="0" algn="ctr">
              <a:buNone/>
              <a:defRPr sz="2240"/>
            </a:lvl8pPr>
            <a:lvl9pPr marL="5120512" indent="0" algn="ctr">
              <a:buNone/>
              <a:defRPr sz="224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D6BC3-8536-4CD7-969B-797510415A10}" type="datetimeFigureOut">
              <a:rPr lang="ko-KR" altLang="en-US" smtClean="0"/>
              <a:t>2021-03-17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B67B4-9992-45AE-A106-85D8C2000A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5823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D6BC3-8536-4CD7-969B-797510415A10}" type="datetimeFigureOut">
              <a:rPr lang="ko-KR" altLang="en-US" smtClean="0"/>
              <a:t>2021-03-17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B67B4-9992-45AE-A106-85D8C2000A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5537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7" y="511177"/>
            <a:ext cx="2760345" cy="8136573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2" y="511177"/>
            <a:ext cx="8121015" cy="8136573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D6BC3-8536-4CD7-969B-797510415A10}" type="datetimeFigureOut">
              <a:rPr lang="ko-KR" altLang="en-US" smtClean="0"/>
              <a:t>2021-03-17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B67B4-9992-45AE-A106-85D8C2000A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8993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D6BC3-8536-4CD7-969B-797510415A10}" type="datetimeFigureOut">
              <a:rPr lang="ko-KR" altLang="en-US" smtClean="0"/>
              <a:t>2021-03-17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B67B4-9992-45AE-A106-85D8C2000A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9789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2393635"/>
            <a:ext cx="11041380" cy="3993832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6425250"/>
            <a:ext cx="11041380" cy="2100262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/>
                </a:solidFill>
              </a:defRPr>
            </a:lvl1pPr>
            <a:lvl2pPr marL="640064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280128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3pPr>
            <a:lvl4pPr marL="1920192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4pPr>
            <a:lvl5pPr marL="2560256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5pPr>
            <a:lvl6pPr marL="320032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6pPr>
            <a:lvl7pPr marL="3840384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7pPr>
            <a:lvl8pPr marL="4480448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8pPr>
            <a:lvl9pPr marL="5120512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D6BC3-8536-4CD7-969B-797510415A10}" type="datetimeFigureOut">
              <a:rPr lang="ko-KR" altLang="en-US" smtClean="0"/>
              <a:t>2021-03-17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B67B4-9992-45AE-A106-85D8C2000A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3524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2555876"/>
            <a:ext cx="5440680" cy="609187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2555876"/>
            <a:ext cx="5440680" cy="609187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D6BC3-8536-4CD7-969B-797510415A10}" type="datetimeFigureOut">
              <a:rPr lang="ko-KR" altLang="en-US" smtClean="0"/>
              <a:t>2021-03-17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B67B4-9992-45AE-A106-85D8C2000A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4537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511177"/>
            <a:ext cx="11041380" cy="1855788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80" y="2353630"/>
            <a:ext cx="5415676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64" indent="0">
              <a:buNone/>
              <a:defRPr sz="2800" b="1"/>
            </a:lvl2pPr>
            <a:lvl3pPr marL="1280128" indent="0">
              <a:buNone/>
              <a:defRPr sz="2520" b="1"/>
            </a:lvl3pPr>
            <a:lvl4pPr marL="1920192" indent="0">
              <a:buNone/>
              <a:defRPr sz="2240" b="1"/>
            </a:lvl4pPr>
            <a:lvl5pPr marL="2560256" indent="0">
              <a:buNone/>
              <a:defRPr sz="2240" b="1"/>
            </a:lvl5pPr>
            <a:lvl6pPr marL="3200320" indent="0">
              <a:buNone/>
              <a:defRPr sz="2240" b="1"/>
            </a:lvl6pPr>
            <a:lvl7pPr marL="3840384" indent="0">
              <a:buNone/>
              <a:defRPr sz="2240" b="1"/>
            </a:lvl7pPr>
            <a:lvl8pPr marL="4480448" indent="0">
              <a:buNone/>
              <a:defRPr sz="2240" b="1"/>
            </a:lvl8pPr>
            <a:lvl9pPr marL="5120512" indent="0">
              <a:buNone/>
              <a:defRPr sz="224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80" y="3507107"/>
            <a:ext cx="5415676" cy="515842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2" y="2353630"/>
            <a:ext cx="5442347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64" indent="0">
              <a:buNone/>
              <a:defRPr sz="2800" b="1"/>
            </a:lvl2pPr>
            <a:lvl3pPr marL="1280128" indent="0">
              <a:buNone/>
              <a:defRPr sz="2520" b="1"/>
            </a:lvl3pPr>
            <a:lvl4pPr marL="1920192" indent="0">
              <a:buNone/>
              <a:defRPr sz="2240" b="1"/>
            </a:lvl4pPr>
            <a:lvl5pPr marL="2560256" indent="0">
              <a:buNone/>
              <a:defRPr sz="2240" b="1"/>
            </a:lvl5pPr>
            <a:lvl6pPr marL="3200320" indent="0">
              <a:buNone/>
              <a:defRPr sz="2240" b="1"/>
            </a:lvl6pPr>
            <a:lvl7pPr marL="3840384" indent="0">
              <a:buNone/>
              <a:defRPr sz="2240" b="1"/>
            </a:lvl7pPr>
            <a:lvl8pPr marL="4480448" indent="0">
              <a:buNone/>
              <a:defRPr sz="2240" b="1"/>
            </a:lvl8pPr>
            <a:lvl9pPr marL="5120512" indent="0">
              <a:buNone/>
              <a:defRPr sz="224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2" y="3507107"/>
            <a:ext cx="5442347" cy="515842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D6BC3-8536-4CD7-969B-797510415A10}" type="datetimeFigureOut">
              <a:rPr lang="ko-KR" altLang="en-US" smtClean="0"/>
              <a:t>2021-03-17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B67B4-9992-45AE-A106-85D8C2000A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3662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D6BC3-8536-4CD7-969B-797510415A10}" type="datetimeFigureOut">
              <a:rPr lang="ko-KR" altLang="en-US" smtClean="0"/>
              <a:t>2021-03-17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B67B4-9992-45AE-A106-85D8C2000A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8524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D6BC3-8536-4CD7-969B-797510415A10}" type="datetimeFigureOut">
              <a:rPr lang="ko-KR" altLang="en-US" smtClean="0"/>
              <a:t>2021-03-17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B67B4-9992-45AE-A106-85D8C2000A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5485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9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1382399"/>
            <a:ext cx="6480810" cy="6823075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9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64" indent="0">
              <a:buNone/>
              <a:defRPr sz="1960"/>
            </a:lvl2pPr>
            <a:lvl3pPr marL="1280128" indent="0">
              <a:buNone/>
              <a:defRPr sz="1680"/>
            </a:lvl3pPr>
            <a:lvl4pPr marL="1920192" indent="0">
              <a:buNone/>
              <a:defRPr sz="1400"/>
            </a:lvl4pPr>
            <a:lvl5pPr marL="2560256" indent="0">
              <a:buNone/>
              <a:defRPr sz="1400"/>
            </a:lvl5pPr>
            <a:lvl6pPr marL="3200320" indent="0">
              <a:buNone/>
              <a:defRPr sz="1400"/>
            </a:lvl6pPr>
            <a:lvl7pPr marL="3840384" indent="0">
              <a:buNone/>
              <a:defRPr sz="1400"/>
            </a:lvl7pPr>
            <a:lvl8pPr marL="4480448" indent="0">
              <a:buNone/>
              <a:defRPr sz="1400"/>
            </a:lvl8pPr>
            <a:lvl9pPr marL="5120512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D6BC3-8536-4CD7-969B-797510415A10}" type="datetimeFigureOut">
              <a:rPr lang="ko-KR" altLang="en-US" smtClean="0"/>
              <a:t>2021-03-17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B67B4-9992-45AE-A106-85D8C2000A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457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9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1382399"/>
            <a:ext cx="6480810" cy="6823075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64" indent="0">
              <a:buNone/>
              <a:defRPr sz="3920"/>
            </a:lvl2pPr>
            <a:lvl3pPr marL="1280128" indent="0">
              <a:buNone/>
              <a:defRPr sz="3360"/>
            </a:lvl3pPr>
            <a:lvl4pPr marL="1920192" indent="0">
              <a:buNone/>
              <a:defRPr sz="2800"/>
            </a:lvl4pPr>
            <a:lvl5pPr marL="2560256" indent="0">
              <a:buNone/>
              <a:defRPr sz="2800"/>
            </a:lvl5pPr>
            <a:lvl6pPr marL="3200320" indent="0">
              <a:buNone/>
              <a:defRPr sz="2800"/>
            </a:lvl6pPr>
            <a:lvl7pPr marL="3840384" indent="0">
              <a:buNone/>
              <a:defRPr sz="2800"/>
            </a:lvl7pPr>
            <a:lvl8pPr marL="4480448" indent="0">
              <a:buNone/>
              <a:defRPr sz="2800"/>
            </a:lvl8pPr>
            <a:lvl9pPr marL="5120512" indent="0">
              <a:buNone/>
              <a:defRPr sz="28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9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64" indent="0">
              <a:buNone/>
              <a:defRPr sz="1960"/>
            </a:lvl2pPr>
            <a:lvl3pPr marL="1280128" indent="0">
              <a:buNone/>
              <a:defRPr sz="1680"/>
            </a:lvl3pPr>
            <a:lvl4pPr marL="1920192" indent="0">
              <a:buNone/>
              <a:defRPr sz="1400"/>
            </a:lvl4pPr>
            <a:lvl5pPr marL="2560256" indent="0">
              <a:buNone/>
              <a:defRPr sz="1400"/>
            </a:lvl5pPr>
            <a:lvl6pPr marL="3200320" indent="0">
              <a:buNone/>
              <a:defRPr sz="1400"/>
            </a:lvl6pPr>
            <a:lvl7pPr marL="3840384" indent="0">
              <a:buNone/>
              <a:defRPr sz="1400"/>
            </a:lvl7pPr>
            <a:lvl8pPr marL="4480448" indent="0">
              <a:buNone/>
              <a:defRPr sz="1400"/>
            </a:lvl8pPr>
            <a:lvl9pPr marL="5120512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D6BC3-8536-4CD7-969B-797510415A10}" type="datetimeFigureOut">
              <a:rPr lang="ko-KR" altLang="en-US" smtClean="0"/>
              <a:t>2021-03-17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B67B4-9992-45AE-A106-85D8C2000A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8026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511177"/>
            <a:ext cx="11041380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2555876"/>
            <a:ext cx="11041380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8898894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3D6BC3-8536-4CD7-969B-797510415A10}" type="datetimeFigureOut">
              <a:rPr lang="ko-KR" altLang="en-US" smtClean="0"/>
              <a:t>2021-03-17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8898894"/>
            <a:ext cx="432054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8898894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3B67B4-9992-45AE-A106-85D8C2000A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8095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80128" rtl="0" eaLnBrk="1" latinLnBrk="1" hangingPunct="1">
        <a:lnSpc>
          <a:spcPct val="90000"/>
        </a:lnSpc>
        <a:spcBef>
          <a:spcPct val="0"/>
        </a:spcBef>
        <a:buNone/>
        <a:defRPr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32" indent="-320032" algn="l" defTabSz="1280128" rtl="0" eaLnBrk="1" latinLnBrk="1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096" indent="-320032" algn="l" defTabSz="1280128" rtl="0" eaLnBrk="1" latinLnBrk="1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160" indent="-320032" algn="l" defTabSz="1280128" rtl="0" eaLnBrk="1" latinLnBrk="1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24" indent="-320032" algn="l" defTabSz="1280128" rtl="0" eaLnBrk="1" latinLnBrk="1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288" indent="-320032" algn="l" defTabSz="1280128" rtl="0" eaLnBrk="1" latinLnBrk="1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352" indent="-320032" algn="l" defTabSz="1280128" rtl="0" eaLnBrk="1" latinLnBrk="1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416" indent="-320032" algn="l" defTabSz="1280128" rtl="0" eaLnBrk="1" latinLnBrk="1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480" indent="-320032" algn="l" defTabSz="1280128" rtl="0" eaLnBrk="1" latinLnBrk="1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544" indent="-320032" algn="l" defTabSz="1280128" rtl="0" eaLnBrk="1" latinLnBrk="1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28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64" algn="l" defTabSz="1280128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28" algn="l" defTabSz="1280128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192" algn="l" defTabSz="1280128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256" algn="l" defTabSz="1280128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320" algn="l" defTabSz="1280128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384" algn="l" defTabSz="1280128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448" algn="l" defTabSz="1280128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512" algn="l" defTabSz="1280128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9330" y="291258"/>
            <a:ext cx="11041380" cy="1855788"/>
          </a:xfrm>
        </p:spPr>
        <p:txBody>
          <a:bodyPr>
            <a:normAutofit/>
          </a:bodyPr>
          <a:lstStyle/>
          <a:p>
            <a:r>
              <a:rPr lang="ko-KR" altLang="en-US" smtClean="0"/>
              <a:t>함수 단위 명세서 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17630" y="2147046"/>
            <a:ext cx="7373074" cy="3024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mtClean="0"/>
              <a:t>선생님 </a:t>
            </a:r>
            <a:r>
              <a:rPr lang="en-US" altLang="ko-KR" smtClean="0"/>
              <a:t>&amp; </a:t>
            </a:r>
            <a:r>
              <a:rPr lang="ko-KR" altLang="en-US" smtClean="0"/>
              <a:t>학생 수업 진행 프로세스 단순 다이어그램</a:t>
            </a:r>
            <a:endParaRPr lang="en-US" altLang="ko-KR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mtClean="0"/>
              <a:t>App  </a:t>
            </a:r>
            <a:r>
              <a:rPr lang="ko-KR" altLang="en-US" smtClean="0"/>
              <a:t>함수 단위 명세서</a:t>
            </a:r>
            <a:endParaRPr lang="en-US" altLang="ko-KR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mtClean="0"/>
              <a:t>App  </a:t>
            </a:r>
            <a:r>
              <a:rPr lang="ko-KR" altLang="en-US" smtClean="0"/>
              <a:t>함수 단위 명세서</a:t>
            </a:r>
            <a:r>
              <a:rPr lang="en-US" altLang="ko-KR" smtClean="0"/>
              <a:t>(</a:t>
            </a:r>
            <a:r>
              <a:rPr lang="ko-KR" altLang="en-US" smtClean="0"/>
              <a:t>주요 기능 상세</a:t>
            </a:r>
            <a:r>
              <a:rPr lang="en-US" altLang="ko-KR" smtClean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mtClean="0"/>
              <a:t>Web </a:t>
            </a:r>
            <a:r>
              <a:rPr lang="ko-KR" altLang="en-US" smtClean="0"/>
              <a:t>함수 단위 명세서</a:t>
            </a:r>
            <a:endParaRPr lang="en-US" altLang="ko-KR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mtClean="0"/>
              <a:t>Web </a:t>
            </a:r>
            <a:r>
              <a:rPr lang="ko-KR" altLang="en-US" smtClean="0"/>
              <a:t>함수 단위 명세서</a:t>
            </a:r>
            <a:r>
              <a:rPr lang="en-US" altLang="ko-KR" smtClean="0"/>
              <a:t>(</a:t>
            </a:r>
            <a:r>
              <a:rPr lang="ko-KR" altLang="en-US" smtClean="0"/>
              <a:t>주요 기능 상세</a:t>
            </a:r>
            <a:r>
              <a:rPr lang="en-US" altLang="ko-KR" smtClean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mtClean="0"/>
              <a:t>Web </a:t>
            </a:r>
            <a:r>
              <a:rPr lang="ko-KR" altLang="en-US" smtClean="0"/>
              <a:t>관리자 함수 단위 명세서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5115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27321" y="1759351"/>
            <a:ext cx="2013995" cy="90282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선생님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0480878" y="1759351"/>
            <a:ext cx="2013995" cy="902826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학생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4904769" y="4236334"/>
            <a:ext cx="2569580" cy="1574157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클래스 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오른쪽 화살표 11"/>
          <p:cNvSpPr/>
          <p:nvPr/>
        </p:nvSpPr>
        <p:spPr>
          <a:xfrm>
            <a:off x="2491449" y="1863522"/>
            <a:ext cx="7396223" cy="185194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오른쪽 화살표 13"/>
          <p:cNvSpPr/>
          <p:nvPr/>
        </p:nvSpPr>
        <p:spPr>
          <a:xfrm rot="10800000">
            <a:off x="2491448" y="2384386"/>
            <a:ext cx="7396223" cy="185194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2045822" y="1478676"/>
            <a:ext cx="28589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smtClean="0"/>
              <a:t>클래스 초대 코드 발송</a:t>
            </a:r>
            <a:endParaRPr lang="ko-KR" altLang="en-US" sz="1600" b="1"/>
          </a:p>
        </p:txBody>
      </p:sp>
      <p:sp>
        <p:nvSpPr>
          <p:cNvPr id="16" name="TextBox 15"/>
          <p:cNvSpPr txBox="1"/>
          <p:nvPr/>
        </p:nvSpPr>
        <p:spPr>
          <a:xfrm>
            <a:off x="8108064" y="2615873"/>
            <a:ext cx="19734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smtClean="0"/>
              <a:t>클래스 수업 등록</a:t>
            </a:r>
            <a:endParaRPr lang="ko-KR" altLang="en-US" sz="1600" b="1"/>
          </a:p>
        </p:txBody>
      </p:sp>
      <p:cxnSp>
        <p:nvCxnSpPr>
          <p:cNvPr id="18" name="직선 화살표 연결선 17"/>
          <p:cNvCxnSpPr>
            <a:stCxn id="6" idx="2"/>
          </p:cNvCxnSpPr>
          <p:nvPr/>
        </p:nvCxnSpPr>
        <p:spPr>
          <a:xfrm flipH="1">
            <a:off x="7814356" y="2662177"/>
            <a:ext cx="3673520" cy="1898248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8754803" y="4152035"/>
            <a:ext cx="2599964" cy="1395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mtClean="0"/>
              <a:t>클래스 수업 참여</a:t>
            </a:r>
            <a:endParaRPr lang="en-US" altLang="ko-KR" smtClean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mtClean="0"/>
              <a:t>클래스 운동 평가</a:t>
            </a:r>
            <a:endParaRPr lang="en-US" altLang="ko-KR" smtClean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mtClean="0"/>
              <a:t>클래스 과제 제출</a:t>
            </a:r>
            <a:endParaRPr lang="en-US" altLang="ko-KR" smtClean="0"/>
          </a:p>
          <a:p>
            <a:endParaRPr lang="ko-KR" altLang="en-US"/>
          </a:p>
        </p:txBody>
      </p:sp>
      <p:cxnSp>
        <p:nvCxnSpPr>
          <p:cNvPr id="23" name="직선 화살표 연결선 22"/>
          <p:cNvCxnSpPr/>
          <p:nvPr/>
        </p:nvCxnSpPr>
        <p:spPr>
          <a:xfrm flipH="1" flipV="1">
            <a:off x="1643605" y="2785150"/>
            <a:ext cx="3128053" cy="197204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526397" y="3989136"/>
            <a:ext cx="3038365" cy="1721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mtClean="0"/>
              <a:t>수업 현황 </a:t>
            </a:r>
            <a:endParaRPr lang="en-US" altLang="ko-KR" smtClean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mtClean="0"/>
              <a:t>운동 기록 확인</a:t>
            </a:r>
            <a:endParaRPr lang="en-US" altLang="ko-KR" smtClean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mtClean="0"/>
              <a:t>출석 여부 확인</a:t>
            </a:r>
            <a:endParaRPr lang="en-US" altLang="ko-KR" smtClean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mtClean="0"/>
              <a:t>과제 제출 여부 확인</a:t>
            </a:r>
            <a:endParaRPr lang="en-US" altLang="ko-KR" smtClean="0"/>
          </a:p>
          <a:p>
            <a:endParaRPr lang="en-US" altLang="ko-KR" smtClean="0"/>
          </a:p>
        </p:txBody>
      </p:sp>
      <p:sp>
        <p:nvSpPr>
          <p:cNvPr id="28" name="직사각형 27"/>
          <p:cNvSpPr/>
          <p:nvPr/>
        </p:nvSpPr>
        <p:spPr>
          <a:xfrm>
            <a:off x="5049451" y="6910085"/>
            <a:ext cx="2280215" cy="937549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운동 </a:t>
            </a:r>
            <a:r>
              <a:rPr lang="en-US" altLang="ko-KR" smtClean="0">
                <a:solidFill>
                  <a:schemeClr val="tx1"/>
                </a:solidFill>
              </a:rPr>
              <a:t>&amp; </a:t>
            </a:r>
            <a:r>
              <a:rPr lang="ko-KR" altLang="en-US" smtClean="0">
                <a:solidFill>
                  <a:schemeClr val="tx1"/>
                </a:solidFill>
              </a:rPr>
              <a:t>평가 기록</a:t>
            </a:r>
            <a:endParaRPr lang="en-US" altLang="ko-KR" smtClean="0">
              <a:solidFill>
                <a:schemeClr val="tx1"/>
              </a:solidFill>
            </a:endParaRPr>
          </a:p>
        </p:txBody>
      </p:sp>
      <p:cxnSp>
        <p:nvCxnSpPr>
          <p:cNvPr id="30" name="꺾인 연결선 29"/>
          <p:cNvCxnSpPr>
            <a:stCxn id="5" idx="2"/>
          </p:cNvCxnSpPr>
          <p:nvPr/>
        </p:nvCxnSpPr>
        <p:spPr>
          <a:xfrm rot="16200000" flipH="1">
            <a:off x="739331" y="3057164"/>
            <a:ext cx="4716682" cy="3926707"/>
          </a:xfrm>
          <a:prstGeom prst="bentConnector3">
            <a:avLst>
              <a:gd name="adj1" fmla="val 100061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001207" y="7616142"/>
            <a:ext cx="3385598" cy="1721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mtClean="0"/>
              <a:t> </a:t>
            </a:r>
            <a:r>
              <a:rPr lang="ko-KR" altLang="en-US" smtClean="0"/>
              <a:t>운동</a:t>
            </a:r>
            <a:r>
              <a:rPr lang="en-US" altLang="ko-KR" smtClean="0"/>
              <a:t>, </a:t>
            </a:r>
            <a:r>
              <a:rPr lang="ko-KR" altLang="en-US" smtClean="0"/>
              <a:t>평가제출 기록 등을 확인 후 평가 기록 등록</a:t>
            </a:r>
            <a:endParaRPr lang="en-US" altLang="ko-KR" smtClean="0"/>
          </a:p>
          <a:p>
            <a:pPr algn="ctr"/>
            <a:endParaRPr lang="en-US" altLang="ko-KR"/>
          </a:p>
          <a:p>
            <a:pPr algn="ctr"/>
            <a:r>
              <a:rPr lang="en-US" altLang="ko-KR" smtClean="0"/>
              <a:t>ex) </a:t>
            </a:r>
            <a:r>
              <a:rPr lang="ko-KR" altLang="en-US" smtClean="0"/>
              <a:t>상</a:t>
            </a:r>
            <a:r>
              <a:rPr lang="en-US" altLang="ko-KR" smtClean="0"/>
              <a:t>, </a:t>
            </a:r>
            <a:r>
              <a:rPr lang="ko-KR" altLang="en-US" smtClean="0"/>
              <a:t>중</a:t>
            </a:r>
            <a:r>
              <a:rPr lang="en-US" altLang="ko-KR" smtClean="0"/>
              <a:t>, </a:t>
            </a:r>
            <a:r>
              <a:rPr lang="ko-KR" altLang="en-US" smtClean="0"/>
              <a:t>하</a:t>
            </a:r>
            <a:endParaRPr lang="en-US" altLang="ko-KR" smtClean="0"/>
          </a:p>
          <a:p>
            <a:pPr algn="ctr"/>
            <a:r>
              <a:rPr lang="en-US" altLang="ko-KR" smtClean="0"/>
              <a:t>ex) 90</a:t>
            </a:r>
            <a:r>
              <a:rPr lang="ko-KR" altLang="en-US" smtClean="0"/>
              <a:t>점 </a:t>
            </a:r>
            <a:endParaRPr lang="ko-KR" altLang="en-US"/>
          </a:p>
        </p:txBody>
      </p:sp>
      <p:cxnSp>
        <p:nvCxnSpPr>
          <p:cNvPr id="39" name="꺾인 연결선 38"/>
          <p:cNvCxnSpPr>
            <a:stCxn id="6" idx="2"/>
            <a:endCxn id="28" idx="3"/>
          </p:cNvCxnSpPr>
          <p:nvPr/>
        </p:nvCxnSpPr>
        <p:spPr>
          <a:xfrm rot="5400000">
            <a:off x="7050430" y="2941413"/>
            <a:ext cx="4716683" cy="4158210"/>
          </a:xfrm>
          <a:prstGeom prst="bentConnector2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8102277" y="7715815"/>
            <a:ext cx="3385598" cy="4181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mtClean="0"/>
              <a:t>선생님이 등록한 평가 확인</a:t>
            </a:r>
            <a:endParaRPr lang="ko-KR" altLang="en-US"/>
          </a:p>
        </p:txBody>
      </p:sp>
      <p:cxnSp>
        <p:nvCxnSpPr>
          <p:cNvPr id="43" name="꺾인 연결선 42"/>
          <p:cNvCxnSpPr>
            <a:stCxn id="6" idx="0"/>
            <a:endCxn id="5" idx="0"/>
          </p:cNvCxnSpPr>
          <p:nvPr/>
        </p:nvCxnSpPr>
        <p:spPr>
          <a:xfrm rot="16200000" flipV="1">
            <a:off x="6311098" y="-3417428"/>
            <a:ext cx="12700" cy="10353557"/>
          </a:xfrm>
          <a:prstGeom prst="bentConnector3">
            <a:avLst>
              <a:gd name="adj1" fmla="val 12372126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611301" y="281445"/>
            <a:ext cx="5143502" cy="7439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mtClean="0"/>
              <a:t>평가 운동 영상의 경우 선생님이 등록한 제출 방법에 따라 개인이 직접 제출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7344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05303" y="434321"/>
            <a:ext cx="1317983" cy="3316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70">
                <a:solidFill>
                  <a:schemeClr val="tx1"/>
                </a:solidFill>
              </a:rPr>
              <a:t>Splash </a:t>
            </a:r>
            <a:r>
              <a:rPr lang="ko-KR" altLang="en-US" sz="1470">
                <a:solidFill>
                  <a:schemeClr val="tx1"/>
                </a:solidFill>
              </a:rPr>
              <a:t>화면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05303" y="1969165"/>
            <a:ext cx="1317983" cy="3316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470">
                <a:solidFill>
                  <a:schemeClr val="tx1"/>
                </a:solidFill>
              </a:rPr>
              <a:t>로그인 화면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2239578" y="1260180"/>
            <a:ext cx="1317983" cy="3316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470">
                <a:solidFill>
                  <a:schemeClr val="tx1"/>
                </a:solidFill>
              </a:rPr>
              <a:t>메인 화면</a:t>
            </a:r>
          </a:p>
        </p:txBody>
      </p:sp>
      <p:cxnSp>
        <p:nvCxnSpPr>
          <p:cNvPr id="8" name="직선 화살표 연결선 7"/>
          <p:cNvCxnSpPr>
            <a:stCxn id="4" idx="2"/>
            <a:endCxn id="5" idx="0"/>
          </p:cNvCxnSpPr>
          <p:nvPr/>
        </p:nvCxnSpPr>
        <p:spPr>
          <a:xfrm>
            <a:off x="764295" y="765999"/>
            <a:ext cx="0" cy="12031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9275560" y="6009696"/>
            <a:ext cx="1317983" cy="3316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470">
                <a:solidFill>
                  <a:schemeClr val="tx1"/>
                </a:solidFill>
              </a:rPr>
              <a:t>마이 페이지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9232549" y="8364008"/>
            <a:ext cx="1317983" cy="3316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70">
                <a:solidFill>
                  <a:schemeClr val="tx1"/>
                </a:solidFill>
              </a:rPr>
              <a:t>Setting </a:t>
            </a:r>
            <a:r>
              <a:rPr lang="ko-KR" altLang="en-US" sz="1470">
                <a:solidFill>
                  <a:schemeClr val="tx1"/>
                </a:solidFill>
              </a:rPr>
              <a:t>화면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3471110" y="1740268"/>
            <a:ext cx="1317983" cy="3316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470">
                <a:solidFill>
                  <a:schemeClr val="tx1"/>
                </a:solidFill>
              </a:rPr>
              <a:t>수업 입장</a:t>
            </a:r>
          </a:p>
        </p:txBody>
      </p:sp>
      <p:grpSp>
        <p:nvGrpSpPr>
          <p:cNvPr id="39" name="그룹 38"/>
          <p:cNvGrpSpPr/>
          <p:nvPr/>
        </p:nvGrpSpPr>
        <p:grpSpPr>
          <a:xfrm>
            <a:off x="4988510" y="5170624"/>
            <a:ext cx="3124200" cy="4043221"/>
            <a:chOff x="3331580" y="5317529"/>
            <a:chExt cx="3124200" cy="4043221"/>
          </a:xfrm>
        </p:grpSpPr>
        <p:sp>
          <p:nvSpPr>
            <p:cNvPr id="14" name="직사각형 13"/>
            <p:cNvSpPr/>
            <p:nvPr/>
          </p:nvSpPr>
          <p:spPr>
            <a:xfrm>
              <a:off x="3331580" y="5603789"/>
              <a:ext cx="1317983" cy="33167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70">
                  <a:solidFill>
                    <a:schemeClr val="tx1"/>
                  </a:solidFill>
                </a:rPr>
                <a:t>커뮤니티</a:t>
              </a: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342558" y="7550677"/>
              <a:ext cx="1317983" cy="33167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70">
                  <a:solidFill>
                    <a:schemeClr val="tx1"/>
                  </a:solidFill>
                </a:rPr>
                <a:t>새소식</a:t>
              </a: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3342558" y="9029072"/>
              <a:ext cx="1317983" cy="33167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70">
                  <a:solidFill>
                    <a:schemeClr val="tx1"/>
                  </a:solidFill>
                </a:rPr>
                <a:t>방과후 활동</a:t>
              </a: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5137797" y="9029072"/>
              <a:ext cx="1317983" cy="33167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70">
                  <a:solidFill>
                    <a:schemeClr val="tx1"/>
                  </a:solidFill>
                </a:rPr>
                <a:t>콘텐츠 시청</a:t>
              </a: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5126818" y="5317529"/>
              <a:ext cx="1317983" cy="33167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>
                  <a:solidFill>
                    <a:schemeClr val="tx1"/>
                  </a:solidFill>
                </a:rPr>
                <a:t>학급 커뮤니티</a:t>
              </a:r>
              <a:endParaRPr lang="en-US" altLang="ko-KR" sz="1400">
                <a:solidFill>
                  <a:schemeClr val="tx1"/>
                </a:solidFill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5126818" y="7550677"/>
              <a:ext cx="1317983" cy="33167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200">
                  <a:solidFill>
                    <a:schemeClr val="tx1"/>
                  </a:solidFill>
                </a:rPr>
                <a:t>클래스 공지사항</a:t>
              </a: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5126817" y="8147909"/>
              <a:ext cx="1317983" cy="33167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>
                  <a:solidFill>
                    <a:schemeClr val="tx1"/>
                  </a:solidFill>
                </a:rPr>
                <a:t>선생님 메세지</a:t>
              </a: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5126816" y="6953445"/>
              <a:ext cx="1317983" cy="33167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>
                  <a:solidFill>
                    <a:schemeClr val="tx1"/>
                  </a:solidFill>
                </a:rPr>
                <a:t>전체 공지사항</a:t>
              </a: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5126818" y="5909765"/>
              <a:ext cx="1317983" cy="33167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>
                  <a:solidFill>
                    <a:schemeClr val="tx1"/>
                  </a:solidFill>
                </a:rPr>
                <a:t>메세지</a:t>
              </a:r>
              <a:endParaRPr lang="en-US" altLang="ko-KR" sz="1400">
                <a:solidFill>
                  <a:schemeClr val="tx1"/>
                </a:solidFill>
              </a:endParaRPr>
            </a:p>
          </p:txBody>
        </p:sp>
      </p:grpSp>
      <p:sp>
        <p:nvSpPr>
          <p:cNvPr id="30" name="직사각형 29"/>
          <p:cNvSpPr/>
          <p:nvPr/>
        </p:nvSpPr>
        <p:spPr>
          <a:xfrm>
            <a:off x="11168041" y="7403771"/>
            <a:ext cx="1317983" cy="3316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PUSH </a:t>
            </a:r>
            <a:r>
              <a:rPr lang="ko-KR" altLang="en-US" sz="1200">
                <a:solidFill>
                  <a:schemeClr val="tx1"/>
                </a:solidFill>
              </a:rPr>
              <a:t>알림 설정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11168042" y="6009696"/>
            <a:ext cx="1317983" cy="3316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기초 정보 관리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11168041" y="6531576"/>
            <a:ext cx="1317983" cy="3316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비밀번호 변경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11168042" y="5471732"/>
            <a:ext cx="1317983" cy="3316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학급 정보 관리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11168041" y="7941735"/>
            <a:ext cx="1317983" cy="3316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서비스 약관보기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11168038" y="8479697"/>
            <a:ext cx="1317983" cy="3316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서비스 탈퇴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11168038" y="9017661"/>
            <a:ext cx="1317983" cy="3316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로그 아웃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4988510" y="803872"/>
            <a:ext cx="1799495" cy="3316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나의 클래스수업 </a:t>
            </a:r>
            <a:r>
              <a:rPr lang="en-US" altLang="ko-KR" sz="1200">
                <a:solidFill>
                  <a:schemeClr val="tx1"/>
                </a:solidFill>
              </a:rPr>
              <a:t>Home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4988513" y="1371366"/>
            <a:ext cx="1799495" cy="16508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71446" indent="-171446" algn="ctr">
              <a:buFont typeface="Arial" panose="020B0604020202020204" pitchFamily="34" charset="0"/>
              <a:buChar char="•"/>
            </a:pPr>
            <a:r>
              <a:rPr lang="ko-KR" altLang="en-US" sz="1200">
                <a:solidFill>
                  <a:schemeClr val="tx1"/>
                </a:solidFill>
              </a:rPr>
              <a:t>차시별 수업 리스트 </a:t>
            </a:r>
            <a:endParaRPr lang="en-US" altLang="ko-KR" sz="1200">
              <a:solidFill>
                <a:schemeClr val="tx1"/>
              </a:solidFill>
            </a:endParaRPr>
          </a:p>
          <a:p>
            <a:pPr marL="171446" indent="-171446" algn="ctr">
              <a:buFont typeface="Arial" panose="020B0604020202020204" pitchFamily="34" charset="0"/>
              <a:buChar char="•"/>
            </a:pPr>
            <a:endParaRPr lang="en-US" altLang="ko-KR" sz="1200">
              <a:solidFill>
                <a:schemeClr val="tx1"/>
              </a:solidFill>
            </a:endParaRPr>
          </a:p>
          <a:p>
            <a:pPr marL="171446" indent="-171446" algn="ctr">
              <a:buFont typeface="Arial" panose="020B0604020202020204" pitchFamily="34" charset="0"/>
              <a:buChar char="•"/>
            </a:pPr>
            <a:r>
              <a:rPr lang="en-US" altLang="ko-KR" sz="1200">
                <a:solidFill>
                  <a:schemeClr val="tx1"/>
                </a:solidFill>
              </a:rPr>
              <a:t>1 </a:t>
            </a:r>
            <a:r>
              <a:rPr lang="ko-KR" altLang="en-US" sz="1200">
                <a:solidFill>
                  <a:schemeClr val="tx1"/>
                </a:solidFill>
              </a:rPr>
              <a:t>차시 수업</a:t>
            </a:r>
            <a:endParaRPr lang="en-US" altLang="ko-KR" sz="1200">
              <a:solidFill>
                <a:schemeClr val="tx1"/>
              </a:solidFill>
            </a:endParaRPr>
          </a:p>
          <a:p>
            <a:pPr marL="171446" indent="-171446" algn="ctr">
              <a:buFont typeface="Arial" panose="020B0604020202020204" pitchFamily="34" charset="0"/>
              <a:buChar char="•"/>
            </a:pPr>
            <a:endParaRPr lang="en-US" altLang="ko-KR" sz="1200">
              <a:solidFill>
                <a:schemeClr val="tx1"/>
              </a:solidFill>
            </a:endParaRPr>
          </a:p>
          <a:p>
            <a:pPr marL="171446" indent="-171446" algn="ctr">
              <a:buFont typeface="Arial" panose="020B0604020202020204" pitchFamily="34" charset="0"/>
              <a:buChar char="•"/>
            </a:pPr>
            <a:r>
              <a:rPr lang="en-US" altLang="ko-KR" sz="1200">
                <a:solidFill>
                  <a:schemeClr val="tx1"/>
                </a:solidFill>
              </a:rPr>
              <a:t>2</a:t>
            </a:r>
            <a:r>
              <a:rPr lang="ko-KR" altLang="en-US" sz="1200">
                <a:solidFill>
                  <a:schemeClr val="tx1"/>
                </a:solidFill>
              </a:rPr>
              <a:t>차시 수업</a:t>
            </a:r>
            <a:endParaRPr lang="en-US" altLang="ko-KR" sz="1200">
              <a:solidFill>
                <a:schemeClr val="tx1"/>
              </a:solidFill>
            </a:endParaRPr>
          </a:p>
          <a:p>
            <a:pPr marL="171446" indent="-171446" algn="ctr">
              <a:buFont typeface="Arial" panose="020B0604020202020204" pitchFamily="34" charset="0"/>
              <a:buChar char="•"/>
            </a:pPr>
            <a:endParaRPr lang="en-US" altLang="ko-KR" sz="1200">
              <a:solidFill>
                <a:schemeClr val="tx1"/>
              </a:solidFill>
            </a:endParaRPr>
          </a:p>
          <a:p>
            <a:pPr marL="171446" indent="-171446" algn="ctr">
              <a:buFont typeface="Arial" panose="020B0604020202020204" pitchFamily="34" charset="0"/>
              <a:buChar char="•"/>
            </a:pPr>
            <a:r>
              <a:rPr lang="en-US" altLang="ko-KR" sz="1200">
                <a:solidFill>
                  <a:schemeClr val="tx1"/>
                </a:solidFill>
              </a:rPr>
              <a:t>3</a:t>
            </a:r>
            <a:r>
              <a:rPr lang="ko-KR" altLang="en-US" sz="1200">
                <a:solidFill>
                  <a:schemeClr val="tx1"/>
                </a:solidFill>
              </a:rPr>
              <a:t>차시 수업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7437310" y="733176"/>
            <a:ext cx="1317983" cy="3316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차시별 수업 </a:t>
            </a:r>
            <a:r>
              <a:rPr lang="en-US" altLang="ko-KR" sz="1100">
                <a:solidFill>
                  <a:schemeClr val="tx1"/>
                </a:solidFill>
              </a:rPr>
              <a:t>Home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7437311" y="1377429"/>
            <a:ext cx="1317983" cy="3316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참고 자료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7437311" y="1865104"/>
            <a:ext cx="1317983" cy="3316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유투브 영상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7437311" y="2451140"/>
            <a:ext cx="1317983" cy="3316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수업 관련 링크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7448886" y="3124209"/>
            <a:ext cx="1317983" cy="3316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시작하기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9418508" y="733176"/>
            <a:ext cx="1317983" cy="3316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수업 리스트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9418511" y="1320035"/>
            <a:ext cx="1317983" cy="3316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이론 수업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9418511" y="1865104"/>
            <a:ext cx="1317983" cy="3316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실습 수업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9418511" y="2434515"/>
            <a:ext cx="1317983" cy="3316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평가 수업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11281625" y="2142612"/>
            <a:ext cx="1317983" cy="3316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운동 진행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11281625" y="3290048"/>
            <a:ext cx="1317983" cy="3316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결과 기록</a:t>
            </a:r>
            <a:endParaRPr lang="ko-KR" altLang="en-US" sz="1200">
              <a:solidFill>
                <a:schemeClr val="tx1"/>
              </a:solidFill>
            </a:endParaRPr>
          </a:p>
        </p:txBody>
      </p:sp>
      <p:cxnSp>
        <p:nvCxnSpPr>
          <p:cNvPr id="54" name="꺾인 연결선 53"/>
          <p:cNvCxnSpPr>
            <a:stCxn id="6" idx="2"/>
            <a:endCxn id="13" idx="1"/>
          </p:cNvCxnSpPr>
          <p:nvPr/>
        </p:nvCxnSpPr>
        <p:spPr>
          <a:xfrm rot="16200000" flipH="1">
            <a:off x="3027716" y="1462712"/>
            <a:ext cx="314249" cy="57254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꺾인 연결선 59"/>
          <p:cNvCxnSpPr>
            <a:stCxn id="6" idx="2"/>
            <a:endCxn id="17" idx="0"/>
          </p:cNvCxnSpPr>
          <p:nvPr/>
        </p:nvCxnSpPr>
        <p:spPr>
          <a:xfrm rot="5400000">
            <a:off x="34635" y="2378087"/>
            <a:ext cx="3650164" cy="2077707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꺾인 연결선 63"/>
          <p:cNvCxnSpPr>
            <a:stCxn id="6" idx="2"/>
            <a:endCxn id="14" idx="1"/>
          </p:cNvCxnSpPr>
          <p:nvPr/>
        </p:nvCxnSpPr>
        <p:spPr>
          <a:xfrm rot="16200000" flipH="1">
            <a:off x="1928108" y="2562320"/>
            <a:ext cx="4030865" cy="208994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꺾인 연결선 66"/>
          <p:cNvCxnSpPr>
            <a:stCxn id="6" idx="2"/>
            <a:endCxn id="15" idx="1"/>
          </p:cNvCxnSpPr>
          <p:nvPr/>
        </p:nvCxnSpPr>
        <p:spPr>
          <a:xfrm rot="16200000" flipH="1">
            <a:off x="960153" y="3530275"/>
            <a:ext cx="5977753" cy="210091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꺾인 연결선 68"/>
          <p:cNvCxnSpPr>
            <a:stCxn id="6" idx="2"/>
            <a:endCxn id="16" idx="1"/>
          </p:cNvCxnSpPr>
          <p:nvPr/>
        </p:nvCxnSpPr>
        <p:spPr>
          <a:xfrm rot="16200000" flipH="1">
            <a:off x="220955" y="4269473"/>
            <a:ext cx="7456148" cy="210091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꺾인 연결선 85"/>
          <p:cNvCxnSpPr>
            <a:stCxn id="6" idx="2"/>
            <a:endCxn id="11" idx="0"/>
          </p:cNvCxnSpPr>
          <p:nvPr/>
        </p:nvCxnSpPr>
        <p:spPr>
          <a:xfrm rot="16200000" flipH="1">
            <a:off x="4207642" y="282786"/>
            <a:ext cx="4417838" cy="703598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꺾인 연결선 97"/>
          <p:cNvCxnSpPr>
            <a:stCxn id="6" idx="2"/>
            <a:endCxn id="12" idx="1"/>
          </p:cNvCxnSpPr>
          <p:nvPr/>
        </p:nvCxnSpPr>
        <p:spPr>
          <a:xfrm rot="16200000" flipH="1">
            <a:off x="2596565" y="1893862"/>
            <a:ext cx="6937989" cy="633397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꺾인 연결선 128"/>
          <p:cNvCxnSpPr>
            <a:stCxn id="14" idx="3"/>
            <a:endCxn id="25" idx="1"/>
          </p:cNvCxnSpPr>
          <p:nvPr/>
        </p:nvCxnSpPr>
        <p:spPr>
          <a:xfrm flipV="1">
            <a:off x="6306493" y="5336463"/>
            <a:ext cx="477255" cy="28626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꺾인 연결선 130"/>
          <p:cNvCxnSpPr>
            <a:stCxn id="14" idx="3"/>
            <a:endCxn id="29" idx="1"/>
          </p:cNvCxnSpPr>
          <p:nvPr/>
        </p:nvCxnSpPr>
        <p:spPr>
          <a:xfrm>
            <a:off x="6306493" y="5622723"/>
            <a:ext cx="477255" cy="305976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꺾인 연결선 132"/>
          <p:cNvCxnSpPr>
            <a:stCxn id="15" idx="3"/>
            <a:endCxn id="28" idx="1"/>
          </p:cNvCxnSpPr>
          <p:nvPr/>
        </p:nvCxnSpPr>
        <p:spPr>
          <a:xfrm flipV="1">
            <a:off x="6317471" y="6972379"/>
            <a:ext cx="466275" cy="597232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꺾인 연결선 134"/>
          <p:cNvCxnSpPr>
            <a:stCxn id="15" idx="3"/>
            <a:endCxn id="27" idx="1"/>
          </p:cNvCxnSpPr>
          <p:nvPr/>
        </p:nvCxnSpPr>
        <p:spPr>
          <a:xfrm>
            <a:off x="6317471" y="7569611"/>
            <a:ext cx="466276" cy="597232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직선 화살표 연결선 136"/>
          <p:cNvCxnSpPr>
            <a:stCxn id="15" idx="3"/>
            <a:endCxn id="26" idx="1"/>
          </p:cNvCxnSpPr>
          <p:nvPr/>
        </p:nvCxnSpPr>
        <p:spPr>
          <a:xfrm>
            <a:off x="6317471" y="7569611"/>
            <a:ext cx="46627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직선 화살표 연결선 138"/>
          <p:cNvCxnSpPr>
            <a:stCxn id="16" idx="3"/>
            <a:endCxn id="24" idx="1"/>
          </p:cNvCxnSpPr>
          <p:nvPr/>
        </p:nvCxnSpPr>
        <p:spPr>
          <a:xfrm>
            <a:off x="6317471" y="9048006"/>
            <a:ext cx="47725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꺾인 연결선 144"/>
          <p:cNvCxnSpPr>
            <a:stCxn id="11" idx="3"/>
            <a:endCxn id="33" idx="1"/>
          </p:cNvCxnSpPr>
          <p:nvPr/>
        </p:nvCxnSpPr>
        <p:spPr>
          <a:xfrm flipV="1">
            <a:off x="10593543" y="5637571"/>
            <a:ext cx="574499" cy="537964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꺾인 연결선 146"/>
          <p:cNvCxnSpPr>
            <a:stCxn id="11" idx="3"/>
            <a:endCxn id="32" idx="1"/>
          </p:cNvCxnSpPr>
          <p:nvPr/>
        </p:nvCxnSpPr>
        <p:spPr>
          <a:xfrm>
            <a:off x="10593543" y="6175535"/>
            <a:ext cx="574498" cy="52188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화살표 연결선 148"/>
          <p:cNvCxnSpPr>
            <a:stCxn id="11" idx="3"/>
            <a:endCxn id="31" idx="1"/>
          </p:cNvCxnSpPr>
          <p:nvPr/>
        </p:nvCxnSpPr>
        <p:spPr>
          <a:xfrm>
            <a:off x="10593543" y="6175535"/>
            <a:ext cx="57449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꺾인 연결선 150"/>
          <p:cNvCxnSpPr>
            <a:stCxn id="12" idx="3"/>
            <a:endCxn id="30" idx="1"/>
          </p:cNvCxnSpPr>
          <p:nvPr/>
        </p:nvCxnSpPr>
        <p:spPr>
          <a:xfrm flipV="1">
            <a:off x="10550532" y="7569610"/>
            <a:ext cx="617509" cy="960237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꺾인 연결선 152"/>
          <p:cNvCxnSpPr>
            <a:stCxn id="12" idx="3"/>
            <a:endCxn id="35" idx="1"/>
          </p:cNvCxnSpPr>
          <p:nvPr/>
        </p:nvCxnSpPr>
        <p:spPr>
          <a:xfrm>
            <a:off x="10550532" y="8529847"/>
            <a:ext cx="617506" cy="115689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꺾인 연결선 154"/>
          <p:cNvCxnSpPr>
            <a:stCxn id="12" idx="3"/>
            <a:endCxn id="36" idx="1"/>
          </p:cNvCxnSpPr>
          <p:nvPr/>
        </p:nvCxnSpPr>
        <p:spPr>
          <a:xfrm>
            <a:off x="10550532" y="8529847"/>
            <a:ext cx="617506" cy="653653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꺾인 연결선 156"/>
          <p:cNvCxnSpPr>
            <a:stCxn id="12" idx="3"/>
            <a:endCxn id="34" idx="1"/>
          </p:cNvCxnSpPr>
          <p:nvPr/>
        </p:nvCxnSpPr>
        <p:spPr>
          <a:xfrm flipV="1">
            <a:off x="10550532" y="8107574"/>
            <a:ext cx="617509" cy="422273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꺾인 연결선 158"/>
          <p:cNvCxnSpPr>
            <a:stCxn id="13" idx="3"/>
            <a:endCxn id="37" idx="1"/>
          </p:cNvCxnSpPr>
          <p:nvPr/>
        </p:nvCxnSpPr>
        <p:spPr>
          <a:xfrm flipV="1">
            <a:off x="4789093" y="969711"/>
            <a:ext cx="199417" cy="936396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직선 화살표 연결선 160"/>
          <p:cNvCxnSpPr>
            <a:stCxn id="37" idx="2"/>
            <a:endCxn id="38" idx="0"/>
          </p:cNvCxnSpPr>
          <p:nvPr/>
        </p:nvCxnSpPr>
        <p:spPr>
          <a:xfrm>
            <a:off x="5888258" y="1135550"/>
            <a:ext cx="3" cy="2358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꺾인 연결선 162"/>
          <p:cNvCxnSpPr>
            <a:stCxn id="174" idx="3"/>
            <a:endCxn id="40" idx="1"/>
          </p:cNvCxnSpPr>
          <p:nvPr/>
        </p:nvCxnSpPr>
        <p:spPr>
          <a:xfrm flipV="1">
            <a:off x="6788005" y="899015"/>
            <a:ext cx="649305" cy="1103154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꺾인 연결선 164"/>
          <p:cNvCxnSpPr>
            <a:stCxn id="44" idx="3"/>
            <a:endCxn id="45" idx="1"/>
          </p:cNvCxnSpPr>
          <p:nvPr/>
        </p:nvCxnSpPr>
        <p:spPr>
          <a:xfrm flipV="1">
            <a:off x="8766869" y="899015"/>
            <a:ext cx="651639" cy="2391033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직선 화살표 연결선 167"/>
          <p:cNvCxnSpPr>
            <a:stCxn id="49" idx="2"/>
            <a:endCxn id="50" idx="0"/>
          </p:cNvCxnSpPr>
          <p:nvPr/>
        </p:nvCxnSpPr>
        <p:spPr>
          <a:xfrm>
            <a:off x="11940617" y="2474290"/>
            <a:ext cx="0" cy="81575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5" name="그룹 214"/>
          <p:cNvGrpSpPr/>
          <p:nvPr/>
        </p:nvGrpSpPr>
        <p:grpSpPr>
          <a:xfrm>
            <a:off x="69662" y="4953761"/>
            <a:ext cx="2495551" cy="4260084"/>
            <a:chOff x="36245" y="3066334"/>
            <a:chExt cx="2495551" cy="4260084"/>
          </a:xfrm>
        </p:grpSpPr>
        <p:sp>
          <p:nvSpPr>
            <p:cNvPr id="17" name="직사각형 16"/>
            <p:cNvSpPr/>
            <p:nvPr/>
          </p:nvSpPr>
          <p:spPr>
            <a:xfrm>
              <a:off x="128454" y="3354595"/>
              <a:ext cx="1317983" cy="55794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70">
                  <a:solidFill>
                    <a:schemeClr val="tx1"/>
                  </a:solidFill>
                </a:rPr>
                <a:t>햄버거 버튼</a:t>
              </a:r>
              <a:endParaRPr lang="en-US" altLang="ko-KR" sz="147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470">
                  <a:solidFill>
                    <a:schemeClr val="tx1"/>
                  </a:solidFill>
                </a:rPr>
                <a:t>[</a:t>
              </a:r>
              <a:r>
                <a:rPr lang="ko-KR" altLang="en-US" sz="1470">
                  <a:solidFill>
                    <a:schemeClr val="tx1"/>
                  </a:solidFill>
                </a:rPr>
                <a:t>사이드 메뉴</a:t>
              </a:r>
              <a:r>
                <a:rPr lang="en-US" altLang="ko-KR" sz="1470">
                  <a:solidFill>
                    <a:schemeClr val="tx1"/>
                  </a:solidFill>
                </a:rPr>
                <a:t>]</a:t>
              </a:r>
              <a:endParaRPr lang="ko-KR" altLang="en-US" sz="1470">
                <a:solidFill>
                  <a:schemeClr val="tx1"/>
                </a:solidFill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921597" y="4392954"/>
              <a:ext cx="1317983" cy="33167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70">
                  <a:solidFill>
                    <a:schemeClr val="tx1"/>
                  </a:solidFill>
                </a:rPr>
                <a:t>마이 페이지</a:t>
              </a: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921597" y="5004786"/>
              <a:ext cx="1317983" cy="33167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70">
                  <a:solidFill>
                    <a:schemeClr val="tx1"/>
                  </a:solidFill>
                </a:rPr>
                <a:t>방과 후 활동</a:t>
              </a: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921596" y="5616618"/>
              <a:ext cx="1317983" cy="33167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>
                  <a:solidFill>
                    <a:schemeClr val="tx1"/>
                  </a:solidFill>
                </a:rPr>
                <a:t>학급 커뮤니티</a:t>
              </a: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921596" y="6213778"/>
              <a:ext cx="1317983" cy="33167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>
                  <a:solidFill>
                    <a:schemeClr val="tx1"/>
                  </a:solidFill>
                </a:rPr>
                <a:t>환경 설정</a:t>
              </a: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921595" y="6810940"/>
              <a:ext cx="1317983" cy="33167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400">
                  <a:solidFill>
                    <a:schemeClr val="tx1"/>
                  </a:solidFill>
                </a:rPr>
                <a:t>FAQ</a:t>
              </a:r>
              <a:endParaRPr lang="ko-KR" altLang="en-US" sz="1400">
                <a:solidFill>
                  <a:schemeClr val="tx1"/>
                </a:solidFill>
              </a:endParaRPr>
            </a:p>
          </p:txBody>
        </p:sp>
        <p:cxnSp>
          <p:nvCxnSpPr>
            <p:cNvPr id="104" name="꺾인 연결선 103"/>
            <p:cNvCxnSpPr>
              <a:stCxn id="17" idx="2"/>
              <a:endCxn id="19" idx="1"/>
            </p:cNvCxnSpPr>
            <p:nvPr/>
          </p:nvCxnSpPr>
          <p:spPr>
            <a:xfrm rot="16200000" flipH="1">
              <a:off x="531396" y="4168591"/>
              <a:ext cx="646251" cy="134151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꺾인 연결선 107"/>
            <p:cNvCxnSpPr>
              <a:stCxn id="17" idx="2"/>
              <a:endCxn id="20" idx="1"/>
            </p:cNvCxnSpPr>
            <p:nvPr/>
          </p:nvCxnSpPr>
          <p:spPr>
            <a:xfrm rot="16200000" flipH="1">
              <a:off x="225480" y="4474507"/>
              <a:ext cx="1258083" cy="134151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꺾인 연결선 109"/>
            <p:cNvCxnSpPr>
              <a:stCxn id="17" idx="2"/>
              <a:endCxn id="21" idx="1"/>
            </p:cNvCxnSpPr>
            <p:nvPr/>
          </p:nvCxnSpPr>
          <p:spPr>
            <a:xfrm rot="16200000" flipH="1">
              <a:off x="-80436" y="4780424"/>
              <a:ext cx="1869915" cy="134150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꺾인 연결선 111"/>
            <p:cNvCxnSpPr>
              <a:stCxn id="17" idx="2"/>
              <a:endCxn id="22" idx="1"/>
            </p:cNvCxnSpPr>
            <p:nvPr/>
          </p:nvCxnSpPr>
          <p:spPr>
            <a:xfrm rot="16200000" flipH="1">
              <a:off x="-379016" y="5079004"/>
              <a:ext cx="2467075" cy="134150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꺾인 연결선 113"/>
            <p:cNvCxnSpPr>
              <a:stCxn id="17" idx="2"/>
              <a:endCxn id="23" idx="1"/>
            </p:cNvCxnSpPr>
            <p:nvPr/>
          </p:nvCxnSpPr>
          <p:spPr>
            <a:xfrm rot="16200000" flipH="1">
              <a:off x="-677598" y="5377585"/>
              <a:ext cx="3064237" cy="134149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0" name="모서리가 둥근 직사각형 169"/>
            <p:cNvSpPr/>
            <p:nvPr/>
          </p:nvSpPr>
          <p:spPr>
            <a:xfrm>
              <a:off x="36245" y="3066334"/>
              <a:ext cx="2495551" cy="4260084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72" name="꺾인 연결선 171"/>
          <p:cNvCxnSpPr>
            <a:stCxn id="5" idx="3"/>
            <a:endCxn id="6" idx="1"/>
          </p:cNvCxnSpPr>
          <p:nvPr/>
        </p:nvCxnSpPr>
        <p:spPr>
          <a:xfrm flipV="1">
            <a:off x="1423286" y="1426019"/>
            <a:ext cx="816292" cy="70898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직사각형 173"/>
          <p:cNvSpPr/>
          <p:nvPr/>
        </p:nvSpPr>
        <p:spPr>
          <a:xfrm>
            <a:off x="4988510" y="1807555"/>
            <a:ext cx="1799495" cy="38922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6" name="직사각형 175"/>
          <p:cNvSpPr/>
          <p:nvPr/>
        </p:nvSpPr>
        <p:spPr>
          <a:xfrm>
            <a:off x="7324479" y="1221596"/>
            <a:ext cx="1560475" cy="167889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8" name="직선 화살표 연결선 177"/>
          <p:cNvCxnSpPr>
            <a:stCxn id="176" idx="2"/>
            <a:endCxn id="44" idx="0"/>
          </p:cNvCxnSpPr>
          <p:nvPr/>
        </p:nvCxnSpPr>
        <p:spPr>
          <a:xfrm>
            <a:off x="8104717" y="2900494"/>
            <a:ext cx="3161" cy="2237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직선 화살표 연결선 182"/>
          <p:cNvCxnSpPr>
            <a:stCxn id="40" idx="2"/>
            <a:endCxn id="176" idx="0"/>
          </p:cNvCxnSpPr>
          <p:nvPr/>
        </p:nvCxnSpPr>
        <p:spPr>
          <a:xfrm>
            <a:off x="8096302" y="1064854"/>
            <a:ext cx="8415" cy="1567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직사각형 183"/>
          <p:cNvSpPr/>
          <p:nvPr/>
        </p:nvSpPr>
        <p:spPr>
          <a:xfrm>
            <a:off x="9330716" y="1740268"/>
            <a:ext cx="1614504" cy="113968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6" name="직선 화살표 연결선 185"/>
          <p:cNvCxnSpPr>
            <a:stCxn id="184" idx="3"/>
            <a:endCxn id="49" idx="1"/>
          </p:cNvCxnSpPr>
          <p:nvPr/>
        </p:nvCxnSpPr>
        <p:spPr>
          <a:xfrm flipV="1">
            <a:off x="10945220" y="2308451"/>
            <a:ext cx="336405" cy="165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꺾인 연결선 187"/>
          <p:cNvCxnSpPr>
            <a:stCxn id="50" idx="2"/>
            <a:endCxn id="184" idx="2"/>
          </p:cNvCxnSpPr>
          <p:nvPr/>
        </p:nvCxnSpPr>
        <p:spPr>
          <a:xfrm rot="5400000" flipH="1">
            <a:off x="10668404" y="2349514"/>
            <a:ext cx="741777" cy="1802649"/>
          </a:xfrm>
          <a:prstGeom prst="bentConnector3">
            <a:avLst>
              <a:gd name="adj1" fmla="val -30818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TextBox 188"/>
          <p:cNvSpPr txBox="1"/>
          <p:nvPr/>
        </p:nvSpPr>
        <p:spPr>
          <a:xfrm>
            <a:off x="805816" y="925669"/>
            <a:ext cx="1034527" cy="26161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smtClean="0"/>
              <a:t>자동 로그인</a:t>
            </a:r>
            <a:endParaRPr lang="ko-KR" altLang="en-US" sz="1100"/>
          </a:p>
        </p:txBody>
      </p:sp>
      <p:cxnSp>
        <p:nvCxnSpPr>
          <p:cNvPr id="52" name="꺾인 연결선 51"/>
          <p:cNvCxnSpPr>
            <a:stCxn id="4" idx="2"/>
            <a:endCxn id="6" idx="1"/>
          </p:cNvCxnSpPr>
          <p:nvPr/>
        </p:nvCxnSpPr>
        <p:spPr>
          <a:xfrm rot="16200000" flipH="1">
            <a:off x="1171926" y="358367"/>
            <a:ext cx="660020" cy="1475283"/>
          </a:xfrm>
          <a:prstGeom prst="bentConnector2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TextBox 189"/>
          <p:cNvSpPr txBox="1"/>
          <p:nvPr/>
        </p:nvSpPr>
        <p:spPr>
          <a:xfrm>
            <a:off x="34341" y="1456883"/>
            <a:ext cx="692636" cy="2308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smtClean="0"/>
              <a:t>비 로그인</a:t>
            </a:r>
            <a:endParaRPr lang="ko-KR" altLang="en-US" sz="900"/>
          </a:p>
        </p:txBody>
      </p:sp>
      <p:sp>
        <p:nvSpPr>
          <p:cNvPr id="218" name="직사각형 217"/>
          <p:cNvSpPr/>
          <p:nvPr/>
        </p:nvSpPr>
        <p:spPr>
          <a:xfrm>
            <a:off x="970680" y="2486686"/>
            <a:ext cx="1317983" cy="3316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470" smtClean="0">
                <a:solidFill>
                  <a:schemeClr val="tx1"/>
                </a:solidFill>
              </a:rPr>
              <a:t>회원 가입</a:t>
            </a:r>
            <a:endParaRPr lang="ko-KR" altLang="en-US" sz="1470">
              <a:solidFill>
                <a:schemeClr val="tx1"/>
              </a:solidFill>
            </a:endParaRPr>
          </a:p>
        </p:txBody>
      </p:sp>
      <p:sp>
        <p:nvSpPr>
          <p:cNvPr id="219" name="직사각형 218"/>
          <p:cNvSpPr/>
          <p:nvPr/>
        </p:nvSpPr>
        <p:spPr>
          <a:xfrm>
            <a:off x="985826" y="2958137"/>
            <a:ext cx="1317983" cy="3316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70" smtClean="0">
                <a:solidFill>
                  <a:schemeClr val="tx1"/>
                </a:solidFill>
              </a:rPr>
              <a:t>ID / PW </a:t>
            </a:r>
            <a:r>
              <a:rPr lang="ko-KR" altLang="en-US" sz="1470" smtClean="0">
                <a:solidFill>
                  <a:schemeClr val="tx1"/>
                </a:solidFill>
              </a:rPr>
              <a:t>찾기</a:t>
            </a:r>
            <a:endParaRPr lang="ko-KR" altLang="en-US" sz="1470">
              <a:solidFill>
                <a:schemeClr val="tx1"/>
              </a:solidFill>
            </a:endParaRPr>
          </a:p>
        </p:txBody>
      </p:sp>
      <p:cxnSp>
        <p:nvCxnSpPr>
          <p:cNvPr id="221" name="꺾인 연결선 220"/>
          <p:cNvCxnSpPr>
            <a:stCxn id="5" idx="2"/>
            <a:endCxn id="218" idx="1"/>
          </p:cNvCxnSpPr>
          <p:nvPr/>
        </p:nvCxnSpPr>
        <p:spPr>
          <a:xfrm rot="16200000" flipH="1">
            <a:off x="691646" y="2373491"/>
            <a:ext cx="351682" cy="20638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꺾인 연결선 222"/>
          <p:cNvCxnSpPr>
            <a:stCxn id="5" idx="2"/>
            <a:endCxn id="219" idx="1"/>
          </p:cNvCxnSpPr>
          <p:nvPr/>
        </p:nvCxnSpPr>
        <p:spPr>
          <a:xfrm rot="16200000" flipH="1">
            <a:off x="463494" y="2601643"/>
            <a:ext cx="823133" cy="22153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TextBox 226"/>
          <p:cNvSpPr txBox="1"/>
          <p:nvPr/>
        </p:nvSpPr>
        <p:spPr>
          <a:xfrm>
            <a:off x="11655706" y="0"/>
            <a:ext cx="1145894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mtClean="0"/>
              <a:t>App</a:t>
            </a:r>
            <a:endParaRPr lang="ko-KR" altLang="en-US" sz="3600"/>
          </a:p>
        </p:txBody>
      </p:sp>
      <p:sp>
        <p:nvSpPr>
          <p:cNvPr id="93" name="직사각형 92"/>
          <p:cNvSpPr/>
          <p:nvPr/>
        </p:nvSpPr>
        <p:spPr>
          <a:xfrm>
            <a:off x="3471110" y="2680673"/>
            <a:ext cx="1317983" cy="3316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470" smtClean="0">
                <a:solidFill>
                  <a:schemeClr val="tx1"/>
                </a:solidFill>
              </a:rPr>
              <a:t>클래스 등록 </a:t>
            </a:r>
            <a:endParaRPr lang="ko-KR" altLang="en-US" sz="1470">
              <a:solidFill>
                <a:schemeClr val="tx1"/>
              </a:solidFill>
            </a:endParaRPr>
          </a:p>
        </p:txBody>
      </p:sp>
      <p:cxnSp>
        <p:nvCxnSpPr>
          <p:cNvPr id="3" name="꺾인 연결선 2"/>
          <p:cNvCxnSpPr>
            <a:stCxn id="6" idx="2"/>
            <a:endCxn id="93" idx="1"/>
          </p:cNvCxnSpPr>
          <p:nvPr/>
        </p:nvCxnSpPr>
        <p:spPr>
          <a:xfrm rot="16200000" flipH="1">
            <a:off x="2557513" y="1932915"/>
            <a:ext cx="1254654" cy="57254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>
            <a:stCxn id="93" idx="0"/>
            <a:endCxn id="13" idx="2"/>
          </p:cNvCxnSpPr>
          <p:nvPr/>
        </p:nvCxnSpPr>
        <p:spPr>
          <a:xfrm flipV="1">
            <a:off x="4130102" y="2071946"/>
            <a:ext cx="0" cy="6087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7925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36446" y="117561"/>
            <a:ext cx="1317983" cy="3316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470">
                <a:solidFill>
                  <a:schemeClr val="tx1"/>
                </a:solidFill>
              </a:rPr>
              <a:t>수업 </a:t>
            </a:r>
            <a:r>
              <a:rPr lang="ko-KR" altLang="en-US" sz="1470" smtClean="0">
                <a:solidFill>
                  <a:schemeClr val="tx1"/>
                </a:solidFill>
              </a:rPr>
              <a:t>입장 시</a:t>
            </a:r>
            <a:endParaRPr lang="ko-KR" altLang="en-US" sz="147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92421" y="2065382"/>
            <a:ext cx="1799495" cy="3316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나의 클래스수업 </a:t>
            </a:r>
            <a:r>
              <a:rPr lang="en-US" altLang="ko-KR" sz="1200">
                <a:solidFill>
                  <a:schemeClr val="tx1"/>
                </a:solidFill>
              </a:rPr>
              <a:t>Home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92424" y="2632876"/>
            <a:ext cx="1799495" cy="16508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71446" indent="-171446" algn="ctr">
              <a:buFont typeface="Arial" panose="020B0604020202020204" pitchFamily="34" charset="0"/>
              <a:buChar char="•"/>
            </a:pPr>
            <a:r>
              <a:rPr lang="ko-KR" altLang="en-US" sz="1200">
                <a:solidFill>
                  <a:schemeClr val="tx1"/>
                </a:solidFill>
              </a:rPr>
              <a:t>차시별 수업 리스트 </a:t>
            </a:r>
            <a:endParaRPr lang="en-US" altLang="ko-KR" sz="1200">
              <a:solidFill>
                <a:schemeClr val="tx1"/>
              </a:solidFill>
            </a:endParaRPr>
          </a:p>
          <a:p>
            <a:pPr marL="171446" indent="-171446" algn="ctr">
              <a:buFont typeface="Arial" panose="020B0604020202020204" pitchFamily="34" charset="0"/>
              <a:buChar char="•"/>
            </a:pPr>
            <a:endParaRPr lang="en-US" altLang="ko-KR" sz="1200">
              <a:solidFill>
                <a:schemeClr val="tx1"/>
              </a:solidFill>
            </a:endParaRPr>
          </a:p>
          <a:p>
            <a:pPr marL="171446" indent="-171446" algn="ctr">
              <a:buFont typeface="Arial" panose="020B0604020202020204" pitchFamily="34" charset="0"/>
              <a:buChar char="•"/>
            </a:pPr>
            <a:r>
              <a:rPr lang="en-US" altLang="ko-KR" sz="1200">
                <a:solidFill>
                  <a:schemeClr val="tx1"/>
                </a:solidFill>
              </a:rPr>
              <a:t>1 </a:t>
            </a:r>
            <a:r>
              <a:rPr lang="ko-KR" altLang="en-US" sz="1200">
                <a:solidFill>
                  <a:schemeClr val="tx1"/>
                </a:solidFill>
              </a:rPr>
              <a:t>차시 수업</a:t>
            </a:r>
            <a:endParaRPr lang="en-US" altLang="ko-KR" sz="1200">
              <a:solidFill>
                <a:schemeClr val="tx1"/>
              </a:solidFill>
            </a:endParaRPr>
          </a:p>
          <a:p>
            <a:pPr marL="171446" indent="-171446" algn="ctr">
              <a:buFont typeface="Arial" panose="020B0604020202020204" pitchFamily="34" charset="0"/>
              <a:buChar char="•"/>
            </a:pPr>
            <a:endParaRPr lang="en-US" altLang="ko-KR" sz="1200">
              <a:solidFill>
                <a:schemeClr val="tx1"/>
              </a:solidFill>
            </a:endParaRPr>
          </a:p>
          <a:p>
            <a:pPr marL="171446" indent="-171446" algn="ctr">
              <a:buFont typeface="Arial" panose="020B0604020202020204" pitchFamily="34" charset="0"/>
              <a:buChar char="•"/>
            </a:pPr>
            <a:r>
              <a:rPr lang="en-US" altLang="ko-KR" sz="1200">
                <a:solidFill>
                  <a:schemeClr val="tx1"/>
                </a:solidFill>
              </a:rPr>
              <a:t>2</a:t>
            </a:r>
            <a:r>
              <a:rPr lang="ko-KR" altLang="en-US" sz="1200">
                <a:solidFill>
                  <a:schemeClr val="tx1"/>
                </a:solidFill>
              </a:rPr>
              <a:t>차시 수업</a:t>
            </a:r>
            <a:endParaRPr lang="en-US" altLang="ko-KR" sz="1200">
              <a:solidFill>
                <a:schemeClr val="tx1"/>
              </a:solidFill>
            </a:endParaRPr>
          </a:p>
          <a:p>
            <a:pPr marL="171446" indent="-171446" algn="ctr">
              <a:buFont typeface="Arial" panose="020B0604020202020204" pitchFamily="34" charset="0"/>
              <a:buChar char="•"/>
            </a:pPr>
            <a:endParaRPr lang="en-US" altLang="ko-KR" sz="1200">
              <a:solidFill>
                <a:schemeClr val="tx1"/>
              </a:solidFill>
            </a:endParaRPr>
          </a:p>
          <a:p>
            <a:pPr marL="171446" indent="-171446" algn="ctr">
              <a:buFont typeface="Arial" panose="020B0604020202020204" pitchFamily="34" charset="0"/>
              <a:buChar char="•"/>
            </a:pPr>
            <a:r>
              <a:rPr lang="en-US" altLang="ko-KR" sz="1200">
                <a:solidFill>
                  <a:schemeClr val="tx1"/>
                </a:solidFill>
              </a:rPr>
              <a:t>3</a:t>
            </a:r>
            <a:r>
              <a:rPr lang="ko-KR" altLang="en-US" sz="1200">
                <a:solidFill>
                  <a:schemeClr val="tx1"/>
                </a:solidFill>
              </a:rPr>
              <a:t>차시 수업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3478530" y="2065382"/>
            <a:ext cx="1317983" cy="3316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차시별 수업 </a:t>
            </a:r>
            <a:r>
              <a:rPr lang="en-US" altLang="ko-KR" sz="1100">
                <a:solidFill>
                  <a:schemeClr val="tx1"/>
                </a:solidFill>
              </a:rPr>
              <a:t>Home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478531" y="2709635"/>
            <a:ext cx="1317983" cy="3316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참고 자료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3478531" y="3197310"/>
            <a:ext cx="1317983" cy="3316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유투브 영상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3478531" y="3783346"/>
            <a:ext cx="1317983" cy="3316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수업 관련 링크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3490106" y="4456415"/>
            <a:ext cx="1317983" cy="3316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시작하기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6490181" y="2047321"/>
            <a:ext cx="1317983" cy="3316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수업 운동 </a:t>
            </a:r>
            <a:r>
              <a:rPr lang="ko-KR" altLang="en-US" sz="1100">
                <a:solidFill>
                  <a:schemeClr val="tx1"/>
                </a:solidFill>
              </a:rPr>
              <a:t>리스트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6490184" y="2634180"/>
            <a:ext cx="1317983" cy="3316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이론 수업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6490184" y="3179249"/>
            <a:ext cx="1317983" cy="3316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실습 수업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6490184" y="3748660"/>
            <a:ext cx="1317983" cy="3316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평가 수업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9180358" y="2616463"/>
            <a:ext cx="1317983" cy="3316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운동 진행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1273640" y="2606428"/>
            <a:ext cx="1317983" cy="3594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결과 기록</a:t>
            </a:r>
            <a:endParaRPr lang="ko-KR" altLang="en-US" sz="1200">
              <a:solidFill>
                <a:schemeClr val="tx1"/>
              </a:solidFill>
            </a:endParaRPr>
          </a:p>
        </p:txBody>
      </p:sp>
      <p:cxnSp>
        <p:nvCxnSpPr>
          <p:cNvPr id="21" name="직선 화살표 연결선 20"/>
          <p:cNvCxnSpPr>
            <a:stCxn id="6" idx="2"/>
            <a:endCxn id="7" idx="0"/>
          </p:cNvCxnSpPr>
          <p:nvPr/>
        </p:nvCxnSpPr>
        <p:spPr>
          <a:xfrm>
            <a:off x="1192169" y="2397060"/>
            <a:ext cx="3" cy="2358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292421" y="3069065"/>
            <a:ext cx="1799495" cy="38922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3365699" y="2553802"/>
            <a:ext cx="1560475" cy="167889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화살표 연결선 26"/>
          <p:cNvCxnSpPr>
            <a:stCxn id="26" idx="2"/>
            <a:endCxn id="12" idx="0"/>
          </p:cNvCxnSpPr>
          <p:nvPr/>
        </p:nvCxnSpPr>
        <p:spPr>
          <a:xfrm>
            <a:off x="4145937" y="4232700"/>
            <a:ext cx="3161" cy="223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stCxn id="8" idx="2"/>
            <a:endCxn id="26" idx="0"/>
          </p:cNvCxnSpPr>
          <p:nvPr/>
        </p:nvCxnSpPr>
        <p:spPr>
          <a:xfrm>
            <a:off x="4137522" y="2397060"/>
            <a:ext cx="8415" cy="156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6402389" y="3054413"/>
            <a:ext cx="1614504" cy="113968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136446" y="6564594"/>
            <a:ext cx="21114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mtClean="0"/>
              <a:t>단원</a:t>
            </a:r>
            <a:r>
              <a:rPr lang="en-US" altLang="ko-KR" sz="1200" smtClean="0"/>
              <a:t>(</a:t>
            </a:r>
            <a:r>
              <a:rPr lang="ko-KR" altLang="en-US" sz="1200" smtClean="0"/>
              <a:t>차시</a:t>
            </a:r>
            <a:r>
              <a:rPr lang="en-US" altLang="ko-KR" sz="1200" smtClean="0"/>
              <a:t>)</a:t>
            </a:r>
            <a:r>
              <a:rPr lang="ko-KR" altLang="en-US" sz="1200" smtClean="0"/>
              <a:t>별 수업 중 </a:t>
            </a:r>
            <a:endParaRPr lang="en-US" altLang="ko-KR" sz="1200" smtClean="0"/>
          </a:p>
          <a:p>
            <a:pPr algn="ctr"/>
            <a:r>
              <a:rPr lang="ko-KR" altLang="en-US" sz="1200" smtClean="0"/>
              <a:t>하나를 선택 이동</a:t>
            </a:r>
            <a:endParaRPr lang="ko-KR" altLang="en-US" sz="1200"/>
          </a:p>
        </p:txBody>
      </p:sp>
      <p:sp>
        <p:nvSpPr>
          <p:cNvPr id="36" name="TextBox 35"/>
          <p:cNvSpPr txBox="1"/>
          <p:nvPr/>
        </p:nvSpPr>
        <p:spPr>
          <a:xfrm>
            <a:off x="3081799" y="6522341"/>
            <a:ext cx="21114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mtClean="0"/>
              <a:t>참고자료</a:t>
            </a:r>
            <a:r>
              <a:rPr lang="en-US" altLang="ko-KR" sz="1200" smtClean="0"/>
              <a:t>, </a:t>
            </a:r>
            <a:r>
              <a:rPr lang="ko-KR" altLang="en-US" sz="1200" smtClean="0"/>
              <a:t>유투브 영상</a:t>
            </a:r>
            <a:r>
              <a:rPr lang="en-US" altLang="ko-KR" sz="1200" smtClean="0"/>
              <a:t>, </a:t>
            </a:r>
            <a:r>
              <a:rPr lang="ko-KR" altLang="en-US" sz="1200" smtClean="0"/>
              <a:t>수업 관련 링크 모두 확인 후 수업 입장 가능</a:t>
            </a:r>
            <a:endParaRPr lang="en-US" altLang="ko-KR" sz="1200" smtClean="0"/>
          </a:p>
        </p:txBody>
      </p:sp>
      <p:sp>
        <p:nvSpPr>
          <p:cNvPr id="37" name="TextBox 36"/>
          <p:cNvSpPr txBox="1"/>
          <p:nvPr/>
        </p:nvSpPr>
        <p:spPr>
          <a:xfrm>
            <a:off x="6153919" y="6490718"/>
            <a:ext cx="21114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mtClean="0"/>
              <a:t>참고자료</a:t>
            </a:r>
            <a:r>
              <a:rPr lang="en-US" altLang="ko-KR" sz="1200" smtClean="0"/>
              <a:t>, </a:t>
            </a:r>
            <a:r>
              <a:rPr lang="ko-KR" altLang="en-US" sz="1200" smtClean="0"/>
              <a:t>유투브 영상</a:t>
            </a:r>
            <a:r>
              <a:rPr lang="en-US" altLang="ko-KR" sz="1200" smtClean="0"/>
              <a:t>, </a:t>
            </a:r>
            <a:r>
              <a:rPr lang="ko-KR" altLang="en-US" sz="1200" smtClean="0"/>
              <a:t>수업 관련 링크 모두 확인 후 수업 입장 가능</a:t>
            </a:r>
            <a:endParaRPr lang="en-US" altLang="ko-KR" sz="1200" smtClean="0"/>
          </a:p>
        </p:txBody>
      </p:sp>
      <p:cxnSp>
        <p:nvCxnSpPr>
          <p:cNvPr id="40" name="직선 연결선 39"/>
          <p:cNvCxnSpPr/>
          <p:nvPr/>
        </p:nvCxnSpPr>
        <p:spPr>
          <a:xfrm>
            <a:off x="2696901" y="261175"/>
            <a:ext cx="0" cy="9079595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5673524" y="248295"/>
            <a:ext cx="0" cy="9079595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8708020" y="248294"/>
            <a:ext cx="0" cy="9079595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11094338" y="217524"/>
            <a:ext cx="0" cy="9079595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1140133" y="6490718"/>
            <a:ext cx="15849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mtClean="0"/>
              <a:t>수업 참여 기록 </a:t>
            </a:r>
            <a:endParaRPr lang="en-US" altLang="ko-KR" sz="1200" smtClean="0"/>
          </a:p>
          <a:p>
            <a:pPr algn="ctr"/>
            <a:r>
              <a:rPr lang="ko-KR" altLang="en-US" sz="1200" smtClean="0"/>
              <a:t>및</a:t>
            </a:r>
            <a:endParaRPr lang="en-US" altLang="ko-KR" sz="1200" smtClean="0"/>
          </a:p>
          <a:p>
            <a:pPr algn="ctr"/>
            <a:r>
              <a:rPr lang="ko-KR" altLang="en-US" sz="1200" smtClean="0"/>
              <a:t>운동 기록 확인</a:t>
            </a:r>
            <a:endParaRPr lang="en-US" altLang="ko-KR" sz="1200" smtClean="0"/>
          </a:p>
        </p:txBody>
      </p:sp>
      <p:sp>
        <p:nvSpPr>
          <p:cNvPr id="45" name="직사각형 44"/>
          <p:cNvSpPr/>
          <p:nvPr/>
        </p:nvSpPr>
        <p:spPr>
          <a:xfrm>
            <a:off x="9180358" y="3345088"/>
            <a:ext cx="1317983" cy="3316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다시하기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9201073" y="3949185"/>
            <a:ext cx="1317983" cy="3316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기록 확인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8819308" y="6485320"/>
            <a:ext cx="20493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mtClean="0"/>
              <a:t>사용자 선택에 </a:t>
            </a:r>
            <a:r>
              <a:rPr lang="en-US" altLang="ko-KR" sz="1200"/>
              <a:t> </a:t>
            </a:r>
            <a:r>
              <a:rPr lang="ko-KR" altLang="en-US" sz="1200" smtClean="0"/>
              <a:t>따라</a:t>
            </a:r>
            <a:endParaRPr lang="en-US" altLang="ko-KR" sz="1200" smtClean="0"/>
          </a:p>
          <a:p>
            <a:pPr algn="ctr"/>
            <a:r>
              <a:rPr lang="ko-KR" altLang="en-US" sz="1200" smtClean="0"/>
              <a:t> 다시 하기 </a:t>
            </a:r>
            <a:r>
              <a:rPr lang="en-US" altLang="ko-KR" sz="1200"/>
              <a:t> </a:t>
            </a:r>
            <a:r>
              <a:rPr lang="ko-KR" altLang="en-US" sz="1200" smtClean="0"/>
              <a:t>혹은 기록 확인</a:t>
            </a:r>
            <a:endParaRPr lang="en-US" altLang="ko-KR" sz="1200" smtClean="0"/>
          </a:p>
          <a:p>
            <a:pPr algn="ctr"/>
            <a:r>
              <a:rPr lang="ko-KR" altLang="en-US" sz="1200" smtClean="0"/>
              <a:t> 화면 으로 이동 </a:t>
            </a:r>
            <a:endParaRPr lang="en-US" altLang="ko-KR" sz="1200" smtClean="0"/>
          </a:p>
        </p:txBody>
      </p:sp>
      <p:sp>
        <p:nvSpPr>
          <p:cNvPr id="50" name="TextBox 49"/>
          <p:cNvSpPr txBox="1"/>
          <p:nvPr/>
        </p:nvSpPr>
        <p:spPr>
          <a:xfrm>
            <a:off x="292421" y="1238491"/>
            <a:ext cx="1799495" cy="4181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Step. 1</a:t>
            </a:r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2929311" y="1238491"/>
            <a:ext cx="1799495" cy="4181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Step. 2</a:t>
            </a:r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5889123" y="1238491"/>
            <a:ext cx="1799495" cy="4181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Step. 3</a:t>
            </a:r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11192257" y="1238491"/>
            <a:ext cx="1799495" cy="4181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Step. 5</a:t>
            </a:r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8872565" y="1238491"/>
            <a:ext cx="1799495" cy="4181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Step. 4</a:t>
            </a:r>
            <a:endParaRPr lang="ko-KR" altLang="en-US"/>
          </a:p>
        </p:txBody>
      </p:sp>
      <p:cxnSp>
        <p:nvCxnSpPr>
          <p:cNvPr id="72" name="꺾인 연결선 71"/>
          <p:cNvCxnSpPr>
            <a:stCxn id="45" idx="1"/>
            <a:endCxn id="17" idx="1"/>
          </p:cNvCxnSpPr>
          <p:nvPr/>
        </p:nvCxnSpPr>
        <p:spPr>
          <a:xfrm rot="10800000">
            <a:off x="9180358" y="2782303"/>
            <a:ext cx="12700" cy="728625"/>
          </a:xfrm>
          <a:prstGeom prst="bentConnector3">
            <a:avLst>
              <a:gd name="adj1" fmla="val 180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11655706" y="0"/>
            <a:ext cx="1145894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mtClean="0"/>
              <a:t>App</a:t>
            </a:r>
            <a:endParaRPr lang="ko-KR" altLang="en-US" sz="3600"/>
          </a:p>
        </p:txBody>
      </p:sp>
      <p:sp>
        <p:nvSpPr>
          <p:cNvPr id="48" name="오른쪽 화살표 47"/>
          <p:cNvSpPr/>
          <p:nvPr/>
        </p:nvSpPr>
        <p:spPr>
          <a:xfrm>
            <a:off x="1378000" y="1309830"/>
            <a:ext cx="1151487" cy="34678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오른쪽 화살표 48"/>
          <p:cNvSpPr/>
          <p:nvPr/>
        </p:nvSpPr>
        <p:spPr>
          <a:xfrm>
            <a:off x="4355897" y="1309830"/>
            <a:ext cx="1151487" cy="34678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오른쪽 화살표 54"/>
          <p:cNvSpPr/>
          <p:nvPr/>
        </p:nvSpPr>
        <p:spPr>
          <a:xfrm>
            <a:off x="7394546" y="1300885"/>
            <a:ext cx="1151487" cy="34678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오른쪽 화살표 55"/>
          <p:cNvSpPr/>
          <p:nvPr/>
        </p:nvSpPr>
        <p:spPr>
          <a:xfrm>
            <a:off x="9871569" y="1296786"/>
            <a:ext cx="1151487" cy="34678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5323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925987" y="480492"/>
            <a:ext cx="1317983" cy="3316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470" smtClean="0">
                <a:solidFill>
                  <a:schemeClr val="tx1"/>
                </a:solidFill>
              </a:rPr>
              <a:t>메인 홈 </a:t>
            </a:r>
            <a:endParaRPr lang="ko-KR" altLang="en-US" sz="147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918568" y="1904847"/>
            <a:ext cx="1317983" cy="3316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470" smtClean="0">
                <a:solidFill>
                  <a:schemeClr val="tx1"/>
                </a:solidFill>
              </a:rPr>
              <a:t>회원 가입</a:t>
            </a:r>
            <a:endParaRPr lang="ko-KR" altLang="en-US" sz="147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18568" y="2532045"/>
            <a:ext cx="1317983" cy="3316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70" smtClean="0">
                <a:solidFill>
                  <a:schemeClr val="tx1"/>
                </a:solidFill>
              </a:rPr>
              <a:t>ID / PW </a:t>
            </a:r>
            <a:r>
              <a:rPr lang="ko-KR" altLang="en-US" sz="1470" smtClean="0">
                <a:solidFill>
                  <a:schemeClr val="tx1"/>
                </a:solidFill>
              </a:rPr>
              <a:t>찾기</a:t>
            </a:r>
            <a:endParaRPr lang="ko-KR" altLang="en-US" sz="147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07232" y="856132"/>
            <a:ext cx="1317983" cy="3316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470">
                <a:solidFill>
                  <a:schemeClr val="tx1"/>
                </a:solidFill>
              </a:rPr>
              <a:t>로그인 화면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2837293" y="1075976"/>
            <a:ext cx="1317983" cy="3316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470" smtClean="0">
                <a:solidFill>
                  <a:schemeClr val="tx1"/>
                </a:solidFill>
              </a:rPr>
              <a:t>수업 준비</a:t>
            </a:r>
            <a:endParaRPr lang="ko-KR" altLang="en-US" sz="1470">
              <a:solidFill>
                <a:schemeClr val="tx1"/>
              </a:solidFill>
            </a:endParaRPr>
          </a:p>
        </p:txBody>
      </p:sp>
      <p:cxnSp>
        <p:nvCxnSpPr>
          <p:cNvPr id="9" name="꺾인 연결선 8"/>
          <p:cNvCxnSpPr>
            <a:stCxn id="7" idx="2"/>
            <a:endCxn id="5" idx="1"/>
          </p:cNvCxnSpPr>
          <p:nvPr/>
        </p:nvCxnSpPr>
        <p:spPr>
          <a:xfrm rot="16200000" flipH="1">
            <a:off x="400958" y="1553076"/>
            <a:ext cx="882876" cy="15234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꺾인 연결선 11"/>
          <p:cNvCxnSpPr>
            <a:stCxn id="7" idx="2"/>
            <a:endCxn id="6" idx="1"/>
          </p:cNvCxnSpPr>
          <p:nvPr/>
        </p:nvCxnSpPr>
        <p:spPr>
          <a:xfrm rot="16200000" flipH="1">
            <a:off x="87359" y="1866675"/>
            <a:ext cx="1510074" cy="15234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2837293" y="4520106"/>
            <a:ext cx="1317983" cy="3316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470" smtClean="0">
                <a:solidFill>
                  <a:schemeClr val="tx1"/>
                </a:solidFill>
              </a:rPr>
              <a:t>수업 진행</a:t>
            </a:r>
            <a:endParaRPr lang="ko-KR" altLang="en-US" sz="147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837294" y="6523632"/>
            <a:ext cx="1317983" cy="3316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470" smtClean="0">
                <a:solidFill>
                  <a:schemeClr val="tx1"/>
                </a:solidFill>
              </a:rPr>
              <a:t>기타 메뉴 </a:t>
            </a:r>
            <a:endParaRPr lang="ko-KR" altLang="en-US" sz="147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825848" y="2682719"/>
            <a:ext cx="1638255" cy="3316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470" smtClean="0">
                <a:solidFill>
                  <a:schemeClr val="tx1"/>
                </a:solidFill>
              </a:rPr>
              <a:t>초대 </a:t>
            </a:r>
            <a:r>
              <a:rPr lang="ko-KR" altLang="en-US" sz="1470" smtClean="0">
                <a:solidFill>
                  <a:schemeClr val="tx1"/>
                </a:solidFill>
              </a:rPr>
              <a:t>코드</a:t>
            </a:r>
            <a:r>
              <a:rPr lang="ko-KR" altLang="en-US" sz="1470" smtClean="0">
                <a:solidFill>
                  <a:schemeClr val="tx1"/>
                </a:solidFill>
              </a:rPr>
              <a:t> </a:t>
            </a:r>
            <a:r>
              <a:rPr lang="ko-KR" altLang="en-US" sz="1470" smtClean="0">
                <a:solidFill>
                  <a:schemeClr val="tx1"/>
                </a:solidFill>
              </a:rPr>
              <a:t>생성</a:t>
            </a:r>
            <a:endParaRPr lang="ko-KR" altLang="en-US" sz="147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825847" y="1573169"/>
            <a:ext cx="1638255" cy="3316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470" smtClean="0">
                <a:solidFill>
                  <a:schemeClr val="tx1"/>
                </a:solidFill>
              </a:rPr>
              <a:t>수업 생성</a:t>
            </a:r>
            <a:r>
              <a:rPr lang="en-US" altLang="ko-KR" sz="1470" smtClean="0">
                <a:solidFill>
                  <a:schemeClr val="tx1"/>
                </a:solidFill>
              </a:rPr>
              <a:t>/</a:t>
            </a:r>
            <a:r>
              <a:rPr lang="ko-KR" altLang="en-US" sz="1470" smtClean="0">
                <a:solidFill>
                  <a:schemeClr val="tx1"/>
                </a:solidFill>
              </a:rPr>
              <a:t>관리</a:t>
            </a:r>
            <a:endParaRPr lang="ko-KR" altLang="en-US" sz="147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384093" y="5017677"/>
            <a:ext cx="1638255" cy="3316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470" smtClean="0">
                <a:solidFill>
                  <a:schemeClr val="tx1"/>
                </a:solidFill>
              </a:rPr>
              <a:t>실시간 수업 진행</a:t>
            </a:r>
            <a:endParaRPr lang="ko-KR" altLang="en-US" sz="147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4384093" y="5846924"/>
            <a:ext cx="1638255" cy="3316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470" smtClean="0">
                <a:solidFill>
                  <a:schemeClr val="tx1"/>
                </a:solidFill>
              </a:rPr>
              <a:t>학급별 게시판</a:t>
            </a:r>
            <a:endParaRPr lang="ko-KR" altLang="en-US" sz="147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695275" y="4688111"/>
            <a:ext cx="1638255" cy="3316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470" smtClean="0">
                <a:solidFill>
                  <a:schemeClr val="tx1"/>
                </a:solidFill>
              </a:rPr>
              <a:t>수업 관리 </a:t>
            </a:r>
            <a:endParaRPr lang="ko-KR" altLang="en-US" sz="147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014138" y="7961658"/>
            <a:ext cx="1638255" cy="3316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470" smtClean="0">
                <a:solidFill>
                  <a:schemeClr val="tx1"/>
                </a:solidFill>
              </a:rPr>
              <a:t>학생 관리</a:t>
            </a:r>
            <a:endParaRPr lang="ko-KR" altLang="en-US" sz="147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8184057" y="5808485"/>
            <a:ext cx="1638255" cy="3316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470" smtClean="0">
                <a:solidFill>
                  <a:schemeClr val="tx1"/>
                </a:solidFill>
              </a:rPr>
              <a:t>수업 현황 확인</a:t>
            </a:r>
            <a:endParaRPr lang="ko-KR" altLang="en-US" sz="147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8190349" y="6318769"/>
            <a:ext cx="1638255" cy="3316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470" smtClean="0">
                <a:solidFill>
                  <a:schemeClr val="tx1"/>
                </a:solidFill>
              </a:rPr>
              <a:t>본인 확인 하기</a:t>
            </a:r>
            <a:endParaRPr lang="ko-KR" altLang="en-US" sz="147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9075037" y="7578318"/>
            <a:ext cx="1638255" cy="3316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470" smtClean="0">
                <a:solidFill>
                  <a:schemeClr val="tx1"/>
                </a:solidFill>
              </a:rPr>
              <a:t>쪽지 보내기 </a:t>
            </a:r>
            <a:endParaRPr lang="ko-KR" altLang="en-US" sz="147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4015242" y="7242645"/>
            <a:ext cx="1638255" cy="3316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470" smtClean="0">
                <a:solidFill>
                  <a:schemeClr val="tx1"/>
                </a:solidFill>
              </a:rPr>
              <a:t>전체 수업 현황</a:t>
            </a:r>
            <a:endParaRPr lang="ko-KR" altLang="en-US" sz="147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4014137" y="8680671"/>
            <a:ext cx="1638255" cy="3316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470" smtClean="0">
                <a:solidFill>
                  <a:schemeClr val="tx1"/>
                </a:solidFill>
              </a:rPr>
              <a:t>수업 마감 관리</a:t>
            </a:r>
            <a:endParaRPr lang="ko-KR" altLang="en-US" sz="147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652393" y="1573169"/>
            <a:ext cx="1638255" cy="3316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470" smtClean="0">
                <a:solidFill>
                  <a:schemeClr val="tx1"/>
                </a:solidFill>
              </a:rPr>
              <a:t>수업 생성</a:t>
            </a:r>
            <a:endParaRPr lang="ko-KR" altLang="en-US" sz="147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7436783" y="1573169"/>
            <a:ext cx="1638255" cy="3316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470" smtClean="0">
                <a:solidFill>
                  <a:schemeClr val="tx1"/>
                </a:solidFill>
              </a:rPr>
              <a:t>단원별 수업 생성</a:t>
            </a:r>
            <a:endParaRPr lang="ko-KR" altLang="en-US" sz="147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9260234" y="1573169"/>
            <a:ext cx="1638255" cy="3316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470" smtClean="0">
                <a:solidFill>
                  <a:schemeClr val="tx1"/>
                </a:solidFill>
              </a:rPr>
              <a:t>수업 구성 설정</a:t>
            </a:r>
            <a:endParaRPr lang="ko-KR" altLang="en-US" sz="147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9260233" y="2190539"/>
            <a:ext cx="1638255" cy="3316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470" smtClean="0">
                <a:solidFill>
                  <a:schemeClr val="tx1"/>
                </a:solidFill>
              </a:rPr>
              <a:t>콘텐츠 수업 설정</a:t>
            </a:r>
            <a:endParaRPr lang="ko-KR" altLang="en-US" sz="147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9260234" y="2760586"/>
            <a:ext cx="1638255" cy="3316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470" smtClean="0">
                <a:solidFill>
                  <a:schemeClr val="tx1"/>
                </a:solidFill>
              </a:rPr>
              <a:t>과제 제출 링크</a:t>
            </a:r>
            <a:endParaRPr lang="ko-KR" altLang="en-US" sz="147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9260234" y="3387851"/>
            <a:ext cx="1638255" cy="3316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470" smtClean="0">
                <a:solidFill>
                  <a:schemeClr val="tx1"/>
                </a:solidFill>
              </a:rPr>
              <a:t>유투브 영상 링크</a:t>
            </a:r>
            <a:endParaRPr lang="ko-KR" altLang="en-US" sz="147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9260234" y="4015116"/>
            <a:ext cx="1638255" cy="3316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470" smtClean="0">
                <a:solidFill>
                  <a:schemeClr val="tx1"/>
                </a:solidFill>
              </a:rPr>
              <a:t>참고 자료 첨부</a:t>
            </a:r>
            <a:endParaRPr lang="ko-KR" altLang="en-US" sz="147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4293447" y="161144"/>
            <a:ext cx="1317983" cy="3316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470" smtClean="0">
                <a:solidFill>
                  <a:schemeClr val="tx1"/>
                </a:solidFill>
              </a:rPr>
              <a:t>정보 수정</a:t>
            </a:r>
            <a:endParaRPr lang="ko-KR" altLang="en-US" sz="147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5955524" y="187628"/>
            <a:ext cx="1317983" cy="3316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470" smtClean="0">
                <a:solidFill>
                  <a:schemeClr val="tx1"/>
                </a:solidFill>
              </a:rPr>
              <a:t>로그아웃</a:t>
            </a:r>
            <a:endParaRPr lang="ko-KR" altLang="en-US" sz="1470">
              <a:solidFill>
                <a:schemeClr val="tx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1655706" y="0"/>
            <a:ext cx="1145894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mtClean="0"/>
              <a:t>Web</a:t>
            </a:r>
            <a:endParaRPr lang="ko-KR" altLang="en-US" sz="3600"/>
          </a:p>
        </p:txBody>
      </p:sp>
      <p:cxnSp>
        <p:nvCxnSpPr>
          <p:cNvPr id="3" name="꺾인 연결선 2"/>
          <p:cNvCxnSpPr>
            <a:stCxn id="4" idx="3"/>
            <a:endCxn id="44" idx="2"/>
          </p:cNvCxnSpPr>
          <p:nvPr/>
        </p:nvCxnSpPr>
        <p:spPr>
          <a:xfrm flipV="1">
            <a:off x="3243970" y="492822"/>
            <a:ext cx="1708469" cy="15350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꺾인 연결선 10"/>
          <p:cNvCxnSpPr>
            <a:stCxn id="4" idx="3"/>
            <a:endCxn id="45" idx="2"/>
          </p:cNvCxnSpPr>
          <p:nvPr/>
        </p:nvCxnSpPr>
        <p:spPr>
          <a:xfrm flipV="1">
            <a:off x="3243970" y="519306"/>
            <a:ext cx="3370546" cy="12702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꺾인 연결선 13"/>
          <p:cNvCxnSpPr>
            <a:stCxn id="4" idx="2"/>
            <a:endCxn id="8" idx="1"/>
          </p:cNvCxnSpPr>
          <p:nvPr/>
        </p:nvCxnSpPr>
        <p:spPr>
          <a:xfrm rot="16200000" flipH="1">
            <a:off x="2496314" y="900835"/>
            <a:ext cx="429645" cy="25231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꺾인 연결선 17"/>
          <p:cNvCxnSpPr>
            <a:stCxn id="4" idx="2"/>
            <a:endCxn id="15" idx="1"/>
          </p:cNvCxnSpPr>
          <p:nvPr/>
        </p:nvCxnSpPr>
        <p:spPr>
          <a:xfrm rot="16200000" flipH="1">
            <a:off x="774249" y="2622900"/>
            <a:ext cx="3873775" cy="25231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꺾인 연결선 19"/>
          <p:cNvCxnSpPr>
            <a:stCxn id="4" idx="2"/>
            <a:endCxn id="17" idx="1"/>
          </p:cNvCxnSpPr>
          <p:nvPr/>
        </p:nvCxnSpPr>
        <p:spPr>
          <a:xfrm rot="16200000" flipH="1">
            <a:off x="-227514" y="3624662"/>
            <a:ext cx="5877301" cy="25231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꺾인 연결선 22"/>
          <p:cNvCxnSpPr>
            <a:stCxn id="8" idx="2"/>
            <a:endCxn id="22" idx="1"/>
          </p:cNvCxnSpPr>
          <p:nvPr/>
        </p:nvCxnSpPr>
        <p:spPr>
          <a:xfrm rot="16200000" flipH="1">
            <a:off x="2940614" y="1963324"/>
            <a:ext cx="1440904" cy="329563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꺾인 연결선 46"/>
          <p:cNvCxnSpPr>
            <a:stCxn id="8" idx="2"/>
            <a:endCxn id="24" idx="1"/>
          </p:cNvCxnSpPr>
          <p:nvPr/>
        </p:nvCxnSpPr>
        <p:spPr>
          <a:xfrm rot="16200000" flipH="1">
            <a:off x="3495389" y="1408550"/>
            <a:ext cx="331354" cy="329562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꺾인 연결선 48"/>
          <p:cNvCxnSpPr>
            <a:stCxn id="17" idx="2"/>
            <a:endCxn id="33" idx="1"/>
          </p:cNvCxnSpPr>
          <p:nvPr/>
        </p:nvCxnSpPr>
        <p:spPr>
          <a:xfrm rot="16200000" flipH="1">
            <a:off x="3479177" y="6872419"/>
            <a:ext cx="553174" cy="51895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꺾인 연결선 51"/>
          <p:cNvCxnSpPr>
            <a:stCxn id="17" idx="2"/>
            <a:endCxn id="29" idx="1"/>
          </p:cNvCxnSpPr>
          <p:nvPr/>
        </p:nvCxnSpPr>
        <p:spPr>
          <a:xfrm rot="16200000" flipH="1">
            <a:off x="3119119" y="7232477"/>
            <a:ext cx="1272187" cy="51785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꺾인 연결선 53"/>
          <p:cNvCxnSpPr>
            <a:stCxn id="17" idx="2"/>
            <a:endCxn id="34" idx="1"/>
          </p:cNvCxnSpPr>
          <p:nvPr/>
        </p:nvCxnSpPr>
        <p:spPr>
          <a:xfrm rot="16200000" flipH="1">
            <a:off x="2759611" y="7591984"/>
            <a:ext cx="1991200" cy="51785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꺾인 연결선 59"/>
          <p:cNvCxnSpPr>
            <a:stCxn id="15" idx="2"/>
            <a:endCxn id="25" idx="1"/>
          </p:cNvCxnSpPr>
          <p:nvPr/>
        </p:nvCxnSpPr>
        <p:spPr>
          <a:xfrm rot="16200000" flipH="1">
            <a:off x="3774323" y="4573746"/>
            <a:ext cx="331732" cy="88780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꺾인 연결선 61"/>
          <p:cNvCxnSpPr>
            <a:stCxn id="15" idx="2"/>
            <a:endCxn id="26" idx="1"/>
          </p:cNvCxnSpPr>
          <p:nvPr/>
        </p:nvCxnSpPr>
        <p:spPr>
          <a:xfrm rot="16200000" flipH="1">
            <a:off x="3359700" y="4988369"/>
            <a:ext cx="1160979" cy="88780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/>
          <p:cNvSpPr/>
          <p:nvPr/>
        </p:nvSpPr>
        <p:spPr>
          <a:xfrm>
            <a:off x="9075864" y="8092376"/>
            <a:ext cx="1638255" cy="3316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470" smtClean="0">
                <a:solidFill>
                  <a:schemeClr val="tx1"/>
                </a:solidFill>
              </a:rPr>
              <a:t>학교</a:t>
            </a:r>
            <a:r>
              <a:rPr lang="en-US" altLang="ko-KR" sz="1470" smtClean="0">
                <a:solidFill>
                  <a:schemeClr val="tx1"/>
                </a:solidFill>
              </a:rPr>
              <a:t>/</a:t>
            </a:r>
            <a:r>
              <a:rPr lang="ko-KR" altLang="en-US" sz="1470" smtClean="0">
                <a:solidFill>
                  <a:schemeClr val="tx1"/>
                </a:solidFill>
              </a:rPr>
              <a:t>학급 수정</a:t>
            </a:r>
            <a:endParaRPr lang="ko-KR" altLang="en-US" sz="1470">
              <a:solidFill>
                <a:schemeClr val="tx1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9075037" y="8555190"/>
            <a:ext cx="1638255" cy="3316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470" smtClean="0">
                <a:solidFill>
                  <a:schemeClr val="tx1"/>
                </a:solidFill>
              </a:rPr>
              <a:t>신규등록</a:t>
            </a:r>
            <a:endParaRPr lang="ko-KR" altLang="en-US" sz="1470">
              <a:solidFill>
                <a:schemeClr val="tx1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9075037" y="9069248"/>
            <a:ext cx="1638255" cy="3316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470" smtClean="0">
                <a:solidFill>
                  <a:schemeClr val="tx1"/>
                </a:solidFill>
              </a:rPr>
              <a:t>회원 탈퇴 </a:t>
            </a:r>
            <a:endParaRPr lang="ko-KR" altLang="en-US" sz="1470">
              <a:solidFill>
                <a:schemeClr val="tx1"/>
              </a:solidFill>
            </a:endParaRPr>
          </a:p>
        </p:txBody>
      </p:sp>
      <p:cxnSp>
        <p:nvCxnSpPr>
          <p:cNvPr id="67" name="꺾인 연결선 66"/>
          <p:cNvCxnSpPr>
            <a:stCxn id="29" idx="3"/>
            <a:endCxn id="32" idx="1"/>
          </p:cNvCxnSpPr>
          <p:nvPr/>
        </p:nvCxnSpPr>
        <p:spPr>
          <a:xfrm flipV="1">
            <a:off x="5652393" y="7744157"/>
            <a:ext cx="3422644" cy="38334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꺾인 연결선 69"/>
          <p:cNvCxnSpPr>
            <a:stCxn id="29" idx="3"/>
            <a:endCxn id="63" idx="1"/>
          </p:cNvCxnSpPr>
          <p:nvPr/>
        </p:nvCxnSpPr>
        <p:spPr>
          <a:xfrm>
            <a:off x="5652393" y="8127497"/>
            <a:ext cx="3423471" cy="130718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꺾인 연결선 71"/>
          <p:cNvCxnSpPr>
            <a:stCxn id="29" idx="3"/>
            <a:endCxn id="64" idx="1"/>
          </p:cNvCxnSpPr>
          <p:nvPr/>
        </p:nvCxnSpPr>
        <p:spPr>
          <a:xfrm>
            <a:off x="5652393" y="8127497"/>
            <a:ext cx="3422644" cy="593532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꺾인 연결선 73"/>
          <p:cNvCxnSpPr>
            <a:stCxn id="29" idx="3"/>
            <a:endCxn id="65" idx="1"/>
          </p:cNvCxnSpPr>
          <p:nvPr/>
        </p:nvCxnSpPr>
        <p:spPr>
          <a:xfrm>
            <a:off x="5652393" y="8127497"/>
            <a:ext cx="3422644" cy="110759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직사각형 82"/>
          <p:cNvSpPr/>
          <p:nvPr/>
        </p:nvSpPr>
        <p:spPr>
          <a:xfrm>
            <a:off x="5529886" y="9166113"/>
            <a:ext cx="1638255" cy="3316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470" smtClean="0">
                <a:solidFill>
                  <a:schemeClr val="tx1"/>
                </a:solidFill>
              </a:rPr>
              <a:t>최종 마감</a:t>
            </a:r>
            <a:endParaRPr lang="ko-KR" altLang="en-US" sz="1470">
              <a:solidFill>
                <a:schemeClr val="tx1"/>
              </a:solidFill>
            </a:endParaRPr>
          </a:p>
        </p:txBody>
      </p:sp>
      <p:cxnSp>
        <p:nvCxnSpPr>
          <p:cNvPr id="85" name="꺾인 연결선 84"/>
          <p:cNvCxnSpPr>
            <a:stCxn id="34" idx="2"/>
            <a:endCxn id="83" idx="1"/>
          </p:cNvCxnSpPr>
          <p:nvPr/>
        </p:nvCxnSpPr>
        <p:spPr>
          <a:xfrm rot="16200000" flipH="1">
            <a:off x="5021774" y="8823839"/>
            <a:ext cx="319603" cy="69662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직사각형 97"/>
          <p:cNvSpPr/>
          <p:nvPr/>
        </p:nvSpPr>
        <p:spPr>
          <a:xfrm>
            <a:off x="6676168" y="5310968"/>
            <a:ext cx="1638255" cy="3316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470" smtClean="0">
                <a:solidFill>
                  <a:schemeClr val="tx1"/>
                </a:solidFill>
              </a:rPr>
              <a:t>학생 </a:t>
            </a:r>
            <a:r>
              <a:rPr lang="ko-KR" altLang="en-US" sz="1470" smtClean="0">
                <a:solidFill>
                  <a:schemeClr val="tx1"/>
                </a:solidFill>
              </a:rPr>
              <a:t>관리 </a:t>
            </a:r>
            <a:endParaRPr lang="ko-KR" altLang="en-US" sz="1470">
              <a:solidFill>
                <a:schemeClr val="tx1"/>
              </a:solidFill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9003184" y="4791571"/>
            <a:ext cx="1638255" cy="3316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470" smtClean="0">
                <a:solidFill>
                  <a:schemeClr val="tx1"/>
                </a:solidFill>
              </a:rPr>
              <a:t>학급 공지 보내기</a:t>
            </a:r>
            <a:endParaRPr lang="ko-KR" altLang="en-US" sz="1470">
              <a:solidFill>
                <a:schemeClr val="tx1"/>
              </a:solidFill>
            </a:endParaRPr>
          </a:p>
        </p:txBody>
      </p:sp>
      <p:cxnSp>
        <p:nvCxnSpPr>
          <p:cNvPr id="101" name="꺾인 연결선 100"/>
          <p:cNvCxnSpPr>
            <a:stCxn id="98" idx="2"/>
            <a:endCxn id="30" idx="1"/>
          </p:cNvCxnSpPr>
          <p:nvPr/>
        </p:nvCxnSpPr>
        <p:spPr>
          <a:xfrm rot="16200000" flipH="1">
            <a:off x="7673837" y="5464104"/>
            <a:ext cx="331678" cy="68876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꺾인 연결선 102"/>
          <p:cNvCxnSpPr>
            <a:stCxn id="98" idx="2"/>
            <a:endCxn id="31" idx="1"/>
          </p:cNvCxnSpPr>
          <p:nvPr/>
        </p:nvCxnSpPr>
        <p:spPr>
          <a:xfrm rot="16200000" flipH="1">
            <a:off x="7421841" y="5716100"/>
            <a:ext cx="841962" cy="69505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꺾인 연결선 104"/>
          <p:cNvCxnSpPr>
            <a:stCxn id="25" idx="2"/>
            <a:endCxn id="98" idx="1"/>
          </p:cNvCxnSpPr>
          <p:nvPr/>
        </p:nvCxnSpPr>
        <p:spPr>
          <a:xfrm rot="16200000" flipH="1">
            <a:off x="5875968" y="4676607"/>
            <a:ext cx="127452" cy="147294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직사각형 108"/>
          <p:cNvSpPr/>
          <p:nvPr/>
        </p:nvSpPr>
        <p:spPr>
          <a:xfrm>
            <a:off x="9003184" y="5280007"/>
            <a:ext cx="1638255" cy="3316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470" smtClean="0">
                <a:solidFill>
                  <a:schemeClr val="tx1"/>
                </a:solidFill>
              </a:rPr>
              <a:t>수업 정보 수정</a:t>
            </a:r>
            <a:endParaRPr lang="ko-KR" altLang="en-US" sz="1470">
              <a:solidFill>
                <a:schemeClr val="tx1"/>
              </a:solidFill>
            </a:endParaRPr>
          </a:p>
        </p:txBody>
      </p:sp>
      <p:cxnSp>
        <p:nvCxnSpPr>
          <p:cNvPr id="111" name="꺾인 연결선 110"/>
          <p:cNvCxnSpPr>
            <a:stCxn id="27" idx="3"/>
            <a:endCxn id="99" idx="1"/>
          </p:cNvCxnSpPr>
          <p:nvPr/>
        </p:nvCxnSpPr>
        <p:spPr>
          <a:xfrm>
            <a:off x="8333530" y="4853950"/>
            <a:ext cx="669654" cy="10346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꺾인 연결선 112"/>
          <p:cNvCxnSpPr>
            <a:stCxn id="27" idx="3"/>
            <a:endCxn id="109" idx="1"/>
          </p:cNvCxnSpPr>
          <p:nvPr/>
        </p:nvCxnSpPr>
        <p:spPr>
          <a:xfrm>
            <a:off x="8333530" y="4853950"/>
            <a:ext cx="669654" cy="591896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꺾인 연결선 114"/>
          <p:cNvCxnSpPr>
            <a:stCxn id="25" idx="2"/>
            <a:endCxn id="27" idx="1"/>
          </p:cNvCxnSpPr>
          <p:nvPr/>
        </p:nvCxnSpPr>
        <p:spPr>
          <a:xfrm rot="5400000" flipH="1" flipV="1">
            <a:off x="5701545" y="4355626"/>
            <a:ext cx="495405" cy="1492054"/>
          </a:xfrm>
          <a:prstGeom prst="bentConnector4">
            <a:avLst>
              <a:gd name="adj1" fmla="val -46144"/>
              <a:gd name="adj2" fmla="val 7745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꺾인 연결선 123"/>
          <p:cNvCxnSpPr>
            <a:stCxn id="22" idx="3"/>
            <a:endCxn id="36" idx="2"/>
          </p:cNvCxnSpPr>
          <p:nvPr/>
        </p:nvCxnSpPr>
        <p:spPr>
          <a:xfrm flipV="1">
            <a:off x="5464103" y="1904847"/>
            <a:ext cx="1007418" cy="943711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화살표 연결선 125"/>
          <p:cNvCxnSpPr>
            <a:stCxn id="24" idx="3"/>
            <a:endCxn id="36" idx="1"/>
          </p:cNvCxnSpPr>
          <p:nvPr/>
        </p:nvCxnSpPr>
        <p:spPr>
          <a:xfrm>
            <a:off x="5464102" y="1739008"/>
            <a:ext cx="18829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직사각형 129"/>
          <p:cNvSpPr/>
          <p:nvPr/>
        </p:nvSpPr>
        <p:spPr>
          <a:xfrm>
            <a:off x="11095264" y="1571634"/>
            <a:ext cx="1638255" cy="3316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470" smtClean="0">
                <a:solidFill>
                  <a:schemeClr val="tx1"/>
                </a:solidFill>
              </a:rPr>
              <a:t>수업 </a:t>
            </a:r>
            <a:r>
              <a:rPr lang="ko-KR" altLang="en-US" sz="1470" smtClean="0">
                <a:solidFill>
                  <a:schemeClr val="tx1"/>
                </a:solidFill>
              </a:rPr>
              <a:t>생성</a:t>
            </a:r>
            <a:endParaRPr lang="ko-KR" altLang="en-US" sz="1470">
              <a:solidFill>
                <a:schemeClr val="tx1"/>
              </a:solidFill>
            </a:endParaRPr>
          </a:p>
        </p:txBody>
      </p:sp>
      <p:cxnSp>
        <p:nvCxnSpPr>
          <p:cNvPr id="132" name="꺾인 연결선 131"/>
          <p:cNvCxnSpPr>
            <a:stCxn id="36" idx="2"/>
            <a:endCxn id="38" idx="2"/>
          </p:cNvCxnSpPr>
          <p:nvPr/>
        </p:nvCxnSpPr>
        <p:spPr>
          <a:xfrm rot="16200000" flipH="1">
            <a:off x="7363716" y="1012652"/>
            <a:ext cx="12700" cy="1784390"/>
          </a:xfrm>
          <a:prstGeom prst="bentConnector3">
            <a:avLst>
              <a:gd name="adj1" fmla="val 180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화살표 연결선 133"/>
          <p:cNvCxnSpPr>
            <a:stCxn id="38" idx="3"/>
            <a:endCxn id="39" idx="1"/>
          </p:cNvCxnSpPr>
          <p:nvPr/>
        </p:nvCxnSpPr>
        <p:spPr>
          <a:xfrm>
            <a:off x="9075038" y="1739008"/>
            <a:ext cx="18519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화살표 연결선 135"/>
          <p:cNvCxnSpPr>
            <a:stCxn id="39" idx="3"/>
            <a:endCxn id="130" idx="1"/>
          </p:cNvCxnSpPr>
          <p:nvPr/>
        </p:nvCxnSpPr>
        <p:spPr>
          <a:xfrm flipV="1">
            <a:off x="10898489" y="1737473"/>
            <a:ext cx="196775" cy="153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화살표 연결선 137"/>
          <p:cNvCxnSpPr>
            <a:stCxn id="39" idx="2"/>
            <a:endCxn id="40" idx="0"/>
          </p:cNvCxnSpPr>
          <p:nvPr/>
        </p:nvCxnSpPr>
        <p:spPr>
          <a:xfrm flipH="1">
            <a:off x="10079361" y="1904847"/>
            <a:ext cx="1" cy="28569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화살표 연결선 139"/>
          <p:cNvCxnSpPr>
            <a:stCxn id="40" idx="2"/>
            <a:endCxn id="41" idx="0"/>
          </p:cNvCxnSpPr>
          <p:nvPr/>
        </p:nvCxnSpPr>
        <p:spPr>
          <a:xfrm>
            <a:off x="10079361" y="2522217"/>
            <a:ext cx="1" cy="23836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화살표 연결선 141"/>
          <p:cNvCxnSpPr>
            <a:stCxn id="41" idx="2"/>
            <a:endCxn id="42" idx="0"/>
          </p:cNvCxnSpPr>
          <p:nvPr/>
        </p:nvCxnSpPr>
        <p:spPr>
          <a:xfrm>
            <a:off x="10079362" y="3092264"/>
            <a:ext cx="0" cy="29558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직선 화살표 연결선 143"/>
          <p:cNvCxnSpPr>
            <a:stCxn id="42" idx="2"/>
            <a:endCxn id="43" idx="0"/>
          </p:cNvCxnSpPr>
          <p:nvPr/>
        </p:nvCxnSpPr>
        <p:spPr>
          <a:xfrm>
            <a:off x="10079362" y="3719529"/>
            <a:ext cx="0" cy="29558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꺾인 연결선 145"/>
          <p:cNvCxnSpPr>
            <a:stCxn id="43" idx="2"/>
            <a:endCxn id="130" idx="2"/>
          </p:cNvCxnSpPr>
          <p:nvPr/>
        </p:nvCxnSpPr>
        <p:spPr>
          <a:xfrm rot="5400000" flipH="1" flipV="1">
            <a:off x="9775136" y="2207538"/>
            <a:ext cx="2443482" cy="1835030"/>
          </a:xfrm>
          <a:prstGeom prst="bentConnector3">
            <a:avLst>
              <a:gd name="adj1" fmla="val -9356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꺾인 연결선 149"/>
          <p:cNvCxnSpPr>
            <a:stCxn id="7" idx="0"/>
            <a:endCxn id="4" idx="1"/>
          </p:cNvCxnSpPr>
          <p:nvPr/>
        </p:nvCxnSpPr>
        <p:spPr>
          <a:xfrm rot="5400000" flipH="1" flipV="1">
            <a:off x="1241205" y="171351"/>
            <a:ext cx="209801" cy="115976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직사각형 152"/>
          <p:cNvSpPr/>
          <p:nvPr/>
        </p:nvSpPr>
        <p:spPr>
          <a:xfrm>
            <a:off x="5866598" y="6828956"/>
            <a:ext cx="1638255" cy="3316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470" smtClean="0">
                <a:solidFill>
                  <a:schemeClr val="tx1"/>
                </a:solidFill>
              </a:rPr>
              <a:t>차시별 수업 현황</a:t>
            </a:r>
            <a:endParaRPr lang="ko-KR" altLang="en-US" sz="1470">
              <a:solidFill>
                <a:schemeClr val="tx1"/>
              </a:solidFill>
            </a:endParaRPr>
          </a:p>
        </p:txBody>
      </p:sp>
      <p:sp>
        <p:nvSpPr>
          <p:cNvPr id="154" name="직사각형 153"/>
          <p:cNvSpPr/>
          <p:nvPr/>
        </p:nvSpPr>
        <p:spPr>
          <a:xfrm>
            <a:off x="5876147" y="7339636"/>
            <a:ext cx="1638255" cy="3316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470" smtClean="0">
                <a:solidFill>
                  <a:schemeClr val="tx1"/>
                </a:solidFill>
              </a:rPr>
              <a:t>전체 수업 현황</a:t>
            </a:r>
            <a:endParaRPr lang="ko-KR" altLang="en-US" sz="1470">
              <a:solidFill>
                <a:schemeClr val="tx1"/>
              </a:solidFill>
            </a:endParaRPr>
          </a:p>
        </p:txBody>
      </p:sp>
      <p:cxnSp>
        <p:nvCxnSpPr>
          <p:cNvPr id="156" name="꺾인 연결선 155"/>
          <p:cNvCxnSpPr>
            <a:stCxn id="33" idx="3"/>
            <a:endCxn id="153" idx="1"/>
          </p:cNvCxnSpPr>
          <p:nvPr/>
        </p:nvCxnSpPr>
        <p:spPr>
          <a:xfrm flipV="1">
            <a:off x="5653497" y="6994795"/>
            <a:ext cx="213101" cy="413689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꺾인 연결선 159"/>
          <p:cNvCxnSpPr>
            <a:stCxn id="33" idx="3"/>
            <a:endCxn id="154" idx="1"/>
          </p:cNvCxnSpPr>
          <p:nvPr/>
        </p:nvCxnSpPr>
        <p:spPr>
          <a:xfrm>
            <a:off x="5653497" y="7408484"/>
            <a:ext cx="222650" cy="96991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직선 화살표 연결선 161"/>
          <p:cNvCxnSpPr>
            <a:stCxn id="36" idx="3"/>
            <a:endCxn id="38" idx="1"/>
          </p:cNvCxnSpPr>
          <p:nvPr/>
        </p:nvCxnSpPr>
        <p:spPr>
          <a:xfrm>
            <a:off x="7290648" y="1739008"/>
            <a:ext cx="14613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4599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36446" y="117561"/>
            <a:ext cx="1317983" cy="3316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470" smtClean="0">
                <a:solidFill>
                  <a:schemeClr val="tx1"/>
                </a:solidFill>
              </a:rPr>
              <a:t>수업 생성 시</a:t>
            </a:r>
            <a:endParaRPr lang="ko-KR" altLang="en-US" sz="147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655706" y="0"/>
            <a:ext cx="1145894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mtClean="0"/>
              <a:t>Web</a:t>
            </a:r>
            <a:endParaRPr lang="ko-KR" altLang="en-US" sz="3600"/>
          </a:p>
        </p:txBody>
      </p:sp>
      <p:cxnSp>
        <p:nvCxnSpPr>
          <p:cNvPr id="6" name="직선 연결선 5"/>
          <p:cNvCxnSpPr/>
          <p:nvPr/>
        </p:nvCxnSpPr>
        <p:spPr>
          <a:xfrm>
            <a:off x="2696901" y="261175"/>
            <a:ext cx="0" cy="9079595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5673524" y="248295"/>
            <a:ext cx="0" cy="9079595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8430228" y="283399"/>
            <a:ext cx="0" cy="9079595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0932285" y="283400"/>
            <a:ext cx="0" cy="9079595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45523" y="2351035"/>
            <a:ext cx="1638255" cy="3316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470" smtClean="0">
                <a:solidFill>
                  <a:schemeClr val="tx1"/>
                </a:solidFill>
              </a:rPr>
              <a:t>초대 </a:t>
            </a:r>
            <a:r>
              <a:rPr lang="ko-KR" altLang="en-US" sz="1470" smtClean="0">
                <a:solidFill>
                  <a:schemeClr val="tx1"/>
                </a:solidFill>
              </a:rPr>
              <a:t>코드</a:t>
            </a:r>
            <a:r>
              <a:rPr lang="ko-KR" altLang="en-US" sz="1470" smtClean="0">
                <a:solidFill>
                  <a:schemeClr val="tx1"/>
                </a:solidFill>
              </a:rPr>
              <a:t> </a:t>
            </a:r>
            <a:r>
              <a:rPr lang="ko-KR" altLang="en-US" sz="1470" smtClean="0">
                <a:solidFill>
                  <a:schemeClr val="tx1"/>
                </a:solidFill>
              </a:rPr>
              <a:t>생성</a:t>
            </a:r>
            <a:endParaRPr lang="ko-KR" altLang="en-US" sz="147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5756" y="6997670"/>
            <a:ext cx="21114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mtClean="0"/>
              <a:t>학년</a:t>
            </a:r>
            <a:r>
              <a:rPr lang="en-US" altLang="ko-KR" sz="1200" smtClean="0"/>
              <a:t>, </a:t>
            </a:r>
            <a:r>
              <a:rPr lang="ko-KR" altLang="en-US" sz="1200" smtClean="0"/>
              <a:t>학급</a:t>
            </a:r>
            <a:r>
              <a:rPr lang="en-US" altLang="ko-KR" sz="1200" smtClean="0"/>
              <a:t>, </a:t>
            </a:r>
            <a:r>
              <a:rPr lang="ko-KR" altLang="en-US" sz="1200" smtClean="0"/>
              <a:t>학기</a:t>
            </a:r>
            <a:r>
              <a:rPr lang="en-US" altLang="ko-KR" sz="1200" smtClean="0"/>
              <a:t>, </a:t>
            </a:r>
            <a:r>
              <a:rPr lang="ko-KR" altLang="en-US" sz="1200" smtClean="0"/>
              <a:t>정원 </a:t>
            </a:r>
            <a:endParaRPr lang="en-US" altLang="ko-KR" sz="1200" smtClean="0"/>
          </a:p>
          <a:p>
            <a:pPr algn="ctr"/>
            <a:r>
              <a:rPr lang="ko-KR" altLang="en-US" sz="1200" smtClean="0"/>
              <a:t>설정 후 저장</a:t>
            </a:r>
            <a:endParaRPr lang="en-US" altLang="ko-KR" sz="1200" smtClean="0"/>
          </a:p>
          <a:p>
            <a:pPr algn="ctr"/>
            <a:endParaRPr lang="en-US" altLang="ko-KR" sz="1200"/>
          </a:p>
          <a:p>
            <a:pPr algn="ctr"/>
            <a:r>
              <a:rPr lang="ko-KR" altLang="en-US" sz="1200" smtClean="0"/>
              <a:t>클래스 생성과 동시에 초대 코드를 생성합니다</a:t>
            </a:r>
            <a:r>
              <a:rPr lang="en-US" altLang="ko-KR" sz="1200" smtClean="0"/>
              <a:t>.</a:t>
            </a:r>
            <a:r>
              <a:rPr lang="ko-KR" altLang="en-US" sz="1200" smtClean="0"/>
              <a:t> </a:t>
            </a:r>
            <a:endParaRPr lang="en-US" altLang="ko-KR" sz="1200"/>
          </a:p>
        </p:txBody>
      </p:sp>
      <p:sp>
        <p:nvSpPr>
          <p:cNvPr id="12" name="직사각형 11"/>
          <p:cNvSpPr/>
          <p:nvPr/>
        </p:nvSpPr>
        <p:spPr>
          <a:xfrm>
            <a:off x="930362" y="3274952"/>
            <a:ext cx="1638255" cy="3316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470" smtClean="0">
                <a:solidFill>
                  <a:schemeClr val="tx1"/>
                </a:solidFill>
              </a:rPr>
              <a:t>학년</a:t>
            </a:r>
            <a:r>
              <a:rPr lang="en-US" altLang="ko-KR" sz="1470">
                <a:solidFill>
                  <a:schemeClr val="tx1"/>
                </a:solidFill>
              </a:rPr>
              <a:t> </a:t>
            </a:r>
            <a:r>
              <a:rPr lang="ko-KR" altLang="en-US" sz="1470" smtClean="0">
                <a:solidFill>
                  <a:schemeClr val="tx1"/>
                </a:solidFill>
              </a:rPr>
              <a:t>설정</a:t>
            </a:r>
            <a:endParaRPr lang="ko-KR" altLang="en-US" sz="147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932171" y="3835492"/>
            <a:ext cx="1638255" cy="3316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470" smtClean="0">
                <a:solidFill>
                  <a:schemeClr val="tx1"/>
                </a:solidFill>
              </a:rPr>
              <a:t>학급 설정</a:t>
            </a:r>
            <a:endParaRPr lang="ko-KR" altLang="en-US" sz="147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930361" y="4366830"/>
            <a:ext cx="1638255" cy="3316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470" smtClean="0">
                <a:solidFill>
                  <a:schemeClr val="tx1"/>
                </a:solidFill>
              </a:rPr>
              <a:t>학기 설정</a:t>
            </a:r>
            <a:endParaRPr lang="ko-KR" altLang="en-US" sz="147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930361" y="4927370"/>
            <a:ext cx="1638255" cy="3316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470" smtClean="0">
                <a:solidFill>
                  <a:schemeClr val="tx1"/>
                </a:solidFill>
              </a:rPr>
              <a:t>정원 설정</a:t>
            </a:r>
            <a:endParaRPr lang="ko-KR" altLang="en-US" sz="1470">
              <a:solidFill>
                <a:schemeClr val="tx1"/>
              </a:solidFill>
            </a:endParaRPr>
          </a:p>
        </p:txBody>
      </p:sp>
      <p:cxnSp>
        <p:nvCxnSpPr>
          <p:cNvPr id="17" name="꺾인 연결선 16"/>
          <p:cNvCxnSpPr>
            <a:stCxn id="12" idx="1"/>
            <a:endCxn id="10" idx="2"/>
          </p:cNvCxnSpPr>
          <p:nvPr/>
        </p:nvCxnSpPr>
        <p:spPr>
          <a:xfrm rot="10800000">
            <a:off x="864652" y="2682713"/>
            <a:ext cx="65711" cy="75807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꺾인 연결선 19"/>
          <p:cNvCxnSpPr>
            <a:stCxn id="13" idx="1"/>
            <a:endCxn id="10" idx="2"/>
          </p:cNvCxnSpPr>
          <p:nvPr/>
        </p:nvCxnSpPr>
        <p:spPr>
          <a:xfrm rot="10800000">
            <a:off x="864651" y="2682713"/>
            <a:ext cx="67520" cy="131861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꺾인 연결선 21"/>
          <p:cNvCxnSpPr>
            <a:stCxn id="14" idx="1"/>
            <a:endCxn id="10" idx="2"/>
          </p:cNvCxnSpPr>
          <p:nvPr/>
        </p:nvCxnSpPr>
        <p:spPr>
          <a:xfrm rot="10800000">
            <a:off x="864651" y="2682713"/>
            <a:ext cx="65710" cy="184995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꺾인 연결선 23"/>
          <p:cNvCxnSpPr>
            <a:stCxn id="15" idx="1"/>
            <a:endCxn id="10" idx="2"/>
          </p:cNvCxnSpPr>
          <p:nvPr/>
        </p:nvCxnSpPr>
        <p:spPr>
          <a:xfrm rot="10800000">
            <a:off x="864651" y="2682713"/>
            <a:ext cx="65710" cy="241049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86474" y="1286999"/>
            <a:ext cx="1799495" cy="4181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Step. 1</a:t>
            </a:r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2929311" y="1238491"/>
            <a:ext cx="1799495" cy="4181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Step. 2</a:t>
            </a:r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5889123" y="1238491"/>
            <a:ext cx="1799495" cy="4181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Step. 3</a:t>
            </a:r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8624760" y="1238491"/>
            <a:ext cx="998625" cy="4181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Step. 4</a:t>
            </a:r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2946284" y="2351035"/>
            <a:ext cx="1638255" cy="3316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470" smtClean="0">
                <a:solidFill>
                  <a:schemeClr val="tx1"/>
                </a:solidFill>
              </a:rPr>
              <a:t>클래스 생성</a:t>
            </a:r>
            <a:endParaRPr lang="ko-KR" altLang="en-US" sz="147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3870725" y="3274952"/>
            <a:ext cx="1638255" cy="3316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470" smtClean="0">
                <a:solidFill>
                  <a:schemeClr val="tx1"/>
                </a:solidFill>
              </a:rPr>
              <a:t>차시별 수업 생성</a:t>
            </a:r>
            <a:endParaRPr lang="ko-KR" altLang="en-US" sz="1470">
              <a:solidFill>
                <a:schemeClr val="tx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134782" y="6997670"/>
            <a:ext cx="211144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mtClean="0"/>
              <a:t>생성 된 클래스에 차시별 수업을 등록합니다</a:t>
            </a:r>
            <a:r>
              <a:rPr lang="en-US" altLang="ko-KR" sz="1200" smtClean="0"/>
              <a:t>.</a:t>
            </a:r>
          </a:p>
          <a:p>
            <a:pPr algn="ctr"/>
            <a:endParaRPr lang="en-US" altLang="ko-KR" sz="1200"/>
          </a:p>
          <a:p>
            <a:pPr algn="ctr"/>
            <a:r>
              <a:rPr lang="ko-KR" altLang="en-US" sz="1200" smtClean="0"/>
              <a:t>차시별 수업은 이미 완성 된 커리큘럼을 그대로 사용하거나</a:t>
            </a:r>
            <a:r>
              <a:rPr lang="en-US" altLang="ko-KR" sz="1200" smtClean="0"/>
              <a:t>, </a:t>
            </a:r>
            <a:r>
              <a:rPr lang="ko-KR" altLang="en-US" sz="1200" smtClean="0"/>
              <a:t>선생님이 커스텀으로 제작이 가능합니다</a:t>
            </a:r>
            <a:r>
              <a:rPr lang="en-US" altLang="ko-KR" sz="1200" smtClean="0"/>
              <a:t>.</a:t>
            </a:r>
            <a:r>
              <a:rPr lang="ko-KR" altLang="en-US" sz="1200" smtClean="0"/>
              <a:t> </a:t>
            </a:r>
            <a:endParaRPr lang="en-US" altLang="ko-KR" sz="1200"/>
          </a:p>
        </p:txBody>
      </p:sp>
      <p:sp>
        <p:nvSpPr>
          <p:cNvPr id="34" name="직사각형 33"/>
          <p:cNvSpPr/>
          <p:nvPr/>
        </p:nvSpPr>
        <p:spPr>
          <a:xfrm>
            <a:off x="6096869" y="2351035"/>
            <a:ext cx="2087084" cy="3316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470" smtClean="0">
                <a:solidFill>
                  <a:schemeClr val="tx1"/>
                </a:solidFill>
              </a:rPr>
              <a:t>차시별 수업 세부 설정</a:t>
            </a:r>
            <a:endParaRPr lang="ko-KR" altLang="en-US" sz="147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406369" y="3806698"/>
            <a:ext cx="1638255" cy="3316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470" smtClean="0">
                <a:solidFill>
                  <a:schemeClr val="tx1"/>
                </a:solidFill>
              </a:rPr>
              <a:t>콘텐츠 수업 설정</a:t>
            </a:r>
            <a:endParaRPr lang="ko-KR" altLang="en-US" sz="147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6406370" y="4376745"/>
            <a:ext cx="1638255" cy="3316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470" smtClean="0">
                <a:solidFill>
                  <a:schemeClr val="tx1"/>
                </a:solidFill>
              </a:rPr>
              <a:t>과제 제출 링크</a:t>
            </a:r>
            <a:endParaRPr lang="ko-KR" altLang="en-US" sz="147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6417086" y="4946792"/>
            <a:ext cx="1638255" cy="3316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470" smtClean="0">
                <a:solidFill>
                  <a:schemeClr val="tx1"/>
                </a:solidFill>
              </a:rPr>
              <a:t>유투브 영상 링크</a:t>
            </a:r>
            <a:endParaRPr lang="ko-KR" altLang="en-US" sz="147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6417086" y="5516839"/>
            <a:ext cx="1638255" cy="3316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470" smtClean="0">
                <a:solidFill>
                  <a:schemeClr val="tx1"/>
                </a:solidFill>
              </a:rPr>
              <a:t>참고 자료 첨부</a:t>
            </a:r>
            <a:endParaRPr lang="ko-KR" altLang="en-US" sz="147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6406368" y="6086886"/>
            <a:ext cx="1638255" cy="3316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470" smtClean="0">
                <a:solidFill>
                  <a:schemeClr val="tx1"/>
                </a:solidFill>
              </a:rPr>
              <a:t>수업 소개글 </a:t>
            </a:r>
            <a:endParaRPr lang="ko-KR" altLang="en-US" sz="147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6406369" y="3261820"/>
            <a:ext cx="1638255" cy="3316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470" smtClean="0">
                <a:solidFill>
                  <a:schemeClr val="tx1"/>
                </a:solidFill>
              </a:rPr>
              <a:t>수업 일시 </a:t>
            </a:r>
            <a:endParaRPr lang="ko-KR" altLang="en-US" sz="147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8579844" y="2351035"/>
            <a:ext cx="2087084" cy="3316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470" smtClean="0">
                <a:solidFill>
                  <a:schemeClr val="tx1"/>
                </a:solidFill>
              </a:rPr>
              <a:t>콘텐츠 선택</a:t>
            </a:r>
            <a:endParaRPr lang="ko-KR" altLang="en-US" sz="1470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9154175" y="3835492"/>
            <a:ext cx="1638255" cy="3316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470" smtClean="0">
                <a:solidFill>
                  <a:schemeClr val="tx1"/>
                </a:solidFill>
              </a:rPr>
              <a:t>직접 운동 선택</a:t>
            </a:r>
            <a:endParaRPr lang="ko-KR" altLang="en-US" sz="1470">
              <a:solidFill>
                <a:schemeClr val="tx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113362" y="6997671"/>
            <a:ext cx="21114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mtClean="0"/>
              <a:t>차시별 수업에서 수업 세부 설정을 할 수 있습니다</a:t>
            </a:r>
            <a:r>
              <a:rPr lang="en-US" altLang="ko-KR" sz="1200" smtClean="0"/>
              <a:t>.</a:t>
            </a:r>
          </a:p>
          <a:p>
            <a:pPr algn="ctr"/>
            <a:endParaRPr lang="en-US" altLang="ko-KR" sz="1200"/>
          </a:p>
          <a:p>
            <a:pPr algn="ctr"/>
            <a:r>
              <a:rPr lang="ko-KR" altLang="en-US" sz="1200" smtClean="0"/>
              <a:t>세부 설정의 </a:t>
            </a:r>
            <a:r>
              <a:rPr lang="ko-KR" altLang="en-US" sz="1200" smtClean="0"/>
              <a:t>경우 위와 같은 사항을 입려해야 합니다</a:t>
            </a:r>
            <a:r>
              <a:rPr lang="en-US" altLang="ko-KR" sz="1200" smtClean="0"/>
              <a:t>.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9155565" y="4456413"/>
            <a:ext cx="1638255" cy="3316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470" smtClean="0">
                <a:solidFill>
                  <a:schemeClr val="tx1"/>
                </a:solidFill>
              </a:rPr>
              <a:t>추천 운동 조합 </a:t>
            </a:r>
            <a:endParaRPr lang="ko-KR" altLang="en-US" sz="1470">
              <a:solidFill>
                <a:schemeClr val="tx1"/>
              </a:solidFill>
            </a:endParaRPr>
          </a:p>
        </p:txBody>
      </p:sp>
      <p:cxnSp>
        <p:nvCxnSpPr>
          <p:cNvPr id="54" name="꺾인 연결선 53"/>
          <p:cNvCxnSpPr>
            <a:stCxn id="52" idx="1"/>
            <a:endCxn id="49" idx="2"/>
          </p:cNvCxnSpPr>
          <p:nvPr/>
        </p:nvCxnSpPr>
        <p:spPr>
          <a:xfrm rot="10800000" flipH="1">
            <a:off x="9155564" y="2682714"/>
            <a:ext cx="467821" cy="1939539"/>
          </a:xfrm>
          <a:prstGeom prst="bentConnector4">
            <a:avLst>
              <a:gd name="adj1" fmla="val -48865"/>
              <a:gd name="adj2" fmla="val 5427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꺾인 연결선 56"/>
          <p:cNvCxnSpPr>
            <a:stCxn id="50" idx="1"/>
            <a:endCxn id="49" idx="2"/>
          </p:cNvCxnSpPr>
          <p:nvPr/>
        </p:nvCxnSpPr>
        <p:spPr>
          <a:xfrm rot="10800000" flipH="1">
            <a:off x="9154174" y="2682713"/>
            <a:ext cx="469211" cy="1318618"/>
          </a:xfrm>
          <a:prstGeom prst="bentConnector4">
            <a:avLst>
              <a:gd name="adj1" fmla="val -48720"/>
              <a:gd name="adj2" fmla="val 5628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/>
          <p:cNvSpPr/>
          <p:nvPr/>
        </p:nvSpPr>
        <p:spPr>
          <a:xfrm>
            <a:off x="11035600" y="2351035"/>
            <a:ext cx="1719700" cy="3316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470" smtClean="0">
                <a:solidFill>
                  <a:schemeClr val="tx1"/>
                </a:solidFill>
              </a:rPr>
              <a:t>수업 생성</a:t>
            </a:r>
            <a:endParaRPr lang="ko-KR" altLang="en-US" sz="1470">
              <a:solidFill>
                <a:schemeClr val="tx1"/>
              </a:solidFill>
            </a:endParaRPr>
          </a:p>
        </p:txBody>
      </p:sp>
      <p:cxnSp>
        <p:nvCxnSpPr>
          <p:cNvPr id="62" name="꺾인 연결선 61"/>
          <p:cNvCxnSpPr>
            <a:stCxn id="31" idx="1"/>
            <a:endCxn id="30" idx="2"/>
          </p:cNvCxnSpPr>
          <p:nvPr/>
        </p:nvCxnSpPr>
        <p:spPr>
          <a:xfrm rot="10800000">
            <a:off x="3765413" y="2682713"/>
            <a:ext cx="105313" cy="75807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/>
          <p:cNvSpPr/>
          <p:nvPr/>
        </p:nvSpPr>
        <p:spPr>
          <a:xfrm>
            <a:off x="3882822" y="3937217"/>
            <a:ext cx="1638255" cy="3316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470" smtClean="0">
                <a:solidFill>
                  <a:schemeClr val="tx1"/>
                </a:solidFill>
              </a:rPr>
              <a:t>추천 커리큘럼</a:t>
            </a:r>
            <a:endParaRPr lang="en-US" altLang="ko-KR" sz="1470" smtClean="0">
              <a:solidFill>
                <a:schemeClr val="tx1"/>
              </a:solidFill>
            </a:endParaRPr>
          </a:p>
        </p:txBody>
      </p:sp>
      <p:cxnSp>
        <p:nvCxnSpPr>
          <p:cNvPr id="65" name="꺾인 연결선 64"/>
          <p:cNvCxnSpPr>
            <a:stCxn id="63" idx="1"/>
            <a:endCxn id="30" idx="2"/>
          </p:cNvCxnSpPr>
          <p:nvPr/>
        </p:nvCxnSpPr>
        <p:spPr>
          <a:xfrm rot="10800000">
            <a:off x="3765412" y="2682714"/>
            <a:ext cx="117410" cy="142034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오른쪽 화살표 65"/>
          <p:cNvSpPr/>
          <p:nvPr/>
        </p:nvSpPr>
        <p:spPr>
          <a:xfrm>
            <a:off x="1296032" y="1284774"/>
            <a:ext cx="1151487" cy="34678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오른쪽 화살표 66"/>
          <p:cNvSpPr/>
          <p:nvPr/>
        </p:nvSpPr>
        <p:spPr>
          <a:xfrm>
            <a:off x="4272654" y="1284774"/>
            <a:ext cx="1151487" cy="34678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오른쪽 화살표 67"/>
          <p:cNvSpPr/>
          <p:nvPr/>
        </p:nvSpPr>
        <p:spPr>
          <a:xfrm>
            <a:off x="7085938" y="1284774"/>
            <a:ext cx="1151487" cy="34678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오른쪽 화살표 68"/>
          <p:cNvSpPr/>
          <p:nvPr/>
        </p:nvSpPr>
        <p:spPr>
          <a:xfrm>
            <a:off x="9702091" y="1238491"/>
            <a:ext cx="1151487" cy="34678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6193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1331615" y="0"/>
            <a:ext cx="1469985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mtClean="0"/>
              <a:t>Admin</a:t>
            </a:r>
            <a:endParaRPr lang="ko-KR" altLang="en-US" sz="3600"/>
          </a:p>
        </p:txBody>
      </p:sp>
      <p:sp>
        <p:nvSpPr>
          <p:cNvPr id="3" name="직사각형 2"/>
          <p:cNvSpPr/>
          <p:nvPr/>
        </p:nvSpPr>
        <p:spPr>
          <a:xfrm>
            <a:off x="141956" y="646331"/>
            <a:ext cx="1317983" cy="3316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470">
                <a:solidFill>
                  <a:schemeClr val="tx1"/>
                </a:solidFill>
              </a:rPr>
              <a:t>로그인 화면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459939" y="2638634"/>
            <a:ext cx="1317983" cy="3316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470" smtClean="0">
                <a:solidFill>
                  <a:schemeClr val="tx1"/>
                </a:solidFill>
              </a:rPr>
              <a:t>메인 홈 </a:t>
            </a:r>
            <a:endParaRPr lang="ko-KR" altLang="en-US" sz="147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140197" y="1731621"/>
            <a:ext cx="1648661" cy="3316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470" smtClean="0">
                <a:solidFill>
                  <a:schemeClr val="tx1"/>
                </a:solidFill>
              </a:rPr>
              <a:t>정보 수정 </a:t>
            </a:r>
            <a:endParaRPr lang="ko-KR" altLang="en-US" sz="147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140196" y="3249834"/>
            <a:ext cx="1648661" cy="3316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470" smtClean="0">
                <a:solidFill>
                  <a:schemeClr val="tx1"/>
                </a:solidFill>
              </a:rPr>
              <a:t>회원 관리</a:t>
            </a:r>
            <a:r>
              <a:rPr lang="en-US" altLang="ko-KR" sz="1470" smtClean="0">
                <a:solidFill>
                  <a:schemeClr val="tx1"/>
                </a:solidFill>
              </a:rPr>
              <a:t>[LMS]</a:t>
            </a:r>
            <a:endParaRPr lang="ko-KR" altLang="en-US" sz="147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140195" y="4143014"/>
            <a:ext cx="1648661" cy="3316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470" smtClean="0">
                <a:solidFill>
                  <a:schemeClr val="tx1"/>
                </a:solidFill>
              </a:rPr>
              <a:t>회원 관리</a:t>
            </a:r>
            <a:r>
              <a:rPr lang="en-US" altLang="ko-KR" sz="1470" smtClean="0">
                <a:solidFill>
                  <a:schemeClr val="tx1"/>
                </a:solidFill>
              </a:rPr>
              <a:t>[App]</a:t>
            </a:r>
            <a:endParaRPr lang="ko-KR" altLang="en-US" sz="147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140195" y="5036194"/>
            <a:ext cx="1648661" cy="3316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470" smtClean="0">
                <a:solidFill>
                  <a:schemeClr val="tx1"/>
                </a:solidFill>
              </a:rPr>
              <a:t>종목 관리 </a:t>
            </a:r>
            <a:endParaRPr lang="ko-KR" altLang="en-US" sz="147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140195" y="5929374"/>
            <a:ext cx="1648661" cy="3316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470" smtClean="0">
                <a:solidFill>
                  <a:schemeClr val="tx1"/>
                </a:solidFill>
              </a:rPr>
              <a:t>팝업창 관리 </a:t>
            </a:r>
            <a:endParaRPr lang="ko-KR" altLang="en-US" sz="147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140195" y="6822554"/>
            <a:ext cx="1648661" cy="3316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70" smtClean="0">
                <a:solidFill>
                  <a:schemeClr val="tx1"/>
                </a:solidFill>
              </a:rPr>
              <a:t>PUSH </a:t>
            </a:r>
            <a:r>
              <a:rPr lang="ko-KR" altLang="en-US" sz="1470" smtClean="0">
                <a:solidFill>
                  <a:schemeClr val="tx1"/>
                </a:solidFill>
              </a:rPr>
              <a:t>관리 </a:t>
            </a:r>
            <a:endParaRPr lang="ko-KR" altLang="en-US" sz="1470">
              <a:solidFill>
                <a:schemeClr val="tx1"/>
              </a:solidFill>
            </a:endParaRPr>
          </a:p>
        </p:txBody>
      </p:sp>
      <p:cxnSp>
        <p:nvCxnSpPr>
          <p:cNvPr id="12" name="꺾인 연결선 11"/>
          <p:cNvCxnSpPr>
            <a:stCxn id="3" idx="2"/>
            <a:endCxn id="4" idx="1"/>
          </p:cNvCxnSpPr>
          <p:nvPr/>
        </p:nvCxnSpPr>
        <p:spPr>
          <a:xfrm rot="16200000" flipH="1">
            <a:off x="217211" y="1561745"/>
            <a:ext cx="1826464" cy="65899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꺾인 연결선 13"/>
          <p:cNvCxnSpPr>
            <a:stCxn id="4" idx="0"/>
            <a:endCxn id="5" idx="1"/>
          </p:cNvCxnSpPr>
          <p:nvPr/>
        </p:nvCxnSpPr>
        <p:spPr>
          <a:xfrm rot="5400000" flipH="1" flipV="1">
            <a:off x="2258977" y="1757414"/>
            <a:ext cx="741174" cy="102126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꺾인 연결선 15"/>
          <p:cNvCxnSpPr>
            <a:stCxn id="4" idx="2"/>
            <a:endCxn id="7" idx="1"/>
          </p:cNvCxnSpPr>
          <p:nvPr/>
        </p:nvCxnSpPr>
        <p:spPr>
          <a:xfrm rot="16200000" flipH="1">
            <a:off x="2406883" y="2682359"/>
            <a:ext cx="445361" cy="102126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꺾인 연결선 17"/>
          <p:cNvCxnSpPr>
            <a:stCxn id="4" idx="2"/>
            <a:endCxn id="8" idx="1"/>
          </p:cNvCxnSpPr>
          <p:nvPr/>
        </p:nvCxnSpPr>
        <p:spPr>
          <a:xfrm rot="16200000" flipH="1">
            <a:off x="1960293" y="3128950"/>
            <a:ext cx="1338541" cy="102126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꺾인 연결선 19"/>
          <p:cNvCxnSpPr>
            <a:stCxn id="4" idx="2"/>
            <a:endCxn id="9" idx="1"/>
          </p:cNvCxnSpPr>
          <p:nvPr/>
        </p:nvCxnSpPr>
        <p:spPr>
          <a:xfrm rot="16200000" flipH="1">
            <a:off x="1513703" y="3575540"/>
            <a:ext cx="2231721" cy="102126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꺾인 연결선 21"/>
          <p:cNvCxnSpPr>
            <a:stCxn id="4" idx="2"/>
            <a:endCxn id="10" idx="1"/>
          </p:cNvCxnSpPr>
          <p:nvPr/>
        </p:nvCxnSpPr>
        <p:spPr>
          <a:xfrm rot="16200000" flipH="1">
            <a:off x="1067113" y="4022130"/>
            <a:ext cx="3124901" cy="102126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꺾인 연결선 23"/>
          <p:cNvCxnSpPr>
            <a:stCxn id="4" idx="2"/>
            <a:endCxn id="11" idx="1"/>
          </p:cNvCxnSpPr>
          <p:nvPr/>
        </p:nvCxnSpPr>
        <p:spPr>
          <a:xfrm rot="16200000" flipH="1">
            <a:off x="620523" y="4468720"/>
            <a:ext cx="4018081" cy="102126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4554237" y="3688948"/>
            <a:ext cx="1648661" cy="3316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470" smtClean="0">
                <a:solidFill>
                  <a:schemeClr val="tx1"/>
                </a:solidFill>
              </a:rPr>
              <a:t>회원  조회 </a:t>
            </a:r>
            <a:r>
              <a:rPr lang="en-US" altLang="ko-KR" sz="1470" smtClean="0">
                <a:solidFill>
                  <a:schemeClr val="tx1"/>
                </a:solidFill>
              </a:rPr>
              <a:t>&amp; </a:t>
            </a:r>
            <a:r>
              <a:rPr lang="ko-KR" altLang="en-US" sz="1470" smtClean="0">
                <a:solidFill>
                  <a:schemeClr val="tx1"/>
                </a:solidFill>
              </a:rPr>
              <a:t>등록</a:t>
            </a:r>
            <a:endParaRPr lang="ko-KR" altLang="en-US" sz="147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554237" y="4602208"/>
            <a:ext cx="1648661" cy="3316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470">
                <a:solidFill>
                  <a:schemeClr val="tx1"/>
                </a:solidFill>
              </a:rPr>
              <a:t>회원  조회 </a:t>
            </a:r>
            <a:r>
              <a:rPr lang="en-US" altLang="ko-KR" sz="1470">
                <a:solidFill>
                  <a:schemeClr val="tx1"/>
                </a:solidFill>
              </a:rPr>
              <a:t>&amp; </a:t>
            </a:r>
            <a:r>
              <a:rPr lang="ko-KR" altLang="en-US" sz="1470">
                <a:solidFill>
                  <a:schemeClr val="tx1"/>
                </a:solidFill>
              </a:rPr>
              <a:t>등록</a:t>
            </a:r>
            <a:endParaRPr lang="ko-KR" altLang="en-US" sz="147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554236" y="5482784"/>
            <a:ext cx="1648661" cy="3316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470" smtClean="0">
                <a:solidFill>
                  <a:schemeClr val="tx1"/>
                </a:solidFill>
              </a:rPr>
              <a:t>종목 조회 </a:t>
            </a:r>
            <a:r>
              <a:rPr lang="en-US" altLang="ko-KR" sz="1470" smtClean="0">
                <a:solidFill>
                  <a:schemeClr val="tx1"/>
                </a:solidFill>
              </a:rPr>
              <a:t>&amp; </a:t>
            </a:r>
            <a:r>
              <a:rPr lang="ko-KR" altLang="en-US" sz="1470" smtClean="0">
                <a:solidFill>
                  <a:schemeClr val="tx1"/>
                </a:solidFill>
              </a:rPr>
              <a:t>등록</a:t>
            </a:r>
            <a:endParaRPr lang="ko-KR" altLang="en-US" sz="147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554235" y="6375964"/>
            <a:ext cx="1648661" cy="3316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470" smtClean="0">
                <a:solidFill>
                  <a:schemeClr val="tx1"/>
                </a:solidFill>
              </a:rPr>
              <a:t>팝업 등록 </a:t>
            </a:r>
            <a:r>
              <a:rPr lang="en-US" altLang="ko-KR" sz="1470" smtClean="0">
                <a:solidFill>
                  <a:schemeClr val="tx1"/>
                </a:solidFill>
              </a:rPr>
              <a:t>&amp; </a:t>
            </a:r>
            <a:r>
              <a:rPr lang="ko-KR" altLang="en-US" sz="1470" smtClean="0">
                <a:solidFill>
                  <a:schemeClr val="tx1"/>
                </a:solidFill>
              </a:rPr>
              <a:t>조회</a:t>
            </a:r>
            <a:endParaRPr lang="ko-KR" altLang="en-US" sz="147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4554234" y="7384056"/>
            <a:ext cx="1648661" cy="3316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70" smtClean="0">
                <a:solidFill>
                  <a:schemeClr val="tx1"/>
                </a:solidFill>
              </a:rPr>
              <a:t>PUSH </a:t>
            </a:r>
            <a:r>
              <a:rPr lang="ko-KR" altLang="en-US" sz="1470" smtClean="0">
                <a:solidFill>
                  <a:schemeClr val="tx1"/>
                </a:solidFill>
              </a:rPr>
              <a:t>등록 </a:t>
            </a:r>
            <a:r>
              <a:rPr lang="en-US" altLang="ko-KR" sz="1470" smtClean="0">
                <a:solidFill>
                  <a:schemeClr val="tx1"/>
                </a:solidFill>
              </a:rPr>
              <a:t>&amp; </a:t>
            </a:r>
            <a:r>
              <a:rPr lang="ko-KR" altLang="en-US" sz="1470" smtClean="0">
                <a:solidFill>
                  <a:schemeClr val="tx1"/>
                </a:solidFill>
              </a:rPr>
              <a:t>조회</a:t>
            </a:r>
            <a:endParaRPr lang="ko-KR" altLang="en-US" sz="1470">
              <a:solidFill>
                <a:schemeClr val="tx1"/>
              </a:solidFill>
            </a:endParaRPr>
          </a:p>
        </p:txBody>
      </p:sp>
      <p:cxnSp>
        <p:nvCxnSpPr>
          <p:cNvPr id="32" name="꺾인 연결선 31"/>
          <p:cNvCxnSpPr>
            <a:stCxn id="7" idx="2"/>
            <a:endCxn id="26" idx="1"/>
          </p:cNvCxnSpPr>
          <p:nvPr/>
        </p:nvCxnSpPr>
        <p:spPr>
          <a:xfrm rot="16200000" flipH="1">
            <a:off x="4122745" y="3423294"/>
            <a:ext cx="273275" cy="58971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꺾인 연결선 33"/>
          <p:cNvCxnSpPr>
            <a:stCxn id="8" idx="2"/>
            <a:endCxn id="27" idx="1"/>
          </p:cNvCxnSpPr>
          <p:nvPr/>
        </p:nvCxnSpPr>
        <p:spPr>
          <a:xfrm rot="16200000" flipH="1">
            <a:off x="4112704" y="4326513"/>
            <a:ext cx="293355" cy="58971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꺾인 연결선 35"/>
          <p:cNvCxnSpPr>
            <a:stCxn id="9" idx="2"/>
            <a:endCxn id="28" idx="1"/>
          </p:cNvCxnSpPr>
          <p:nvPr/>
        </p:nvCxnSpPr>
        <p:spPr>
          <a:xfrm rot="16200000" flipH="1">
            <a:off x="4119006" y="5213392"/>
            <a:ext cx="280751" cy="58971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꺾인 연결선 39"/>
          <p:cNvCxnSpPr>
            <a:stCxn id="10" idx="2"/>
            <a:endCxn id="29" idx="1"/>
          </p:cNvCxnSpPr>
          <p:nvPr/>
        </p:nvCxnSpPr>
        <p:spPr>
          <a:xfrm rot="16200000" flipH="1">
            <a:off x="4119005" y="6106572"/>
            <a:ext cx="280751" cy="58970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꺾인 연결선 41"/>
          <p:cNvCxnSpPr>
            <a:stCxn id="11" idx="2"/>
            <a:endCxn id="30" idx="1"/>
          </p:cNvCxnSpPr>
          <p:nvPr/>
        </p:nvCxnSpPr>
        <p:spPr>
          <a:xfrm rot="16200000" flipH="1">
            <a:off x="4061549" y="7057209"/>
            <a:ext cx="395663" cy="58970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9997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306</TotalTime>
  <Words>603</Words>
  <Application>Microsoft Office PowerPoint</Application>
  <PresentationFormat>A3 용지(297x420mm)</PresentationFormat>
  <Paragraphs>208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3" baseType="lpstr">
      <vt:lpstr>맑은 고딕</vt:lpstr>
      <vt:lpstr>Arial</vt:lpstr>
      <vt:lpstr>Calibri</vt:lpstr>
      <vt:lpstr>Calibri Light</vt:lpstr>
      <vt:lpstr>Wingdings</vt:lpstr>
      <vt:lpstr>Office 테마</vt:lpstr>
      <vt:lpstr>함수 단위 명세서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홍 성욱</dc:creator>
  <cp:lastModifiedBy>홍 성욱</cp:lastModifiedBy>
  <cp:revision>41</cp:revision>
  <dcterms:created xsi:type="dcterms:W3CDTF">2021-03-17T02:11:55Z</dcterms:created>
  <dcterms:modified xsi:type="dcterms:W3CDTF">2021-03-17T08:33:17Z</dcterms:modified>
</cp:coreProperties>
</file>