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4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3"/>
  </p:notesMasterIdLst>
  <p:sldIdLst>
    <p:sldId id="2186" r:id="rId3"/>
    <p:sldId id="2193" r:id="rId4"/>
    <p:sldId id="354" r:id="rId5"/>
    <p:sldId id="2194" r:id="rId6"/>
    <p:sldId id="2212" r:id="rId7"/>
    <p:sldId id="2195" r:id="rId8"/>
    <p:sldId id="2213" r:id="rId9"/>
    <p:sldId id="2210" r:id="rId10"/>
    <p:sldId id="2211" r:id="rId11"/>
    <p:sldId id="2196" r:id="rId12"/>
    <p:sldId id="1319" r:id="rId13"/>
    <p:sldId id="2204" r:id="rId14"/>
    <p:sldId id="2214" r:id="rId15"/>
    <p:sldId id="2198" r:id="rId16"/>
    <p:sldId id="2199" r:id="rId17"/>
    <p:sldId id="2200" r:id="rId18"/>
    <p:sldId id="2201" r:id="rId19"/>
    <p:sldId id="2202" r:id="rId20"/>
    <p:sldId id="2207" r:id="rId21"/>
    <p:sldId id="2203" r:id="rId22"/>
    <p:sldId id="2208" r:id="rId23"/>
    <p:sldId id="2197" r:id="rId24"/>
    <p:sldId id="2219" r:id="rId25"/>
    <p:sldId id="2216" r:id="rId26"/>
    <p:sldId id="2215" r:id="rId27"/>
    <p:sldId id="2221" r:id="rId28"/>
    <p:sldId id="2218" r:id="rId29"/>
    <p:sldId id="2220" r:id="rId30"/>
    <p:sldId id="2209" r:id="rId31"/>
    <p:sldId id="2191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6176"/>
  </p:normalViewPr>
  <p:slideViewPr>
    <p:cSldViewPr snapToGrid="0">
      <p:cViewPr varScale="1">
        <p:scale>
          <a:sx n="84" d="100"/>
          <a:sy n="84" d="100"/>
        </p:scale>
        <p:origin x="50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C8676-D412-4E76-8466-F5B9875AD4E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C896A-26C4-4A8D-AD84-7E3D4B95E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1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9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58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08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420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26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30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18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03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9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93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4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89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13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65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85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33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7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2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80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2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15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85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687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3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E3D91-9CF7-4D4D-8E0F-C3072EE8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06484-C03C-4FB6-8C78-3B075EBD7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8764F-E921-4627-B31C-3C4D387E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64BAB-C48D-43DD-AADA-4ADD6148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DA49B-D399-4B69-8E92-F19E508D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7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CB44A-E91A-40C6-B60D-3D8B7A3C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228EE0-3607-44AE-8EFB-F8EB661D3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1A4EEA-10AB-4F3B-9065-00E60E5E2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322B9-2100-424E-BFA6-32712335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AD1E1-2CBC-4551-8168-8473C61F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CB612-B624-4109-9869-60559ED1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5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4414E-F381-4E4A-8F8D-5B335B1A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43BC29-212D-45CD-930B-FEDC1FF9B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17A06-BE81-4B66-BA22-2D690FBF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F7E36-C94B-40E3-8461-7CC2515A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0BC7-88C3-42C9-AEBD-5492DFB8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4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E832CE-1359-4EDC-B1A9-0642D855F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621F86-FC52-47A2-9646-4ACC3DB2F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54DC3-20BA-44BC-944B-997546B1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9BF07-7E76-4FAB-96C4-8069FCF2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9A8A8-774F-4E55-A0C9-3D9221EE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61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99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5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D49B1-8D14-4679-8826-329A3A09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D6F0C-BD00-45B6-9737-E770E79E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A2F2A-0F66-4DD6-A0FC-636926D6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2C2DC-901C-4B53-8537-865D9584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FE2F1-825F-4E56-801F-0690B2C5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1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EDB52-4CA8-447D-9CD5-D4E2C80D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B0070E-C3A3-4EDA-9D6C-FE9895953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E107B-F637-467E-B43A-9A3F0538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FA7B2-4233-48D2-9195-B46CBEB9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5D22E-0F9C-47D5-AF9F-292AC779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3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23B84-C663-4B0E-B901-F4FE547A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FE877-6502-479D-AD7A-59A8C3A69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46610-B546-49CB-A314-494A61EE9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3D4F43-AE1A-41BF-A1E3-10A7C4D2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F3BE76-AFED-46F5-B0AF-BF58CDB8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D052C-5DA5-41DC-88DC-4F3D81D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5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D5FC2-8BDD-4D0B-A70F-E5772A03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3328D-2A68-4049-8215-EF69B70C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43D314-7359-4D71-98BF-BC4198F9D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6C3402-F82B-4BB4-A19C-1844439DF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5AAA17-FBE7-4B62-A749-B1483B1F9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B111FB-2A0A-4AB4-9074-6E3F28E0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735CCD-6FEF-4B0F-A076-091EBB2E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826919-E9DC-45A9-BA99-B3FF120B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1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D5FC2-8BDD-4D0B-A70F-E5772A03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3328D-2A68-4049-8215-EF69B70C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43D314-7359-4D71-98BF-BC4198F9D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6C3402-F82B-4BB4-A19C-1844439DF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5AAA17-FBE7-4B62-A749-B1483B1F9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B111FB-2A0A-4AB4-9074-6E3F28E0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735CCD-6FEF-4B0F-A076-091EBB2E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826919-E9DC-45A9-BA99-B3FF120B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3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096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74D57-2997-4625-A7B3-2AE14F06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BBAF7A-558C-481E-BA8C-CD3517D5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EC9AAC-7703-4180-9910-EB32DD36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3E68AC-EE84-46C7-B514-6F31ADF2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8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42D91E-CCE1-4B40-BE28-9EB62EDA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308A1C-0E37-4376-911A-993F01B0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06F5BD-5D6D-4A7F-AA5C-55562A3C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7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86485-883F-4F80-8F08-FF56B70A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86DEF-46C1-4105-A4FB-CDA78444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31B3CB-1FDB-4D80-A798-3513042FF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807741-3F40-4ED2-8CA9-714522AC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3079E-DEA6-44C0-93AF-614B06E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4BC54-5040-4792-A094-5E51DA8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7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A674C2-BBF8-452A-872E-27E0A619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1DEFF-062F-4A8E-B45B-3DA471661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076D5-178A-4D48-BD18-3F73E94BE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C8BC-F422-48EF-9D61-7B83A2F2E600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96E66-83CD-4F3E-9702-C65603DD5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CDF18-C3C5-455D-8C77-83079F9B9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6A1B-64AD-4839-9CED-1019D10F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65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02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ditor.method.ac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All%20Test/CrossBar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All%20Test/DragTest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hyperlink" Target="http://127.0.0.1:5500/All%20Test/ForceDragTest.html" TargetMode="Externa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All%20Test/BrushTest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All%20Test/circletes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All%20Test/ClickTes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All%20Test/ForceDragLinkTes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All%20Test/ForcegroupTes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hyperlink" Target="http://127.0.0.1:5500/All%20Test/ForceTest.html" TargetMode="Externa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All%20Test/TipTes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://127.0.0.1:5500/All%20Test/ForceHoverTes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explorer.womenwill.com/intl/en/thedivi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topic.udn.com/event/COVID19_Taiwa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All%20Test/ChangTest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hyperlink" Target="http://127.0.0.1:5500/All%20Test/ChangeTest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All%20Test/ZoomTest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All%20Test/bartest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127.0.0.1:5500/chart/barChart3.html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chart/barChartfinal.htm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127.0.0.1:5500/chart/barChartfinal.html" TargetMode="Externa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users/20134930/ironman/4181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A-矩形 3">
            <a:extLst>
              <a:ext uri="{FF2B5EF4-FFF2-40B4-BE49-F238E27FC236}">
                <a16:creationId xmlns:a16="http://schemas.microsoft.com/office/drawing/2014/main" id="{122A1C7B-AB6F-8A47-A41E-1EA341A45D7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7674644" y="1915145"/>
            <a:ext cx="7263634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9900" i="1" dirty="0">
                <a:solidFill>
                  <a:schemeClr val="accent2">
                    <a:lumMod val="20000"/>
                    <a:lumOff val="80000"/>
                  </a:schemeClr>
                </a:solidFill>
                <a:cs typeface="+mn-ea"/>
                <a:sym typeface="+mn-lt"/>
              </a:rPr>
              <a:t>20</a:t>
            </a:r>
            <a:r>
              <a:rPr lang="en-US" altLang="zh-TW" sz="19900" i="1" dirty="0">
                <a:solidFill>
                  <a:schemeClr val="accent2">
                    <a:lumMod val="20000"/>
                    <a:lumOff val="80000"/>
                  </a:schemeClr>
                </a:solidFill>
                <a:cs typeface="+mn-ea"/>
                <a:sym typeface="+mn-lt"/>
              </a:rPr>
              <a:t>22</a:t>
            </a:r>
            <a:endParaRPr lang="zh-CN" altLang="en-US" sz="19900" i="1" dirty="0">
              <a:solidFill>
                <a:schemeClr val="accent2">
                  <a:lumMod val="20000"/>
                  <a:lumOff val="8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898A2F6-CC80-B147-A1B1-E83CDC452856}"/>
              </a:ext>
            </a:extLst>
          </p:cNvPr>
          <p:cNvGrpSpPr/>
          <p:nvPr/>
        </p:nvGrpSpPr>
        <p:grpSpPr>
          <a:xfrm>
            <a:off x="-1273175" y="73025"/>
            <a:ext cx="6713220" cy="6713220"/>
            <a:chOff x="-1273175" y="73025"/>
            <a:chExt cx="6713220" cy="6713220"/>
          </a:xfrm>
        </p:grpSpPr>
        <p:sp>
          <p:nvSpPr>
            <p:cNvPr id="49" name="Circle">
              <a:extLst>
                <a:ext uri="{FF2B5EF4-FFF2-40B4-BE49-F238E27FC236}">
                  <a16:creationId xmlns:a16="http://schemas.microsoft.com/office/drawing/2014/main" id="{081BFB0E-CA4D-9041-BF6D-CF9A3F9B33D5}"/>
                </a:ext>
              </a:extLst>
            </p:cNvPr>
            <p:cNvSpPr/>
            <p:nvPr/>
          </p:nvSpPr>
          <p:spPr>
            <a:xfrm>
              <a:off x="553085" y="1899285"/>
              <a:ext cx="3060700" cy="3060700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77087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  <p:sp>
          <p:nvSpPr>
            <p:cNvPr id="46" name="Circle">
              <a:extLst>
                <a:ext uri="{FF2B5EF4-FFF2-40B4-BE49-F238E27FC236}">
                  <a16:creationId xmlns:a16="http://schemas.microsoft.com/office/drawing/2014/main" id="{95C6505D-E2A5-ED43-AE0D-E7ABD4E020D6}"/>
                </a:ext>
              </a:extLst>
            </p:cNvPr>
            <p:cNvSpPr/>
            <p:nvPr/>
          </p:nvSpPr>
          <p:spPr>
            <a:xfrm>
              <a:off x="-1273175" y="73025"/>
              <a:ext cx="6713220" cy="6713220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23297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  <p:sp>
          <p:nvSpPr>
            <p:cNvPr id="47" name="Circle">
              <a:extLst>
                <a:ext uri="{FF2B5EF4-FFF2-40B4-BE49-F238E27FC236}">
                  <a16:creationId xmlns:a16="http://schemas.microsoft.com/office/drawing/2014/main" id="{301C9B25-8EA1-2A46-B5A9-D2446F7A1517}"/>
                </a:ext>
              </a:extLst>
            </p:cNvPr>
            <p:cNvSpPr/>
            <p:nvPr/>
          </p:nvSpPr>
          <p:spPr>
            <a:xfrm>
              <a:off x="-572135" y="774065"/>
              <a:ext cx="5310505" cy="5310505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41969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  <p:sp>
          <p:nvSpPr>
            <p:cNvPr id="48" name="Circle">
              <a:extLst>
                <a:ext uri="{FF2B5EF4-FFF2-40B4-BE49-F238E27FC236}">
                  <a16:creationId xmlns:a16="http://schemas.microsoft.com/office/drawing/2014/main" id="{1E08EFB7-24DF-E044-955C-DC248E06CAC1}"/>
                </a:ext>
              </a:extLst>
            </p:cNvPr>
            <p:cNvSpPr/>
            <p:nvPr/>
          </p:nvSpPr>
          <p:spPr>
            <a:xfrm>
              <a:off x="40640" y="1386840"/>
              <a:ext cx="4085590" cy="4085590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55840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2ABF967C-9CC5-0443-8BF4-5ED11EFA5CDB}"/>
              </a:ext>
            </a:extLst>
          </p:cNvPr>
          <p:cNvSpPr txBox="1"/>
          <p:nvPr/>
        </p:nvSpPr>
        <p:spPr>
          <a:xfrm>
            <a:off x="1862488" y="2529988"/>
            <a:ext cx="846702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noProof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cs typeface="+mn-ea"/>
                <a:sym typeface="+mn-lt"/>
              </a:rPr>
              <a:t>D3.JS</a:t>
            </a:r>
            <a:endParaRPr kumimoji="0" lang="zh-CN" altLang="en-US" sz="66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66" name="îṣ1íḑé">
            <a:extLst>
              <a:ext uri="{FF2B5EF4-FFF2-40B4-BE49-F238E27FC236}">
                <a16:creationId xmlns:a16="http://schemas.microsoft.com/office/drawing/2014/main" id="{0E7C544F-ED4C-414F-9506-E54802A29599}"/>
              </a:ext>
            </a:extLst>
          </p:cNvPr>
          <p:cNvSpPr/>
          <p:nvPr/>
        </p:nvSpPr>
        <p:spPr bwMode="auto">
          <a:xfrm rot="10800000" flipV="1">
            <a:off x="3058517" y="3764534"/>
            <a:ext cx="6666454" cy="528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>
              <a:defRPr/>
            </a:pPr>
            <a:endParaRPr lang="en-US" sz="2000" b="1" dirty="0">
              <a:solidFill>
                <a:srgbClr val="444444"/>
              </a:solidFill>
              <a:cs typeface="+mn-ea"/>
              <a:sym typeface="+mn-lt"/>
            </a:endParaRPr>
          </a:p>
        </p:txBody>
      </p:sp>
      <p:sp>
        <p:nvSpPr>
          <p:cNvPr id="45" name="Circle">
            <a:extLst>
              <a:ext uri="{FF2B5EF4-FFF2-40B4-BE49-F238E27FC236}">
                <a16:creationId xmlns:a16="http://schemas.microsoft.com/office/drawing/2014/main" id="{E0E5C99B-FADA-934A-B4D6-3646C785809D}"/>
              </a:ext>
            </a:extLst>
          </p:cNvPr>
          <p:cNvSpPr/>
          <p:nvPr/>
        </p:nvSpPr>
        <p:spPr>
          <a:xfrm>
            <a:off x="-2119630" y="-773430"/>
            <a:ext cx="8406130" cy="8406130"/>
          </a:xfrm>
          <a:prstGeom prst="ellipse">
            <a:avLst/>
          </a:prstGeom>
          <a:noFill/>
          <a:ln w="38100" cap="flat">
            <a:solidFill>
              <a:srgbClr val="D9DDE0">
                <a:alpha val="10242"/>
              </a:srgb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0" name="Circle">
            <a:extLst>
              <a:ext uri="{FF2B5EF4-FFF2-40B4-BE49-F238E27FC236}">
                <a16:creationId xmlns:a16="http://schemas.microsoft.com/office/drawing/2014/main" id="{03182354-F5EE-D346-84E2-E9CAFE6673AF}"/>
              </a:ext>
            </a:extLst>
          </p:cNvPr>
          <p:cNvSpPr/>
          <p:nvPr/>
        </p:nvSpPr>
        <p:spPr>
          <a:xfrm>
            <a:off x="1134745" y="1495425"/>
            <a:ext cx="179070" cy="179070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1" name="Circle">
            <a:extLst>
              <a:ext uri="{FF2B5EF4-FFF2-40B4-BE49-F238E27FC236}">
                <a16:creationId xmlns:a16="http://schemas.microsoft.com/office/drawing/2014/main" id="{65394C90-0448-9A45-BF1A-8DEE56A0CE41}"/>
              </a:ext>
            </a:extLst>
          </p:cNvPr>
          <p:cNvSpPr/>
          <p:nvPr/>
        </p:nvSpPr>
        <p:spPr>
          <a:xfrm>
            <a:off x="4205605" y="1861185"/>
            <a:ext cx="125095" cy="12509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2" name="Circle">
            <a:extLst>
              <a:ext uri="{FF2B5EF4-FFF2-40B4-BE49-F238E27FC236}">
                <a16:creationId xmlns:a16="http://schemas.microsoft.com/office/drawing/2014/main" id="{A73B6A0F-7C0C-3049-B46D-53D39CAF1E2F}"/>
              </a:ext>
            </a:extLst>
          </p:cNvPr>
          <p:cNvSpPr/>
          <p:nvPr/>
        </p:nvSpPr>
        <p:spPr>
          <a:xfrm>
            <a:off x="4488815" y="5545455"/>
            <a:ext cx="224155" cy="224155"/>
          </a:xfrm>
          <a:prstGeom prst="ellipse">
            <a:avLst/>
          </a:prstGeom>
          <a:solidFill>
            <a:srgbClr val="0C103F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5" name="Circle">
            <a:extLst>
              <a:ext uri="{FF2B5EF4-FFF2-40B4-BE49-F238E27FC236}">
                <a16:creationId xmlns:a16="http://schemas.microsoft.com/office/drawing/2014/main" id="{56C4C979-188E-3F44-BE21-E8532796A88F}"/>
              </a:ext>
            </a:extLst>
          </p:cNvPr>
          <p:cNvSpPr/>
          <p:nvPr/>
        </p:nvSpPr>
        <p:spPr>
          <a:xfrm>
            <a:off x="4846419" y="1786475"/>
            <a:ext cx="635001" cy="635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6" name="Circle">
            <a:extLst>
              <a:ext uri="{FF2B5EF4-FFF2-40B4-BE49-F238E27FC236}">
                <a16:creationId xmlns:a16="http://schemas.microsoft.com/office/drawing/2014/main" id="{4EE51423-C20B-7042-9953-35DD83B0BF87}"/>
              </a:ext>
            </a:extLst>
          </p:cNvPr>
          <p:cNvSpPr/>
          <p:nvPr/>
        </p:nvSpPr>
        <p:spPr>
          <a:xfrm>
            <a:off x="2005965" y="706120"/>
            <a:ext cx="153035" cy="1530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7" name="Circle">
            <a:extLst>
              <a:ext uri="{FF2B5EF4-FFF2-40B4-BE49-F238E27FC236}">
                <a16:creationId xmlns:a16="http://schemas.microsoft.com/office/drawing/2014/main" id="{89136F66-058B-2A47-9560-63C405FC6896}"/>
              </a:ext>
            </a:extLst>
          </p:cNvPr>
          <p:cNvSpPr/>
          <p:nvPr/>
        </p:nvSpPr>
        <p:spPr>
          <a:xfrm>
            <a:off x="2651760" y="6541770"/>
            <a:ext cx="244475" cy="244475"/>
          </a:xfrm>
          <a:prstGeom prst="ellipse">
            <a:avLst/>
          </a:prstGeom>
          <a:solidFill>
            <a:schemeClr val="accent1">
              <a:alpha val="65000"/>
            </a:schemeClr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8" name="Circle">
            <a:extLst>
              <a:ext uri="{FF2B5EF4-FFF2-40B4-BE49-F238E27FC236}">
                <a16:creationId xmlns:a16="http://schemas.microsoft.com/office/drawing/2014/main" id="{0795054C-1897-EE4F-A2DA-A9C986733DBB}"/>
              </a:ext>
            </a:extLst>
          </p:cNvPr>
          <p:cNvSpPr/>
          <p:nvPr/>
        </p:nvSpPr>
        <p:spPr>
          <a:xfrm>
            <a:off x="3035218" y="5019809"/>
            <a:ext cx="255468" cy="255468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9" name="Circle">
            <a:extLst>
              <a:ext uri="{FF2B5EF4-FFF2-40B4-BE49-F238E27FC236}">
                <a16:creationId xmlns:a16="http://schemas.microsoft.com/office/drawing/2014/main" id="{152561E1-5761-7E40-AC3A-CA264CE0CA96}"/>
              </a:ext>
            </a:extLst>
          </p:cNvPr>
          <p:cNvSpPr/>
          <p:nvPr/>
        </p:nvSpPr>
        <p:spPr>
          <a:xfrm>
            <a:off x="219704" y="1264899"/>
            <a:ext cx="255467" cy="25546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1" name="Circle">
            <a:extLst>
              <a:ext uri="{FF2B5EF4-FFF2-40B4-BE49-F238E27FC236}">
                <a16:creationId xmlns:a16="http://schemas.microsoft.com/office/drawing/2014/main" id="{ADC6C043-0C6B-644A-98E5-C30997612AE5}"/>
              </a:ext>
            </a:extLst>
          </p:cNvPr>
          <p:cNvSpPr/>
          <p:nvPr/>
        </p:nvSpPr>
        <p:spPr>
          <a:xfrm>
            <a:off x="5055870" y="4744085"/>
            <a:ext cx="215900" cy="2159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2" name="Circle">
            <a:extLst>
              <a:ext uri="{FF2B5EF4-FFF2-40B4-BE49-F238E27FC236}">
                <a16:creationId xmlns:a16="http://schemas.microsoft.com/office/drawing/2014/main" id="{E98E8418-2996-A34D-8E25-00877AD29271}"/>
              </a:ext>
            </a:extLst>
          </p:cNvPr>
          <p:cNvSpPr/>
          <p:nvPr/>
        </p:nvSpPr>
        <p:spPr>
          <a:xfrm>
            <a:off x="3962400" y="520065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3" name="Circle">
            <a:extLst>
              <a:ext uri="{FF2B5EF4-FFF2-40B4-BE49-F238E27FC236}">
                <a16:creationId xmlns:a16="http://schemas.microsoft.com/office/drawing/2014/main" id="{A234C9A2-F8A5-C345-9357-F9C7CC2BCB7F}"/>
              </a:ext>
            </a:extLst>
          </p:cNvPr>
          <p:cNvSpPr/>
          <p:nvPr/>
        </p:nvSpPr>
        <p:spPr>
          <a:xfrm>
            <a:off x="890270" y="5054600"/>
            <a:ext cx="244475" cy="24447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F861CD4-0A62-0740-B70C-7AF8E5D7F715}"/>
              </a:ext>
            </a:extLst>
          </p:cNvPr>
          <p:cNvSpPr txBox="1"/>
          <p:nvPr/>
        </p:nvSpPr>
        <p:spPr>
          <a:xfrm>
            <a:off x="3209496" y="3744893"/>
            <a:ext cx="6303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sq-AL" altLang="zh-TW" sz="2800" i="1" dirty="0">
                <a:solidFill>
                  <a:schemeClr val="bg1"/>
                </a:solidFill>
                <a:cs typeface="+mn-ea"/>
              </a:rPr>
              <a:t>Data-</a:t>
            </a:r>
            <a:r>
              <a:rPr lang="sq-AL" altLang="zh-TW" sz="2800" i="1" dirty="0" err="1">
                <a:solidFill>
                  <a:schemeClr val="bg1"/>
                </a:solidFill>
                <a:cs typeface="+mn-ea"/>
              </a:rPr>
              <a:t>Driven</a:t>
            </a:r>
            <a:r>
              <a:rPr lang="sq-AL" altLang="zh-TW" sz="2800" i="1" dirty="0">
                <a:solidFill>
                  <a:schemeClr val="bg1"/>
                </a:solidFill>
                <a:cs typeface="+mn-ea"/>
              </a:rPr>
              <a:t> </a:t>
            </a:r>
            <a:r>
              <a:rPr lang="sq-AL" altLang="zh-TW" sz="2800" i="1" dirty="0" err="1">
                <a:solidFill>
                  <a:schemeClr val="bg1"/>
                </a:solidFill>
                <a:cs typeface="+mn-ea"/>
              </a:rPr>
              <a:t>Documents</a:t>
            </a:r>
            <a:endParaRPr lang="sq-AL" altLang="zh-TW" sz="2800" i="1" dirty="0">
              <a:solidFill>
                <a:schemeClr val="bg1"/>
              </a:solidFill>
              <a:cs typeface="+mn-ea"/>
            </a:endParaRPr>
          </a:p>
          <a:p>
            <a:pPr algn="dist"/>
            <a:endParaRPr lang="zh-CN" altLang="en-US" sz="2800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68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4" grpId="0"/>
      <p:bldP spid="45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hlinkClick r:id="rId2"/>
            <a:extLst>
              <a:ext uri="{FF2B5EF4-FFF2-40B4-BE49-F238E27FC236}">
                <a16:creationId xmlns:a16="http://schemas.microsoft.com/office/drawing/2014/main" id="{CAA97800-856F-4014-8A65-7222978A933B}"/>
              </a:ext>
            </a:extLst>
          </p:cNvPr>
          <p:cNvSpPr txBox="1"/>
          <p:nvPr/>
        </p:nvSpPr>
        <p:spPr>
          <a:xfrm>
            <a:off x="4342660" y="896645"/>
            <a:ext cx="350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方便取得繪圖路徑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58E849-35C6-46B1-9609-4B43DF4E1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14" y="1547045"/>
            <a:ext cx="10466772" cy="49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4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4BEBE7-10CF-4CC5-9907-3382D7F1790E}"/>
              </a:ext>
            </a:extLst>
          </p:cNvPr>
          <p:cNvGrpSpPr/>
          <p:nvPr/>
        </p:nvGrpSpPr>
        <p:grpSpPr>
          <a:xfrm>
            <a:off x="0" y="-1996564"/>
            <a:ext cx="12192000" cy="10851128"/>
            <a:chOff x="0" y="-1996564"/>
            <a:chExt cx="12192000" cy="1085112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39DDA1A-0548-4E3A-B3CF-B413CDF91BFE}"/>
                </a:ext>
              </a:extLst>
            </p:cNvPr>
            <p:cNvGrpSpPr/>
            <p:nvPr/>
          </p:nvGrpSpPr>
          <p:grpSpPr>
            <a:xfrm>
              <a:off x="0" y="-1996564"/>
              <a:ext cx="12192000" cy="10851128"/>
              <a:chOff x="0" y="-1996564"/>
              <a:chExt cx="12192000" cy="1085112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0D96F46-141D-4B8F-9A18-0DA39EF5FFF9}"/>
                  </a:ext>
                </a:extLst>
              </p:cNvPr>
              <p:cNvGrpSpPr/>
              <p:nvPr/>
            </p:nvGrpSpPr>
            <p:grpSpPr>
              <a:xfrm>
                <a:off x="0" y="2919883"/>
                <a:ext cx="12192000" cy="1018234"/>
                <a:chOff x="0" y="2919883"/>
                <a:chExt cx="12192000" cy="1018234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CFF0C4-699D-4E29-ACBD-8312BF3A65B4}"/>
                    </a:ext>
                  </a:extLst>
                </p:cNvPr>
                <p:cNvSpPr/>
                <p:nvPr/>
              </p:nvSpPr>
              <p:spPr>
                <a:xfrm>
                  <a:off x="0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E4932B9-9C97-4403-89DC-8355B599F8E1}"/>
                    </a:ext>
                  </a:extLst>
                </p:cNvPr>
                <p:cNvSpPr/>
                <p:nvPr/>
              </p:nvSpPr>
              <p:spPr>
                <a:xfrm>
                  <a:off x="11960742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7D8A90B-4E36-489B-981D-2D208312502A}"/>
                  </a:ext>
                </a:extLst>
              </p:cNvPr>
              <p:cNvGrpSpPr/>
              <p:nvPr/>
            </p:nvGrpSpPr>
            <p:grpSpPr>
              <a:xfrm>
                <a:off x="670436" y="-1996564"/>
                <a:ext cx="10851128" cy="10851128"/>
                <a:chOff x="-1273175" y="73025"/>
                <a:chExt cx="6713220" cy="6713220"/>
              </a:xfrm>
            </p:grpSpPr>
            <p:sp>
              <p:nvSpPr>
                <p:cNvPr id="19" name="Circle">
                  <a:extLst>
                    <a:ext uri="{FF2B5EF4-FFF2-40B4-BE49-F238E27FC236}">
                      <a16:creationId xmlns:a16="http://schemas.microsoft.com/office/drawing/2014/main" id="{F5D7C268-79F8-435E-9DF1-502562DE5399}"/>
                    </a:ext>
                  </a:extLst>
                </p:cNvPr>
                <p:cNvSpPr/>
                <p:nvPr/>
              </p:nvSpPr>
              <p:spPr>
                <a:xfrm>
                  <a:off x="553085" y="1899285"/>
                  <a:ext cx="3060700" cy="306070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Circle">
                  <a:extLst>
                    <a:ext uri="{FF2B5EF4-FFF2-40B4-BE49-F238E27FC236}">
                      <a16:creationId xmlns:a16="http://schemas.microsoft.com/office/drawing/2014/main" id="{F82D25CE-1449-4152-84D0-FD6C916D29D3}"/>
                    </a:ext>
                  </a:extLst>
                </p:cNvPr>
                <p:cNvSpPr/>
                <p:nvPr/>
              </p:nvSpPr>
              <p:spPr>
                <a:xfrm>
                  <a:off x="-1273175" y="73025"/>
                  <a:ext cx="6713220" cy="671322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Circle">
                  <a:extLst>
                    <a:ext uri="{FF2B5EF4-FFF2-40B4-BE49-F238E27FC236}">
                      <a16:creationId xmlns:a16="http://schemas.microsoft.com/office/drawing/2014/main" id="{E2C030FD-0C98-4FE5-8758-8395A1B12D9B}"/>
                    </a:ext>
                  </a:extLst>
                </p:cNvPr>
                <p:cNvSpPr/>
                <p:nvPr/>
              </p:nvSpPr>
              <p:spPr>
                <a:xfrm>
                  <a:off x="-572135" y="774065"/>
                  <a:ext cx="5310505" cy="5310505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id="{4B002A12-7A3A-4F74-ABA7-4CCF66F2559B}"/>
                    </a:ext>
                  </a:extLst>
                </p:cNvPr>
                <p:cNvSpPr/>
                <p:nvPr/>
              </p:nvSpPr>
              <p:spPr>
                <a:xfrm>
                  <a:off x="40640" y="1386840"/>
                  <a:ext cx="4085590" cy="408559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0144A7F-F8D0-4C10-91F3-28C8D3AD44F0}"/>
                </a:ext>
              </a:extLst>
            </p:cNvPr>
            <p:cNvSpPr/>
            <p:nvPr/>
          </p:nvSpPr>
          <p:spPr>
            <a:xfrm>
              <a:off x="4224842" y="1557842"/>
              <a:ext cx="3741288" cy="3741288"/>
            </a:xfrm>
            <a:prstGeom prst="ellipse">
              <a:avLst/>
            </a:prstGeom>
            <a:solidFill>
              <a:schemeClr val="accent1">
                <a:alpha val="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B803641-40CA-4907-A505-07707275A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406" y="1262533"/>
            <a:ext cx="8372475" cy="16573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F5E9E67-D07E-4711-BC5F-ED512AA92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765" y="3786610"/>
            <a:ext cx="4467225" cy="15335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5D91E12-1C4C-4B09-81AD-4A444EE05C34}"/>
              </a:ext>
            </a:extLst>
          </p:cNvPr>
          <p:cNvSpPr txBox="1"/>
          <p:nvPr/>
        </p:nvSpPr>
        <p:spPr>
          <a:xfrm>
            <a:off x="1508885" y="3476949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Console</a:t>
            </a:r>
            <a:r>
              <a:rPr lang="zh-TW" altLang="en-US" dirty="0"/>
              <a:t>內</a:t>
            </a:r>
          </a:p>
        </p:txBody>
      </p:sp>
    </p:spTree>
    <p:extLst>
      <p:ext uri="{BB962C8B-B14F-4D97-AF65-F5344CB8AC3E}">
        <p14:creationId xmlns:p14="http://schemas.microsoft.com/office/powerpoint/2010/main" val="24627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4BEBE7-10CF-4CC5-9907-3382D7F1790E}"/>
              </a:ext>
            </a:extLst>
          </p:cNvPr>
          <p:cNvGrpSpPr/>
          <p:nvPr/>
        </p:nvGrpSpPr>
        <p:grpSpPr>
          <a:xfrm>
            <a:off x="177553" y="-1996564"/>
            <a:ext cx="12192000" cy="10851128"/>
            <a:chOff x="0" y="-1996564"/>
            <a:chExt cx="12192000" cy="1085112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39DDA1A-0548-4E3A-B3CF-B413CDF91BFE}"/>
                </a:ext>
              </a:extLst>
            </p:cNvPr>
            <p:cNvGrpSpPr/>
            <p:nvPr/>
          </p:nvGrpSpPr>
          <p:grpSpPr>
            <a:xfrm>
              <a:off x="0" y="-1996564"/>
              <a:ext cx="12192000" cy="10851128"/>
              <a:chOff x="0" y="-1996564"/>
              <a:chExt cx="12192000" cy="1085112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0D96F46-141D-4B8F-9A18-0DA39EF5FFF9}"/>
                  </a:ext>
                </a:extLst>
              </p:cNvPr>
              <p:cNvGrpSpPr/>
              <p:nvPr/>
            </p:nvGrpSpPr>
            <p:grpSpPr>
              <a:xfrm>
                <a:off x="0" y="2919883"/>
                <a:ext cx="12192000" cy="1018234"/>
                <a:chOff x="0" y="2919883"/>
                <a:chExt cx="12192000" cy="1018234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CFF0C4-699D-4E29-ACBD-8312BF3A65B4}"/>
                    </a:ext>
                  </a:extLst>
                </p:cNvPr>
                <p:cNvSpPr/>
                <p:nvPr/>
              </p:nvSpPr>
              <p:spPr>
                <a:xfrm>
                  <a:off x="0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E4932B9-9C97-4403-89DC-8355B599F8E1}"/>
                    </a:ext>
                  </a:extLst>
                </p:cNvPr>
                <p:cNvSpPr/>
                <p:nvPr/>
              </p:nvSpPr>
              <p:spPr>
                <a:xfrm>
                  <a:off x="11960742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7D8A90B-4E36-489B-981D-2D208312502A}"/>
                  </a:ext>
                </a:extLst>
              </p:cNvPr>
              <p:cNvGrpSpPr/>
              <p:nvPr/>
            </p:nvGrpSpPr>
            <p:grpSpPr>
              <a:xfrm>
                <a:off x="670436" y="-1996564"/>
                <a:ext cx="10851128" cy="10851128"/>
                <a:chOff x="-1273175" y="73025"/>
                <a:chExt cx="6713220" cy="6713220"/>
              </a:xfrm>
            </p:grpSpPr>
            <p:sp>
              <p:nvSpPr>
                <p:cNvPr id="19" name="Circle">
                  <a:extLst>
                    <a:ext uri="{FF2B5EF4-FFF2-40B4-BE49-F238E27FC236}">
                      <a16:creationId xmlns:a16="http://schemas.microsoft.com/office/drawing/2014/main" id="{F5D7C268-79F8-435E-9DF1-502562DE5399}"/>
                    </a:ext>
                  </a:extLst>
                </p:cNvPr>
                <p:cNvSpPr/>
                <p:nvPr/>
              </p:nvSpPr>
              <p:spPr>
                <a:xfrm>
                  <a:off x="553085" y="1899285"/>
                  <a:ext cx="3060700" cy="306070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Circle">
                  <a:extLst>
                    <a:ext uri="{FF2B5EF4-FFF2-40B4-BE49-F238E27FC236}">
                      <a16:creationId xmlns:a16="http://schemas.microsoft.com/office/drawing/2014/main" id="{F82D25CE-1449-4152-84D0-FD6C916D29D3}"/>
                    </a:ext>
                  </a:extLst>
                </p:cNvPr>
                <p:cNvSpPr/>
                <p:nvPr/>
              </p:nvSpPr>
              <p:spPr>
                <a:xfrm>
                  <a:off x="-1273175" y="73025"/>
                  <a:ext cx="6713220" cy="671322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Circle">
                  <a:extLst>
                    <a:ext uri="{FF2B5EF4-FFF2-40B4-BE49-F238E27FC236}">
                      <a16:creationId xmlns:a16="http://schemas.microsoft.com/office/drawing/2014/main" id="{E2C030FD-0C98-4FE5-8758-8395A1B12D9B}"/>
                    </a:ext>
                  </a:extLst>
                </p:cNvPr>
                <p:cNvSpPr/>
                <p:nvPr/>
              </p:nvSpPr>
              <p:spPr>
                <a:xfrm>
                  <a:off x="-572135" y="774065"/>
                  <a:ext cx="5310505" cy="5310505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id="{4B002A12-7A3A-4F74-ABA7-4CCF66F2559B}"/>
                    </a:ext>
                  </a:extLst>
                </p:cNvPr>
                <p:cNvSpPr/>
                <p:nvPr/>
              </p:nvSpPr>
              <p:spPr>
                <a:xfrm>
                  <a:off x="40640" y="1386840"/>
                  <a:ext cx="4085590" cy="408559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0144A7F-F8D0-4C10-91F3-28C8D3AD44F0}"/>
                </a:ext>
              </a:extLst>
            </p:cNvPr>
            <p:cNvSpPr/>
            <p:nvPr/>
          </p:nvSpPr>
          <p:spPr>
            <a:xfrm>
              <a:off x="4224842" y="1557842"/>
              <a:ext cx="3741288" cy="3741288"/>
            </a:xfrm>
            <a:prstGeom prst="ellipse">
              <a:avLst/>
            </a:prstGeom>
            <a:solidFill>
              <a:schemeClr val="accent1">
                <a:alpha val="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83290476-F45D-451B-A26E-8E53E52D4CE7}"/>
              </a:ext>
            </a:extLst>
          </p:cNvPr>
          <p:cNvSpPr/>
          <p:nvPr/>
        </p:nvSpPr>
        <p:spPr>
          <a:xfrm>
            <a:off x="2336173" y="5646386"/>
            <a:ext cx="70056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248F89C-ED01-4B3F-AF6E-50904E729D15}"/>
              </a:ext>
            </a:extLst>
          </p:cNvPr>
          <p:cNvSpPr txBox="1"/>
          <p:nvPr/>
        </p:nvSpPr>
        <p:spPr>
          <a:xfrm>
            <a:off x="6231330" y="5888680"/>
            <a:ext cx="30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800" dirty="0" err="1">
                <a:solidFill>
                  <a:schemeClr val="bg1"/>
                </a:solidFill>
                <a:cs typeface="+mn-ea"/>
                <a:sym typeface="+mn-lt"/>
              </a:rPr>
              <a:t>CrossBar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28956B6C-B59B-4C56-93CA-7EB9BC32F7BE}"/>
              </a:ext>
            </a:extLst>
          </p:cNvPr>
          <p:cNvSpPr txBox="1"/>
          <p:nvPr/>
        </p:nvSpPr>
        <p:spPr>
          <a:xfrm>
            <a:off x="2589654" y="5829897"/>
            <a:ext cx="304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資料綁定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hlinkClick r:id="rId3"/>
            <a:extLst>
              <a:ext uri="{FF2B5EF4-FFF2-40B4-BE49-F238E27FC236}">
                <a16:creationId xmlns:a16="http://schemas.microsoft.com/office/drawing/2014/main" id="{C386CAF6-FC86-4C6C-A9F6-B7B0113F1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609" y="1637701"/>
            <a:ext cx="6962775" cy="3209925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44264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4BEBE7-10CF-4CC5-9907-3382D7F1790E}"/>
              </a:ext>
            </a:extLst>
          </p:cNvPr>
          <p:cNvGrpSpPr/>
          <p:nvPr/>
        </p:nvGrpSpPr>
        <p:grpSpPr>
          <a:xfrm>
            <a:off x="0" y="-1996564"/>
            <a:ext cx="12192000" cy="10851128"/>
            <a:chOff x="0" y="-1996564"/>
            <a:chExt cx="12192000" cy="1085112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39DDA1A-0548-4E3A-B3CF-B413CDF91BFE}"/>
                </a:ext>
              </a:extLst>
            </p:cNvPr>
            <p:cNvGrpSpPr/>
            <p:nvPr/>
          </p:nvGrpSpPr>
          <p:grpSpPr>
            <a:xfrm>
              <a:off x="0" y="-1996564"/>
              <a:ext cx="12192000" cy="10851128"/>
              <a:chOff x="0" y="-1996564"/>
              <a:chExt cx="12192000" cy="1085112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0D96F46-141D-4B8F-9A18-0DA39EF5FFF9}"/>
                  </a:ext>
                </a:extLst>
              </p:cNvPr>
              <p:cNvGrpSpPr/>
              <p:nvPr/>
            </p:nvGrpSpPr>
            <p:grpSpPr>
              <a:xfrm>
                <a:off x="0" y="2919883"/>
                <a:ext cx="12192000" cy="1018234"/>
                <a:chOff x="0" y="2919883"/>
                <a:chExt cx="12192000" cy="1018234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CFF0C4-699D-4E29-ACBD-8312BF3A65B4}"/>
                    </a:ext>
                  </a:extLst>
                </p:cNvPr>
                <p:cNvSpPr/>
                <p:nvPr/>
              </p:nvSpPr>
              <p:spPr>
                <a:xfrm>
                  <a:off x="0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E4932B9-9C97-4403-89DC-8355B599F8E1}"/>
                    </a:ext>
                  </a:extLst>
                </p:cNvPr>
                <p:cNvSpPr/>
                <p:nvPr/>
              </p:nvSpPr>
              <p:spPr>
                <a:xfrm>
                  <a:off x="11960742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7D8A90B-4E36-489B-981D-2D208312502A}"/>
                  </a:ext>
                </a:extLst>
              </p:cNvPr>
              <p:cNvGrpSpPr/>
              <p:nvPr/>
            </p:nvGrpSpPr>
            <p:grpSpPr>
              <a:xfrm>
                <a:off x="670436" y="-1996564"/>
                <a:ext cx="10851128" cy="10851128"/>
                <a:chOff x="-1273175" y="73025"/>
                <a:chExt cx="6713220" cy="6713220"/>
              </a:xfrm>
            </p:grpSpPr>
            <p:sp>
              <p:nvSpPr>
                <p:cNvPr id="19" name="Circle">
                  <a:extLst>
                    <a:ext uri="{FF2B5EF4-FFF2-40B4-BE49-F238E27FC236}">
                      <a16:creationId xmlns:a16="http://schemas.microsoft.com/office/drawing/2014/main" id="{F5D7C268-79F8-435E-9DF1-502562DE5399}"/>
                    </a:ext>
                  </a:extLst>
                </p:cNvPr>
                <p:cNvSpPr/>
                <p:nvPr/>
              </p:nvSpPr>
              <p:spPr>
                <a:xfrm>
                  <a:off x="553085" y="1899285"/>
                  <a:ext cx="3060700" cy="306070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Circle">
                  <a:extLst>
                    <a:ext uri="{FF2B5EF4-FFF2-40B4-BE49-F238E27FC236}">
                      <a16:creationId xmlns:a16="http://schemas.microsoft.com/office/drawing/2014/main" id="{F82D25CE-1449-4152-84D0-FD6C916D29D3}"/>
                    </a:ext>
                  </a:extLst>
                </p:cNvPr>
                <p:cNvSpPr/>
                <p:nvPr/>
              </p:nvSpPr>
              <p:spPr>
                <a:xfrm>
                  <a:off x="-1273175" y="73025"/>
                  <a:ext cx="6713220" cy="671322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Circle">
                  <a:extLst>
                    <a:ext uri="{FF2B5EF4-FFF2-40B4-BE49-F238E27FC236}">
                      <a16:creationId xmlns:a16="http://schemas.microsoft.com/office/drawing/2014/main" id="{E2C030FD-0C98-4FE5-8758-8395A1B12D9B}"/>
                    </a:ext>
                  </a:extLst>
                </p:cNvPr>
                <p:cNvSpPr/>
                <p:nvPr/>
              </p:nvSpPr>
              <p:spPr>
                <a:xfrm>
                  <a:off x="-572135" y="774065"/>
                  <a:ext cx="5310505" cy="5310505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id="{4B002A12-7A3A-4F74-ABA7-4CCF66F2559B}"/>
                    </a:ext>
                  </a:extLst>
                </p:cNvPr>
                <p:cNvSpPr/>
                <p:nvPr/>
              </p:nvSpPr>
              <p:spPr>
                <a:xfrm>
                  <a:off x="40640" y="1386840"/>
                  <a:ext cx="4085590" cy="408559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0144A7F-F8D0-4C10-91F3-28C8D3AD44F0}"/>
                </a:ext>
              </a:extLst>
            </p:cNvPr>
            <p:cNvSpPr/>
            <p:nvPr/>
          </p:nvSpPr>
          <p:spPr>
            <a:xfrm>
              <a:off x="4224842" y="1557842"/>
              <a:ext cx="3741288" cy="3741288"/>
            </a:xfrm>
            <a:prstGeom prst="ellipse">
              <a:avLst/>
            </a:prstGeom>
            <a:solidFill>
              <a:schemeClr val="accent1">
                <a:alpha val="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3290476-F45D-451B-A26E-8E53E52D4CE7}"/>
              </a:ext>
            </a:extLst>
          </p:cNvPr>
          <p:cNvSpPr/>
          <p:nvPr/>
        </p:nvSpPr>
        <p:spPr>
          <a:xfrm>
            <a:off x="2330143" y="5003352"/>
            <a:ext cx="7004310" cy="899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D43A8A8-C1D1-4199-B69B-C5C54D6DF4E1}"/>
              </a:ext>
            </a:extLst>
          </p:cNvPr>
          <p:cNvSpPr txBox="1"/>
          <p:nvPr/>
        </p:nvSpPr>
        <p:spPr>
          <a:xfrm>
            <a:off x="2871582" y="5194206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圓形拖曳</a:t>
            </a:r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量力</a:t>
            </a:r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248F89C-ED01-4B3F-AF6E-50904E729D15}"/>
              </a:ext>
            </a:extLst>
          </p:cNvPr>
          <p:cNvSpPr txBox="1"/>
          <p:nvPr/>
        </p:nvSpPr>
        <p:spPr>
          <a:xfrm>
            <a:off x="5720280" y="5299130"/>
            <a:ext cx="30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800" dirty="0" err="1">
                <a:solidFill>
                  <a:schemeClr val="bg1"/>
                </a:solidFill>
                <a:cs typeface="+mn-ea"/>
                <a:sym typeface="+mn-lt"/>
              </a:rPr>
              <a:t>DragTest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3" name="圖片 32">
            <a:hlinkClick r:id="rId3"/>
            <a:extLst>
              <a:ext uri="{FF2B5EF4-FFF2-40B4-BE49-F238E27FC236}">
                <a16:creationId xmlns:a16="http://schemas.microsoft.com/office/drawing/2014/main" id="{31BD2DCF-20E7-42CC-9317-0FDE54C9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30" y="976311"/>
            <a:ext cx="5352402" cy="3750636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35" name="圖片 34">
            <a:hlinkClick r:id="rId5"/>
            <a:extLst>
              <a:ext uri="{FF2B5EF4-FFF2-40B4-BE49-F238E27FC236}">
                <a16:creationId xmlns:a16="http://schemas.microsoft.com/office/drawing/2014/main" id="{946721FA-9DC9-4356-885C-A55D477FF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6082" y="954342"/>
            <a:ext cx="4669614" cy="3772605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3276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4BEBE7-10CF-4CC5-9907-3382D7F1790E}"/>
              </a:ext>
            </a:extLst>
          </p:cNvPr>
          <p:cNvGrpSpPr/>
          <p:nvPr/>
        </p:nvGrpSpPr>
        <p:grpSpPr>
          <a:xfrm>
            <a:off x="0" y="-1996564"/>
            <a:ext cx="12192000" cy="10851128"/>
            <a:chOff x="0" y="-1996564"/>
            <a:chExt cx="12192000" cy="1085112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39DDA1A-0548-4E3A-B3CF-B413CDF91BFE}"/>
                </a:ext>
              </a:extLst>
            </p:cNvPr>
            <p:cNvGrpSpPr/>
            <p:nvPr/>
          </p:nvGrpSpPr>
          <p:grpSpPr>
            <a:xfrm>
              <a:off x="0" y="-1996564"/>
              <a:ext cx="12192000" cy="10851128"/>
              <a:chOff x="0" y="-1996564"/>
              <a:chExt cx="12192000" cy="1085112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0D96F46-141D-4B8F-9A18-0DA39EF5FFF9}"/>
                  </a:ext>
                </a:extLst>
              </p:cNvPr>
              <p:cNvGrpSpPr/>
              <p:nvPr/>
            </p:nvGrpSpPr>
            <p:grpSpPr>
              <a:xfrm>
                <a:off x="0" y="2919883"/>
                <a:ext cx="12192000" cy="1018234"/>
                <a:chOff x="0" y="2919883"/>
                <a:chExt cx="12192000" cy="1018234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CFF0C4-699D-4E29-ACBD-8312BF3A65B4}"/>
                    </a:ext>
                  </a:extLst>
                </p:cNvPr>
                <p:cNvSpPr/>
                <p:nvPr/>
              </p:nvSpPr>
              <p:spPr>
                <a:xfrm>
                  <a:off x="0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E4932B9-9C97-4403-89DC-8355B599F8E1}"/>
                    </a:ext>
                  </a:extLst>
                </p:cNvPr>
                <p:cNvSpPr/>
                <p:nvPr/>
              </p:nvSpPr>
              <p:spPr>
                <a:xfrm>
                  <a:off x="11960742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7D8A90B-4E36-489B-981D-2D208312502A}"/>
                  </a:ext>
                </a:extLst>
              </p:cNvPr>
              <p:cNvGrpSpPr/>
              <p:nvPr/>
            </p:nvGrpSpPr>
            <p:grpSpPr>
              <a:xfrm>
                <a:off x="670436" y="-1996564"/>
                <a:ext cx="10851128" cy="10851128"/>
                <a:chOff x="-1273175" y="73025"/>
                <a:chExt cx="6713220" cy="6713220"/>
              </a:xfrm>
            </p:grpSpPr>
            <p:sp>
              <p:nvSpPr>
                <p:cNvPr id="19" name="Circle">
                  <a:extLst>
                    <a:ext uri="{FF2B5EF4-FFF2-40B4-BE49-F238E27FC236}">
                      <a16:creationId xmlns:a16="http://schemas.microsoft.com/office/drawing/2014/main" id="{F5D7C268-79F8-435E-9DF1-502562DE5399}"/>
                    </a:ext>
                  </a:extLst>
                </p:cNvPr>
                <p:cNvSpPr/>
                <p:nvPr/>
              </p:nvSpPr>
              <p:spPr>
                <a:xfrm>
                  <a:off x="553085" y="1899285"/>
                  <a:ext cx="3060700" cy="306070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Circle">
                  <a:extLst>
                    <a:ext uri="{FF2B5EF4-FFF2-40B4-BE49-F238E27FC236}">
                      <a16:creationId xmlns:a16="http://schemas.microsoft.com/office/drawing/2014/main" id="{F82D25CE-1449-4152-84D0-FD6C916D29D3}"/>
                    </a:ext>
                  </a:extLst>
                </p:cNvPr>
                <p:cNvSpPr/>
                <p:nvPr/>
              </p:nvSpPr>
              <p:spPr>
                <a:xfrm>
                  <a:off x="-1273175" y="73025"/>
                  <a:ext cx="6713220" cy="671322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Circle">
                  <a:extLst>
                    <a:ext uri="{FF2B5EF4-FFF2-40B4-BE49-F238E27FC236}">
                      <a16:creationId xmlns:a16="http://schemas.microsoft.com/office/drawing/2014/main" id="{E2C030FD-0C98-4FE5-8758-8395A1B12D9B}"/>
                    </a:ext>
                  </a:extLst>
                </p:cNvPr>
                <p:cNvSpPr/>
                <p:nvPr/>
              </p:nvSpPr>
              <p:spPr>
                <a:xfrm>
                  <a:off x="-572135" y="774065"/>
                  <a:ext cx="5310505" cy="5310505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id="{4B002A12-7A3A-4F74-ABA7-4CCF66F2559B}"/>
                    </a:ext>
                  </a:extLst>
                </p:cNvPr>
                <p:cNvSpPr/>
                <p:nvPr/>
              </p:nvSpPr>
              <p:spPr>
                <a:xfrm>
                  <a:off x="40640" y="1386840"/>
                  <a:ext cx="4085590" cy="408559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0144A7F-F8D0-4C10-91F3-28C8D3AD44F0}"/>
                </a:ext>
              </a:extLst>
            </p:cNvPr>
            <p:cNvSpPr/>
            <p:nvPr/>
          </p:nvSpPr>
          <p:spPr>
            <a:xfrm>
              <a:off x="4224842" y="1557842"/>
              <a:ext cx="3741288" cy="3741288"/>
            </a:xfrm>
            <a:prstGeom prst="ellipse">
              <a:avLst/>
            </a:prstGeom>
            <a:solidFill>
              <a:schemeClr val="accent1">
                <a:alpha val="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83290476-F45D-451B-A26E-8E53E52D4CE7}"/>
              </a:ext>
            </a:extLst>
          </p:cNvPr>
          <p:cNvSpPr/>
          <p:nvPr/>
        </p:nvSpPr>
        <p:spPr>
          <a:xfrm>
            <a:off x="2330143" y="5003352"/>
            <a:ext cx="7004310" cy="899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D43A8A8-C1D1-4199-B69B-C5C54D6DF4E1}"/>
              </a:ext>
            </a:extLst>
          </p:cNvPr>
          <p:cNvSpPr txBox="1"/>
          <p:nvPr/>
        </p:nvSpPr>
        <p:spPr>
          <a:xfrm>
            <a:off x="3235390" y="51900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選取變色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248F89C-ED01-4B3F-AF6E-50904E729D15}"/>
              </a:ext>
            </a:extLst>
          </p:cNvPr>
          <p:cNvSpPr txBox="1"/>
          <p:nvPr/>
        </p:nvSpPr>
        <p:spPr>
          <a:xfrm>
            <a:off x="5760184" y="5312219"/>
            <a:ext cx="30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800" dirty="0" err="1">
                <a:solidFill>
                  <a:schemeClr val="bg1"/>
                </a:solidFill>
                <a:cs typeface="+mn-ea"/>
                <a:sym typeface="+mn-lt"/>
              </a:rPr>
              <a:t>BrushTest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圖片 2">
            <a:hlinkClick r:id="rId3"/>
            <a:extLst>
              <a:ext uri="{FF2B5EF4-FFF2-40B4-BE49-F238E27FC236}">
                <a16:creationId xmlns:a16="http://schemas.microsoft.com/office/drawing/2014/main" id="{47A01C2B-FD65-4F6D-9768-97B7D83DF4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00" t="13771"/>
          <a:stretch/>
        </p:blipFill>
        <p:spPr>
          <a:xfrm>
            <a:off x="3384730" y="729535"/>
            <a:ext cx="4835992" cy="4128789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68951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4BEBE7-10CF-4CC5-9907-3382D7F1790E}"/>
              </a:ext>
            </a:extLst>
          </p:cNvPr>
          <p:cNvGrpSpPr/>
          <p:nvPr/>
        </p:nvGrpSpPr>
        <p:grpSpPr>
          <a:xfrm>
            <a:off x="0" y="-1996564"/>
            <a:ext cx="12192000" cy="10851128"/>
            <a:chOff x="0" y="-1996564"/>
            <a:chExt cx="12192000" cy="1085112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39DDA1A-0548-4E3A-B3CF-B413CDF91BFE}"/>
                </a:ext>
              </a:extLst>
            </p:cNvPr>
            <p:cNvGrpSpPr/>
            <p:nvPr/>
          </p:nvGrpSpPr>
          <p:grpSpPr>
            <a:xfrm>
              <a:off x="0" y="-1996564"/>
              <a:ext cx="12192000" cy="10851128"/>
              <a:chOff x="0" y="-1996564"/>
              <a:chExt cx="12192000" cy="1085112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0D96F46-141D-4B8F-9A18-0DA39EF5FFF9}"/>
                  </a:ext>
                </a:extLst>
              </p:cNvPr>
              <p:cNvGrpSpPr/>
              <p:nvPr/>
            </p:nvGrpSpPr>
            <p:grpSpPr>
              <a:xfrm>
                <a:off x="0" y="2919883"/>
                <a:ext cx="12192000" cy="1018234"/>
                <a:chOff x="0" y="2919883"/>
                <a:chExt cx="12192000" cy="1018234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CFF0C4-699D-4E29-ACBD-8312BF3A65B4}"/>
                    </a:ext>
                  </a:extLst>
                </p:cNvPr>
                <p:cNvSpPr/>
                <p:nvPr/>
              </p:nvSpPr>
              <p:spPr>
                <a:xfrm>
                  <a:off x="0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E4932B9-9C97-4403-89DC-8355B599F8E1}"/>
                    </a:ext>
                  </a:extLst>
                </p:cNvPr>
                <p:cNvSpPr/>
                <p:nvPr/>
              </p:nvSpPr>
              <p:spPr>
                <a:xfrm>
                  <a:off x="11960742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7D8A90B-4E36-489B-981D-2D208312502A}"/>
                  </a:ext>
                </a:extLst>
              </p:cNvPr>
              <p:cNvGrpSpPr/>
              <p:nvPr/>
            </p:nvGrpSpPr>
            <p:grpSpPr>
              <a:xfrm>
                <a:off x="670436" y="-1996564"/>
                <a:ext cx="10851128" cy="10851128"/>
                <a:chOff x="-1273175" y="73025"/>
                <a:chExt cx="6713220" cy="6713220"/>
              </a:xfrm>
            </p:grpSpPr>
            <p:sp>
              <p:nvSpPr>
                <p:cNvPr id="19" name="Circle">
                  <a:extLst>
                    <a:ext uri="{FF2B5EF4-FFF2-40B4-BE49-F238E27FC236}">
                      <a16:creationId xmlns:a16="http://schemas.microsoft.com/office/drawing/2014/main" id="{F5D7C268-79F8-435E-9DF1-502562DE5399}"/>
                    </a:ext>
                  </a:extLst>
                </p:cNvPr>
                <p:cNvSpPr/>
                <p:nvPr/>
              </p:nvSpPr>
              <p:spPr>
                <a:xfrm>
                  <a:off x="553085" y="1899285"/>
                  <a:ext cx="3060700" cy="306070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Circle">
                  <a:extLst>
                    <a:ext uri="{FF2B5EF4-FFF2-40B4-BE49-F238E27FC236}">
                      <a16:creationId xmlns:a16="http://schemas.microsoft.com/office/drawing/2014/main" id="{F82D25CE-1449-4152-84D0-FD6C916D29D3}"/>
                    </a:ext>
                  </a:extLst>
                </p:cNvPr>
                <p:cNvSpPr/>
                <p:nvPr/>
              </p:nvSpPr>
              <p:spPr>
                <a:xfrm>
                  <a:off x="-1273175" y="73025"/>
                  <a:ext cx="6713220" cy="671322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Circle">
                  <a:extLst>
                    <a:ext uri="{FF2B5EF4-FFF2-40B4-BE49-F238E27FC236}">
                      <a16:creationId xmlns:a16="http://schemas.microsoft.com/office/drawing/2014/main" id="{E2C030FD-0C98-4FE5-8758-8395A1B12D9B}"/>
                    </a:ext>
                  </a:extLst>
                </p:cNvPr>
                <p:cNvSpPr/>
                <p:nvPr/>
              </p:nvSpPr>
              <p:spPr>
                <a:xfrm>
                  <a:off x="-572135" y="774065"/>
                  <a:ext cx="5310505" cy="5310505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id="{4B002A12-7A3A-4F74-ABA7-4CCF66F2559B}"/>
                    </a:ext>
                  </a:extLst>
                </p:cNvPr>
                <p:cNvSpPr/>
                <p:nvPr/>
              </p:nvSpPr>
              <p:spPr>
                <a:xfrm>
                  <a:off x="40640" y="1386840"/>
                  <a:ext cx="4085590" cy="408559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0144A7F-F8D0-4C10-91F3-28C8D3AD44F0}"/>
                </a:ext>
              </a:extLst>
            </p:cNvPr>
            <p:cNvSpPr/>
            <p:nvPr/>
          </p:nvSpPr>
          <p:spPr>
            <a:xfrm>
              <a:off x="4224842" y="1557842"/>
              <a:ext cx="3741288" cy="3741288"/>
            </a:xfrm>
            <a:prstGeom prst="ellipse">
              <a:avLst/>
            </a:prstGeom>
            <a:solidFill>
              <a:schemeClr val="accent1">
                <a:alpha val="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83290476-F45D-451B-A26E-8E53E52D4CE7}"/>
              </a:ext>
            </a:extLst>
          </p:cNvPr>
          <p:cNvSpPr/>
          <p:nvPr/>
        </p:nvSpPr>
        <p:spPr>
          <a:xfrm>
            <a:off x="2330143" y="5498923"/>
            <a:ext cx="7004310" cy="899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D43A8A8-C1D1-4199-B69B-C5C54D6DF4E1}"/>
              </a:ext>
            </a:extLst>
          </p:cNvPr>
          <p:cNvSpPr txBox="1"/>
          <p:nvPr/>
        </p:nvSpPr>
        <p:spPr>
          <a:xfrm>
            <a:off x="3235390" y="56856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滑動效果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248F89C-ED01-4B3F-AF6E-50904E729D15}"/>
              </a:ext>
            </a:extLst>
          </p:cNvPr>
          <p:cNvSpPr txBox="1"/>
          <p:nvPr/>
        </p:nvSpPr>
        <p:spPr>
          <a:xfrm>
            <a:off x="5812112" y="5781083"/>
            <a:ext cx="30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800" dirty="0" err="1">
                <a:solidFill>
                  <a:schemeClr val="bg1"/>
                </a:solidFill>
                <a:cs typeface="+mn-ea"/>
                <a:sym typeface="+mn-lt"/>
              </a:rPr>
              <a:t>circletest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hlinkClick r:id="rId3"/>
            <a:extLst>
              <a:ext uri="{FF2B5EF4-FFF2-40B4-BE49-F238E27FC236}">
                <a16:creationId xmlns:a16="http://schemas.microsoft.com/office/drawing/2014/main" id="{A2E1AC6C-5573-40E1-A018-DB6EF3D9A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503" y="423667"/>
            <a:ext cx="6830950" cy="474252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93018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4BEBE7-10CF-4CC5-9907-3382D7F1790E}"/>
              </a:ext>
            </a:extLst>
          </p:cNvPr>
          <p:cNvGrpSpPr/>
          <p:nvPr/>
        </p:nvGrpSpPr>
        <p:grpSpPr>
          <a:xfrm>
            <a:off x="0" y="-1996564"/>
            <a:ext cx="12192000" cy="10851128"/>
            <a:chOff x="0" y="-1996564"/>
            <a:chExt cx="12192000" cy="1085112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39DDA1A-0548-4E3A-B3CF-B413CDF91BFE}"/>
                </a:ext>
              </a:extLst>
            </p:cNvPr>
            <p:cNvGrpSpPr/>
            <p:nvPr/>
          </p:nvGrpSpPr>
          <p:grpSpPr>
            <a:xfrm>
              <a:off x="0" y="-1996564"/>
              <a:ext cx="12192000" cy="10851128"/>
              <a:chOff x="0" y="-1996564"/>
              <a:chExt cx="12192000" cy="1085112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0D96F46-141D-4B8F-9A18-0DA39EF5FFF9}"/>
                  </a:ext>
                </a:extLst>
              </p:cNvPr>
              <p:cNvGrpSpPr/>
              <p:nvPr/>
            </p:nvGrpSpPr>
            <p:grpSpPr>
              <a:xfrm>
                <a:off x="0" y="2919883"/>
                <a:ext cx="12192000" cy="1018234"/>
                <a:chOff x="0" y="2919883"/>
                <a:chExt cx="12192000" cy="1018234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CFF0C4-699D-4E29-ACBD-8312BF3A65B4}"/>
                    </a:ext>
                  </a:extLst>
                </p:cNvPr>
                <p:cNvSpPr/>
                <p:nvPr/>
              </p:nvSpPr>
              <p:spPr>
                <a:xfrm>
                  <a:off x="0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E4932B9-9C97-4403-89DC-8355B599F8E1}"/>
                    </a:ext>
                  </a:extLst>
                </p:cNvPr>
                <p:cNvSpPr/>
                <p:nvPr/>
              </p:nvSpPr>
              <p:spPr>
                <a:xfrm>
                  <a:off x="11960742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7D8A90B-4E36-489B-981D-2D208312502A}"/>
                  </a:ext>
                </a:extLst>
              </p:cNvPr>
              <p:cNvGrpSpPr/>
              <p:nvPr/>
            </p:nvGrpSpPr>
            <p:grpSpPr>
              <a:xfrm>
                <a:off x="670436" y="-1996564"/>
                <a:ext cx="10851128" cy="10851128"/>
                <a:chOff x="-1273175" y="73025"/>
                <a:chExt cx="6713220" cy="6713220"/>
              </a:xfrm>
            </p:grpSpPr>
            <p:sp>
              <p:nvSpPr>
                <p:cNvPr id="19" name="Circle">
                  <a:extLst>
                    <a:ext uri="{FF2B5EF4-FFF2-40B4-BE49-F238E27FC236}">
                      <a16:creationId xmlns:a16="http://schemas.microsoft.com/office/drawing/2014/main" id="{F5D7C268-79F8-435E-9DF1-502562DE5399}"/>
                    </a:ext>
                  </a:extLst>
                </p:cNvPr>
                <p:cNvSpPr/>
                <p:nvPr/>
              </p:nvSpPr>
              <p:spPr>
                <a:xfrm>
                  <a:off x="553085" y="1899285"/>
                  <a:ext cx="3060700" cy="306070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Circle">
                  <a:extLst>
                    <a:ext uri="{FF2B5EF4-FFF2-40B4-BE49-F238E27FC236}">
                      <a16:creationId xmlns:a16="http://schemas.microsoft.com/office/drawing/2014/main" id="{F82D25CE-1449-4152-84D0-FD6C916D29D3}"/>
                    </a:ext>
                  </a:extLst>
                </p:cNvPr>
                <p:cNvSpPr/>
                <p:nvPr/>
              </p:nvSpPr>
              <p:spPr>
                <a:xfrm>
                  <a:off x="-1273175" y="73025"/>
                  <a:ext cx="6713220" cy="671322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Circle">
                  <a:extLst>
                    <a:ext uri="{FF2B5EF4-FFF2-40B4-BE49-F238E27FC236}">
                      <a16:creationId xmlns:a16="http://schemas.microsoft.com/office/drawing/2014/main" id="{E2C030FD-0C98-4FE5-8758-8395A1B12D9B}"/>
                    </a:ext>
                  </a:extLst>
                </p:cNvPr>
                <p:cNvSpPr/>
                <p:nvPr/>
              </p:nvSpPr>
              <p:spPr>
                <a:xfrm>
                  <a:off x="-572135" y="774065"/>
                  <a:ext cx="5310505" cy="5310505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id="{4B002A12-7A3A-4F74-ABA7-4CCF66F2559B}"/>
                    </a:ext>
                  </a:extLst>
                </p:cNvPr>
                <p:cNvSpPr/>
                <p:nvPr/>
              </p:nvSpPr>
              <p:spPr>
                <a:xfrm>
                  <a:off x="40640" y="1386840"/>
                  <a:ext cx="4085590" cy="408559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0144A7F-F8D0-4C10-91F3-28C8D3AD44F0}"/>
                </a:ext>
              </a:extLst>
            </p:cNvPr>
            <p:cNvSpPr/>
            <p:nvPr/>
          </p:nvSpPr>
          <p:spPr>
            <a:xfrm>
              <a:off x="4224842" y="1557842"/>
              <a:ext cx="3741288" cy="3741288"/>
            </a:xfrm>
            <a:prstGeom prst="ellipse">
              <a:avLst/>
            </a:prstGeom>
            <a:solidFill>
              <a:schemeClr val="accent1">
                <a:alpha val="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83290476-F45D-451B-A26E-8E53E52D4CE7}"/>
              </a:ext>
            </a:extLst>
          </p:cNvPr>
          <p:cNvSpPr/>
          <p:nvPr/>
        </p:nvSpPr>
        <p:spPr>
          <a:xfrm>
            <a:off x="2330143" y="5498923"/>
            <a:ext cx="7004310" cy="899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D43A8A8-C1D1-4199-B69B-C5C54D6DF4E1}"/>
              </a:ext>
            </a:extLst>
          </p:cNvPr>
          <p:cNvSpPr txBox="1"/>
          <p:nvPr/>
        </p:nvSpPr>
        <p:spPr>
          <a:xfrm>
            <a:off x="3235390" y="56856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觸碰效果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248F89C-ED01-4B3F-AF6E-50904E729D15}"/>
              </a:ext>
            </a:extLst>
          </p:cNvPr>
          <p:cNvSpPr txBox="1"/>
          <p:nvPr/>
        </p:nvSpPr>
        <p:spPr>
          <a:xfrm>
            <a:off x="5812112" y="5781083"/>
            <a:ext cx="30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800" dirty="0" err="1">
                <a:solidFill>
                  <a:schemeClr val="bg1"/>
                </a:solidFill>
                <a:cs typeface="+mn-ea"/>
                <a:sym typeface="+mn-lt"/>
              </a:rPr>
              <a:t>ClickTest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EE4926-C62F-4418-972C-257323474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569" y="249161"/>
            <a:ext cx="6661085" cy="5108682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45741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4BEBE7-10CF-4CC5-9907-3382D7F1790E}"/>
              </a:ext>
            </a:extLst>
          </p:cNvPr>
          <p:cNvGrpSpPr/>
          <p:nvPr/>
        </p:nvGrpSpPr>
        <p:grpSpPr>
          <a:xfrm>
            <a:off x="0" y="-1996564"/>
            <a:ext cx="12192000" cy="10851128"/>
            <a:chOff x="0" y="-1996564"/>
            <a:chExt cx="12192000" cy="1085112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39DDA1A-0548-4E3A-B3CF-B413CDF91BFE}"/>
                </a:ext>
              </a:extLst>
            </p:cNvPr>
            <p:cNvGrpSpPr/>
            <p:nvPr/>
          </p:nvGrpSpPr>
          <p:grpSpPr>
            <a:xfrm>
              <a:off x="0" y="-1996564"/>
              <a:ext cx="12192000" cy="10851128"/>
              <a:chOff x="0" y="-1996564"/>
              <a:chExt cx="12192000" cy="1085112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0D96F46-141D-4B8F-9A18-0DA39EF5FFF9}"/>
                  </a:ext>
                </a:extLst>
              </p:cNvPr>
              <p:cNvGrpSpPr/>
              <p:nvPr/>
            </p:nvGrpSpPr>
            <p:grpSpPr>
              <a:xfrm>
                <a:off x="0" y="2919883"/>
                <a:ext cx="12192000" cy="1018234"/>
                <a:chOff x="0" y="2919883"/>
                <a:chExt cx="12192000" cy="1018234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CFF0C4-699D-4E29-ACBD-8312BF3A65B4}"/>
                    </a:ext>
                  </a:extLst>
                </p:cNvPr>
                <p:cNvSpPr/>
                <p:nvPr/>
              </p:nvSpPr>
              <p:spPr>
                <a:xfrm>
                  <a:off x="0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E4932B9-9C97-4403-89DC-8355B599F8E1}"/>
                    </a:ext>
                  </a:extLst>
                </p:cNvPr>
                <p:cNvSpPr/>
                <p:nvPr/>
              </p:nvSpPr>
              <p:spPr>
                <a:xfrm>
                  <a:off x="11960742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7D8A90B-4E36-489B-981D-2D208312502A}"/>
                  </a:ext>
                </a:extLst>
              </p:cNvPr>
              <p:cNvGrpSpPr/>
              <p:nvPr/>
            </p:nvGrpSpPr>
            <p:grpSpPr>
              <a:xfrm>
                <a:off x="670436" y="-1996564"/>
                <a:ext cx="10851128" cy="10851128"/>
                <a:chOff x="-1273175" y="73025"/>
                <a:chExt cx="6713220" cy="6713220"/>
              </a:xfrm>
            </p:grpSpPr>
            <p:sp>
              <p:nvSpPr>
                <p:cNvPr id="19" name="Circle">
                  <a:extLst>
                    <a:ext uri="{FF2B5EF4-FFF2-40B4-BE49-F238E27FC236}">
                      <a16:creationId xmlns:a16="http://schemas.microsoft.com/office/drawing/2014/main" id="{F5D7C268-79F8-435E-9DF1-502562DE5399}"/>
                    </a:ext>
                  </a:extLst>
                </p:cNvPr>
                <p:cNvSpPr/>
                <p:nvPr/>
              </p:nvSpPr>
              <p:spPr>
                <a:xfrm>
                  <a:off x="553085" y="1899285"/>
                  <a:ext cx="3060700" cy="306070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Circle">
                  <a:extLst>
                    <a:ext uri="{FF2B5EF4-FFF2-40B4-BE49-F238E27FC236}">
                      <a16:creationId xmlns:a16="http://schemas.microsoft.com/office/drawing/2014/main" id="{F82D25CE-1449-4152-84D0-FD6C916D29D3}"/>
                    </a:ext>
                  </a:extLst>
                </p:cNvPr>
                <p:cNvSpPr/>
                <p:nvPr/>
              </p:nvSpPr>
              <p:spPr>
                <a:xfrm>
                  <a:off x="-1273175" y="73025"/>
                  <a:ext cx="6713220" cy="671322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Circle">
                  <a:extLst>
                    <a:ext uri="{FF2B5EF4-FFF2-40B4-BE49-F238E27FC236}">
                      <a16:creationId xmlns:a16="http://schemas.microsoft.com/office/drawing/2014/main" id="{E2C030FD-0C98-4FE5-8758-8395A1B12D9B}"/>
                    </a:ext>
                  </a:extLst>
                </p:cNvPr>
                <p:cNvSpPr/>
                <p:nvPr/>
              </p:nvSpPr>
              <p:spPr>
                <a:xfrm>
                  <a:off x="-572135" y="774065"/>
                  <a:ext cx="5310505" cy="5310505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id="{4B002A12-7A3A-4F74-ABA7-4CCF66F2559B}"/>
                    </a:ext>
                  </a:extLst>
                </p:cNvPr>
                <p:cNvSpPr/>
                <p:nvPr/>
              </p:nvSpPr>
              <p:spPr>
                <a:xfrm>
                  <a:off x="40640" y="1386840"/>
                  <a:ext cx="4085590" cy="408559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0144A7F-F8D0-4C10-91F3-28C8D3AD44F0}"/>
                </a:ext>
              </a:extLst>
            </p:cNvPr>
            <p:cNvSpPr/>
            <p:nvPr/>
          </p:nvSpPr>
          <p:spPr>
            <a:xfrm>
              <a:off x="4224842" y="1557842"/>
              <a:ext cx="3741288" cy="3741288"/>
            </a:xfrm>
            <a:prstGeom prst="ellipse">
              <a:avLst/>
            </a:prstGeom>
            <a:solidFill>
              <a:schemeClr val="accent1">
                <a:alpha val="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83290476-F45D-451B-A26E-8E53E52D4CE7}"/>
              </a:ext>
            </a:extLst>
          </p:cNvPr>
          <p:cNvSpPr/>
          <p:nvPr/>
        </p:nvSpPr>
        <p:spPr>
          <a:xfrm>
            <a:off x="2330143" y="5498923"/>
            <a:ext cx="7004310" cy="899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D43A8A8-C1D1-4199-B69B-C5C54D6DF4E1}"/>
              </a:ext>
            </a:extLst>
          </p:cNvPr>
          <p:cNvSpPr txBox="1"/>
          <p:nvPr/>
        </p:nvSpPr>
        <p:spPr>
          <a:xfrm>
            <a:off x="3235390" y="568563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量力拖曳互動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248F89C-ED01-4B3F-AF6E-50904E729D15}"/>
              </a:ext>
            </a:extLst>
          </p:cNvPr>
          <p:cNvSpPr txBox="1"/>
          <p:nvPr/>
        </p:nvSpPr>
        <p:spPr>
          <a:xfrm>
            <a:off x="5812112" y="5781083"/>
            <a:ext cx="30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800" dirty="0" err="1">
                <a:solidFill>
                  <a:schemeClr val="bg1"/>
                </a:solidFill>
                <a:cs typeface="+mn-ea"/>
                <a:sym typeface="+mn-lt"/>
              </a:rPr>
              <a:t>ForceDragLinkTest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hlinkClick r:id="rId3"/>
            <a:extLst>
              <a:ext uri="{FF2B5EF4-FFF2-40B4-BE49-F238E27FC236}">
                <a16:creationId xmlns:a16="http://schemas.microsoft.com/office/drawing/2014/main" id="{B9A13406-2DFB-400C-A91F-66735CB48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223" y="1565158"/>
            <a:ext cx="6276975" cy="3438525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27436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4BEBE7-10CF-4CC5-9907-3382D7F1790E}"/>
              </a:ext>
            </a:extLst>
          </p:cNvPr>
          <p:cNvGrpSpPr/>
          <p:nvPr/>
        </p:nvGrpSpPr>
        <p:grpSpPr>
          <a:xfrm>
            <a:off x="0" y="-1996564"/>
            <a:ext cx="12192000" cy="10851128"/>
            <a:chOff x="0" y="-1996564"/>
            <a:chExt cx="12192000" cy="1085112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39DDA1A-0548-4E3A-B3CF-B413CDF91BFE}"/>
                </a:ext>
              </a:extLst>
            </p:cNvPr>
            <p:cNvGrpSpPr/>
            <p:nvPr/>
          </p:nvGrpSpPr>
          <p:grpSpPr>
            <a:xfrm>
              <a:off x="0" y="-1996564"/>
              <a:ext cx="12192000" cy="10851128"/>
              <a:chOff x="0" y="-1996564"/>
              <a:chExt cx="12192000" cy="1085112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0D96F46-141D-4B8F-9A18-0DA39EF5FFF9}"/>
                  </a:ext>
                </a:extLst>
              </p:cNvPr>
              <p:cNvGrpSpPr/>
              <p:nvPr/>
            </p:nvGrpSpPr>
            <p:grpSpPr>
              <a:xfrm>
                <a:off x="0" y="2919883"/>
                <a:ext cx="12192000" cy="1018234"/>
                <a:chOff x="0" y="2919883"/>
                <a:chExt cx="12192000" cy="1018234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CFF0C4-699D-4E29-ACBD-8312BF3A65B4}"/>
                    </a:ext>
                  </a:extLst>
                </p:cNvPr>
                <p:cNvSpPr/>
                <p:nvPr/>
              </p:nvSpPr>
              <p:spPr>
                <a:xfrm>
                  <a:off x="0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E4932B9-9C97-4403-89DC-8355B599F8E1}"/>
                    </a:ext>
                  </a:extLst>
                </p:cNvPr>
                <p:cNvSpPr/>
                <p:nvPr/>
              </p:nvSpPr>
              <p:spPr>
                <a:xfrm>
                  <a:off x="11960742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7D8A90B-4E36-489B-981D-2D208312502A}"/>
                  </a:ext>
                </a:extLst>
              </p:cNvPr>
              <p:cNvGrpSpPr/>
              <p:nvPr/>
            </p:nvGrpSpPr>
            <p:grpSpPr>
              <a:xfrm>
                <a:off x="670436" y="-1996564"/>
                <a:ext cx="10851128" cy="10851128"/>
                <a:chOff x="-1273175" y="73025"/>
                <a:chExt cx="6713220" cy="6713220"/>
              </a:xfrm>
            </p:grpSpPr>
            <p:sp>
              <p:nvSpPr>
                <p:cNvPr id="19" name="Circle">
                  <a:extLst>
                    <a:ext uri="{FF2B5EF4-FFF2-40B4-BE49-F238E27FC236}">
                      <a16:creationId xmlns:a16="http://schemas.microsoft.com/office/drawing/2014/main" id="{F5D7C268-79F8-435E-9DF1-502562DE5399}"/>
                    </a:ext>
                  </a:extLst>
                </p:cNvPr>
                <p:cNvSpPr/>
                <p:nvPr/>
              </p:nvSpPr>
              <p:spPr>
                <a:xfrm>
                  <a:off x="553085" y="1899285"/>
                  <a:ext cx="3060700" cy="306070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Circle">
                  <a:extLst>
                    <a:ext uri="{FF2B5EF4-FFF2-40B4-BE49-F238E27FC236}">
                      <a16:creationId xmlns:a16="http://schemas.microsoft.com/office/drawing/2014/main" id="{F82D25CE-1449-4152-84D0-FD6C916D29D3}"/>
                    </a:ext>
                  </a:extLst>
                </p:cNvPr>
                <p:cNvSpPr/>
                <p:nvPr/>
              </p:nvSpPr>
              <p:spPr>
                <a:xfrm>
                  <a:off x="-1273175" y="73025"/>
                  <a:ext cx="6713220" cy="671322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Circle">
                  <a:extLst>
                    <a:ext uri="{FF2B5EF4-FFF2-40B4-BE49-F238E27FC236}">
                      <a16:creationId xmlns:a16="http://schemas.microsoft.com/office/drawing/2014/main" id="{E2C030FD-0C98-4FE5-8758-8395A1B12D9B}"/>
                    </a:ext>
                  </a:extLst>
                </p:cNvPr>
                <p:cNvSpPr/>
                <p:nvPr/>
              </p:nvSpPr>
              <p:spPr>
                <a:xfrm>
                  <a:off x="-572135" y="774065"/>
                  <a:ext cx="5310505" cy="5310505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id="{4B002A12-7A3A-4F74-ABA7-4CCF66F2559B}"/>
                    </a:ext>
                  </a:extLst>
                </p:cNvPr>
                <p:cNvSpPr/>
                <p:nvPr/>
              </p:nvSpPr>
              <p:spPr>
                <a:xfrm>
                  <a:off x="40640" y="1386840"/>
                  <a:ext cx="4085590" cy="408559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0144A7F-F8D0-4C10-91F3-28C8D3AD44F0}"/>
                </a:ext>
              </a:extLst>
            </p:cNvPr>
            <p:cNvSpPr/>
            <p:nvPr/>
          </p:nvSpPr>
          <p:spPr>
            <a:xfrm>
              <a:off x="4224842" y="1557842"/>
              <a:ext cx="3741288" cy="3741288"/>
            </a:xfrm>
            <a:prstGeom prst="ellipse">
              <a:avLst/>
            </a:prstGeom>
            <a:solidFill>
              <a:schemeClr val="accent1">
                <a:alpha val="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83290476-F45D-451B-A26E-8E53E52D4CE7}"/>
              </a:ext>
            </a:extLst>
          </p:cNvPr>
          <p:cNvSpPr/>
          <p:nvPr/>
        </p:nvSpPr>
        <p:spPr>
          <a:xfrm>
            <a:off x="2330143" y="5498923"/>
            <a:ext cx="7004310" cy="899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D43A8A8-C1D1-4199-B69B-C5C54D6DF4E1}"/>
              </a:ext>
            </a:extLst>
          </p:cNvPr>
          <p:cNvSpPr txBox="1"/>
          <p:nvPr/>
        </p:nvSpPr>
        <p:spPr>
          <a:xfrm>
            <a:off x="3235390" y="56856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量力變化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248F89C-ED01-4B3F-AF6E-50904E729D15}"/>
              </a:ext>
            </a:extLst>
          </p:cNvPr>
          <p:cNvSpPr txBox="1"/>
          <p:nvPr/>
        </p:nvSpPr>
        <p:spPr>
          <a:xfrm>
            <a:off x="5861051" y="5491873"/>
            <a:ext cx="3047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800" dirty="0" err="1">
                <a:solidFill>
                  <a:schemeClr val="bg1"/>
                </a:solidFill>
                <a:cs typeface="+mn-ea"/>
                <a:sym typeface="+mn-lt"/>
              </a:rPr>
              <a:t>ForceGroupTest</a:t>
            </a:r>
            <a:endParaRPr lang="en-US" altLang="zh-CN" sz="18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en-US" altLang="zh-CN" sz="18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sq-AL" altLang="zh-CN" sz="1800" dirty="0" err="1">
                <a:solidFill>
                  <a:schemeClr val="bg1"/>
                </a:solidFill>
                <a:cs typeface="+mn-ea"/>
                <a:sym typeface="+mn-lt"/>
              </a:rPr>
              <a:t>ForceTest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圖片 2">
            <a:hlinkClick r:id="rId3"/>
            <a:extLst>
              <a:ext uri="{FF2B5EF4-FFF2-40B4-BE49-F238E27FC236}">
                <a16:creationId xmlns:a16="http://schemas.microsoft.com/office/drawing/2014/main" id="{4B285015-A995-44C5-BC1A-866011A53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096" y="1853929"/>
            <a:ext cx="4448175" cy="276225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0" name="圖片 9">
            <a:hlinkClick r:id="rId5"/>
            <a:extLst>
              <a:ext uri="{FF2B5EF4-FFF2-40B4-BE49-F238E27FC236}">
                <a16:creationId xmlns:a16="http://schemas.microsoft.com/office/drawing/2014/main" id="{554E3F12-DDB6-4A15-A22D-DF7197FA2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996" y="2055914"/>
            <a:ext cx="3074691" cy="2308834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11981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4BEBE7-10CF-4CC5-9907-3382D7F1790E}"/>
              </a:ext>
            </a:extLst>
          </p:cNvPr>
          <p:cNvGrpSpPr/>
          <p:nvPr/>
        </p:nvGrpSpPr>
        <p:grpSpPr>
          <a:xfrm>
            <a:off x="0" y="-1996564"/>
            <a:ext cx="12192000" cy="10851128"/>
            <a:chOff x="0" y="-1996564"/>
            <a:chExt cx="12192000" cy="1085112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39DDA1A-0548-4E3A-B3CF-B413CDF91BFE}"/>
                </a:ext>
              </a:extLst>
            </p:cNvPr>
            <p:cNvGrpSpPr/>
            <p:nvPr/>
          </p:nvGrpSpPr>
          <p:grpSpPr>
            <a:xfrm>
              <a:off x="0" y="-1996564"/>
              <a:ext cx="12192000" cy="10851128"/>
              <a:chOff x="0" y="-1996564"/>
              <a:chExt cx="12192000" cy="1085112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0D96F46-141D-4B8F-9A18-0DA39EF5FFF9}"/>
                  </a:ext>
                </a:extLst>
              </p:cNvPr>
              <p:cNvGrpSpPr/>
              <p:nvPr/>
            </p:nvGrpSpPr>
            <p:grpSpPr>
              <a:xfrm>
                <a:off x="0" y="2919883"/>
                <a:ext cx="12192000" cy="1018234"/>
                <a:chOff x="0" y="2919883"/>
                <a:chExt cx="12192000" cy="1018234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CFF0C4-699D-4E29-ACBD-8312BF3A65B4}"/>
                    </a:ext>
                  </a:extLst>
                </p:cNvPr>
                <p:cNvSpPr/>
                <p:nvPr/>
              </p:nvSpPr>
              <p:spPr>
                <a:xfrm>
                  <a:off x="0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E4932B9-9C97-4403-89DC-8355B599F8E1}"/>
                    </a:ext>
                  </a:extLst>
                </p:cNvPr>
                <p:cNvSpPr/>
                <p:nvPr/>
              </p:nvSpPr>
              <p:spPr>
                <a:xfrm>
                  <a:off x="11960742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7D8A90B-4E36-489B-981D-2D208312502A}"/>
                  </a:ext>
                </a:extLst>
              </p:cNvPr>
              <p:cNvGrpSpPr/>
              <p:nvPr/>
            </p:nvGrpSpPr>
            <p:grpSpPr>
              <a:xfrm>
                <a:off x="670436" y="-1996564"/>
                <a:ext cx="10851128" cy="10851128"/>
                <a:chOff x="-1273175" y="73025"/>
                <a:chExt cx="6713220" cy="6713220"/>
              </a:xfrm>
            </p:grpSpPr>
            <p:sp>
              <p:nvSpPr>
                <p:cNvPr id="19" name="Circle">
                  <a:extLst>
                    <a:ext uri="{FF2B5EF4-FFF2-40B4-BE49-F238E27FC236}">
                      <a16:creationId xmlns:a16="http://schemas.microsoft.com/office/drawing/2014/main" id="{F5D7C268-79F8-435E-9DF1-502562DE5399}"/>
                    </a:ext>
                  </a:extLst>
                </p:cNvPr>
                <p:cNvSpPr/>
                <p:nvPr/>
              </p:nvSpPr>
              <p:spPr>
                <a:xfrm>
                  <a:off x="553085" y="1899285"/>
                  <a:ext cx="3060700" cy="306070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Circle">
                  <a:extLst>
                    <a:ext uri="{FF2B5EF4-FFF2-40B4-BE49-F238E27FC236}">
                      <a16:creationId xmlns:a16="http://schemas.microsoft.com/office/drawing/2014/main" id="{F82D25CE-1449-4152-84D0-FD6C916D29D3}"/>
                    </a:ext>
                  </a:extLst>
                </p:cNvPr>
                <p:cNvSpPr/>
                <p:nvPr/>
              </p:nvSpPr>
              <p:spPr>
                <a:xfrm>
                  <a:off x="-1273175" y="73025"/>
                  <a:ext cx="6713220" cy="671322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Circle">
                  <a:extLst>
                    <a:ext uri="{FF2B5EF4-FFF2-40B4-BE49-F238E27FC236}">
                      <a16:creationId xmlns:a16="http://schemas.microsoft.com/office/drawing/2014/main" id="{E2C030FD-0C98-4FE5-8758-8395A1B12D9B}"/>
                    </a:ext>
                  </a:extLst>
                </p:cNvPr>
                <p:cNvSpPr/>
                <p:nvPr/>
              </p:nvSpPr>
              <p:spPr>
                <a:xfrm>
                  <a:off x="-572135" y="774065"/>
                  <a:ext cx="5310505" cy="5310505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id="{4B002A12-7A3A-4F74-ABA7-4CCF66F2559B}"/>
                    </a:ext>
                  </a:extLst>
                </p:cNvPr>
                <p:cNvSpPr/>
                <p:nvPr/>
              </p:nvSpPr>
              <p:spPr>
                <a:xfrm>
                  <a:off x="40640" y="1386840"/>
                  <a:ext cx="4085590" cy="408559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0144A7F-F8D0-4C10-91F3-28C8D3AD44F0}"/>
                </a:ext>
              </a:extLst>
            </p:cNvPr>
            <p:cNvSpPr/>
            <p:nvPr/>
          </p:nvSpPr>
          <p:spPr>
            <a:xfrm>
              <a:off x="4224842" y="1557842"/>
              <a:ext cx="3741288" cy="3741288"/>
            </a:xfrm>
            <a:prstGeom prst="ellipse">
              <a:avLst/>
            </a:prstGeom>
            <a:solidFill>
              <a:schemeClr val="accent1">
                <a:alpha val="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83290476-F45D-451B-A26E-8E53E52D4CE7}"/>
              </a:ext>
            </a:extLst>
          </p:cNvPr>
          <p:cNvSpPr/>
          <p:nvPr/>
        </p:nvSpPr>
        <p:spPr>
          <a:xfrm>
            <a:off x="2330143" y="5498923"/>
            <a:ext cx="7004310" cy="899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D43A8A8-C1D1-4199-B69B-C5C54D6DF4E1}"/>
              </a:ext>
            </a:extLst>
          </p:cNvPr>
          <p:cNvSpPr txBox="1"/>
          <p:nvPr/>
        </p:nvSpPr>
        <p:spPr>
          <a:xfrm>
            <a:off x="3235390" y="56856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提示變化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248F89C-ED01-4B3F-AF6E-50904E729D15}"/>
              </a:ext>
            </a:extLst>
          </p:cNvPr>
          <p:cNvSpPr txBox="1"/>
          <p:nvPr/>
        </p:nvSpPr>
        <p:spPr>
          <a:xfrm>
            <a:off x="5832298" y="5749987"/>
            <a:ext cx="30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sq-AL" altLang="zh-CN" sz="1800" dirty="0" err="1">
                <a:solidFill>
                  <a:schemeClr val="bg1"/>
                </a:solidFill>
                <a:cs typeface="+mn-ea"/>
                <a:sym typeface="+mn-lt"/>
              </a:rPr>
              <a:t>TipTest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" name="圖片 5">
            <a:hlinkClick r:id="rId4"/>
            <a:extLst>
              <a:ext uri="{FF2B5EF4-FFF2-40B4-BE49-F238E27FC236}">
                <a16:creationId xmlns:a16="http://schemas.microsoft.com/office/drawing/2014/main" id="{4B8427D0-BA18-4055-A90D-54CCC2DD3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19" y="1421936"/>
            <a:ext cx="3962400" cy="359092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4" name="圖片 3">
            <a:hlinkClick r:id="rId3"/>
            <a:extLst>
              <a:ext uri="{FF2B5EF4-FFF2-40B4-BE49-F238E27FC236}">
                <a16:creationId xmlns:a16="http://schemas.microsoft.com/office/drawing/2014/main" id="{CB4187DE-AFD7-428C-9755-9DCC3FCE9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425" y="583469"/>
            <a:ext cx="4463122" cy="4672828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7626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F0ADAB99-2952-6C48-8BCE-113D4A53BEB8}"/>
              </a:ext>
            </a:extLst>
          </p:cNvPr>
          <p:cNvSpPr/>
          <p:nvPr/>
        </p:nvSpPr>
        <p:spPr>
          <a:xfrm>
            <a:off x="6589487" y="861134"/>
            <a:ext cx="4972277" cy="5122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38" name="文本框 37">
            <a:hlinkClick r:id="rId3"/>
            <a:extLst>
              <a:ext uri="{FF2B5EF4-FFF2-40B4-BE49-F238E27FC236}">
                <a16:creationId xmlns:a16="http://schemas.microsoft.com/office/drawing/2014/main" id="{8CE381F8-C71A-6344-93B2-8DB449837917}"/>
              </a:ext>
            </a:extLst>
          </p:cNvPr>
          <p:cNvSpPr txBox="1"/>
          <p:nvPr/>
        </p:nvSpPr>
        <p:spPr>
          <a:xfrm>
            <a:off x="7730614" y="1827346"/>
            <a:ext cx="248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性別平等議題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sq-AL" altLang="zh-TW" b="1" dirty="0">
                <a:solidFill>
                  <a:schemeClr val="bg1"/>
                </a:solidFill>
              </a:rPr>
              <a:t>womenwill</a:t>
            </a:r>
            <a:r>
              <a:rPr lang="sq-AL" altLang="zh-TW" dirty="0">
                <a:solidFill>
                  <a:schemeClr val="bg1"/>
                </a:solidFill>
              </a:rPr>
              <a:t> 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" name="直接连接符 6">
            <a:extLst>
              <a:ext uri="{FF2B5EF4-FFF2-40B4-BE49-F238E27FC236}">
                <a16:creationId xmlns:a16="http://schemas.microsoft.com/office/drawing/2014/main" id="{4C15F9D9-93DA-5545-9472-42A786D9D857}"/>
              </a:ext>
            </a:extLst>
          </p:cNvPr>
          <p:cNvCxnSpPr/>
          <p:nvPr/>
        </p:nvCxnSpPr>
        <p:spPr>
          <a:xfrm>
            <a:off x="6896611" y="1712685"/>
            <a:ext cx="4154827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7">
            <a:extLst>
              <a:ext uri="{FF2B5EF4-FFF2-40B4-BE49-F238E27FC236}">
                <a16:creationId xmlns:a16="http://schemas.microsoft.com/office/drawing/2014/main" id="{C4E8930D-04F1-B749-AB0B-C1923DDA6892}"/>
              </a:ext>
            </a:extLst>
          </p:cNvPr>
          <p:cNvCxnSpPr/>
          <p:nvPr/>
        </p:nvCxnSpPr>
        <p:spPr>
          <a:xfrm>
            <a:off x="6896611" y="4180115"/>
            <a:ext cx="4154827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4">
            <a:hlinkClick r:id="rId4"/>
            <a:extLst>
              <a:ext uri="{FF2B5EF4-FFF2-40B4-BE49-F238E27FC236}">
                <a16:creationId xmlns:a16="http://schemas.microsoft.com/office/drawing/2014/main" id="{E43A1020-547A-2841-9E3E-FC062BBE0D24}"/>
              </a:ext>
            </a:extLst>
          </p:cNvPr>
          <p:cNvSpPr txBox="1"/>
          <p:nvPr/>
        </p:nvSpPr>
        <p:spPr>
          <a:xfrm>
            <a:off x="7730614" y="4463396"/>
            <a:ext cx="2651607" cy="36931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聯合新聞網</a:t>
            </a:r>
            <a:r>
              <a:rPr lang="en-US" altLang="zh-TW" b="1" dirty="0">
                <a:solidFill>
                  <a:schemeClr val="bg1"/>
                </a:solidFill>
              </a:rPr>
              <a:t>-</a:t>
            </a:r>
            <a:r>
              <a:rPr lang="zh-TW" altLang="en-US" b="1" dirty="0">
                <a:solidFill>
                  <a:schemeClr val="bg1"/>
                </a:solidFill>
              </a:rPr>
              <a:t>數據看疫情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705" y="66282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413B9AC-29FE-49C7-884E-C6BCF31C4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00" y="776796"/>
            <a:ext cx="5434467" cy="25360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51DACE2-90EE-4BA9-83F0-0E49A7A11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00" y="3312881"/>
            <a:ext cx="5434467" cy="26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4BEBE7-10CF-4CC5-9907-3382D7F1790E}"/>
              </a:ext>
            </a:extLst>
          </p:cNvPr>
          <p:cNvGrpSpPr/>
          <p:nvPr/>
        </p:nvGrpSpPr>
        <p:grpSpPr>
          <a:xfrm>
            <a:off x="0" y="-1996564"/>
            <a:ext cx="12192000" cy="10851128"/>
            <a:chOff x="0" y="-1996564"/>
            <a:chExt cx="12192000" cy="1085112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39DDA1A-0548-4E3A-B3CF-B413CDF91BFE}"/>
                </a:ext>
              </a:extLst>
            </p:cNvPr>
            <p:cNvGrpSpPr/>
            <p:nvPr/>
          </p:nvGrpSpPr>
          <p:grpSpPr>
            <a:xfrm>
              <a:off x="0" y="-1996564"/>
              <a:ext cx="12192000" cy="10851128"/>
              <a:chOff x="0" y="-1996564"/>
              <a:chExt cx="12192000" cy="1085112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0D96F46-141D-4B8F-9A18-0DA39EF5FFF9}"/>
                  </a:ext>
                </a:extLst>
              </p:cNvPr>
              <p:cNvGrpSpPr/>
              <p:nvPr/>
            </p:nvGrpSpPr>
            <p:grpSpPr>
              <a:xfrm>
                <a:off x="0" y="2919883"/>
                <a:ext cx="12192000" cy="1018234"/>
                <a:chOff x="0" y="2919883"/>
                <a:chExt cx="12192000" cy="1018234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CFF0C4-699D-4E29-ACBD-8312BF3A65B4}"/>
                    </a:ext>
                  </a:extLst>
                </p:cNvPr>
                <p:cNvSpPr/>
                <p:nvPr/>
              </p:nvSpPr>
              <p:spPr>
                <a:xfrm>
                  <a:off x="0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E4932B9-9C97-4403-89DC-8355B599F8E1}"/>
                    </a:ext>
                  </a:extLst>
                </p:cNvPr>
                <p:cNvSpPr/>
                <p:nvPr/>
              </p:nvSpPr>
              <p:spPr>
                <a:xfrm>
                  <a:off x="11960742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7D8A90B-4E36-489B-981D-2D208312502A}"/>
                  </a:ext>
                </a:extLst>
              </p:cNvPr>
              <p:cNvGrpSpPr/>
              <p:nvPr/>
            </p:nvGrpSpPr>
            <p:grpSpPr>
              <a:xfrm>
                <a:off x="670436" y="-1996564"/>
                <a:ext cx="10851128" cy="10851128"/>
                <a:chOff x="-1273175" y="73025"/>
                <a:chExt cx="6713220" cy="6713220"/>
              </a:xfrm>
            </p:grpSpPr>
            <p:sp>
              <p:nvSpPr>
                <p:cNvPr id="19" name="Circle">
                  <a:extLst>
                    <a:ext uri="{FF2B5EF4-FFF2-40B4-BE49-F238E27FC236}">
                      <a16:creationId xmlns:a16="http://schemas.microsoft.com/office/drawing/2014/main" id="{F5D7C268-79F8-435E-9DF1-502562DE5399}"/>
                    </a:ext>
                  </a:extLst>
                </p:cNvPr>
                <p:cNvSpPr/>
                <p:nvPr/>
              </p:nvSpPr>
              <p:spPr>
                <a:xfrm>
                  <a:off x="553085" y="1899285"/>
                  <a:ext cx="3060700" cy="306070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Circle">
                  <a:extLst>
                    <a:ext uri="{FF2B5EF4-FFF2-40B4-BE49-F238E27FC236}">
                      <a16:creationId xmlns:a16="http://schemas.microsoft.com/office/drawing/2014/main" id="{F82D25CE-1449-4152-84D0-FD6C916D29D3}"/>
                    </a:ext>
                  </a:extLst>
                </p:cNvPr>
                <p:cNvSpPr/>
                <p:nvPr/>
              </p:nvSpPr>
              <p:spPr>
                <a:xfrm>
                  <a:off x="-1273175" y="73025"/>
                  <a:ext cx="6713220" cy="671322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Circle">
                  <a:extLst>
                    <a:ext uri="{FF2B5EF4-FFF2-40B4-BE49-F238E27FC236}">
                      <a16:creationId xmlns:a16="http://schemas.microsoft.com/office/drawing/2014/main" id="{E2C030FD-0C98-4FE5-8758-8395A1B12D9B}"/>
                    </a:ext>
                  </a:extLst>
                </p:cNvPr>
                <p:cNvSpPr/>
                <p:nvPr/>
              </p:nvSpPr>
              <p:spPr>
                <a:xfrm>
                  <a:off x="-572135" y="774065"/>
                  <a:ext cx="5310505" cy="5310505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id="{4B002A12-7A3A-4F74-ABA7-4CCF66F2559B}"/>
                    </a:ext>
                  </a:extLst>
                </p:cNvPr>
                <p:cNvSpPr/>
                <p:nvPr/>
              </p:nvSpPr>
              <p:spPr>
                <a:xfrm>
                  <a:off x="40640" y="1386840"/>
                  <a:ext cx="4085590" cy="408559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0144A7F-F8D0-4C10-91F3-28C8D3AD44F0}"/>
                </a:ext>
              </a:extLst>
            </p:cNvPr>
            <p:cNvSpPr/>
            <p:nvPr/>
          </p:nvSpPr>
          <p:spPr>
            <a:xfrm>
              <a:off x="4224842" y="1557842"/>
              <a:ext cx="3741288" cy="3741288"/>
            </a:xfrm>
            <a:prstGeom prst="ellipse">
              <a:avLst/>
            </a:prstGeom>
            <a:solidFill>
              <a:schemeClr val="accent1">
                <a:alpha val="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83290476-F45D-451B-A26E-8E53E52D4CE7}"/>
              </a:ext>
            </a:extLst>
          </p:cNvPr>
          <p:cNvSpPr/>
          <p:nvPr/>
        </p:nvSpPr>
        <p:spPr>
          <a:xfrm>
            <a:off x="2330143" y="5498923"/>
            <a:ext cx="7004310" cy="899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D43A8A8-C1D1-4199-B69B-C5C54D6DF4E1}"/>
              </a:ext>
            </a:extLst>
          </p:cNvPr>
          <p:cNvSpPr txBox="1"/>
          <p:nvPr/>
        </p:nvSpPr>
        <p:spPr>
          <a:xfrm>
            <a:off x="3235390" y="568563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變化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248F89C-ED01-4B3F-AF6E-50904E729D15}"/>
              </a:ext>
            </a:extLst>
          </p:cNvPr>
          <p:cNvSpPr txBox="1"/>
          <p:nvPr/>
        </p:nvSpPr>
        <p:spPr>
          <a:xfrm>
            <a:off x="5771756" y="5703320"/>
            <a:ext cx="30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Chang Test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hlinkClick r:id="rId4"/>
            <a:extLst>
              <a:ext uri="{FF2B5EF4-FFF2-40B4-BE49-F238E27FC236}">
                <a16:creationId xmlns:a16="http://schemas.microsoft.com/office/drawing/2014/main" id="{83281F6E-59E5-4735-A159-E23329D91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89" y="2398820"/>
            <a:ext cx="10049523" cy="186105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23253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4BEBE7-10CF-4CC5-9907-3382D7F1790E}"/>
              </a:ext>
            </a:extLst>
          </p:cNvPr>
          <p:cNvGrpSpPr/>
          <p:nvPr/>
        </p:nvGrpSpPr>
        <p:grpSpPr>
          <a:xfrm>
            <a:off x="0" y="-1996564"/>
            <a:ext cx="12192000" cy="10851128"/>
            <a:chOff x="0" y="-1996564"/>
            <a:chExt cx="12192000" cy="1085112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39DDA1A-0548-4E3A-B3CF-B413CDF91BFE}"/>
                </a:ext>
              </a:extLst>
            </p:cNvPr>
            <p:cNvGrpSpPr/>
            <p:nvPr/>
          </p:nvGrpSpPr>
          <p:grpSpPr>
            <a:xfrm>
              <a:off x="0" y="-1996564"/>
              <a:ext cx="12192000" cy="10851128"/>
              <a:chOff x="0" y="-1996564"/>
              <a:chExt cx="12192000" cy="1085112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0D96F46-141D-4B8F-9A18-0DA39EF5FFF9}"/>
                  </a:ext>
                </a:extLst>
              </p:cNvPr>
              <p:cNvGrpSpPr/>
              <p:nvPr/>
            </p:nvGrpSpPr>
            <p:grpSpPr>
              <a:xfrm>
                <a:off x="0" y="2919883"/>
                <a:ext cx="12192000" cy="1018234"/>
                <a:chOff x="0" y="2919883"/>
                <a:chExt cx="12192000" cy="1018234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CFF0C4-699D-4E29-ACBD-8312BF3A65B4}"/>
                    </a:ext>
                  </a:extLst>
                </p:cNvPr>
                <p:cNvSpPr/>
                <p:nvPr/>
              </p:nvSpPr>
              <p:spPr>
                <a:xfrm>
                  <a:off x="0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E4932B9-9C97-4403-89DC-8355B599F8E1}"/>
                    </a:ext>
                  </a:extLst>
                </p:cNvPr>
                <p:cNvSpPr/>
                <p:nvPr/>
              </p:nvSpPr>
              <p:spPr>
                <a:xfrm>
                  <a:off x="11960742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7D8A90B-4E36-489B-981D-2D208312502A}"/>
                  </a:ext>
                </a:extLst>
              </p:cNvPr>
              <p:cNvGrpSpPr/>
              <p:nvPr/>
            </p:nvGrpSpPr>
            <p:grpSpPr>
              <a:xfrm>
                <a:off x="670436" y="-1996564"/>
                <a:ext cx="10851128" cy="10851128"/>
                <a:chOff x="-1273175" y="73025"/>
                <a:chExt cx="6713220" cy="6713220"/>
              </a:xfrm>
            </p:grpSpPr>
            <p:sp>
              <p:nvSpPr>
                <p:cNvPr id="19" name="Circle">
                  <a:extLst>
                    <a:ext uri="{FF2B5EF4-FFF2-40B4-BE49-F238E27FC236}">
                      <a16:creationId xmlns:a16="http://schemas.microsoft.com/office/drawing/2014/main" id="{F5D7C268-79F8-435E-9DF1-502562DE5399}"/>
                    </a:ext>
                  </a:extLst>
                </p:cNvPr>
                <p:cNvSpPr/>
                <p:nvPr/>
              </p:nvSpPr>
              <p:spPr>
                <a:xfrm>
                  <a:off x="553085" y="1899285"/>
                  <a:ext cx="3060700" cy="306070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Circle">
                  <a:extLst>
                    <a:ext uri="{FF2B5EF4-FFF2-40B4-BE49-F238E27FC236}">
                      <a16:creationId xmlns:a16="http://schemas.microsoft.com/office/drawing/2014/main" id="{F82D25CE-1449-4152-84D0-FD6C916D29D3}"/>
                    </a:ext>
                  </a:extLst>
                </p:cNvPr>
                <p:cNvSpPr/>
                <p:nvPr/>
              </p:nvSpPr>
              <p:spPr>
                <a:xfrm>
                  <a:off x="-1273175" y="73025"/>
                  <a:ext cx="6713220" cy="671322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Circle">
                  <a:extLst>
                    <a:ext uri="{FF2B5EF4-FFF2-40B4-BE49-F238E27FC236}">
                      <a16:creationId xmlns:a16="http://schemas.microsoft.com/office/drawing/2014/main" id="{E2C030FD-0C98-4FE5-8758-8395A1B12D9B}"/>
                    </a:ext>
                  </a:extLst>
                </p:cNvPr>
                <p:cNvSpPr/>
                <p:nvPr/>
              </p:nvSpPr>
              <p:spPr>
                <a:xfrm>
                  <a:off x="-572135" y="774065"/>
                  <a:ext cx="5310505" cy="5310505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id="{4B002A12-7A3A-4F74-ABA7-4CCF66F2559B}"/>
                    </a:ext>
                  </a:extLst>
                </p:cNvPr>
                <p:cNvSpPr/>
                <p:nvPr/>
              </p:nvSpPr>
              <p:spPr>
                <a:xfrm>
                  <a:off x="40640" y="1386840"/>
                  <a:ext cx="4085590" cy="408559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0144A7F-F8D0-4C10-91F3-28C8D3AD44F0}"/>
                </a:ext>
              </a:extLst>
            </p:cNvPr>
            <p:cNvSpPr/>
            <p:nvPr/>
          </p:nvSpPr>
          <p:spPr>
            <a:xfrm>
              <a:off x="4224842" y="1557842"/>
              <a:ext cx="3741288" cy="3741288"/>
            </a:xfrm>
            <a:prstGeom prst="ellipse">
              <a:avLst/>
            </a:prstGeom>
            <a:solidFill>
              <a:schemeClr val="accent1">
                <a:alpha val="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83290476-F45D-451B-A26E-8E53E52D4CE7}"/>
              </a:ext>
            </a:extLst>
          </p:cNvPr>
          <p:cNvSpPr/>
          <p:nvPr/>
        </p:nvSpPr>
        <p:spPr>
          <a:xfrm>
            <a:off x="2330143" y="5498923"/>
            <a:ext cx="7004310" cy="899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D43A8A8-C1D1-4199-B69B-C5C54D6DF4E1}"/>
              </a:ext>
            </a:extLst>
          </p:cNvPr>
          <p:cNvSpPr txBox="1"/>
          <p:nvPr/>
        </p:nvSpPr>
        <p:spPr>
          <a:xfrm>
            <a:off x="3235390" y="56856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縮放變化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248F89C-ED01-4B3F-AF6E-50904E729D15}"/>
              </a:ext>
            </a:extLst>
          </p:cNvPr>
          <p:cNvSpPr txBox="1"/>
          <p:nvPr/>
        </p:nvSpPr>
        <p:spPr>
          <a:xfrm>
            <a:off x="5771756" y="5703320"/>
            <a:ext cx="30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err="1">
                <a:solidFill>
                  <a:schemeClr val="bg1"/>
                </a:solidFill>
                <a:cs typeface="+mn-ea"/>
                <a:sym typeface="+mn-lt"/>
              </a:rPr>
              <a:t>ZoomTest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圖片 2">
            <a:hlinkClick r:id="rId3"/>
            <a:extLst>
              <a:ext uri="{FF2B5EF4-FFF2-40B4-BE49-F238E27FC236}">
                <a16:creationId xmlns:a16="http://schemas.microsoft.com/office/drawing/2014/main" id="{C8309A44-A8AF-4B1D-B493-529F96C62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107" y="649145"/>
            <a:ext cx="3648075" cy="455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4BEBE7-10CF-4CC5-9907-3382D7F1790E}"/>
              </a:ext>
            </a:extLst>
          </p:cNvPr>
          <p:cNvGrpSpPr/>
          <p:nvPr/>
        </p:nvGrpSpPr>
        <p:grpSpPr>
          <a:xfrm>
            <a:off x="177553" y="-1996564"/>
            <a:ext cx="12192000" cy="10851128"/>
            <a:chOff x="0" y="-1996564"/>
            <a:chExt cx="12192000" cy="1085112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39DDA1A-0548-4E3A-B3CF-B413CDF91BFE}"/>
                </a:ext>
              </a:extLst>
            </p:cNvPr>
            <p:cNvGrpSpPr/>
            <p:nvPr/>
          </p:nvGrpSpPr>
          <p:grpSpPr>
            <a:xfrm>
              <a:off x="0" y="-1996564"/>
              <a:ext cx="12192000" cy="10851128"/>
              <a:chOff x="0" y="-1996564"/>
              <a:chExt cx="12192000" cy="1085112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0D96F46-141D-4B8F-9A18-0DA39EF5FFF9}"/>
                  </a:ext>
                </a:extLst>
              </p:cNvPr>
              <p:cNvGrpSpPr/>
              <p:nvPr/>
            </p:nvGrpSpPr>
            <p:grpSpPr>
              <a:xfrm>
                <a:off x="0" y="2919883"/>
                <a:ext cx="12192000" cy="1018234"/>
                <a:chOff x="0" y="2919883"/>
                <a:chExt cx="12192000" cy="1018234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CFF0C4-699D-4E29-ACBD-8312BF3A65B4}"/>
                    </a:ext>
                  </a:extLst>
                </p:cNvPr>
                <p:cNvSpPr/>
                <p:nvPr/>
              </p:nvSpPr>
              <p:spPr>
                <a:xfrm>
                  <a:off x="0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E4932B9-9C97-4403-89DC-8355B599F8E1}"/>
                    </a:ext>
                  </a:extLst>
                </p:cNvPr>
                <p:cNvSpPr/>
                <p:nvPr/>
              </p:nvSpPr>
              <p:spPr>
                <a:xfrm>
                  <a:off x="11960742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7D8A90B-4E36-489B-981D-2D208312502A}"/>
                  </a:ext>
                </a:extLst>
              </p:cNvPr>
              <p:cNvGrpSpPr/>
              <p:nvPr/>
            </p:nvGrpSpPr>
            <p:grpSpPr>
              <a:xfrm>
                <a:off x="670436" y="-1996564"/>
                <a:ext cx="10851128" cy="10851128"/>
                <a:chOff x="-1273175" y="73025"/>
                <a:chExt cx="6713220" cy="6713220"/>
              </a:xfrm>
            </p:grpSpPr>
            <p:sp>
              <p:nvSpPr>
                <p:cNvPr id="19" name="Circle">
                  <a:extLst>
                    <a:ext uri="{FF2B5EF4-FFF2-40B4-BE49-F238E27FC236}">
                      <a16:creationId xmlns:a16="http://schemas.microsoft.com/office/drawing/2014/main" id="{F5D7C268-79F8-435E-9DF1-502562DE5399}"/>
                    </a:ext>
                  </a:extLst>
                </p:cNvPr>
                <p:cNvSpPr/>
                <p:nvPr/>
              </p:nvSpPr>
              <p:spPr>
                <a:xfrm>
                  <a:off x="553085" y="1899285"/>
                  <a:ext cx="3060700" cy="306070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Circle">
                  <a:extLst>
                    <a:ext uri="{FF2B5EF4-FFF2-40B4-BE49-F238E27FC236}">
                      <a16:creationId xmlns:a16="http://schemas.microsoft.com/office/drawing/2014/main" id="{F82D25CE-1449-4152-84D0-FD6C916D29D3}"/>
                    </a:ext>
                  </a:extLst>
                </p:cNvPr>
                <p:cNvSpPr/>
                <p:nvPr/>
              </p:nvSpPr>
              <p:spPr>
                <a:xfrm>
                  <a:off x="-1273175" y="73025"/>
                  <a:ext cx="6713220" cy="671322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Circle">
                  <a:extLst>
                    <a:ext uri="{FF2B5EF4-FFF2-40B4-BE49-F238E27FC236}">
                      <a16:creationId xmlns:a16="http://schemas.microsoft.com/office/drawing/2014/main" id="{E2C030FD-0C98-4FE5-8758-8395A1B12D9B}"/>
                    </a:ext>
                  </a:extLst>
                </p:cNvPr>
                <p:cNvSpPr/>
                <p:nvPr/>
              </p:nvSpPr>
              <p:spPr>
                <a:xfrm>
                  <a:off x="-572135" y="774065"/>
                  <a:ext cx="5310505" cy="5310505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id="{4B002A12-7A3A-4F74-ABA7-4CCF66F2559B}"/>
                    </a:ext>
                  </a:extLst>
                </p:cNvPr>
                <p:cNvSpPr/>
                <p:nvPr/>
              </p:nvSpPr>
              <p:spPr>
                <a:xfrm>
                  <a:off x="40640" y="1386840"/>
                  <a:ext cx="4085590" cy="408559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0144A7F-F8D0-4C10-91F3-28C8D3AD44F0}"/>
                </a:ext>
              </a:extLst>
            </p:cNvPr>
            <p:cNvSpPr/>
            <p:nvPr/>
          </p:nvSpPr>
          <p:spPr>
            <a:xfrm>
              <a:off x="4224842" y="1557842"/>
              <a:ext cx="3741288" cy="3741288"/>
            </a:xfrm>
            <a:prstGeom prst="ellipse">
              <a:avLst/>
            </a:prstGeom>
            <a:solidFill>
              <a:schemeClr val="accent1">
                <a:alpha val="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83290476-F45D-451B-A26E-8E53E52D4CE7}"/>
              </a:ext>
            </a:extLst>
          </p:cNvPr>
          <p:cNvSpPr/>
          <p:nvPr/>
        </p:nvSpPr>
        <p:spPr>
          <a:xfrm>
            <a:off x="2336173" y="5646386"/>
            <a:ext cx="70056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248F89C-ED01-4B3F-AF6E-50904E729D15}"/>
              </a:ext>
            </a:extLst>
          </p:cNvPr>
          <p:cNvSpPr txBox="1"/>
          <p:nvPr/>
        </p:nvSpPr>
        <p:spPr>
          <a:xfrm>
            <a:off x="6231330" y="5888680"/>
            <a:ext cx="30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Bar Chart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6F884FD-1539-434E-8DCA-84FD056E4E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816" r="34465"/>
          <a:stretch/>
        </p:blipFill>
        <p:spPr>
          <a:xfrm>
            <a:off x="6229544" y="406444"/>
            <a:ext cx="3021882" cy="5117976"/>
          </a:xfrm>
          <a:prstGeom prst="rect">
            <a:avLst/>
          </a:prstGeom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id="{28956B6C-B59B-4C56-93CA-7EB9BC32F7BE}"/>
              </a:ext>
            </a:extLst>
          </p:cNvPr>
          <p:cNvSpPr txBox="1"/>
          <p:nvPr/>
        </p:nvSpPr>
        <p:spPr>
          <a:xfrm>
            <a:off x="2589654" y="5829897"/>
            <a:ext cx="304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長條圖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1641C2-D3C8-4752-B7F2-B4E085DC50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3" r="15879" b="67508"/>
          <a:stretch/>
        </p:blipFill>
        <p:spPr>
          <a:xfrm>
            <a:off x="1981137" y="2485734"/>
            <a:ext cx="3878925" cy="2101233"/>
          </a:xfrm>
          <a:prstGeom prst="rect">
            <a:avLst/>
          </a:prstGeom>
        </p:spPr>
      </p:pic>
      <p:sp>
        <p:nvSpPr>
          <p:cNvPr id="6" name="矩形 5">
            <a:hlinkClick r:id="rId3"/>
            <a:extLst>
              <a:ext uri="{FF2B5EF4-FFF2-40B4-BE49-F238E27FC236}">
                <a16:creationId xmlns:a16="http://schemas.microsoft.com/office/drawing/2014/main" id="{BBAE964B-787A-4775-8731-3A97887031DA}"/>
              </a:ext>
            </a:extLst>
          </p:cNvPr>
          <p:cNvSpPr/>
          <p:nvPr/>
        </p:nvSpPr>
        <p:spPr>
          <a:xfrm>
            <a:off x="1824204" y="406444"/>
            <a:ext cx="8512783" cy="51179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1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A-矩形 3">
            <a:extLst>
              <a:ext uri="{FF2B5EF4-FFF2-40B4-BE49-F238E27FC236}">
                <a16:creationId xmlns:a16="http://schemas.microsoft.com/office/drawing/2014/main" id="{122A1C7B-AB6F-8A47-A41E-1EA341A45D7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7674644" y="1915145"/>
            <a:ext cx="7263634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9900" i="1" dirty="0">
                <a:solidFill>
                  <a:schemeClr val="accent2">
                    <a:lumMod val="20000"/>
                    <a:lumOff val="80000"/>
                  </a:schemeClr>
                </a:solidFill>
                <a:cs typeface="+mn-ea"/>
                <a:sym typeface="+mn-lt"/>
              </a:rPr>
              <a:t>20</a:t>
            </a:r>
            <a:r>
              <a:rPr lang="en-US" altLang="zh-TW" sz="19900" i="1" dirty="0">
                <a:solidFill>
                  <a:schemeClr val="accent2">
                    <a:lumMod val="20000"/>
                    <a:lumOff val="80000"/>
                  </a:schemeClr>
                </a:solidFill>
                <a:cs typeface="+mn-ea"/>
                <a:sym typeface="+mn-lt"/>
              </a:rPr>
              <a:t>22</a:t>
            </a:r>
            <a:endParaRPr lang="zh-CN" altLang="en-US" sz="19900" i="1" dirty="0">
              <a:solidFill>
                <a:schemeClr val="accent2">
                  <a:lumMod val="20000"/>
                  <a:lumOff val="8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898A2F6-CC80-B147-A1B1-E83CDC452856}"/>
              </a:ext>
            </a:extLst>
          </p:cNvPr>
          <p:cNvGrpSpPr/>
          <p:nvPr/>
        </p:nvGrpSpPr>
        <p:grpSpPr>
          <a:xfrm>
            <a:off x="-1273175" y="73025"/>
            <a:ext cx="6713220" cy="6713220"/>
            <a:chOff x="-1273175" y="73025"/>
            <a:chExt cx="6713220" cy="6713220"/>
          </a:xfrm>
        </p:grpSpPr>
        <p:sp>
          <p:nvSpPr>
            <p:cNvPr id="49" name="Circle">
              <a:extLst>
                <a:ext uri="{FF2B5EF4-FFF2-40B4-BE49-F238E27FC236}">
                  <a16:creationId xmlns:a16="http://schemas.microsoft.com/office/drawing/2014/main" id="{081BFB0E-CA4D-9041-BF6D-CF9A3F9B33D5}"/>
                </a:ext>
              </a:extLst>
            </p:cNvPr>
            <p:cNvSpPr/>
            <p:nvPr/>
          </p:nvSpPr>
          <p:spPr>
            <a:xfrm>
              <a:off x="553085" y="1899285"/>
              <a:ext cx="3060700" cy="3060700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77087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  <p:sp>
          <p:nvSpPr>
            <p:cNvPr id="46" name="Circle">
              <a:extLst>
                <a:ext uri="{FF2B5EF4-FFF2-40B4-BE49-F238E27FC236}">
                  <a16:creationId xmlns:a16="http://schemas.microsoft.com/office/drawing/2014/main" id="{95C6505D-E2A5-ED43-AE0D-E7ABD4E020D6}"/>
                </a:ext>
              </a:extLst>
            </p:cNvPr>
            <p:cNvSpPr/>
            <p:nvPr/>
          </p:nvSpPr>
          <p:spPr>
            <a:xfrm>
              <a:off x="-1273175" y="73025"/>
              <a:ext cx="6713220" cy="6713220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23297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  <p:sp>
          <p:nvSpPr>
            <p:cNvPr id="47" name="Circle">
              <a:extLst>
                <a:ext uri="{FF2B5EF4-FFF2-40B4-BE49-F238E27FC236}">
                  <a16:creationId xmlns:a16="http://schemas.microsoft.com/office/drawing/2014/main" id="{301C9B25-8EA1-2A46-B5A9-D2446F7A1517}"/>
                </a:ext>
              </a:extLst>
            </p:cNvPr>
            <p:cNvSpPr/>
            <p:nvPr/>
          </p:nvSpPr>
          <p:spPr>
            <a:xfrm>
              <a:off x="-572135" y="774065"/>
              <a:ext cx="5310505" cy="5310505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41969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  <p:sp>
          <p:nvSpPr>
            <p:cNvPr id="48" name="Circle">
              <a:extLst>
                <a:ext uri="{FF2B5EF4-FFF2-40B4-BE49-F238E27FC236}">
                  <a16:creationId xmlns:a16="http://schemas.microsoft.com/office/drawing/2014/main" id="{1E08EFB7-24DF-E044-955C-DC248E06CAC1}"/>
                </a:ext>
              </a:extLst>
            </p:cNvPr>
            <p:cNvSpPr/>
            <p:nvPr/>
          </p:nvSpPr>
          <p:spPr>
            <a:xfrm>
              <a:off x="40640" y="1386840"/>
              <a:ext cx="4085590" cy="4085590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55840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2ABF967C-9CC5-0443-8BF4-5ED11EFA5CDB}"/>
              </a:ext>
            </a:extLst>
          </p:cNvPr>
          <p:cNvSpPr txBox="1"/>
          <p:nvPr/>
        </p:nvSpPr>
        <p:spPr>
          <a:xfrm>
            <a:off x="1862488" y="2529988"/>
            <a:ext cx="846702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noProof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cs typeface="+mn-ea"/>
                <a:sym typeface="+mn-lt"/>
              </a:rPr>
              <a:t>D3.JS</a:t>
            </a:r>
            <a:r>
              <a:rPr lang="en-US" altLang="zh-TW" sz="6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cs typeface="+mn-ea"/>
                <a:sym typeface="+mn-lt"/>
              </a:rPr>
              <a:t>(</a:t>
            </a:r>
            <a:r>
              <a:rPr lang="zh-TW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cs typeface="+mn-ea"/>
                <a:sym typeface="+mn-lt"/>
              </a:rPr>
              <a:t>證照班數據</a:t>
            </a:r>
            <a:r>
              <a:rPr lang="en-US" altLang="zh-TW" sz="6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cs typeface="+mn-ea"/>
                <a:sym typeface="+mn-lt"/>
              </a:rPr>
              <a:t>)</a:t>
            </a:r>
            <a:endParaRPr kumimoji="0" lang="zh-CN" altLang="en-US" sz="66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66" name="îṣ1íḑé">
            <a:extLst>
              <a:ext uri="{FF2B5EF4-FFF2-40B4-BE49-F238E27FC236}">
                <a16:creationId xmlns:a16="http://schemas.microsoft.com/office/drawing/2014/main" id="{0E7C544F-ED4C-414F-9506-E54802A29599}"/>
              </a:ext>
            </a:extLst>
          </p:cNvPr>
          <p:cNvSpPr/>
          <p:nvPr/>
        </p:nvSpPr>
        <p:spPr bwMode="auto">
          <a:xfrm rot="10800000" flipV="1">
            <a:off x="3058517" y="3764534"/>
            <a:ext cx="6666454" cy="528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>
              <a:defRPr/>
            </a:pPr>
            <a:endParaRPr lang="en-US" sz="2000" b="1" dirty="0">
              <a:solidFill>
                <a:srgbClr val="444444"/>
              </a:solidFill>
              <a:cs typeface="+mn-ea"/>
              <a:sym typeface="+mn-lt"/>
            </a:endParaRPr>
          </a:p>
        </p:txBody>
      </p:sp>
      <p:sp>
        <p:nvSpPr>
          <p:cNvPr id="45" name="Circle">
            <a:extLst>
              <a:ext uri="{FF2B5EF4-FFF2-40B4-BE49-F238E27FC236}">
                <a16:creationId xmlns:a16="http://schemas.microsoft.com/office/drawing/2014/main" id="{E0E5C99B-FADA-934A-B4D6-3646C785809D}"/>
              </a:ext>
            </a:extLst>
          </p:cNvPr>
          <p:cNvSpPr/>
          <p:nvPr/>
        </p:nvSpPr>
        <p:spPr>
          <a:xfrm>
            <a:off x="-2119630" y="-773430"/>
            <a:ext cx="8406130" cy="8406130"/>
          </a:xfrm>
          <a:prstGeom prst="ellipse">
            <a:avLst/>
          </a:prstGeom>
          <a:noFill/>
          <a:ln w="38100" cap="flat">
            <a:solidFill>
              <a:srgbClr val="D9DDE0">
                <a:alpha val="10242"/>
              </a:srgb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0" name="Circle">
            <a:extLst>
              <a:ext uri="{FF2B5EF4-FFF2-40B4-BE49-F238E27FC236}">
                <a16:creationId xmlns:a16="http://schemas.microsoft.com/office/drawing/2014/main" id="{03182354-F5EE-D346-84E2-E9CAFE6673AF}"/>
              </a:ext>
            </a:extLst>
          </p:cNvPr>
          <p:cNvSpPr/>
          <p:nvPr/>
        </p:nvSpPr>
        <p:spPr>
          <a:xfrm>
            <a:off x="1134745" y="1495425"/>
            <a:ext cx="179070" cy="179070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1" name="Circle">
            <a:extLst>
              <a:ext uri="{FF2B5EF4-FFF2-40B4-BE49-F238E27FC236}">
                <a16:creationId xmlns:a16="http://schemas.microsoft.com/office/drawing/2014/main" id="{65394C90-0448-9A45-BF1A-8DEE56A0CE41}"/>
              </a:ext>
            </a:extLst>
          </p:cNvPr>
          <p:cNvSpPr/>
          <p:nvPr/>
        </p:nvSpPr>
        <p:spPr>
          <a:xfrm>
            <a:off x="4205605" y="1861185"/>
            <a:ext cx="125095" cy="12509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2" name="Circle">
            <a:extLst>
              <a:ext uri="{FF2B5EF4-FFF2-40B4-BE49-F238E27FC236}">
                <a16:creationId xmlns:a16="http://schemas.microsoft.com/office/drawing/2014/main" id="{A73B6A0F-7C0C-3049-B46D-53D39CAF1E2F}"/>
              </a:ext>
            </a:extLst>
          </p:cNvPr>
          <p:cNvSpPr/>
          <p:nvPr/>
        </p:nvSpPr>
        <p:spPr>
          <a:xfrm>
            <a:off x="4488815" y="5545455"/>
            <a:ext cx="224155" cy="224155"/>
          </a:xfrm>
          <a:prstGeom prst="ellipse">
            <a:avLst/>
          </a:prstGeom>
          <a:solidFill>
            <a:srgbClr val="0C103F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5" name="Circle">
            <a:extLst>
              <a:ext uri="{FF2B5EF4-FFF2-40B4-BE49-F238E27FC236}">
                <a16:creationId xmlns:a16="http://schemas.microsoft.com/office/drawing/2014/main" id="{56C4C979-188E-3F44-BE21-E8532796A88F}"/>
              </a:ext>
            </a:extLst>
          </p:cNvPr>
          <p:cNvSpPr/>
          <p:nvPr/>
        </p:nvSpPr>
        <p:spPr>
          <a:xfrm>
            <a:off x="4846419" y="1786475"/>
            <a:ext cx="635001" cy="635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6" name="Circle">
            <a:extLst>
              <a:ext uri="{FF2B5EF4-FFF2-40B4-BE49-F238E27FC236}">
                <a16:creationId xmlns:a16="http://schemas.microsoft.com/office/drawing/2014/main" id="{4EE51423-C20B-7042-9953-35DD83B0BF87}"/>
              </a:ext>
            </a:extLst>
          </p:cNvPr>
          <p:cNvSpPr/>
          <p:nvPr/>
        </p:nvSpPr>
        <p:spPr>
          <a:xfrm>
            <a:off x="2005965" y="706120"/>
            <a:ext cx="153035" cy="1530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7" name="Circle">
            <a:extLst>
              <a:ext uri="{FF2B5EF4-FFF2-40B4-BE49-F238E27FC236}">
                <a16:creationId xmlns:a16="http://schemas.microsoft.com/office/drawing/2014/main" id="{89136F66-058B-2A47-9560-63C405FC6896}"/>
              </a:ext>
            </a:extLst>
          </p:cNvPr>
          <p:cNvSpPr/>
          <p:nvPr/>
        </p:nvSpPr>
        <p:spPr>
          <a:xfrm>
            <a:off x="2651760" y="6541770"/>
            <a:ext cx="244475" cy="244475"/>
          </a:xfrm>
          <a:prstGeom prst="ellipse">
            <a:avLst/>
          </a:prstGeom>
          <a:solidFill>
            <a:schemeClr val="accent1">
              <a:alpha val="65000"/>
            </a:schemeClr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8" name="Circle">
            <a:extLst>
              <a:ext uri="{FF2B5EF4-FFF2-40B4-BE49-F238E27FC236}">
                <a16:creationId xmlns:a16="http://schemas.microsoft.com/office/drawing/2014/main" id="{0795054C-1897-EE4F-A2DA-A9C986733DBB}"/>
              </a:ext>
            </a:extLst>
          </p:cNvPr>
          <p:cNvSpPr/>
          <p:nvPr/>
        </p:nvSpPr>
        <p:spPr>
          <a:xfrm>
            <a:off x="3035218" y="5019809"/>
            <a:ext cx="255468" cy="255468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9" name="Circle">
            <a:extLst>
              <a:ext uri="{FF2B5EF4-FFF2-40B4-BE49-F238E27FC236}">
                <a16:creationId xmlns:a16="http://schemas.microsoft.com/office/drawing/2014/main" id="{152561E1-5761-7E40-AC3A-CA264CE0CA96}"/>
              </a:ext>
            </a:extLst>
          </p:cNvPr>
          <p:cNvSpPr/>
          <p:nvPr/>
        </p:nvSpPr>
        <p:spPr>
          <a:xfrm>
            <a:off x="219704" y="1264899"/>
            <a:ext cx="255467" cy="25546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1" name="Circle">
            <a:extLst>
              <a:ext uri="{FF2B5EF4-FFF2-40B4-BE49-F238E27FC236}">
                <a16:creationId xmlns:a16="http://schemas.microsoft.com/office/drawing/2014/main" id="{ADC6C043-0C6B-644A-98E5-C30997612AE5}"/>
              </a:ext>
            </a:extLst>
          </p:cNvPr>
          <p:cNvSpPr/>
          <p:nvPr/>
        </p:nvSpPr>
        <p:spPr>
          <a:xfrm>
            <a:off x="5055870" y="4744085"/>
            <a:ext cx="215900" cy="2159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2" name="Circle">
            <a:extLst>
              <a:ext uri="{FF2B5EF4-FFF2-40B4-BE49-F238E27FC236}">
                <a16:creationId xmlns:a16="http://schemas.microsoft.com/office/drawing/2014/main" id="{E98E8418-2996-A34D-8E25-00877AD29271}"/>
              </a:ext>
            </a:extLst>
          </p:cNvPr>
          <p:cNvSpPr/>
          <p:nvPr/>
        </p:nvSpPr>
        <p:spPr>
          <a:xfrm>
            <a:off x="3962400" y="520065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3" name="Circle">
            <a:extLst>
              <a:ext uri="{FF2B5EF4-FFF2-40B4-BE49-F238E27FC236}">
                <a16:creationId xmlns:a16="http://schemas.microsoft.com/office/drawing/2014/main" id="{A234C9A2-F8A5-C345-9357-F9C7CC2BCB7F}"/>
              </a:ext>
            </a:extLst>
          </p:cNvPr>
          <p:cNvSpPr/>
          <p:nvPr/>
        </p:nvSpPr>
        <p:spPr>
          <a:xfrm>
            <a:off x="890270" y="5054600"/>
            <a:ext cx="244475" cy="24447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F861CD4-0A62-0740-B70C-7AF8E5D7F715}"/>
              </a:ext>
            </a:extLst>
          </p:cNvPr>
          <p:cNvSpPr txBox="1"/>
          <p:nvPr/>
        </p:nvSpPr>
        <p:spPr>
          <a:xfrm>
            <a:off x="3209496" y="3744893"/>
            <a:ext cx="6303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sq-AL" altLang="zh-TW" sz="2800" i="1" dirty="0">
                <a:solidFill>
                  <a:schemeClr val="bg1"/>
                </a:solidFill>
                <a:cs typeface="+mn-ea"/>
              </a:rPr>
              <a:t>Data-</a:t>
            </a:r>
            <a:r>
              <a:rPr lang="sq-AL" altLang="zh-TW" sz="2800" i="1" dirty="0" err="1">
                <a:solidFill>
                  <a:schemeClr val="bg1"/>
                </a:solidFill>
                <a:cs typeface="+mn-ea"/>
              </a:rPr>
              <a:t>Driven</a:t>
            </a:r>
            <a:r>
              <a:rPr lang="sq-AL" altLang="zh-TW" sz="2800" i="1" dirty="0">
                <a:solidFill>
                  <a:schemeClr val="bg1"/>
                </a:solidFill>
                <a:cs typeface="+mn-ea"/>
              </a:rPr>
              <a:t> </a:t>
            </a:r>
            <a:r>
              <a:rPr lang="sq-AL" altLang="zh-TW" sz="2800" i="1" dirty="0" err="1">
                <a:solidFill>
                  <a:schemeClr val="bg1"/>
                </a:solidFill>
                <a:cs typeface="+mn-ea"/>
              </a:rPr>
              <a:t>Documents</a:t>
            </a:r>
            <a:endParaRPr lang="sq-AL" altLang="zh-TW" sz="2800" i="1" dirty="0">
              <a:solidFill>
                <a:schemeClr val="bg1"/>
              </a:solidFill>
              <a:cs typeface="+mn-ea"/>
            </a:endParaRPr>
          </a:p>
          <a:p>
            <a:pPr algn="dist"/>
            <a:endParaRPr lang="zh-CN" altLang="en-US" sz="2800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649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4" grpId="0"/>
      <p:bldP spid="45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48A7E1F4-50F0-47A4-AD38-9ED01CF73325}"/>
              </a:ext>
            </a:extLst>
          </p:cNvPr>
          <p:cNvSpPr/>
          <p:nvPr/>
        </p:nvSpPr>
        <p:spPr>
          <a:xfrm>
            <a:off x="7870100" y="2317071"/>
            <a:ext cx="3917516" cy="36842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E901FFA-9C51-43AE-B4E4-63E31818CCB6}"/>
              </a:ext>
            </a:extLst>
          </p:cNvPr>
          <p:cNvSpPr txBox="1"/>
          <p:nvPr/>
        </p:nvSpPr>
        <p:spPr>
          <a:xfrm>
            <a:off x="8305315" y="2638013"/>
            <a:ext cx="304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參考堆疊長條圖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CA155D2-1B68-468E-A5A8-D4B8B0CF8E5C}"/>
              </a:ext>
            </a:extLst>
          </p:cNvPr>
          <p:cNvSpPr txBox="1"/>
          <p:nvPr/>
        </p:nvSpPr>
        <p:spPr>
          <a:xfrm>
            <a:off x="8305315" y="3958378"/>
            <a:ext cx="3047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左圖所使用的資料為</a:t>
            </a:r>
            <a:endParaRPr lang="en-US" altLang="zh-TW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zh-TW" altLang="en-US" dirty="0">
                <a:solidFill>
                  <a:schemeClr val="bg1"/>
                </a:solidFill>
                <a:cs typeface="+mn-ea"/>
              </a:rPr>
              <a:t>臺南市勞動人口</a:t>
            </a:r>
            <a:endParaRPr lang="en-US" altLang="zh-TW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B7C2129-A865-4547-8541-EF1680FC23F3}"/>
              </a:ext>
            </a:extLst>
          </p:cNvPr>
          <p:cNvCxnSpPr/>
          <p:nvPr/>
        </p:nvCxnSpPr>
        <p:spPr>
          <a:xfrm>
            <a:off x="7870100" y="3429000"/>
            <a:ext cx="3917516" cy="0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EFCCCD62-F6CE-48DC-9F4A-8DFADD2B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34" y="119849"/>
            <a:ext cx="6268707" cy="661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91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9590B39-750C-4C0A-B76B-D42DA6B1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25" y="0"/>
            <a:ext cx="6619875" cy="6858000"/>
          </a:xfrm>
          <a:prstGeom prst="rect">
            <a:avLst/>
          </a:prstGeom>
        </p:spPr>
      </p:pic>
      <p:sp>
        <p:nvSpPr>
          <p:cNvPr id="4" name="矩形 3">
            <a:hlinkClick r:id="rId3"/>
            <a:extLst>
              <a:ext uri="{FF2B5EF4-FFF2-40B4-BE49-F238E27FC236}">
                <a16:creationId xmlns:a16="http://schemas.microsoft.com/office/drawing/2014/main" id="{48A7E1F4-50F0-47A4-AD38-9ED01CF73325}"/>
              </a:ext>
            </a:extLst>
          </p:cNvPr>
          <p:cNvSpPr/>
          <p:nvPr/>
        </p:nvSpPr>
        <p:spPr>
          <a:xfrm>
            <a:off x="7870100" y="2317071"/>
            <a:ext cx="3917516" cy="36842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E901FFA-9C51-43AE-B4E4-63E31818CCB6}"/>
              </a:ext>
            </a:extLst>
          </p:cNvPr>
          <p:cNvSpPr txBox="1"/>
          <p:nvPr/>
        </p:nvSpPr>
        <p:spPr>
          <a:xfrm>
            <a:off x="8305315" y="2638013"/>
            <a:ext cx="304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堆疊長條圖</a:t>
            </a:r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CA155D2-1B68-468E-A5A8-D4B8B0CF8E5C}"/>
              </a:ext>
            </a:extLst>
          </p:cNvPr>
          <p:cNvSpPr txBox="1"/>
          <p:nvPr/>
        </p:nvSpPr>
        <p:spPr>
          <a:xfrm>
            <a:off x="8305315" y="4038277"/>
            <a:ext cx="3047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左圖所使用的資料為</a:t>
            </a:r>
            <a:endParaRPr lang="en-US" altLang="zh-TW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zh-TW" altLang="en-US" sz="1800" dirty="0">
                <a:solidFill>
                  <a:schemeClr val="bg1"/>
                </a:solidFill>
                <a:cs typeface="+mn-ea"/>
                <a:sym typeface="+mn-lt"/>
              </a:rPr>
              <a:t>證照班所提供之</a:t>
            </a:r>
            <a:endParaRPr lang="en-US" altLang="zh-TW" sz="18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zh-TW" altLang="en-US" sz="1800" dirty="0">
                <a:solidFill>
                  <a:schemeClr val="bg1"/>
                </a:solidFill>
                <a:cs typeface="+mn-ea"/>
                <a:sym typeface="+mn-lt"/>
              </a:rPr>
              <a:t>無須修改版本</a:t>
            </a:r>
            <a:endParaRPr lang="en-US" altLang="zh-TW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B7C2129-A865-4547-8541-EF1680FC23F3}"/>
              </a:ext>
            </a:extLst>
          </p:cNvPr>
          <p:cNvCxnSpPr/>
          <p:nvPr/>
        </p:nvCxnSpPr>
        <p:spPr>
          <a:xfrm>
            <a:off x="7870100" y="3429000"/>
            <a:ext cx="3917516" cy="0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26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BC4B47-BBC5-4C56-B0F7-FD24449ED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50000" b="-36194"/>
          <a:stretch/>
        </p:blipFill>
        <p:spPr>
          <a:xfrm>
            <a:off x="301840" y="2503503"/>
            <a:ext cx="7439487" cy="7399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79242CE-520A-4752-A56B-9624EEB0E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-36193"/>
          <a:stretch/>
        </p:blipFill>
        <p:spPr>
          <a:xfrm>
            <a:off x="3059838" y="3764131"/>
            <a:ext cx="8427868" cy="6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97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48A7E1F4-50F0-47A4-AD38-9ED01CF73325}"/>
              </a:ext>
            </a:extLst>
          </p:cNvPr>
          <p:cNvSpPr/>
          <p:nvPr/>
        </p:nvSpPr>
        <p:spPr>
          <a:xfrm>
            <a:off x="7870100" y="2317071"/>
            <a:ext cx="3917516" cy="36842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E901FFA-9C51-43AE-B4E4-63E31818CCB6}"/>
              </a:ext>
            </a:extLst>
          </p:cNvPr>
          <p:cNvSpPr txBox="1"/>
          <p:nvPr/>
        </p:nvSpPr>
        <p:spPr>
          <a:xfrm>
            <a:off x="8305315" y="2638013"/>
            <a:ext cx="304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堆疊長條圖</a:t>
            </a:r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CA155D2-1B68-468E-A5A8-D4B8B0CF8E5C}"/>
              </a:ext>
            </a:extLst>
          </p:cNvPr>
          <p:cNvSpPr txBox="1"/>
          <p:nvPr/>
        </p:nvSpPr>
        <p:spPr>
          <a:xfrm>
            <a:off x="8305315" y="4038277"/>
            <a:ext cx="3047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左圖所使用的資料為</a:t>
            </a:r>
            <a:endParaRPr lang="en-US" altLang="zh-TW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en-US" altLang="zh-TW" sz="1800" dirty="0">
                <a:solidFill>
                  <a:schemeClr val="bg1"/>
                </a:solidFill>
                <a:cs typeface="+mn-ea"/>
                <a:sym typeface="+mn-lt"/>
              </a:rPr>
              <a:t>109</a:t>
            </a:r>
            <a:r>
              <a:rPr lang="zh-TW" altLang="en-US" sz="1800" dirty="0">
                <a:solidFill>
                  <a:schemeClr val="bg1"/>
                </a:solidFill>
                <a:cs typeface="+mn-ea"/>
                <a:sym typeface="+mn-lt"/>
              </a:rPr>
              <a:t>到</a:t>
            </a:r>
            <a:r>
              <a:rPr lang="en-US" altLang="zh-TW" sz="1800" dirty="0">
                <a:solidFill>
                  <a:schemeClr val="bg1"/>
                </a:solidFill>
                <a:cs typeface="+mn-ea"/>
                <a:sym typeface="+mn-lt"/>
              </a:rPr>
              <a:t>110</a:t>
            </a:r>
            <a:r>
              <a:rPr lang="zh-TW" altLang="en-US" sz="1800" dirty="0">
                <a:solidFill>
                  <a:schemeClr val="bg1"/>
                </a:solidFill>
                <a:cs typeface="+mn-ea"/>
                <a:sym typeface="+mn-lt"/>
              </a:rPr>
              <a:t>年度</a:t>
            </a:r>
            <a:endParaRPr lang="en-US" altLang="zh-TW" sz="18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zh-TW" altLang="en-US" sz="1800" dirty="0">
                <a:solidFill>
                  <a:schemeClr val="bg1"/>
                </a:solidFill>
                <a:cs typeface="+mn-ea"/>
                <a:sym typeface="+mn-lt"/>
              </a:rPr>
              <a:t>證照班所有資料</a:t>
            </a:r>
            <a:endParaRPr lang="en-US" altLang="zh-TW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B7C2129-A865-4547-8541-EF1680FC23F3}"/>
              </a:ext>
            </a:extLst>
          </p:cNvPr>
          <p:cNvCxnSpPr/>
          <p:nvPr/>
        </p:nvCxnSpPr>
        <p:spPr>
          <a:xfrm>
            <a:off x="7870100" y="3429000"/>
            <a:ext cx="3917516" cy="0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886C2C62-2A27-4EAE-A78B-CE9A9B8AE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26" y="0"/>
            <a:ext cx="7067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27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F90C34F-9280-40D1-86EE-7B1F3168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431"/>
            <a:ext cx="12192000" cy="8717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B03FEC-265C-42E2-BE2B-E7DD2519B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3121"/>
            <a:ext cx="12192000" cy="96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69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4BEBE7-10CF-4CC5-9907-3382D7F1790E}"/>
              </a:ext>
            </a:extLst>
          </p:cNvPr>
          <p:cNvGrpSpPr/>
          <p:nvPr/>
        </p:nvGrpSpPr>
        <p:grpSpPr>
          <a:xfrm>
            <a:off x="177553" y="-1996564"/>
            <a:ext cx="12192000" cy="10851128"/>
            <a:chOff x="0" y="-1996564"/>
            <a:chExt cx="12192000" cy="1085112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39DDA1A-0548-4E3A-B3CF-B413CDF91BFE}"/>
                </a:ext>
              </a:extLst>
            </p:cNvPr>
            <p:cNvGrpSpPr/>
            <p:nvPr/>
          </p:nvGrpSpPr>
          <p:grpSpPr>
            <a:xfrm>
              <a:off x="0" y="-1996564"/>
              <a:ext cx="12192000" cy="10851128"/>
              <a:chOff x="0" y="-1996564"/>
              <a:chExt cx="12192000" cy="1085112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0D96F46-141D-4B8F-9A18-0DA39EF5FFF9}"/>
                  </a:ext>
                </a:extLst>
              </p:cNvPr>
              <p:cNvGrpSpPr/>
              <p:nvPr/>
            </p:nvGrpSpPr>
            <p:grpSpPr>
              <a:xfrm>
                <a:off x="0" y="2919883"/>
                <a:ext cx="12192000" cy="1018234"/>
                <a:chOff x="0" y="2919883"/>
                <a:chExt cx="12192000" cy="1018234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CFF0C4-699D-4E29-ACBD-8312BF3A65B4}"/>
                    </a:ext>
                  </a:extLst>
                </p:cNvPr>
                <p:cNvSpPr/>
                <p:nvPr/>
              </p:nvSpPr>
              <p:spPr>
                <a:xfrm>
                  <a:off x="0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E4932B9-9C97-4403-89DC-8355B599F8E1}"/>
                    </a:ext>
                  </a:extLst>
                </p:cNvPr>
                <p:cNvSpPr/>
                <p:nvPr/>
              </p:nvSpPr>
              <p:spPr>
                <a:xfrm>
                  <a:off x="11960742" y="2919883"/>
                  <a:ext cx="231258" cy="10182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7D8A90B-4E36-489B-981D-2D208312502A}"/>
                  </a:ext>
                </a:extLst>
              </p:cNvPr>
              <p:cNvGrpSpPr/>
              <p:nvPr/>
            </p:nvGrpSpPr>
            <p:grpSpPr>
              <a:xfrm>
                <a:off x="670436" y="-1996564"/>
                <a:ext cx="10851128" cy="10851128"/>
                <a:chOff x="-1273175" y="73025"/>
                <a:chExt cx="6713220" cy="6713220"/>
              </a:xfrm>
            </p:grpSpPr>
            <p:sp>
              <p:nvSpPr>
                <p:cNvPr id="19" name="Circle">
                  <a:extLst>
                    <a:ext uri="{FF2B5EF4-FFF2-40B4-BE49-F238E27FC236}">
                      <a16:creationId xmlns:a16="http://schemas.microsoft.com/office/drawing/2014/main" id="{F5D7C268-79F8-435E-9DF1-502562DE5399}"/>
                    </a:ext>
                  </a:extLst>
                </p:cNvPr>
                <p:cNvSpPr/>
                <p:nvPr/>
              </p:nvSpPr>
              <p:spPr>
                <a:xfrm>
                  <a:off x="553085" y="1899285"/>
                  <a:ext cx="3060700" cy="306070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Circle">
                  <a:extLst>
                    <a:ext uri="{FF2B5EF4-FFF2-40B4-BE49-F238E27FC236}">
                      <a16:creationId xmlns:a16="http://schemas.microsoft.com/office/drawing/2014/main" id="{F82D25CE-1449-4152-84D0-FD6C916D29D3}"/>
                    </a:ext>
                  </a:extLst>
                </p:cNvPr>
                <p:cNvSpPr/>
                <p:nvPr/>
              </p:nvSpPr>
              <p:spPr>
                <a:xfrm>
                  <a:off x="-1273175" y="73025"/>
                  <a:ext cx="6713220" cy="671322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Circle">
                  <a:extLst>
                    <a:ext uri="{FF2B5EF4-FFF2-40B4-BE49-F238E27FC236}">
                      <a16:creationId xmlns:a16="http://schemas.microsoft.com/office/drawing/2014/main" id="{E2C030FD-0C98-4FE5-8758-8395A1B12D9B}"/>
                    </a:ext>
                  </a:extLst>
                </p:cNvPr>
                <p:cNvSpPr/>
                <p:nvPr/>
              </p:nvSpPr>
              <p:spPr>
                <a:xfrm>
                  <a:off x="-572135" y="774065"/>
                  <a:ext cx="5310505" cy="5310505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id="{4B002A12-7A3A-4F74-ABA7-4CCF66F2559B}"/>
                    </a:ext>
                  </a:extLst>
                </p:cNvPr>
                <p:cNvSpPr/>
                <p:nvPr/>
              </p:nvSpPr>
              <p:spPr>
                <a:xfrm>
                  <a:off x="40640" y="1386840"/>
                  <a:ext cx="4085590" cy="4085590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1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20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0144A7F-F8D0-4C10-91F3-28C8D3AD44F0}"/>
                </a:ext>
              </a:extLst>
            </p:cNvPr>
            <p:cNvSpPr/>
            <p:nvPr/>
          </p:nvSpPr>
          <p:spPr>
            <a:xfrm>
              <a:off x="4224842" y="1557842"/>
              <a:ext cx="3741288" cy="3741288"/>
            </a:xfrm>
            <a:prstGeom prst="ellipse">
              <a:avLst/>
            </a:prstGeom>
            <a:solidFill>
              <a:schemeClr val="accent1">
                <a:alpha val="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文本框 63">
            <a:extLst>
              <a:ext uri="{FF2B5EF4-FFF2-40B4-BE49-F238E27FC236}">
                <a16:creationId xmlns:a16="http://schemas.microsoft.com/office/drawing/2014/main" id="{A6AFE0E7-874F-4391-AD3E-F4BDB7E5335C}"/>
              </a:ext>
            </a:extLst>
          </p:cNvPr>
          <p:cNvSpPr txBox="1"/>
          <p:nvPr/>
        </p:nvSpPr>
        <p:spPr>
          <a:xfrm>
            <a:off x="1541959" y="423667"/>
            <a:ext cx="846702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7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cs typeface="+mn-ea"/>
                <a:sym typeface="+mn-lt"/>
              </a:rPr>
              <a:t>參考資料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圖片 2">
            <a:hlinkClick r:id="rId3"/>
            <a:extLst>
              <a:ext uri="{FF2B5EF4-FFF2-40B4-BE49-F238E27FC236}">
                <a16:creationId xmlns:a16="http://schemas.microsoft.com/office/drawing/2014/main" id="{3BC74788-FB0C-48F1-8D11-68F6CEED4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17" y="1907829"/>
            <a:ext cx="9458325" cy="43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4">
            <a:extLst>
              <a:ext uri="{FF2B5EF4-FFF2-40B4-BE49-F238E27FC236}">
                <a16:creationId xmlns:a16="http://schemas.microsoft.com/office/drawing/2014/main" id="{B191F748-38BF-453B-9B1E-194E3783CFCC}"/>
              </a:ext>
            </a:extLst>
          </p:cNvPr>
          <p:cNvGrpSpPr/>
          <p:nvPr/>
        </p:nvGrpSpPr>
        <p:grpSpPr>
          <a:xfrm>
            <a:off x="7715901" y="2385627"/>
            <a:ext cx="693763" cy="673901"/>
            <a:chOff x="840159" y="2852760"/>
            <a:chExt cx="493370" cy="479245"/>
          </a:xfrm>
        </p:grpSpPr>
        <p:sp>
          <p:nvSpPr>
            <p:cNvPr id="18" name="Rounded Rectangle 25">
              <a:extLst>
                <a:ext uri="{FF2B5EF4-FFF2-40B4-BE49-F238E27FC236}">
                  <a16:creationId xmlns:a16="http://schemas.microsoft.com/office/drawing/2014/main" id="{BFC08D93-4FAD-414B-87E5-57FE1348664A}"/>
                </a:ext>
              </a:extLst>
            </p:cNvPr>
            <p:cNvSpPr/>
            <p:nvPr/>
          </p:nvSpPr>
          <p:spPr>
            <a:xfrm>
              <a:off x="840159" y="2852760"/>
              <a:ext cx="493370" cy="47924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44">
              <a:extLst>
                <a:ext uri="{FF2B5EF4-FFF2-40B4-BE49-F238E27FC236}">
                  <a16:creationId xmlns:a16="http://schemas.microsoft.com/office/drawing/2014/main" id="{557D5067-FD41-441B-981A-FC8A610028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869" y="2990792"/>
              <a:ext cx="261950" cy="203180"/>
            </a:xfrm>
            <a:custGeom>
              <a:avLst/>
              <a:gdLst/>
              <a:ahLst/>
              <a:cxnLst>
                <a:cxn ang="0">
                  <a:pos x="67" y="55"/>
                </a:cxn>
                <a:cxn ang="0">
                  <a:pos x="65" y="56"/>
                </a:cxn>
                <a:cxn ang="0">
                  <a:pos x="8" y="56"/>
                </a:cxn>
                <a:cxn ang="0">
                  <a:pos x="6" y="55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72" y="36"/>
                </a:cxn>
                <a:cxn ang="0">
                  <a:pos x="67" y="55"/>
                </a:cxn>
                <a:cxn ang="0">
                  <a:pos x="11" y="30"/>
                </a:cxn>
                <a:cxn ang="0">
                  <a:pos x="6" y="36"/>
                </a:cxn>
                <a:cxn ang="0">
                  <a:pos x="11" y="41"/>
                </a:cxn>
                <a:cxn ang="0">
                  <a:pos x="16" y="36"/>
                </a:cxn>
                <a:cxn ang="0">
                  <a:pos x="11" y="30"/>
                </a:cxn>
                <a:cxn ang="0">
                  <a:pos x="18" y="12"/>
                </a:cxn>
                <a:cxn ang="0">
                  <a:pos x="13" y="18"/>
                </a:cxn>
                <a:cxn ang="0">
                  <a:pos x="18" y="23"/>
                </a:cxn>
                <a:cxn ang="0">
                  <a:pos x="24" y="18"/>
                </a:cxn>
                <a:cxn ang="0">
                  <a:pos x="18" y="12"/>
                </a:cxn>
                <a:cxn ang="0">
                  <a:pos x="45" y="22"/>
                </a:cxn>
                <a:cxn ang="0">
                  <a:pos x="43" y="18"/>
                </a:cxn>
                <a:cxn ang="0">
                  <a:pos x="40" y="20"/>
                </a:cxn>
                <a:cxn ang="0">
                  <a:pos x="36" y="36"/>
                </a:cxn>
                <a:cxn ang="0">
                  <a:pos x="29" y="41"/>
                </a:cxn>
                <a:cxn ang="0">
                  <a:pos x="34" y="51"/>
                </a:cxn>
                <a:cxn ang="0">
                  <a:pos x="44" y="45"/>
                </a:cxn>
                <a:cxn ang="0">
                  <a:pos x="41" y="37"/>
                </a:cxn>
                <a:cxn ang="0">
                  <a:pos x="45" y="22"/>
                </a:cxn>
                <a:cxn ang="0">
                  <a:pos x="36" y="5"/>
                </a:cxn>
                <a:cxn ang="0">
                  <a:pos x="31" y="10"/>
                </a:cxn>
                <a:cxn ang="0">
                  <a:pos x="36" y="15"/>
                </a:cxn>
                <a:cxn ang="0">
                  <a:pos x="42" y="10"/>
                </a:cxn>
                <a:cxn ang="0">
                  <a:pos x="36" y="5"/>
                </a:cxn>
                <a:cxn ang="0">
                  <a:pos x="54" y="12"/>
                </a:cxn>
                <a:cxn ang="0">
                  <a:pos x="49" y="18"/>
                </a:cxn>
                <a:cxn ang="0">
                  <a:pos x="54" y="23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62" y="30"/>
                </a:cxn>
                <a:cxn ang="0">
                  <a:pos x="57" y="36"/>
                </a:cxn>
                <a:cxn ang="0">
                  <a:pos x="62" y="41"/>
                </a:cxn>
                <a:cxn ang="0">
                  <a:pos x="67" y="36"/>
                </a:cxn>
                <a:cxn ang="0">
                  <a:pos x="62" y="30"/>
                </a:cxn>
              </a:cxnLst>
              <a:rect l="0" t="0" r="r" b="b"/>
              <a:pathLst>
                <a:path w="72" h="56">
                  <a:moveTo>
                    <a:pt x="67" y="55"/>
                  </a:moveTo>
                  <a:cubicBezTo>
                    <a:pt x="66" y="56"/>
                    <a:pt x="66" y="56"/>
                    <a:pt x="65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7" y="56"/>
                    <a:pt x="6" y="55"/>
                  </a:cubicBezTo>
                  <a:cubicBezTo>
                    <a:pt x="2" y="49"/>
                    <a:pt x="0" y="42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2"/>
                    <a:pt x="70" y="49"/>
                    <a:pt x="67" y="55"/>
                  </a:cubicBezTo>
                  <a:close/>
                  <a:moveTo>
                    <a:pt x="11" y="30"/>
                  </a:moveTo>
                  <a:cubicBezTo>
                    <a:pt x="8" y="30"/>
                    <a:pt x="6" y="33"/>
                    <a:pt x="6" y="36"/>
                  </a:cubicBezTo>
                  <a:cubicBezTo>
                    <a:pt x="6" y="38"/>
                    <a:pt x="8" y="41"/>
                    <a:pt x="11" y="41"/>
                  </a:cubicBezTo>
                  <a:cubicBezTo>
                    <a:pt x="14" y="41"/>
                    <a:pt x="16" y="38"/>
                    <a:pt x="16" y="36"/>
                  </a:cubicBezTo>
                  <a:cubicBezTo>
                    <a:pt x="16" y="33"/>
                    <a:pt x="14" y="30"/>
                    <a:pt x="11" y="30"/>
                  </a:cubicBezTo>
                  <a:close/>
                  <a:moveTo>
                    <a:pt x="18" y="12"/>
                  </a:moveTo>
                  <a:cubicBezTo>
                    <a:pt x="16" y="12"/>
                    <a:pt x="13" y="15"/>
                    <a:pt x="13" y="18"/>
                  </a:cubicBezTo>
                  <a:cubicBezTo>
                    <a:pt x="13" y="20"/>
                    <a:pt x="16" y="23"/>
                    <a:pt x="18" y="23"/>
                  </a:cubicBezTo>
                  <a:cubicBezTo>
                    <a:pt x="21" y="23"/>
                    <a:pt x="24" y="20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  <a:moveTo>
                    <a:pt x="45" y="22"/>
                  </a:moveTo>
                  <a:cubicBezTo>
                    <a:pt x="45" y="20"/>
                    <a:pt x="44" y="19"/>
                    <a:pt x="43" y="18"/>
                  </a:cubicBezTo>
                  <a:cubicBezTo>
                    <a:pt x="42" y="18"/>
                    <a:pt x="40" y="19"/>
                    <a:pt x="40" y="2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30" y="38"/>
                    <a:pt x="29" y="41"/>
                  </a:cubicBezTo>
                  <a:cubicBezTo>
                    <a:pt x="28" y="45"/>
                    <a:pt x="30" y="50"/>
                    <a:pt x="34" y="51"/>
                  </a:cubicBezTo>
                  <a:cubicBezTo>
                    <a:pt x="39" y="52"/>
                    <a:pt x="43" y="49"/>
                    <a:pt x="44" y="45"/>
                  </a:cubicBezTo>
                  <a:cubicBezTo>
                    <a:pt x="45" y="42"/>
                    <a:pt x="43" y="39"/>
                    <a:pt x="41" y="37"/>
                  </a:cubicBezTo>
                  <a:lnTo>
                    <a:pt x="45" y="22"/>
                  </a:lnTo>
                  <a:close/>
                  <a:moveTo>
                    <a:pt x="36" y="5"/>
                  </a:moveTo>
                  <a:cubicBezTo>
                    <a:pt x="34" y="5"/>
                    <a:pt x="31" y="7"/>
                    <a:pt x="31" y="10"/>
                  </a:cubicBezTo>
                  <a:cubicBezTo>
                    <a:pt x="31" y="13"/>
                    <a:pt x="34" y="15"/>
                    <a:pt x="36" y="15"/>
                  </a:cubicBezTo>
                  <a:cubicBezTo>
                    <a:pt x="39" y="15"/>
                    <a:pt x="42" y="13"/>
                    <a:pt x="42" y="10"/>
                  </a:cubicBezTo>
                  <a:cubicBezTo>
                    <a:pt x="42" y="7"/>
                    <a:pt x="39" y="5"/>
                    <a:pt x="36" y="5"/>
                  </a:cubicBezTo>
                  <a:close/>
                  <a:moveTo>
                    <a:pt x="54" y="12"/>
                  </a:moveTo>
                  <a:cubicBezTo>
                    <a:pt x="52" y="12"/>
                    <a:pt x="49" y="15"/>
                    <a:pt x="49" y="18"/>
                  </a:cubicBezTo>
                  <a:cubicBezTo>
                    <a:pt x="49" y="20"/>
                    <a:pt x="52" y="23"/>
                    <a:pt x="54" y="23"/>
                  </a:cubicBezTo>
                  <a:cubicBezTo>
                    <a:pt x="57" y="23"/>
                    <a:pt x="60" y="20"/>
                    <a:pt x="60" y="18"/>
                  </a:cubicBezTo>
                  <a:cubicBezTo>
                    <a:pt x="60" y="15"/>
                    <a:pt x="57" y="12"/>
                    <a:pt x="54" y="12"/>
                  </a:cubicBezTo>
                  <a:close/>
                  <a:moveTo>
                    <a:pt x="62" y="30"/>
                  </a:moveTo>
                  <a:cubicBezTo>
                    <a:pt x="59" y="30"/>
                    <a:pt x="57" y="33"/>
                    <a:pt x="57" y="36"/>
                  </a:cubicBezTo>
                  <a:cubicBezTo>
                    <a:pt x="57" y="38"/>
                    <a:pt x="59" y="41"/>
                    <a:pt x="62" y="41"/>
                  </a:cubicBezTo>
                  <a:cubicBezTo>
                    <a:pt x="65" y="41"/>
                    <a:pt x="67" y="38"/>
                    <a:pt x="67" y="36"/>
                  </a:cubicBezTo>
                  <a:cubicBezTo>
                    <a:pt x="67" y="33"/>
                    <a:pt x="65" y="30"/>
                    <a:pt x="62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5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</p:grpSp>
      <p:grpSp>
        <p:nvGrpSpPr>
          <p:cNvPr id="20" name="Group 27">
            <a:extLst>
              <a:ext uri="{FF2B5EF4-FFF2-40B4-BE49-F238E27FC236}">
                <a16:creationId xmlns:a16="http://schemas.microsoft.com/office/drawing/2014/main" id="{6652BA1A-EE71-41A3-9AA8-2D45D952A41D}"/>
              </a:ext>
            </a:extLst>
          </p:cNvPr>
          <p:cNvGrpSpPr/>
          <p:nvPr/>
        </p:nvGrpSpPr>
        <p:grpSpPr>
          <a:xfrm>
            <a:off x="7715265" y="3916613"/>
            <a:ext cx="693763" cy="673901"/>
            <a:chOff x="839707" y="3520106"/>
            <a:chExt cx="493370" cy="479245"/>
          </a:xfrm>
        </p:grpSpPr>
        <p:sp>
          <p:nvSpPr>
            <p:cNvPr id="21" name="Rounded Rectangle 28">
              <a:extLst>
                <a:ext uri="{FF2B5EF4-FFF2-40B4-BE49-F238E27FC236}">
                  <a16:creationId xmlns:a16="http://schemas.microsoft.com/office/drawing/2014/main" id="{35146412-7769-408D-9A67-C34CA6215C7B}"/>
                </a:ext>
              </a:extLst>
            </p:cNvPr>
            <p:cNvSpPr/>
            <p:nvPr/>
          </p:nvSpPr>
          <p:spPr>
            <a:xfrm>
              <a:off x="839707" y="3520106"/>
              <a:ext cx="493370" cy="4792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28580" rtlCol="0" anchor="ctr"/>
            <a:lstStyle/>
            <a:p>
              <a:pPr algn="ctr">
                <a:lnSpc>
                  <a:spcPct val="150000"/>
                </a:lnSpc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152">
              <a:extLst>
                <a:ext uri="{FF2B5EF4-FFF2-40B4-BE49-F238E27FC236}">
                  <a16:creationId xmlns:a16="http://schemas.microsoft.com/office/drawing/2014/main" id="{7AED878B-1860-4A56-9AAB-4D6A99ED8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869" y="3638690"/>
              <a:ext cx="261950" cy="242077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50000"/>
                </a:lnSpc>
              </a:pPr>
              <a:endParaRPr lang="en-US" sz="800" dirty="0"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27D798F-3BDC-4FFB-8702-74CA5F53445F}"/>
              </a:ext>
            </a:extLst>
          </p:cNvPr>
          <p:cNvGrpSpPr/>
          <p:nvPr/>
        </p:nvGrpSpPr>
        <p:grpSpPr>
          <a:xfrm>
            <a:off x="8630797" y="2314132"/>
            <a:ext cx="2133781" cy="1009892"/>
            <a:chOff x="1085274" y="2349127"/>
            <a:chExt cx="2133781" cy="100989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1EAF9A7-1C45-468A-BC32-D3B9C5D392DA}"/>
                </a:ext>
              </a:extLst>
            </p:cNvPr>
            <p:cNvSpPr txBox="1"/>
            <p:nvPr/>
          </p:nvSpPr>
          <p:spPr>
            <a:xfrm>
              <a:off x="1085274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E424FE0-0E9A-4976-BD35-FC9E001BA82C}"/>
                </a:ext>
              </a:extLst>
            </p:cNvPr>
            <p:cNvSpPr txBox="1"/>
            <p:nvPr/>
          </p:nvSpPr>
          <p:spPr>
            <a:xfrm>
              <a:off x="1085274" y="2687681"/>
              <a:ext cx="2133781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4572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单击输入标题内容 </a:t>
              </a:r>
              <a:r>
                <a:rPr lang="zh-CN" altLang="en-US" sz="1100" kern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单击输入标题内容单击输入标题内容单击输入标题内容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BFAC573-548A-4382-B1AE-9AD78CA94D72}"/>
              </a:ext>
            </a:extLst>
          </p:cNvPr>
          <p:cNvGrpSpPr/>
          <p:nvPr/>
        </p:nvGrpSpPr>
        <p:grpSpPr>
          <a:xfrm>
            <a:off x="8630797" y="3845118"/>
            <a:ext cx="2133781" cy="1009892"/>
            <a:chOff x="1085274" y="2349127"/>
            <a:chExt cx="2133781" cy="100989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6CDF52A-D972-400F-BFE5-141FC45293D8}"/>
                </a:ext>
              </a:extLst>
            </p:cNvPr>
            <p:cNvSpPr txBox="1"/>
            <p:nvPr/>
          </p:nvSpPr>
          <p:spPr>
            <a:xfrm>
              <a:off x="1085274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FF13065-0115-4A16-A995-5EFEF121A5A3}"/>
                </a:ext>
              </a:extLst>
            </p:cNvPr>
            <p:cNvSpPr txBox="1"/>
            <p:nvPr/>
          </p:nvSpPr>
          <p:spPr>
            <a:xfrm>
              <a:off x="1085274" y="2687681"/>
              <a:ext cx="2133781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4572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单击输入标题内容 </a:t>
              </a:r>
              <a:r>
                <a:rPr lang="zh-CN" altLang="en-US" sz="1100" kern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单击输入标题内容单击输入标题内容单击输入标题内容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2" name="圖片 31">
            <a:extLst>
              <a:ext uri="{FF2B5EF4-FFF2-40B4-BE49-F238E27FC236}">
                <a16:creationId xmlns:a16="http://schemas.microsoft.com/office/drawing/2014/main" id="{9550C1A5-D48E-4DE6-AC2D-E9F3A6A1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24" y="1704118"/>
            <a:ext cx="5253362" cy="3122403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5D2C27B4-B7EB-4510-991E-6E7CC73D0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14" y="1711435"/>
            <a:ext cx="4200525" cy="3686175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7B6348DB-3E5B-491B-9D0A-BAC4BE2ED12F}"/>
              </a:ext>
            </a:extLst>
          </p:cNvPr>
          <p:cNvSpPr txBox="1"/>
          <p:nvPr/>
        </p:nvSpPr>
        <p:spPr>
          <a:xfrm>
            <a:off x="7715265" y="1140688"/>
            <a:ext cx="28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DOM</a:t>
            </a:r>
            <a:r>
              <a:rPr lang="zh-TW" altLang="en-US" dirty="0"/>
              <a:t>樹狀結構</a:t>
            </a: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642CA3E2-E50A-41F5-8B29-3BFD86AAD5B9}"/>
              </a:ext>
            </a:extLst>
          </p:cNvPr>
          <p:cNvSpPr/>
          <p:nvPr/>
        </p:nvSpPr>
        <p:spPr>
          <a:xfrm>
            <a:off x="5157926" y="3142695"/>
            <a:ext cx="1038688" cy="70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67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A-矩形 3">
            <a:extLst>
              <a:ext uri="{FF2B5EF4-FFF2-40B4-BE49-F238E27FC236}">
                <a16:creationId xmlns:a16="http://schemas.microsoft.com/office/drawing/2014/main" id="{122A1C7B-AB6F-8A47-A41E-1EA341A45D7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7661944" y="1877045"/>
            <a:ext cx="7263634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9900" i="1" dirty="0">
                <a:solidFill>
                  <a:schemeClr val="accent2">
                    <a:lumMod val="20000"/>
                    <a:lumOff val="80000"/>
                  </a:schemeClr>
                </a:solidFill>
                <a:cs typeface="+mn-ea"/>
                <a:sym typeface="+mn-lt"/>
              </a:rPr>
              <a:t>20XX</a:t>
            </a:r>
            <a:endParaRPr lang="zh-CN" altLang="en-US" sz="19900" i="1" dirty="0">
              <a:solidFill>
                <a:schemeClr val="accent2">
                  <a:lumMod val="20000"/>
                  <a:lumOff val="8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898A2F6-CC80-B147-A1B1-E83CDC452856}"/>
              </a:ext>
            </a:extLst>
          </p:cNvPr>
          <p:cNvGrpSpPr/>
          <p:nvPr/>
        </p:nvGrpSpPr>
        <p:grpSpPr>
          <a:xfrm>
            <a:off x="-1273175" y="73025"/>
            <a:ext cx="6713220" cy="6713220"/>
            <a:chOff x="-1273175" y="73025"/>
            <a:chExt cx="6713220" cy="6713220"/>
          </a:xfrm>
        </p:grpSpPr>
        <p:sp>
          <p:nvSpPr>
            <p:cNvPr id="49" name="Circle">
              <a:extLst>
                <a:ext uri="{FF2B5EF4-FFF2-40B4-BE49-F238E27FC236}">
                  <a16:creationId xmlns:a16="http://schemas.microsoft.com/office/drawing/2014/main" id="{081BFB0E-CA4D-9041-BF6D-CF9A3F9B33D5}"/>
                </a:ext>
              </a:extLst>
            </p:cNvPr>
            <p:cNvSpPr/>
            <p:nvPr/>
          </p:nvSpPr>
          <p:spPr>
            <a:xfrm>
              <a:off x="553085" y="1899285"/>
              <a:ext cx="3060700" cy="3060700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77087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  <p:sp>
          <p:nvSpPr>
            <p:cNvPr id="46" name="Circle">
              <a:extLst>
                <a:ext uri="{FF2B5EF4-FFF2-40B4-BE49-F238E27FC236}">
                  <a16:creationId xmlns:a16="http://schemas.microsoft.com/office/drawing/2014/main" id="{95C6505D-E2A5-ED43-AE0D-E7ABD4E020D6}"/>
                </a:ext>
              </a:extLst>
            </p:cNvPr>
            <p:cNvSpPr/>
            <p:nvPr/>
          </p:nvSpPr>
          <p:spPr>
            <a:xfrm>
              <a:off x="-1273175" y="73025"/>
              <a:ext cx="6713220" cy="6713220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23297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  <p:sp>
          <p:nvSpPr>
            <p:cNvPr id="47" name="Circle">
              <a:extLst>
                <a:ext uri="{FF2B5EF4-FFF2-40B4-BE49-F238E27FC236}">
                  <a16:creationId xmlns:a16="http://schemas.microsoft.com/office/drawing/2014/main" id="{301C9B25-8EA1-2A46-B5A9-D2446F7A1517}"/>
                </a:ext>
              </a:extLst>
            </p:cNvPr>
            <p:cNvSpPr/>
            <p:nvPr/>
          </p:nvSpPr>
          <p:spPr>
            <a:xfrm>
              <a:off x="-572135" y="774065"/>
              <a:ext cx="5310505" cy="5310505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41969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  <p:sp>
          <p:nvSpPr>
            <p:cNvPr id="48" name="Circle">
              <a:extLst>
                <a:ext uri="{FF2B5EF4-FFF2-40B4-BE49-F238E27FC236}">
                  <a16:creationId xmlns:a16="http://schemas.microsoft.com/office/drawing/2014/main" id="{1E08EFB7-24DF-E044-955C-DC248E06CAC1}"/>
                </a:ext>
              </a:extLst>
            </p:cNvPr>
            <p:cNvSpPr/>
            <p:nvPr/>
          </p:nvSpPr>
          <p:spPr>
            <a:xfrm>
              <a:off x="40640" y="1386840"/>
              <a:ext cx="4085590" cy="4085590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55840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2ABF967C-9CC5-0443-8BF4-5ED11EFA5CDB}"/>
              </a:ext>
            </a:extLst>
          </p:cNvPr>
          <p:cNvSpPr txBox="1"/>
          <p:nvPr/>
        </p:nvSpPr>
        <p:spPr>
          <a:xfrm>
            <a:off x="1862487" y="2483813"/>
            <a:ext cx="846702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uLnTx/>
                <a:uFillTx/>
                <a:cs typeface="+mn-ea"/>
                <a:sym typeface="+mn-lt"/>
              </a:rPr>
              <a:t>THANKS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66" name="îṣ1íḑé">
            <a:extLst>
              <a:ext uri="{FF2B5EF4-FFF2-40B4-BE49-F238E27FC236}">
                <a16:creationId xmlns:a16="http://schemas.microsoft.com/office/drawing/2014/main" id="{0E7C544F-ED4C-414F-9506-E54802A29599}"/>
              </a:ext>
            </a:extLst>
          </p:cNvPr>
          <p:cNvSpPr/>
          <p:nvPr/>
        </p:nvSpPr>
        <p:spPr bwMode="auto">
          <a:xfrm rot="10800000" flipV="1">
            <a:off x="1945522" y="3741561"/>
            <a:ext cx="7975718" cy="643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>
              <a:defRPr/>
            </a:pPr>
            <a:endParaRPr lang="en-US" sz="2000" b="1" dirty="0">
              <a:solidFill>
                <a:srgbClr val="444444"/>
              </a:solidFill>
              <a:cs typeface="+mn-ea"/>
              <a:sym typeface="+mn-lt"/>
            </a:endParaRPr>
          </a:p>
        </p:txBody>
      </p:sp>
      <p:sp>
        <p:nvSpPr>
          <p:cNvPr id="45" name="Circle">
            <a:extLst>
              <a:ext uri="{FF2B5EF4-FFF2-40B4-BE49-F238E27FC236}">
                <a16:creationId xmlns:a16="http://schemas.microsoft.com/office/drawing/2014/main" id="{E0E5C99B-FADA-934A-B4D6-3646C785809D}"/>
              </a:ext>
            </a:extLst>
          </p:cNvPr>
          <p:cNvSpPr/>
          <p:nvPr/>
        </p:nvSpPr>
        <p:spPr>
          <a:xfrm>
            <a:off x="-2119630" y="-773430"/>
            <a:ext cx="8406130" cy="8406130"/>
          </a:xfrm>
          <a:prstGeom prst="ellipse">
            <a:avLst/>
          </a:prstGeom>
          <a:noFill/>
          <a:ln w="38100" cap="flat">
            <a:solidFill>
              <a:srgbClr val="D9DDE0">
                <a:alpha val="10242"/>
              </a:srgb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0" name="Circle">
            <a:extLst>
              <a:ext uri="{FF2B5EF4-FFF2-40B4-BE49-F238E27FC236}">
                <a16:creationId xmlns:a16="http://schemas.microsoft.com/office/drawing/2014/main" id="{03182354-F5EE-D346-84E2-E9CAFE6673AF}"/>
              </a:ext>
            </a:extLst>
          </p:cNvPr>
          <p:cNvSpPr/>
          <p:nvPr/>
        </p:nvSpPr>
        <p:spPr>
          <a:xfrm>
            <a:off x="1134745" y="1495425"/>
            <a:ext cx="179070" cy="179070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1" name="Circle">
            <a:extLst>
              <a:ext uri="{FF2B5EF4-FFF2-40B4-BE49-F238E27FC236}">
                <a16:creationId xmlns:a16="http://schemas.microsoft.com/office/drawing/2014/main" id="{65394C90-0448-9A45-BF1A-8DEE56A0CE41}"/>
              </a:ext>
            </a:extLst>
          </p:cNvPr>
          <p:cNvSpPr/>
          <p:nvPr/>
        </p:nvSpPr>
        <p:spPr>
          <a:xfrm>
            <a:off x="4205605" y="1861185"/>
            <a:ext cx="125095" cy="12509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2" name="Circle">
            <a:extLst>
              <a:ext uri="{FF2B5EF4-FFF2-40B4-BE49-F238E27FC236}">
                <a16:creationId xmlns:a16="http://schemas.microsoft.com/office/drawing/2014/main" id="{A73B6A0F-7C0C-3049-B46D-53D39CAF1E2F}"/>
              </a:ext>
            </a:extLst>
          </p:cNvPr>
          <p:cNvSpPr/>
          <p:nvPr/>
        </p:nvSpPr>
        <p:spPr>
          <a:xfrm>
            <a:off x="4488815" y="5545455"/>
            <a:ext cx="224155" cy="224155"/>
          </a:xfrm>
          <a:prstGeom prst="ellipse">
            <a:avLst/>
          </a:prstGeom>
          <a:solidFill>
            <a:srgbClr val="0C103F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5" name="Circle">
            <a:extLst>
              <a:ext uri="{FF2B5EF4-FFF2-40B4-BE49-F238E27FC236}">
                <a16:creationId xmlns:a16="http://schemas.microsoft.com/office/drawing/2014/main" id="{56C4C979-188E-3F44-BE21-E8532796A88F}"/>
              </a:ext>
            </a:extLst>
          </p:cNvPr>
          <p:cNvSpPr/>
          <p:nvPr/>
        </p:nvSpPr>
        <p:spPr>
          <a:xfrm>
            <a:off x="4846419" y="1786475"/>
            <a:ext cx="635001" cy="635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6" name="Circle">
            <a:extLst>
              <a:ext uri="{FF2B5EF4-FFF2-40B4-BE49-F238E27FC236}">
                <a16:creationId xmlns:a16="http://schemas.microsoft.com/office/drawing/2014/main" id="{4EE51423-C20B-7042-9953-35DD83B0BF87}"/>
              </a:ext>
            </a:extLst>
          </p:cNvPr>
          <p:cNvSpPr/>
          <p:nvPr/>
        </p:nvSpPr>
        <p:spPr>
          <a:xfrm>
            <a:off x="2005965" y="706120"/>
            <a:ext cx="153035" cy="1530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7" name="Circle">
            <a:extLst>
              <a:ext uri="{FF2B5EF4-FFF2-40B4-BE49-F238E27FC236}">
                <a16:creationId xmlns:a16="http://schemas.microsoft.com/office/drawing/2014/main" id="{89136F66-058B-2A47-9560-63C405FC6896}"/>
              </a:ext>
            </a:extLst>
          </p:cNvPr>
          <p:cNvSpPr/>
          <p:nvPr/>
        </p:nvSpPr>
        <p:spPr>
          <a:xfrm>
            <a:off x="2651760" y="6541770"/>
            <a:ext cx="244475" cy="244475"/>
          </a:xfrm>
          <a:prstGeom prst="ellipse">
            <a:avLst/>
          </a:prstGeom>
          <a:solidFill>
            <a:schemeClr val="accent1">
              <a:alpha val="65000"/>
            </a:schemeClr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8" name="Circle">
            <a:extLst>
              <a:ext uri="{FF2B5EF4-FFF2-40B4-BE49-F238E27FC236}">
                <a16:creationId xmlns:a16="http://schemas.microsoft.com/office/drawing/2014/main" id="{0795054C-1897-EE4F-A2DA-A9C986733DBB}"/>
              </a:ext>
            </a:extLst>
          </p:cNvPr>
          <p:cNvSpPr/>
          <p:nvPr/>
        </p:nvSpPr>
        <p:spPr>
          <a:xfrm>
            <a:off x="3035218" y="5019809"/>
            <a:ext cx="255468" cy="255468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9" name="Circle">
            <a:extLst>
              <a:ext uri="{FF2B5EF4-FFF2-40B4-BE49-F238E27FC236}">
                <a16:creationId xmlns:a16="http://schemas.microsoft.com/office/drawing/2014/main" id="{152561E1-5761-7E40-AC3A-CA264CE0CA96}"/>
              </a:ext>
            </a:extLst>
          </p:cNvPr>
          <p:cNvSpPr/>
          <p:nvPr/>
        </p:nvSpPr>
        <p:spPr>
          <a:xfrm>
            <a:off x="219704" y="1264899"/>
            <a:ext cx="255467" cy="25546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1" name="Circle">
            <a:extLst>
              <a:ext uri="{FF2B5EF4-FFF2-40B4-BE49-F238E27FC236}">
                <a16:creationId xmlns:a16="http://schemas.microsoft.com/office/drawing/2014/main" id="{ADC6C043-0C6B-644A-98E5-C30997612AE5}"/>
              </a:ext>
            </a:extLst>
          </p:cNvPr>
          <p:cNvSpPr/>
          <p:nvPr/>
        </p:nvSpPr>
        <p:spPr>
          <a:xfrm>
            <a:off x="5055870" y="4744085"/>
            <a:ext cx="215900" cy="2159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2" name="Circle">
            <a:extLst>
              <a:ext uri="{FF2B5EF4-FFF2-40B4-BE49-F238E27FC236}">
                <a16:creationId xmlns:a16="http://schemas.microsoft.com/office/drawing/2014/main" id="{E98E8418-2996-A34D-8E25-00877AD29271}"/>
              </a:ext>
            </a:extLst>
          </p:cNvPr>
          <p:cNvSpPr/>
          <p:nvPr/>
        </p:nvSpPr>
        <p:spPr>
          <a:xfrm>
            <a:off x="3962400" y="520065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3" name="Circle">
            <a:extLst>
              <a:ext uri="{FF2B5EF4-FFF2-40B4-BE49-F238E27FC236}">
                <a16:creationId xmlns:a16="http://schemas.microsoft.com/office/drawing/2014/main" id="{A234C9A2-F8A5-C345-9357-F9C7CC2BCB7F}"/>
              </a:ext>
            </a:extLst>
          </p:cNvPr>
          <p:cNvSpPr/>
          <p:nvPr/>
        </p:nvSpPr>
        <p:spPr>
          <a:xfrm>
            <a:off x="890270" y="5054600"/>
            <a:ext cx="244475" cy="24447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F861CD4-0A62-0740-B70C-7AF8E5D7F715}"/>
              </a:ext>
            </a:extLst>
          </p:cNvPr>
          <p:cNvSpPr txBox="1"/>
          <p:nvPr/>
        </p:nvSpPr>
        <p:spPr>
          <a:xfrm>
            <a:off x="2158238" y="3807206"/>
            <a:ext cx="761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>
                <a:solidFill>
                  <a:schemeClr val="bg1"/>
                </a:solidFill>
                <a:cs typeface="+mn-ea"/>
                <a:sym typeface="+mn-lt"/>
              </a:rPr>
              <a:t>11101</a:t>
            </a:r>
            <a:r>
              <a:rPr lang="en-US" altLang="zh-TW" sz="3200">
                <a:solidFill>
                  <a:schemeClr val="bg1"/>
                </a:solidFill>
                <a:cs typeface="+mn-ea"/>
                <a:sym typeface="+mn-lt"/>
              </a:rPr>
              <a:t>19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042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4" grpId="0"/>
      <p:bldP spid="45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34">
            <a:extLst>
              <a:ext uri="{FF2B5EF4-FFF2-40B4-BE49-F238E27FC236}">
                <a16:creationId xmlns:a16="http://schemas.microsoft.com/office/drawing/2014/main" id="{7B6348DB-3E5B-491B-9D0A-BAC4BE2ED12F}"/>
              </a:ext>
            </a:extLst>
          </p:cNvPr>
          <p:cNvSpPr txBox="1"/>
          <p:nvPr/>
        </p:nvSpPr>
        <p:spPr>
          <a:xfrm>
            <a:off x="1207933" y="835110"/>
            <a:ext cx="28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SVG</a:t>
            </a:r>
            <a:r>
              <a:rPr lang="zh-TW" altLang="en-US" dirty="0"/>
              <a:t>線命令英文代號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8FCBCA6-13E6-4713-96CD-18C91A317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428149"/>
            <a:ext cx="5676900" cy="44100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9927559-C2BD-4798-938D-4D67D6582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377" y="2028825"/>
            <a:ext cx="4552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4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14AB4D5-964B-4FE6-A1CC-76B005998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17" y="1465104"/>
            <a:ext cx="3019146" cy="2793114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1FD51AC-8FFB-406F-A211-5C5EDBB85EA7}"/>
              </a:ext>
            </a:extLst>
          </p:cNvPr>
          <p:cNvCxnSpPr>
            <a:cxnSpLocks/>
          </p:cNvCxnSpPr>
          <p:nvPr/>
        </p:nvCxnSpPr>
        <p:spPr>
          <a:xfrm flipH="1" flipV="1">
            <a:off x="4324181" y="1338173"/>
            <a:ext cx="10358" cy="540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EF7EF83-F078-4AF8-85A6-B177B215B684}"/>
              </a:ext>
            </a:extLst>
          </p:cNvPr>
          <p:cNvSpPr txBox="1"/>
          <p:nvPr/>
        </p:nvSpPr>
        <p:spPr>
          <a:xfrm>
            <a:off x="3903969" y="968840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27337B2-CAEF-4ECC-B6DE-090475F829D0}"/>
              </a:ext>
            </a:extLst>
          </p:cNvPr>
          <p:cNvSpPr/>
          <p:nvPr/>
        </p:nvSpPr>
        <p:spPr>
          <a:xfrm>
            <a:off x="3929837" y="2729341"/>
            <a:ext cx="257452" cy="248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A19FE59-EDD7-4264-9600-DFC525945CCB}"/>
              </a:ext>
            </a:extLst>
          </p:cNvPr>
          <p:cNvCxnSpPr>
            <a:cxnSpLocks/>
          </p:cNvCxnSpPr>
          <p:nvPr/>
        </p:nvCxnSpPr>
        <p:spPr>
          <a:xfrm flipH="1" flipV="1">
            <a:off x="3617640" y="2443958"/>
            <a:ext cx="312197" cy="3639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8C80D17-8138-49A4-8BE6-CD81E4D3ACC3}"/>
              </a:ext>
            </a:extLst>
          </p:cNvPr>
          <p:cNvSpPr txBox="1"/>
          <p:nvPr/>
        </p:nvSpPr>
        <p:spPr>
          <a:xfrm>
            <a:off x="2670698" y="2111877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起點</a:t>
            </a:r>
            <a:r>
              <a:rPr lang="en-US" altLang="zh-TW" dirty="0"/>
              <a:t>M(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7BD9AE8-7D2B-4407-B903-110F3EAAD114}"/>
              </a:ext>
            </a:extLst>
          </p:cNvPr>
          <p:cNvCxnSpPr>
            <a:cxnSpLocks/>
          </p:cNvCxnSpPr>
          <p:nvPr/>
        </p:nvCxnSpPr>
        <p:spPr>
          <a:xfrm flipH="1">
            <a:off x="4058563" y="3266983"/>
            <a:ext cx="520109" cy="268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38B3D6C-52EA-4AF6-86CC-44639984CAFD}"/>
              </a:ext>
            </a:extLst>
          </p:cNvPr>
          <p:cNvSpPr txBox="1"/>
          <p:nvPr/>
        </p:nvSpPr>
        <p:spPr>
          <a:xfrm>
            <a:off x="3658685" y="3492585"/>
            <a:ext cx="186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C(</a:t>
            </a:r>
            <a:r>
              <a:rPr lang="en-US" altLang="zh-TW" dirty="0" err="1"/>
              <a:t>x,y</a:t>
            </a:r>
            <a:r>
              <a:rPr lang="en-US" altLang="zh-TW" dirty="0"/>
              <a:t> </a:t>
            </a:r>
            <a:r>
              <a:rPr lang="en-US" altLang="zh-TW" dirty="0" err="1"/>
              <a:t>x,y</a:t>
            </a:r>
            <a:r>
              <a:rPr lang="en-US" altLang="zh-TW" dirty="0"/>
              <a:t> 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立方貝茲曲線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A9AE783-0FEE-479E-9392-0AF8DB58E340}"/>
              </a:ext>
            </a:extLst>
          </p:cNvPr>
          <p:cNvCxnSpPr>
            <a:cxnSpLocks/>
          </p:cNvCxnSpPr>
          <p:nvPr/>
        </p:nvCxnSpPr>
        <p:spPr>
          <a:xfrm>
            <a:off x="6251360" y="3535948"/>
            <a:ext cx="7442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F00936C-D3EB-4A7C-BDF1-F3D3C12FD3DD}"/>
              </a:ext>
            </a:extLst>
          </p:cNvPr>
          <p:cNvSpPr txBox="1"/>
          <p:nvPr/>
        </p:nvSpPr>
        <p:spPr>
          <a:xfrm>
            <a:off x="6995605" y="3351282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Svg</a:t>
            </a:r>
            <a:r>
              <a:rPr lang="zh-TW" altLang="en-US" dirty="0"/>
              <a:t>畫布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0B5CB8-8258-4B3B-9F02-21B6AF851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758" y="4374472"/>
            <a:ext cx="5830411" cy="2286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56BF7B7-6382-43C5-BFF5-4E1B73078FCC}"/>
              </a:ext>
            </a:extLst>
          </p:cNvPr>
          <p:cNvSpPr txBox="1"/>
          <p:nvPr/>
        </p:nvSpPr>
        <p:spPr>
          <a:xfrm>
            <a:off x="4020103" y="2492330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E66A7BB-6E31-42CD-BDE2-9ADB76769A49}"/>
              </a:ext>
            </a:extLst>
          </p:cNvPr>
          <p:cNvCxnSpPr>
            <a:cxnSpLocks/>
          </p:cNvCxnSpPr>
          <p:nvPr/>
        </p:nvCxnSpPr>
        <p:spPr>
          <a:xfrm>
            <a:off x="4351539" y="2318793"/>
            <a:ext cx="0" cy="2557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6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34">
            <a:extLst>
              <a:ext uri="{FF2B5EF4-FFF2-40B4-BE49-F238E27FC236}">
                <a16:creationId xmlns:a16="http://schemas.microsoft.com/office/drawing/2014/main" id="{7B6348DB-3E5B-491B-9D0A-BAC4BE2ED12F}"/>
              </a:ext>
            </a:extLst>
          </p:cNvPr>
          <p:cNvSpPr txBox="1"/>
          <p:nvPr/>
        </p:nvSpPr>
        <p:spPr>
          <a:xfrm>
            <a:off x="5043865" y="473222"/>
            <a:ext cx="28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SVG</a:t>
            </a:r>
            <a:r>
              <a:rPr lang="zh-TW" altLang="en-US" dirty="0"/>
              <a:t>文字英文代號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14E530-2828-4806-B700-168F53BE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38" y="879498"/>
            <a:ext cx="7973705" cy="3781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39A0E12-41F5-43E4-9D8B-44F1D2838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4882533"/>
            <a:ext cx="73342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203D712-0882-4E5C-9340-0FD81B74B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17" y="1818085"/>
            <a:ext cx="3950566" cy="2649968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78C80D17-8138-49A4-8BE6-CD81E4D3ACC3}"/>
              </a:ext>
            </a:extLst>
          </p:cNvPr>
          <p:cNvSpPr txBox="1"/>
          <p:nvPr/>
        </p:nvSpPr>
        <p:spPr>
          <a:xfrm>
            <a:off x="3802577" y="2053717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(1x,1y)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A9AE783-0FEE-479E-9392-0AF8DB58E340}"/>
              </a:ext>
            </a:extLst>
          </p:cNvPr>
          <p:cNvCxnSpPr>
            <a:cxnSpLocks/>
          </p:cNvCxnSpPr>
          <p:nvPr/>
        </p:nvCxnSpPr>
        <p:spPr>
          <a:xfrm>
            <a:off x="7361068" y="3613666"/>
            <a:ext cx="7442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F00936C-D3EB-4A7C-BDF1-F3D3C12FD3DD}"/>
              </a:ext>
            </a:extLst>
          </p:cNvPr>
          <p:cNvSpPr txBox="1"/>
          <p:nvPr/>
        </p:nvSpPr>
        <p:spPr>
          <a:xfrm>
            <a:off x="8105313" y="3429000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Svg</a:t>
            </a:r>
            <a:r>
              <a:rPr lang="zh-TW" altLang="en-US" dirty="0"/>
              <a:t>畫布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44E8C3-8C9A-41BC-8C03-B8807DC6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410" y="4937287"/>
            <a:ext cx="9344025" cy="11811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E77C79-FD36-41EB-894E-CAB85F008F8E}"/>
              </a:ext>
            </a:extLst>
          </p:cNvPr>
          <p:cNvSpPr txBox="1"/>
          <p:nvPr/>
        </p:nvSpPr>
        <p:spPr>
          <a:xfrm>
            <a:off x="3972733" y="2658681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(2x,2y)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B95B28-C438-4A85-B940-CDEB35F680E5}"/>
              </a:ext>
            </a:extLst>
          </p:cNvPr>
          <p:cNvSpPr txBox="1"/>
          <p:nvPr/>
        </p:nvSpPr>
        <p:spPr>
          <a:xfrm>
            <a:off x="4457685" y="2376447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(3x,3y)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20A582F-7DFE-4D1B-8B59-BBAFD97616E5}"/>
              </a:ext>
            </a:extLst>
          </p:cNvPr>
          <p:cNvSpPr txBox="1"/>
          <p:nvPr/>
        </p:nvSpPr>
        <p:spPr>
          <a:xfrm>
            <a:off x="4867537" y="1975948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(4x,4y)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787EA1D-4836-410F-8C49-513F630E364E}"/>
              </a:ext>
            </a:extLst>
          </p:cNvPr>
          <p:cNvSpPr txBox="1"/>
          <p:nvPr/>
        </p:nvSpPr>
        <p:spPr>
          <a:xfrm>
            <a:off x="5172719" y="2395231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(5x,5y)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DC81DC7-B539-4FAA-B5DC-839E4892FA94}"/>
              </a:ext>
            </a:extLst>
          </p:cNvPr>
          <p:cNvSpPr txBox="1"/>
          <p:nvPr/>
        </p:nvSpPr>
        <p:spPr>
          <a:xfrm>
            <a:off x="5353564" y="3068509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(6x,6y)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69F3ADF-A65A-485B-B2D2-9A125474B266}"/>
              </a:ext>
            </a:extLst>
          </p:cNvPr>
          <p:cNvSpPr txBox="1"/>
          <p:nvPr/>
        </p:nvSpPr>
        <p:spPr>
          <a:xfrm>
            <a:off x="5868158" y="2649226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(7x,7y)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069E26-F3ED-4C86-8B0B-8332A252A589}"/>
              </a:ext>
            </a:extLst>
          </p:cNvPr>
          <p:cNvSpPr txBox="1"/>
          <p:nvPr/>
        </p:nvSpPr>
        <p:spPr>
          <a:xfrm>
            <a:off x="2405574" y="5242273"/>
            <a:ext cx="297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0C957D9-A644-481A-BCBA-45CC5829EA41}"/>
              </a:ext>
            </a:extLst>
          </p:cNvPr>
          <p:cNvSpPr txBox="1"/>
          <p:nvPr/>
        </p:nvSpPr>
        <p:spPr>
          <a:xfrm>
            <a:off x="5124989" y="5299231"/>
            <a:ext cx="297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C76EF11-7072-40F8-9737-019572CC4776}"/>
              </a:ext>
            </a:extLst>
          </p:cNvPr>
          <p:cNvSpPr txBox="1"/>
          <p:nvPr/>
        </p:nvSpPr>
        <p:spPr>
          <a:xfrm>
            <a:off x="2627790" y="5262981"/>
            <a:ext cx="297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17B8AD2-FFC3-4B86-B5B6-0A9DE7BE2B7E}"/>
              </a:ext>
            </a:extLst>
          </p:cNvPr>
          <p:cNvSpPr txBox="1"/>
          <p:nvPr/>
        </p:nvSpPr>
        <p:spPr>
          <a:xfrm>
            <a:off x="5422416" y="5299231"/>
            <a:ext cx="297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0C8335D-1C38-4AD0-B893-9F7E2E96E16F}"/>
              </a:ext>
            </a:extLst>
          </p:cNvPr>
          <p:cNvSpPr txBox="1"/>
          <p:nvPr/>
        </p:nvSpPr>
        <p:spPr>
          <a:xfrm flipH="1">
            <a:off x="2947591" y="5262980"/>
            <a:ext cx="25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3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3851D4F-0A75-4212-9386-5B14AF3F48E9}"/>
              </a:ext>
            </a:extLst>
          </p:cNvPr>
          <p:cNvSpPr txBox="1"/>
          <p:nvPr/>
        </p:nvSpPr>
        <p:spPr>
          <a:xfrm flipH="1">
            <a:off x="5764592" y="5299231"/>
            <a:ext cx="25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3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20E2270-D6C9-493C-B1E6-1506AB729325}"/>
              </a:ext>
            </a:extLst>
          </p:cNvPr>
          <p:cNvSpPr txBox="1"/>
          <p:nvPr/>
        </p:nvSpPr>
        <p:spPr>
          <a:xfrm flipH="1">
            <a:off x="3322710" y="5268178"/>
            <a:ext cx="25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4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5147ADD-FC75-4922-A8E5-D6944A66E989}"/>
              </a:ext>
            </a:extLst>
          </p:cNvPr>
          <p:cNvSpPr txBox="1"/>
          <p:nvPr/>
        </p:nvSpPr>
        <p:spPr>
          <a:xfrm flipH="1">
            <a:off x="6044495" y="5299231"/>
            <a:ext cx="25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4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ECE602A-1AEC-456F-B8A4-A2F73E71D340}"/>
              </a:ext>
            </a:extLst>
          </p:cNvPr>
          <p:cNvSpPr txBox="1"/>
          <p:nvPr/>
        </p:nvSpPr>
        <p:spPr>
          <a:xfrm flipH="1">
            <a:off x="3667074" y="5301923"/>
            <a:ext cx="25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5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E60520E-3461-41F7-9C37-286B411333FD}"/>
              </a:ext>
            </a:extLst>
          </p:cNvPr>
          <p:cNvSpPr txBox="1"/>
          <p:nvPr/>
        </p:nvSpPr>
        <p:spPr>
          <a:xfrm flipH="1">
            <a:off x="6324398" y="5299194"/>
            <a:ext cx="25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5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EF57690-985B-406C-A1EA-F8BD1B13DF22}"/>
              </a:ext>
            </a:extLst>
          </p:cNvPr>
          <p:cNvSpPr txBox="1"/>
          <p:nvPr/>
        </p:nvSpPr>
        <p:spPr>
          <a:xfrm flipH="1">
            <a:off x="6629425" y="5299194"/>
            <a:ext cx="25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6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96AB9DD-C56D-47AA-B239-A579EBA6B840}"/>
              </a:ext>
            </a:extLst>
          </p:cNvPr>
          <p:cNvSpPr txBox="1"/>
          <p:nvPr/>
        </p:nvSpPr>
        <p:spPr>
          <a:xfrm flipH="1">
            <a:off x="4044102" y="5299193"/>
            <a:ext cx="25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6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D1117EF-EBDB-4A17-A738-78B25E84B636}"/>
              </a:ext>
            </a:extLst>
          </p:cNvPr>
          <p:cNvSpPr txBox="1"/>
          <p:nvPr/>
        </p:nvSpPr>
        <p:spPr>
          <a:xfrm flipH="1">
            <a:off x="4408931" y="5302625"/>
            <a:ext cx="25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7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97D4DBD-D49F-460B-9ACC-AC417B7EBE99}"/>
              </a:ext>
            </a:extLst>
          </p:cNvPr>
          <p:cNvSpPr txBox="1"/>
          <p:nvPr/>
        </p:nvSpPr>
        <p:spPr>
          <a:xfrm flipH="1">
            <a:off x="7026934" y="5299193"/>
            <a:ext cx="25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7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6EED9091-228F-465C-A1E7-4E41E0D09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31" y="1467405"/>
            <a:ext cx="6181725" cy="3124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9A578DC-C9FF-49E5-B755-86EDBF8D4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11" y="4976210"/>
            <a:ext cx="7591425" cy="971550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1FD51AC-8FFB-406F-A211-5C5EDBB85EA7}"/>
              </a:ext>
            </a:extLst>
          </p:cNvPr>
          <p:cNvCxnSpPr/>
          <p:nvPr/>
        </p:nvCxnSpPr>
        <p:spPr>
          <a:xfrm flipV="1">
            <a:off x="4971495" y="1065320"/>
            <a:ext cx="0" cy="7634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EF7EF83-F078-4AF8-85A6-B177B215B684}"/>
              </a:ext>
            </a:extLst>
          </p:cNvPr>
          <p:cNvSpPr txBox="1"/>
          <p:nvPr/>
        </p:nvSpPr>
        <p:spPr>
          <a:xfrm>
            <a:off x="4498018" y="697447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width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27337B2-CAEF-4ECC-B6DE-090475F829D0}"/>
              </a:ext>
            </a:extLst>
          </p:cNvPr>
          <p:cNvSpPr/>
          <p:nvPr/>
        </p:nvSpPr>
        <p:spPr>
          <a:xfrm>
            <a:off x="3027285" y="1704513"/>
            <a:ext cx="257452" cy="248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A19FE59-EDD7-4264-9600-DFC525945CCB}"/>
              </a:ext>
            </a:extLst>
          </p:cNvPr>
          <p:cNvCxnSpPr>
            <a:cxnSpLocks/>
          </p:cNvCxnSpPr>
          <p:nvPr/>
        </p:nvCxnSpPr>
        <p:spPr>
          <a:xfrm flipH="1" flipV="1">
            <a:off x="2823099" y="1340528"/>
            <a:ext cx="312197" cy="3639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8C80D17-8138-49A4-8BE6-CD81E4D3ACC3}"/>
              </a:ext>
            </a:extLst>
          </p:cNvPr>
          <p:cNvSpPr txBox="1"/>
          <p:nvPr/>
        </p:nvSpPr>
        <p:spPr>
          <a:xfrm>
            <a:off x="2212758" y="979519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起點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7BD9AE8-7D2B-4407-B903-110F3EAAD114}"/>
              </a:ext>
            </a:extLst>
          </p:cNvPr>
          <p:cNvCxnSpPr>
            <a:cxnSpLocks/>
          </p:cNvCxnSpPr>
          <p:nvPr/>
        </p:nvCxnSpPr>
        <p:spPr>
          <a:xfrm flipH="1">
            <a:off x="2247529" y="3029505"/>
            <a:ext cx="8877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38B3D6C-52EA-4AF6-86CC-44639984CAFD}"/>
              </a:ext>
            </a:extLst>
          </p:cNvPr>
          <p:cNvSpPr txBox="1"/>
          <p:nvPr/>
        </p:nvSpPr>
        <p:spPr>
          <a:xfrm>
            <a:off x="1404867" y="2844839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height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A9AE783-0FEE-479E-9392-0AF8DB58E340}"/>
              </a:ext>
            </a:extLst>
          </p:cNvPr>
          <p:cNvCxnSpPr>
            <a:cxnSpLocks/>
          </p:cNvCxnSpPr>
          <p:nvPr/>
        </p:nvCxnSpPr>
        <p:spPr>
          <a:xfrm>
            <a:off x="8639453" y="3775230"/>
            <a:ext cx="7442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F00936C-D3EB-4A7C-BDF1-F3D3C12FD3DD}"/>
              </a:ext>
            </a:extLst>
          </p:cNvPr>
          <p:cNvSpPr txBox="1"/>
          <p:nvPr/>
        </p:nvSpPr>
        <p:spPr>
          <a:xfrm>
            <a:off x="9383698" y="3590564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Svg</a:t>
            </a:r>
            <a:r>
              <a:rPr lang="zh-TW" altLang="en-US" dirty="0"/>
              <a:t>畫布</a:t>
            </a:r>
          </a:p>
        </p:txBody>
      </p:sp>
    </p:spTree>
    <p:extLst>
      <p:ext uri="{BB962C8B-B14F-4D97-AF65-F5344CB8AC3E}">
        <p14:creationId xmlns:p14="http://schemas.microsoft.com/office/powerpoint/2010/main" val="300071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2080AFF-9F4D-4D26-95BA-7CA421DDA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482" y="1341361"/>
            <a:ext cx="4600575" cy="3086100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1FD51AC-8FFB-406F-A211-5C5EDBB85EA7}"/>
              </a:ext>
            </a:extLst>
          </p:cNvPr>
          <p:cNvCxnSpPr>
            <a:cxnSpLocks/>
          </p:cNvCxnSpPr>
          <p:nvPr/>
        </p:nvCxnSpPr>
        <p:spPr>
          <a:xfrm>
            <a:off x="5619642" y="3389905"/>
            <a:ext cx="0" cy="422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EF7EF83-F078-4AF8-85A6-B177B215B684}"/>
              </a:ext>
            </a:extLst>
          </p:cNvPr>
          <p:cNvSpPr txBox="1"/>
          <p:nvPr/>
        </p:nvSpPr>
        <p:spPr>
          <a:xfrm>
            <a:off x="5140170" y="3746389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圓大小 </a:t>
            </a:r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27337B2-CAEF-4ECC-B6DE-090475F829D0}"/>
              </a:ext>
            </a:extLst>
          </p:cNvPr>
          <p:cNvSpPr/>
          <p:nvPr/>
        </p:nvSpPr>
        <p:spPr>
          <a:xfrm>
            <a:off x="5565048" y="3113983"/>
            <a:ext cx="149441" cy="1509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A19FE59-EDD7-4264-9600-DFC525945CCB}"/>
              </a:ext>
            </a:extLst>
          </p:cNvPr>
          <p:cNvCxnSpPr>
            <a:cxnSpLocks/>
          </p:cNvCxnSpPr>
          <p:nvPr/>
        </p:nvCxnSpPr>
        <p:spPr>
          <a:xfrm flipH="1" flipV="1">
            <a:off x="5252851" y="2749998"/>
            <a:ext cx="312197" cy="3639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8C80D17-8138-49A4-8BE6-CD81E4D3ACC3}"/>
              </a:ext>
            </a:extLst>
          </p:cNvPr>
          <p:cNvSpPr txBox="1"/>
          <p:nvPr/>
        </p:nvSpPr>
        <p:spPr>
          <a:xfrm>
            <a:off x="4365084" y="2414336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起點</a:t>
            </a:r>
            <a:r>
              <a:rPr lang="en-US" altLang="zh-TW" dirty="0"/>
              <a:t>(</a:t>
            </a:r>
            <a:r>
              <a:rPr lang="en-US" altLang="zh-TW" dirty="0" err="1"/>
              <a:t>cx,cy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7BD9AE8-7D2B-4407-B903-110F3EAAD114}"/>
              </a:ext>
            </a:extLst>
          </p:cNvPr>
          <p:cNvCxnSpPr>
            <a:cxnSpLocks/>
          </p:cNvCxnSpPr>
          <p:nvPr/>
        </p:nvCxnSpPr>
        <p:spPr>
          <a:xfrm flipV="1">
            <a:off x="5847423" y="2729147"/>
            <a:ext cx="446845" cy="75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38B3D6C-52EA-4AF6-86CC-44639984CAFD}"/>
              </a:ext>
            </a:extLst>
          </p:cNvPr>
          <p:cNvSpPr txBox="1"/>
          <p:nvPr/>
        </p:nvSpPr>
        <p:spPr>
          <a:xfrm>
            <a:off x="6248123" y="2515079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height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A9AE783-0FEE-479E-9392-0AF8DB58E340}"/>
              </a:ext>
            </a:extLst>
          </p:cNvPr>
          <p:cNvCxnSpPr>
            <a:cxnSpLocks/>
          </p:cNvCxnSpPr>
          <p:nvPr/>
        </p:nvCxnSpPr>
        <p:spPr>
          <a:xfrm>
            <a:off x="7860158" y="3779919"/>
            <a:ext cx="7442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F00936C-D3EB-4A7C-BDF1-F3D3C12FD3DD}"/>
              </a:ext>
            </a:extLst>
          </p:cNvPr>
          <p:cNvSpPr txBox="1"/>
          <p:nvPr/>
        </p:nvSpPr>
        <p:spPr>
          <a:xfrm>
            <a:off x="8604403" y="3595253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Svg</a:t>
            </a:r>
            <a:r>
              <a:rPr lang="zh-TW" altLang="en-US" dirty="0"/>
              <a:t>畫布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9FAA62E3-9C43-4D9B-8D34-B5139A26342A}"/>
              </a:ext>
            </a:extLst>
          </p:cNvPr>
          <p:cNvSpPr/>
          <p:nvPr/>
        </p:nvSpPr>
        <p:spPr>
          <a:xfrm>
            <a:off x="5697982" y="1997004"/>
            <a:ext cx="149441" cy="1509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581DDE-A580-4EB3-9419-C788293DC677}"/>
              </a:ext>
            </a:extLst>
          </p:cNvPr>
          <p:cNvSpPr txBox="1"/>
          <p:nvPr/>
        </p:nvSpPr>
        <p:spPr>
          <a:xfrm>
            <a:off x="5140171" y="1397094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起點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CE65A9-3E12-4443-8B0D-E753CB860134}"/>
              </a:ext>
            </a:extLst>
          </p:cNvPr>
          <p:cNvCxnSpPr>
            <a:cxnSpLocks/>
          </p:cNvCxnSpPr>
          <p:nvPr/>
        </p:nvCxnSpPr>
        <p:spPr>
          <a:xfrm flipH="1" flipV="1">
            <a:off x="5765023" y="1730591"/>
            <a:ext cx="1" cy="2887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9E69D86-58CB-4D1C-B4FC-23535B7A9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5" y="5103299"/>
            <a:ext cx="8286750" cy="923925"/>
          </a:xfrm>
          <a:prstGeom prst="rect">
            <a:avLst/>
          </a:prstGeom>
        </p:spPr>
      </p:pic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872975B-F5BA-472E-B085-29BBE224F8EB}"/>
              </a:ext>
            </a:extLst>
          </p:cNvPr>
          <p:cNvCxnSpPr>
            <a:cxnSpLocks/>
          </p:cNvCxnSpPr>
          <p:nvPr/>
        </p:nvCxnSpPr>
        <p:spPr>
          <a:xfrm flipV="1">
            <a:off x="5847422" y="1980494"/>
            <a:ext cx="446846" cy="919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7440024-D9F9-42D1-8B72-E41EDF94B5DA}"/>
              </a:ext>
            </a:extLst>
          </p:cNvPr>
          <p:cNvSpPr txBox="1"/>
          <p:nvPr/>
        </p:nvSpPr>
        <p:spPr>
          <a:xfrm>
            <a:off x="6295242" y="1788402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width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859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833C5F10-82EE-4B0D-81FA-49C39FFF3B8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509包图\5"/>
  <p:tag name="ISPRING_PRESENTATION_TITLE" val="清新淡色创意志愿者活动策划PPT模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heme/theme1.xml><?xml version="1.0" encoding="utf-8"?>
<a:theme xmlns:a="http://schemas.openxmlformats.org/drawingml/2006/main" name="第一PPT，www.1ppt.com">
  <a:themeElements>
    <a:clrScheme name="自定义 2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6A7CD"/>
      </a:accent1>
      <a:accent2>
        <a:srgbClr val="8BBEC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eoig5cv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374</Words>
  <Application>Microsoft Office PowerPoint</Application>
  <PresentationFormat>寬螢幕</PresentationFormat>
  <Paragraphs>123</Paragraphs>
  <Slides>30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等线</vt:lpstr>
      <vt:lpstr>Helvetica Light</vt:lpstr>
      <vt:lpstr>微软雅黑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淡雅志愿者活动</dc:title>
  <dc:creator>第一PPT</dc:creator>
  <cp:keywords>www.1ppt.com</cp:keywords>
  <dc:description>www.1ppt.com</dc:description>
  <cp:lastModifiedBy>怡婷 王</cp:lastModifiedBy>
  <cp:revision>43</cp:revision>
  <dcterms:created xsi:type="dcterms:W3CDTF">2019-05-11T03:00:14Z</dcterms:created>
  <dcterms:modified xsi:type="dcterms:W3CDTF">2022-01-19T12:43:52Z</dcterms:modified>
</cp:coreProperties>
</file>