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57" r:id="rId4"/>
    <p:sldId id="258" r:id="rId5"/>
    <p:sldId id="261" r:id="rId6"/>
    <p:sldId id="262" r:id="rId7"/>
    <p:sldId id="259" r:id="rId8"/>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C52A79-DAC8-4907-8092-AF7EC503E0EC}" v="82" dt="2024-05-24T05:58:25.44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8" autoAdjust="0"/>
    <p:restoredTop sz="94660"/>
  </p:normalViewPr>
  <p:slideViewPr>
    <p:cSldViewPr snapToGrid="0">
      <p:cViewPr varScale="1">
        <p:scale>
          <a:sx n="86" d="100"/>
          <a:sy n="86" d="100"/>
        </p:scale>
        <p:origin x="5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geki Muramatsu" userId="b35b8c67-da62-4bb3-bc6d-f9f03aafefff" providerId="ADAL" clId="{62C52A79-DAC8-4907-8092-AF7EC503E0EC}"/>
    <pc:docChg chg="undo custSel addSld modSld modMainMaster">
      <pc:chgData name="Shigeki Muramatsu" userId="b35b8c67-da62-4bb3-bc6d-f9f03aafefff" providerId="ADAL" clId="{62C52A79-DAC8-4907-8092-AF7EC503E0EC}" dt="2024-05-24T05:59:36.514" v="9051" actId="478"/>
      <pc:docMkLst>
        <pc:docMk/>
      </pc:docMkLst>
      <pc:sldChg chg="modSp mod">
        <pc:chgData name="Shigeki Muramatsu" userId="b35b8c67-da62-4bb3-bc6d-f9f03aafefff" providerId="ADAL" clId="{62C52A79-DAC8-4907-8092-AF7EC503E0EC}" dt="2024-05-22T06:06:10.585" v="6823" actId="6549"/>
        <pc:sldMkLst>
          <pc:docMk/>
          <pc:sldMk cId="1025948124" sldId="256"/>
        </pc:sldMkLst>
        <pc:spChg chg="mod">
          <ac:chgData name="Shigeki Muramatsu" userId="b35b8c67-da62-4bb3-bc6d-f9f03aafefff" providerId="ADAL" clId="{62C52A79-DAC8-4907-8092-AF7EC503E0EC}" dt="2024-05-21T06:05:54.858" v="1246" actId="20577"/>
          <ac:spMkLst>
            <pc:docMk/>
            <pc:sldMk cId="1025948124" sldId="256"/>
            <ac:spMk id="4" creationId="{5C1FEAE4-5E30-CC23-A64F-57D1B93CD65E}"/>
          </ac:spMkLst>
        </pc:spChg>
        <pc:spChg chg="mod">
          <ac:chgData name="Shigeki Muramatsu" userId="b35b8c67-da62-4bb3-bc6d-f9f03aafefff" providerId="ADAL" clId="{62C52A79-DAC8-4907-8092-AF7EC503E0EC}" dt="2024-05-22T06:06:10.585" v="6823" actId="6549"/>
          <ac:spMkLst>
            <pc:docMk/>
            <pc:sldMk cId="1025948124" sldId="256"/>
            <ac:spMk id="5" creationId="{A17CF8E5-C78A-CBF0-D9A8-547D5E04427E}"/>
          </ac:spMkLst>
        </pc:spChg>
      </pc:sldChg>
      <pc:sldChg chg="addSp delSp modSp add mod">
        <pc:chgData name="Shigeki Muramatsu" userId="b35b8c67-da62-4bb3-bc6d-f9f03aafefff" providerId="ADAL" clId="{62C52A79-DAC8-4907-8092-AF7EC503E0EC}" dt="2024-05-22T06:19:57.533" v="7474" actId="1076"/>
        <pc:sldMkLst>
          <pc:docMk/>
          <pc:sldMk cId="3934953537" sldId="257"/>
        </pc:sldMkLst>
        <pc:spChg chg="mod">
          <ac:chgData name="Shigeki Muramatsu" userId="b35b8c67-da62-4bb3-bc6d-f9f03aafefff" providerId="ADAL" clId="{62C52A79-DAC8-4907-8092-AF7EC503E0EC}" dt="2024-05-22T06:19:35.836" v="7471" actId="20577"/>
          <ac:spMkLst>
            <pc:docMk/>
            <pc:sldMk cId="3934953537" sldId="257"/>
            <ac:spMk id="4" creationId="{5C1FEAE4-5E30-CC23-A64F-57D1B93CD65E}"/>
          </ac:spMkLst>
        </pc:spChg>
        <pc:spChg chg="mod">
          <ac:chgData name="Shigeki Muramatsu" userId="b35b8c67-da62-4bb3-bc6d-f9f03aafefff" providerId="ADAL" clId="{62C52A79-DAC8-4907-8092-AF7EC503E0EC}" dt="2024-05-22T03:59:36.458" v="6461" actId="14100"/>
          <ac:spMkLst>
            <pc:docMk/>
            <pc:sldMk cId="3934953537" sldId="257"/>
            <ac:spMk id="5" creationId="{A17CF8E5-C78A-CBF0-D9A8-547D5E04427E}"/>
          </ac:spMkLst>
        </pc:spChg>
        <pc:spChg chg="add mod ord topLvl">
          <ac:chgData name="Shigeki Muramatsu" userId="b35b8c67-da62-4bb3-bc6d-f9f03aafefff" providerId="ADAL" clId="{62C52A79-DAC8-4907-8092-AF7EC503E0EC}" dt="2024-05-22T06:14:29.175" v="7240" actId="14100"/>
          <ac:spMkLst>
            <pc:docMk/>
            <pc:sldMk cId="3934953537" sldId="257"/>
            <ac:spMk id="6" creationId="{C80B101E-1DF9-2340-D907-86DC162D537C}"/>
          </ac:spMkLst>
        </pc:spChg>
        <pc:spChg chg="add mod">
          <ac:chgData name="Shigeki Muramatsu" userId="b35b8c67-da62-4bb3-bc6d-f9f03aafefff" providerId="ADAL" clId="{62C52A79-DAC8-4907-8092-AF7EC503E0EC}" dt="2024-05-22T05:12:12.167" v="6689" actId="164"/>
          <ac:spMkLst>
            <pc:docMk/>
            <pc:sldMk cId="3934953537" sldId="257"/>
            <ac:spMk id="7" creationId="{40EC5C7F-68C7-6BDE-8EC5-7066E9536FBE}"/>
          </ac:spMkLst>
        </pc:spChg>
        <pc:spChg chg="add mod ord">
          <ac:chgData name="Shigeki Muramatsu" userId="b35b8c67-da62-4bb3-bc6d-f9f03aafefff" providerId="ADAL" clId="{62C52A79-DAC8-4907-8092-AF7EC503E0EC}" dt="2024-05-22T06:17:51.057" v="7373" actId="1076"/>
          <ac:spMkLst>
            <pc:docMk/>
            <pc:sldMk cId="3934953537" sldId="257"/>
            <ac:spMk id="9" creationId="{499F0094-E1F2-16B5-5DC5-9C40A0474AF0}"/>
          </ac:spMkLst>
        </pc:spChg>
        <pc:spChg chg="add mod">
          <ac:chgData name="Shigeki Muramatsu" userId="b35b8c67-da62-4bb3-bc6d-f9f03aafefff" providerId="ADAL" clId="{62C52A79-DAC8-4907-8092-AF7EC503E0EC}" dt="2024-05-22T06:19:57.533" v="7474" actId="1076"/>
          <ac:spMkLst>
            <pc:docMk/>
            <pc:sldMk cId="3934953537" sldId="257"/>
            <ac:spMk id="10" creationId="{2620717B-B3AE-A6D2-CB99-D9E6299CEFEB}"/>
          </ac:spMkLst>
        </pc:spChg>
        <pc:spChg chg="add mod">
          <ac:chgData name="Shigeki Muramatsu" userId="b35b8c67-da62-4bb3-bc6d-f9f03aafefff" providerId="ADAL" clId="{62C52A79-DAC8-4907-8092-AF7EC503E0EC}" dt="2024-05-22T06:17:51.057" v="7373" actId="1076"/>
          <ac:spMkLst>
            <pc:docMk/>
            <pc:sldMk cId="3934953537" sldId="257"/>
            <ac:spMk id="13" creationId="{43711A68-D51C-4595-427A-7871E3416457}"/>
          </ac:spMkLst>
        </pc:spChg>
        <pc:spChg chg="add mod">
          <ac:chgData name="Shigeki Muramatsu" userId="b35b8c67-da62-4bb3-bc6d-f9f03aafefff" providerId="ADAL" clId="{62C52A79-DAC8-4907-8092-AF7EC503E0EC}" dt="2024-05-22T06:19:54.698" v="7473" actId="1076"/>
          <ac:spMkLst>
            <pc:docMk/>
            <pc:sldMk cId="3934953537" sldId="257"/>
            <ac:spMk id="16" creationId="{E02F2B91-5252-6219-B1FA-FFAAFC706F32}"/>
          </ac:spMkLst>
        </pc:spChg>
        <pc:spChg chg="add mod">
          <ac:chgData name="Shigeki Muramatsu" userId="b35b8c67-da62-4bb3-bc6d-f9f03aafefff" providerId="ADAL" clId="{62C52A79-DAC8-4907-8092-AF7EC503E0EC}" dt="2024-05-22T06:17:51.057" v="7373" actId="1076"/>
          <ac:spMkLst>
            <pc:docMk/>
            <pc:sldMk cId="3934953537" sldId="257"/>
            <ac:spMk id="17" creationId="{EC788577-A923-8E44-44F9-9A8C9E6C6397}"/>
          </ac:spMkLst>
        </pc:spChg>
        <pc:spChg chg="add mod">
          <ac:chgData name="Shigeki Muramatsu" userId="b35b8c67-da62-4bb3-bc6d-f9f03aafefff" providerId="ADAL" clId="{62C52A79-DAC8-4907-8092-AF7EC503E0EC}" dt="2024-05-22T06:13:04.579" v="7175" actId="1076"/>
          <ac:spMkLst>
            <pc:docMk/>
            <pc:sldMk cId="3934953537" sldId="257"/>
            <ac:spMk id="18" creationId="{49B97E47-573A-2C4E-2463-09742D6D06B2}"/>
          </ac:spMkLst>
        </pc:spChg>
        <pc:spChg chg="add mod">
          <ac:chgData name="Shigeki Muramatsu" userId="b35b8c67-da62-4bb3-bc6d-f9f03aafefff" providerId="ADAL" clId="{62C52A79-DAC8-4907-8092-AF7EC503E0EC}" dt="2024-05-22T06:17:51.057" v="7373" actId="1076"/>
          <ac:spMkLst>
            <pc:docMk/>
            <pc:sldMk cId="3934953537" sldId="257"/>
            <ac:spMk id="19" creationId="{0550357A-1F9B-4938-B934-0A85934C4F91}"/>
          </ac:spMkLst>
        </pc:spChg>
        <pc:grpChg chg="add mod">
          <ac:chgData name="Shigeki Muramatsu" userId="b35b8c67-da62-4bb3-bc6d-f9f03aafefff" providerId="ADAL" clId="{62C52A79-DAC8-4907-8092-AF7EC503E0EC}" dt="2024-05-22T06:17:02.151" v="7366" actId="14100"/>
          <ac:grpSpMkLst>
            <pc:docMk/>
            <pc:sldMk cId="3934953537" sldId="257"/>
            <ac:grpSpMk id="14" creationId="{4BAD17DD-8A32-0F91-B937-143CB512F17C}"/>
          </ac:grpSpMkLst>
        </pc:grpChg>
        <pc:grpChg chg="add del mod">
          <ac:chgData name="Shigeki Muramatsu" userId="b35b8c67-da62-4bb3-bc6d-f9f03aafefff" providerId="ADAL" clId="{62C52A79-DAC8-4907-8092-AF7EC503E0EC}" dt="2024-05-22T05:14:38.954" v="6727" actId="165"/>
          <ac:grpSpMkLst>
            <pc:docMk/>
            <pc:sldMk cId="3934953537" sldId="257"/>
            <ac:grpSpMk id="15" creationId="{7AD3A45A-AA95-E581-EDC0-56810FAF8F52}"/>
          </ac:grpSpMkLst>
        </pc:grpChg>
        <pc:picChg chg="add mod topLvl">
          <ac:chgData name="Shigeki Muramatsu" userId="b35b8c67-da62-4bb3-bc6d-f9f03aafefff" providerId="ADAL" clId="{62C52A79-DAC8-4907-8092-AF7EC503E0EC}" dt="2024-05-22T06:08:20.963" v="6893" actId="1076"/>
          <ac:picMkLst>
            <pc:docMk/>
            <pc:sldMk cId="3934953537" sldId="257"/>
            <ac:picMk id="3" creationId="{AFEF1E3E-BE96-8FF4-2FA3-1DE6C5B4D574}"/>
          </ac:picMkLst>
        </pc:picChg>
        <pc:picChg chg="add del mod">
          <ac:chgData name="Shigeki Muramatsu" userId="b35b8c67-da62-4bb3-bc6d-f9f03aafefff" providerId="ADAL" clId="{62C52A79-DAC8-4907-8092-AF7EC503E0EC}" dt="2024-05-22T05:09:57.927" v="6649" actId="478"/>
          <ac:picMkLst>
            <pc:docMk/>
            <pc:sldMk cId="3934953537" sldId="257"/>
            <ac:picMk id="8" creationId="{BD93EDF6-9EC6-6E87-A187-659A26A0EEF5}"/>
          </ac:picMkLst>
        </pc:picChg>
        <pc:picChg chg="add mod">
          <ac:chgData name="Shigeki Muramatsu" userId="b35b8c67-da62-4bb3-bc6d-f9f03aafefff" providerId="ADAL" clId="{62C52A79-DAC8-4907-8092-AF7EC503E0EC}" dt="2024-05-22T05:12:12.167" v="6689" actId="164"/>
          <ac:picMkLst>
            <pc:docMk/>
            <pc:sldMk cId="3934953537" sldId="257"/>
            <ac:picMk id="12" creationId="{90348A1D-2946-3C4D-E179-32D9303F9FF2}"/>
          </ac:picMkLst>
        </pc:picChg>
      </pc:sldChg>
      <pc:sldChg chg="addSp delSp modSp add mod">
        <pc:chgData name="Shigeki Muramatsu" userId="b35b8c67-da62-4bb3-bc6d-f9f03aafefff" providerId="ADAL" clId="{62C52A79-DAC8-4907-8092-AF7EC503E0EC}" dt="2024-05-22T07:09:18.239" v="8649" actId="6549"/>
        <pc:sldMkLst>
          <pc:docMk/>
          <pc:sldMk cId="3257681905" sldId="258"/>
        </pc:sldMkLst>
        <pc:spChg chg="add mod">
          <ac:chgData name="Shigeki Muramatsu" userId="b35b8c67-da62-4bb3-bc6d-f9f03aafefff" providerId="ADAL" clId="{62C52A79-DAC8-4907-8092-AF7EC503E0EC}" dt="2024-05-22T07:09:18.239" v="8649" actId="6549"/>
          <ac:spMkLst>
            <pc:docMk/>
            <pc:sldMk cId="3257681905" sldId="258"/>
            <ac:spMk id="2" creationId="{9874B3D1-A5C2-37B5-B068-B658BD4EB9BE}"/>
          </ac:spMkLst>
        </pc:spChg>
        <pc:spChg chg="add del mod">
          <ac:chgData name="Shigeki Muramatsu" userId="b35b8c67-da62-4bb3-bc6d-f9f03aafefff" providerId="ADAL" clId="{62C52A79-DAC8-4907-8092-AF7EC503E0EC}" dt="2024-05-22T06:21:58.919" v="7581" actId="478"/>
          <ac:spMkLst>
            <pc:docMk/>
            <pc:sldMk cId="3257681905" sldId="258"/>
            <ac:spMk id="3" creationId="{4C60BB1A-A0D2-D537-9CBD-840B7EE3F3A4}"/>
          </ac:spMkLst>
        </pc:spChg>
        <pc:spChg chg="mod">
          <ac:chgData name="Shigeki Muramatsu" userId="b35b8c67-da62-4bb3-bc6d-f9f03aafefff" providerId="ADAL" clId="{62C52A79-DAC8-4907-8092-AF7EC503E0EC}" dt="2024-05-22T07:02:52.600" v="8379" actId="20577"/>
          <ac:spMkLst>
            <pc:docMk/>
            <pc:sldMk cId="3257681905" sldId="258"/>
            <ac:spMk id="4" creationId="{5C1FEAE4-5E30-CC23-A64F-57D1B93CD65E}"/>
          </ac:spMkLst>
        </pc:spChg>
        <pc:spChg chg="mod">
          <ac:chgData name="Shigeki Muramatsu" userId="b35b8c67-da62-4bb3-bc6d-f9f03aafefff" providerId="ADAL" clId="{62C52A79-DAC8-4907-8092-AF7EC503E0EC}" dt="2024-05-22T06:21:04.886" v="7564" actId="14100"/>
          <ac:spMkLst>
            <pc:docMk/>
            <pc:sldMk cId="3257681905" sldId="258"/>
            <ac:spMk id="5" creationId="{A17CF8E5-C78A-CBF0-D9A8-547D5E04427E}"/>
          </ac:spMkLst>
        </pc:spChg>
        <pc:spChg chg="add mod">
          <ac:chgData name="Shigeki Muramatsu" userId="b35b8c67-da62-4bb3-bc6d-f9f03aafefff" providerId="ADAL" clId="{62C52A79-DAC8-4907-8092-AF7EC503E0EC}" dt="2024-05-22T06:38:09.940" v="7937" actId="1036"/>
          <ac:spMkLst>
            <pc:docMk/>
            <pc:sldMk cId="3257681905" sldId="258"/>
            <ac:spMk id="6" creationId="{F121301C-62C2-788E-2BDF-3FF9A0C80FEE}"/>
          </ac:spMkLst>
        </pc:spChg>
        <pc:spChg chg="add mod">
          <ac:chgData name="Shigeki Muramatsu" userId="b35b8c67-da62-4bb3-bc6d-f9f03aafefff" providerId="ADAL" clId="{62C52A79-DAC8-4907-8092-AF7EC503E0EC}" dt="2024-05-22T06:31:00.302" v="7842" actId="207"/>
          <ac:spMkLst>
            <pc:docMk/>
            <pc:sldMk cId="3257681905" sldId="258"/>
            <ac:spMk id="7" creationId="{07F60B9B-B71D-DF49-C3D7-8B4CE4F32938}"/>
          </ac:spMkLst>
        </pc:spChg>
        <pc:spChg chg="add mod">
          <ac:chgData name="Shigeki Muramatsu" userId="b35b8c67-da62-4bb3-bc6d-f9f03aafefff" providerId="ADAL" clId="{62C52A79-DAC8-4907-8092-AF7EC503E0EC}" dt="2024-05-22T06:31:16.339" v="7844" actId="1076"/>
          <ac:spMkLst>
            <pc:docMk/>
            <pc:sldMk cId="3257681905" sldId="258"/>
            <ac:spMk id="8" creationId="{1E7A7CF3-0C76-34CF-3F66-6F44748C7535}"/>
          </ac:spMkLst>
        </pc:spChg>
        <pc:spChg chg="add mod">
          <ac:chgData name="Shigeki Muramatsu" userId="b35b8c67-da62-4bb3-bc6d-f9f03aafefff" providerId="ADAL" clId="{62C52A79-DAC8-4907-8092-AF7EC503E0EC}" dt="2024-05-22T06:57:54.639" v="8215" actId="1035"/>
          <ac:spMkLst>
            <pc:docMk/>
            <pc:sldMk cId="3257681905" sldId="258"/>
            <ac:spMk id="9" creationId="{DF60F77C-2060-C2A3-F568-00204AC25A0F}"/>
          </ac:spMkLst>
        </pc:spChg>
        <pc:spChg chg="add mod">
          <ac:chgData name="Shigeki Muramatsu" userId="b35b8c67-da62-4bb3-bc6d-f9f03aafefff" providerId="ADAL" clId="{62C52A79-DAC8-4907-8092-AF7EC503E0EC}" dt="2024-05-22T06:57:54.639" v="8215" actId="1035"/>
          <ac:spMkLst>
            <pc:docMk/>
            <pc:sldMk cId="3257681905" sldId="258"/>
            <ac:spMk id="10" creationId="{CEBEEE88-EFF8-1C7A-929A-6AFF1D1E336D}"/>
          </ac:spMkLst>
        </pc:spChg>
        <pc:spChg chg="add mod">
          <ac:chgData name="Shigeki Muramatsu" userId="b35b8c67-da62-4bb3-bc6d-f9f03aafefff" providerId="ADAL" clId="{62C52A79-DAC8-4907-8092-AF7EC503E0EC}" dt="2024-05-22T06:57:54.639" v="8215" actId="1035"/>
          <ac:spMkLst>
            <pc:docMk/>
            <pc:sldMk cId="3257681905" sldId="258"/>
            <ac:spMk id="11" creationId="{52CE2712-1DCF-14BE-7CAF-6E5FD4C070D2}"/>
          </ac:spMkLst>
        </pc:spChg>
        <pc:spChg chg="add mod">
          <ac:chgData name="Shigeki Muramatsu" userId="b35b8c67-da62-4bb3-bc6d-f9f03aafefff" providerId="ADAL" clId="{62C52A79-DAC8-4907-8092-AF7EC503E0EC}" dt="2024-05-22T06:57:54.639" v="8215" actId="1035"/>
          <ac:spMkLst>
            <pc:docMk/>
            <pc:sldMk cId="3257681905" sldId="258"/>
            <ac:spMk id="12" creationId="{69FBDDE3-83F7-57D8-51D8-FB5608D8EAB3}"/>
          </ac:spMkLst>
        </pc:spChg>
        <pc:spChg chg="add mod">
          <ac:chgData name="Shigeki Muramatsu" userId="b35b8c67-da62-4bb3-bc6d-f9f03aafefff" providerId="ADAL" clId="{62C52A79-DAC8-4907-8092-AF7EC503E0EC}" dt="2024-05-22T07:04:04.707" v="8383" actId="1076"/>
          <ac:spMkLst>
            <pc:docMk/>
            <pc:sldMk cId="3257681905" sldId="258"/>
            <ac:spMk id="13" creationId="{2258CA37-E7F3-17B5-1350-66355CE9DCEC}"/>
          </ac:spMkLst>
        </pc:spChg>
        <pc:spChg chg="add mod">
          <ac:chgData name="Shigeki Muramatsu" userId="b35b8c67-da62-4bb3-bc6d-f9f03aafefff" providerId="ADAL" clId="{62C52A79-DAC8-4907-8092-AF7EC503E0EC}" dt="2024-05-22T07:02:45.671" v="8373" actId="20577"/>
          <ac:spMkLst>
            <pc:docMk/>
            <pc:sldMk cId="3257681905" sldId="258"/>
            <ac:spMk id="14" creationId="{2A23C417-2FFB-97AF-3892-867E127CBFDB}"/>
          </ac:spMkLst>
        </pc:spChg>
        <pc:spChg chg="add mod">
          <ac:chgData name="Shigeki Muramatsu" userId="b35b8c67-da62-4bb3-bc6d-f9f03aafefff" providerId="ADAL" clId="{62C52A79-DAC8-4907-8092-AF7EC503E0EC}" dt="2024-05-22T06:59:22.004" v="8234" actId="1076"/>
          <ac:spMkLst>
            <pc:docMk/>
            <pc:sldMk cId="3257681905" sldId="258"/>
            <ac:spMk id="15" creationId="{D9F04394-3A09-F0F9-4658-0A24573329E2}"/>
          </ac:spMkLst>
        </pc:spChg>
        <pc:spChg chg="add mod">
          <ac:chgData name="Shigeki Muramatsu" userId="b35b8c67-da62-4bb3-bc6d-f9f03aafefff" providerId="ADAL" clId="{62C52A79-DAC8-4907-8092-AF7EC503E0EC}" dt="2024-05-22T06:57:54.639" v="8215" actId="1035"/>
          <ac:spMkLst>
            <pc:docMk/>
            <pc:sldMk cId="3257681905" sldId="258"/>
            <ac:spMk id="26" creationId="{51CFA9E0-99A1-B200-801A-317F27FB7550}"/>
          </ac:spMkLst>
        </pc:spChg>
        <pc:spChg chg="add del mod">
          <ac:chgData name="Shigeki Muramatsu" userId="b35b8c67-da62-4bb3-bc6d-f9f03aafefff" providerId="ADAL" clId="{62C52A79-DAC8-4907-8092-AF7EC503E0EC}" dt="2024-05-22T06:42:37.238" v="8017" actId="478"/>
          <ac:spMkLst>
            <pc:docMk/>
            <pc:sldMk cId="3257681905" sldId="258"/>
            <ac:spMk id="27" creationId="{6D200A19-C6A5-82C8-1349-ADADB39FC1EB}"/>
          </ac:spMkLst>
        </pc:spChg>
        <pc:spChg chg="add mod">
          <ac:chgData name="Shigeki Muramatsu" userId="b35b8c67-da62-4bb3-bc6d-f9f03aafefff" providerId="ADAL" clId="{62C52A79-DAC8-4907-8092-AF7EC503E0EC}" dt="2024-05-22T07:04:53.587" v="8388" actId="1076"/>
          <ac:spMkLst>
            <pc:docMk/>
            <pc:sldMk cId="3257681905" sldId="258"/>
            <ac:spMk id="28" creationId="{94D89A77-0C29-0C89-A840-403C6EF8A9D4}"/>
          </ac:spMkLst>
        </pc:spChg>
        <pc:spChg chg="add mod">
          <ac:chgData name="Shigeki Muramatsu" userId="b35b8c67-da62-4bb3-bc6d-f9f03aafefff" providerId="ADAL" clId="{62C52A79-DAC8-4907-8092-AF7EC503E0EC}" dt="2024-05-22T06:43:20.621" v="8066" actId="1076"/>
          <ac:spMkLst>
            <pc:docMk/>
            <pc:sldMk cId="3257681905" sldId="258"/>
            <ac:spMk id="41" creationId="{BA731C95-1F72-AFAA-0F5A-3E895FDD0437}"/>
          </ac:spMkLst>
        </pc:spChg>
        <pc:spChg chg="add mod">
          <ac:chgData name="Shigeki Muramatsu" userId="b35b8c67-da62-4bb3-bc6d-f9f03aafefff" providerId="ADAL" clId="{62C52A79-DAC8-4907-8092-AF7EC503E0EC}" dt="2024-05-22T07:09:07.664" v="8648" actId="1035"/>
          <ac:spMkLst>
            <pc:docMk/>
            <pc:sldMk cId="3257681905" sldId="258"/>
            <ac:spMk id="42" creationId="{26DA4B88-5B39-AB21-97A4-37C67825FB84}"/>
          </ac:spMkLst>
        </pc:spChg>
        <pc:spChg chg="add mod">
          <ac:chgData name="Shigeki Muramatsu" userId="b35b8c67-da62-4bb3-bc6d-f9f03aafefff" providerId="ADAL" clId="{62C52A79-DAC8-4907-8092-AF7EC503E0EC}" dt="2024-05-22T07:04:08.535" v="8384" actId="1076"/>
          <ac:spMkLst>
            <pc:docMk/>
            <pc:sldMk cId="3257681905" sldId="258"/>
            <ac:spMk id="43" creationId="{AC217D05-4621-CC90-2468-33663E7327FB}"/>
          </ac:spMkLst>
        </pc:spChg>
        <pc:spChg chg="add del mod">
          <ac:chgData name="Shigeki Muramatsu" userId="b35b8c67-da62-4bb3-bc6d-f9f03aafefff" providerId="ADAL" clId="{62C52A79-DAC8-4907-8092-AF7EC503E0EC}" dt="2024-05-22T06:58:30.824" v="8230" actId="478"/>
          <ac:spMkLst>
            <pc:docMk/>
            <pc:sldMk cId="3257681905" sldId="258"/>
            <ac:spMk id="44" creationId="{B8C5CB45-7750-7F39-93A7-A24D5F59C66F}"/>
          </ac:spMkLst>
        </pc:spChg>
        <pc:spChg chg="add mod">
          <ac:chgData name="Shigeki Muramatsu" userId="b35b8c67-da62-4bb3-bc6d-f9f03aafefff" providerId="ADAL" clId="{62C52A79-DAC8-4907-8092-AF7EC503E0EC}" dt="2024-05-22T06:52:40.776" v="8181" actId="14100"/>
          <ac:spMkLst>
            <pc:docMk/>
            <pc:sldMk cId="3257681905" sldId="258"/>
            <ac:spMk id="45" creationId="{9C80BF0C-191F-53EA-2235-AD2CCB1CE66E}"/>
          </ac:spMkLst>
        </pc:spChg>
        <pc:spChg chg="add mod">
          <ac:chgData name="Shigeki Muramatsu" userId="b35b8c67-da62-4bb3-bc6d-f9f03aafefff" providerId="ADAL" clId="{62C52A79-DAC8-4907-8092-AF7EC503E0EC}" dt="2024-05-22T07:09:07.664" v="8648" actId="1035"/>
          <ac:spMkLst>
            <pc:docMk/>
            <pc:sldMk cId="3257681905" sldId="258"/>
            <ac:spMk id="46" creationId="{1CAFDD07-85EC-01D9-35B9-404776384388}"/>
          </ac:spMkLst>
        </pc:spChg>
        <pc:spChg chg="add mod">
          <ac:chgData name="Shigeki Muramatsu" userId="b35b8c67-da62-4bb3-bc6d-f9f03aafefff" providerId="ADAL" clId="{62C52A79-DAC8-4907-8092-AF7EC503E0EC}" dt="2024-05-22T07:02:21.315" v="8349" actId="1076"/>
          <ac:spMkLst>
            <pc:docMk/>
            <pc:sldMk cId="3257681905" sldId="258"/>
            <ac:spMk id="47" creationId="{95E078A2-B243-B36F-2266-160ED9B625B1}"/>
          </ac:spMkLst>
        </pc:spChg>
        <pc:spChg chg="add mod">
          <ac:chgData name="Shigeki Muramatsu" userId="b35b8c67-da62-4bb3-bc6d-f9f03aafefff" providerId="ADAL" clId="{62C52A79-DAC8-4907-8092-AF7EC503E0EC}" dt="2024-05-22T07:02:24.955" v="8350" actId="1076"/>
          <ac:spMkLst>
            <pc:docMk/>
            <pc:sldMk cId="3257681905" sldId="258"/>
            <ac:spMk id="48" creationId="{1AC1AF95-93EE-17E7-8E77-A065F9283CCA}"/>
          </ac:spMkLst>
        </pc:spChg>
        <pc:spChg chg="add mod">
          <ac:chgData name="Shigeki Muramatsu" userId="b35b8c67-da62-4bb3-bc6d-f9f03aafefff" providerId="ADAL" clId="{62C52A79-DAC8-4907-8092-AF7EC503E0EC}" dt="2024-05-22T07:07:51.129" v="8611" actId="6549"/>
          <ac:spMkLst>
            <pc:docMk/>
            <pc:sldMk cId="3257681905" sldId="258"/>
            <ac:spMk id="58" creationId="{2BEAFA49-58E9-7171-6AC9-8562043AA297}"/>
          </ac:spMkLst>
        </pc:spChg>
        <pc:cxnChg chg="add mod">
          <ac:chgData name="Shigeki Muramatsu" userId="b35b8c67-da62-4bb3-bc6d-f9f03aafefff" providerId="ADAL" clId="{62C52A79-DAC8-4907-8092-AF7EC503E0EC}" dt="2024-05-22T06:37:45.096" v="7931" actId="692"/>
          <ac:cxnSpMkLst>
            <pc:docMk/>
            <pc:sldMk cId="3257681905" sldId="258"/>
            <ac:cxnSpMk id="17" creationId="{09F3F649-FFBE-C7C7-F4AA-FBCFF390D6F8}"/>
          </ac:cxnSpMkLst>
        </pc:cxnChg>
        <pc:cxnChg chg="add mod">
          <ac:chgData name="Shigeki Muramatsu" userId="b35b8c67-da62-4bb3-bc6d-f9f03aafefff" providerId="ADAL" clId="{62C52A79-DAC8-4907-8092-AF7EC503E0EC}" dt="2024-05-22T06:38:09.940" v="7937" actId="1036"/>
          <ac:cxnSpMkLst>
            <pc:docMk/>
            <pc:sldMk cId="3257681905" sldId="258"/>
            <ac:cxnSpMk id="22" creationId="{0E5CF0B5-4B4E-0A90-8968-C7FC25C52E8F}"/>
          </ac:cxnSpMkLst>
        </pc:cxnChg>
        <pc:cxnChg chg="add mod">
          <ac:chgData name="Shigeki Muramatsu" userId="b35b8c67-da62-4bb3-bc6d-f9f03aafefff" providerId="ADAL" clId="{62C52A79-DAC8-4907-8092-AF7EC503E0EC}" dt="2024-05-22T06:57:54.639" v="8215" actId="1035"/>
          <ac:cxnSpMkLst>
            <pc:docMk/>
            <pc:sldMk cId="3257681905" sldId="258"/>
            <ac:cxnSpMk id="29" creationId="{A7FC66B4-AFB3-5913-8F55-2E52FDA1189B}"/>
          </ac:cxnSpMkLst>
        </pc:cxnChg>
        <pc:cxnChg chg="add mod">
          <ac:chgData name="Shigeki Muramatsu" userId="b35b8c67-da62-4bb3-bc6d-f9f03aafefff" providerId="ADAL" clId="{62C52A79-DAC8-4907-8092-AF7EC503E0EC}" dt="2024-05-22T07:04:04.707" v="8383" actId="1076"/>
          <ac:cxnSpMkLst>
            <pc:docMk/>
            <pc:sldMk cId="3257681905" sldId="258"/>
            <ac:cxnSpMk id="32" creationId="{49F8B9A3-0A62-A188-DFF0-2D1390C8E9BD}"/>
          </ac:cxnSpMkLst>
        </pc:cxnChg>
        <pc:cxnChg chg="add mod">
          <ac:chgData name="Shigeki Muramatsu" userId="b35b8c67-da62-4bb3-bc6d-f9f03aafefff" providerId="ADAL" clId="{62C52A79-DAC8-4907-8092-AF7EC503E0EC}" dt="2024-05-22T07:04:04.707" v="8383" actId="1076"/>
          <ac:cxnSpMkLst>
            <pc:docMk/>
            <pc:sldMk cId="3257681905" sldId="258"/>
            <ac:cxnSpMk id="35" creationId="{FA368B14-7355-28C8-734F-099CBD766536}"/>
          </ac:cxnSpMkLst>
        </pc:cxnChg>
        <pc:cxnChg chg="add mod">
          <ac:chgData name="Shigeki Muramatsu" userId="b35b8c67-da62-4bb3-bc6d-f9f03aafefff" providerId="ADAL" clId="{62C52A79-DAC8-4907-8092-AF7EC503E0EC}" dt="2024-05-22T06:57:54.639" v="8215" actId="1035"/>
          <ac:cxnSpMkLst>
            <pc:docMk/>
            <pc:sldMk cId="3257681905" sldId="258"/>
            <ac:cxnSpMk id="38" creationId="{11E82079-A1C1-54EE-EA60-B840AE2DD1F2}"/>
          </ac:cxnSpMkLst>
        </pc:cxnChg>
        <pc:cxnChg chg="add mod">
          <ac:chgData name="Shigeki Muramatsu" userId="b35b8c67-da62-4bb3-bc6d-f9f03aafefff" providerId="ADAL" clId="{62C52A79-DAC8-4907-8092-AF7EC503E0EC}" dt="2024-05-22T07:04:46.442" v="8387" actId="14100"/>
          <ac:cxnSpMkLst>
            <pc:docMk/>
            <pc:sldMk cId="3257681905" sldId="258"/>
            <ac:cxnSpMk id="55" creationId="{6391B9CE-D740-870D-B303-ABF1F105BAF2}"/>
          </ac:cxnSpMkLst>
        </pc:cxnChg>
      </pc:sldChg>
      <pc:sldChg chg="addSp modSp add mod">
        <pc:chgData name="Shigeki Muramatsu" userId="b35b8c67-da62-4bb3-bc6d-f9f03aafefff" providerId="ADAL" clId="{62C52A79-DAC8-4907-8092-AF7EC503E0EC}" dt="2024-05-22T03:59:20.698" v="6459" actId="20577"/>
        <pc:sldMkLst>
          <pc:docMk/>
          <pc:sldMk cId="860291721" sldId="259"/>
        </pc:sldMkLst>
        <pc:spChg chg="mod">
          <ac:chgData name="Shigeki Muramatsu" userId="b35b8c67-da62-4bb3-bc6d-f9f03aafefff" providerId="ADAL" clId="{62C52A79-DAC8-4907-8092-AF7EC503E0EC}" dt="2024-05-22T03:03:21.637" v="6108" actId="6549"/>
          <ac:spMkLst>
            <pc:docMk/>
            <pc:sldMk cId="860291721" sldId="259"/>
            <ac:spMk id="4" creationId="{5C1FEAE4-5E30-CC23-A64F-57D1B93CD65E}"/>
          </ac:spMkLst>
        </pc:spChg>
        <pc:spChg chg="mod">
          <ac:chgData name="Shigeki Muramatsu" userId="b35b8c67-da62-4bb3-bc6d-f9f03aafefff" providerId="ADAL" clId="{62C52A79-DAC8-4907-8092-AF7EC503E0EC}" dt="2024-05-22T03:59:20.698" v="6459" actId="20577"/>
          <ac:spMkLst>
            <pc:docMk/>
            <pc:sldMk cId="860291721" sldId="259"/>
            <ac:spMk id="5" creationId="{A17CF8E5-C78A-CBF0-D9A8-547D5E04427E}"/>
          </ac:spMkLst>
        </pc:spChg>
        <pc:graphicFrameChg chg="add mod modGraphic">
          <ac:chgData name="Shigeki Muramatsu" userId="b35b8c67-da62-4bb3-bc6d-f9f03aafefff" providerId="ADAL" clId="{62C52A79-DAC8-4907-8092-AF7EC503E0EC}" dt="2024-05-22T03:06:38.355" v="6356" actId="20577"/>
          <ac:graphicFrameMkLst>
            <pc:docMk/>
            <pc:sldMk cId="860291721" sldId="259"/>
            <ac:graphicFrameMk id="2" creationId="{662C2F49-E90F-623F-B19B-2994C58D9FDD}"/>
          </ac:graphicFrameMkLst>
        </pc:graphicFrameChg>
      </pc:sldChg>
      <pc:sldChg chg="modSp add mod chgLayout">
        <pc:chgData name="Shigeki Muramatsu" userId="b35b8c67-da62-4bb3-bc6d-f9f03aafefff" providerId="ADAL" clId="{62C52A79-DAC8-4907-8092-AF7EC503E0EC}" dt="2024-05-22T03:58:08.022" v="6455" actId="20577"/>
        <pc:sldMkLst>
          <pc:docMk/>
          <pc:sldMk cId="2722527200" sldId="260"/>
        </pc:sldMkLst>
        <pc:spChg chg="mod ord">
          <ac:chgData name="Shigeki Muramatsu" userId="b35b8c67-da62-4bb3-bc6d-f9f03aafefff" providerId="ADAL" clId="{62C52A79-DAC8-4907-8092-AF7EC503E0EC}" dt="2024-05-21T06:53:08.298" v="3007" actId="700"/>
          <ac:spMkLst>
            <pc:docMk/>
            <pc:sldMk cId="2722527200" sldId="260"/>
            <ac:spMk id="4" creationId="{5C1FEAE4-5E30-CC23-A64F-57D1B93CD65E}"/>
          </ac:spMkLst>
        </pc:spChg>
        <pc:spChg chg="mod ord">
          <ac:chgData name="Shigeki Muramatsu" userId="b35b8c67-da62-4bb3-bc6d-f9f03aafefff" providerId="ADAL" clId="{62C52A79-DAC8-4907-8092-AF7EC503E0EC}" dt="2024-05-22T03:58:08.022" v="6455" actId="20577"/>
          <ac:spMkLst>
            <pc:docMk/>
            <pc:sldMk cId="2722527200" sldId="260"/>
            <ac:spMk id="5" creationId="{A17CF8E5-C78A-CBF0-D9A8-547D5E04427E}"/>
          </ac:spMkLst>
        </pc:spChg>
      </pc:sldChg>
      <pc:sldChg chg="addSp delSp modSp add mod">
        <pc:chgData name="Shigeki Muramatsu" userId="b35b8c67-da62-4bb3-bc6d-f9f03aafefff" providerId="ADAL" clId="{62C52A79-DAC8-4907-8092-AF7EC503E0EC}" dt="2024-05-22T07:17:55.126" v="8905" actId="1076"/>
        <pc:sldMkLst>
          <pc:docMk/>
          <pc:sldMk cId="681961843" sldId="261"/>
        </pc:sldMkLst>
        <pc:spChg chg="mod">
          <ac:chgData name="Shigeki Muramatsu" userId="b35b8c67-da62-4bb3-bc6d-f9f03aafefff" providerId="ADAL" clId="{62C52A79-DAC8-4907-8092-AF7EC503E0EC}" dt="2024-05-22T07:10:08.561" v="8732" actId="1035"/>
          <ac:spMkLst>
            <pc:docMk/>
            <pc:sldMk cId="681961843" sldId="261"/>
            <ac:spMk id="2" creationId="{9874B3D1-A5C2-37B5-B068-B658BD4EB9BE}"/>
          </ac:spMkLst>
        </pc:spChg>
        <pc:spChg chg="mod">
          <ac:chgData name="Shigeki Muramatsu" userId="b35b8c67-da62-4bb3-bc6d-f9f03aafefff" providerId="ADAL" clId="{62C52A79-DAC8-4907-8092-AF7EC503E0EC}" dt="2024-05-22T07:09:38.003" v="8675" actId="20577"/>
          <ac:spMkLst>
            <pc:docMk/>
            <pc:sldMk cId="681961843" sldId="261"/>
            <ac:spMk id="4" creationId="{5C1FEAE4-5E30-CC23-A64F-57D1B93CD65E}"/>
          </ac:spMkLst>
        </pc:spChg>
        <pc:spChg chg="del">
          <ac:chgData name="Shigeki Muramatsu" userId="b35b8c67-da62-4bb3-bc6d-f9f03aafefff" providerId="ADAL" clId="{62C52A79-DAC8-4907-8092-AF7EC503E0EC}" dt="2024-05-22T07:09:47.896" v="8676" actId="478"/>
          <ac:spMkLst>
            <pc:docMk/>
            <pc:sldMk cId="681961843" sldId="261"/>
            <ac:spMk id="5" creationId="{A17CF8E5-C78A-CBF0-D9A8-547D5E04427E}"/>
          </ac:spMkLst>
        </pc:spChg>
        <pc:spChg chg="del">
          <ac:chgData name="Shigeki Muramatsu" userId="b35b8c67-da62-4bb3-bc6d-f9f03aafefff" providerId="ADAL" clId="{62C52A79-DAC8-4907-8092-AF7EC503E0EC}" dt="2024-05-22T07:09:47.896" v="8676" actId="478"/>
          <ac:spMkLst>
            <pc:docMk/>
            <pc:sldMk cId="681961843" sldId="261"/>
            <ac:spMk id="6" creationId="{F121301C-62C2-788E-2BDF-3FF9A0C80FEE}"/>
          </ac:spMkLst>
        </pc:spChg>
        <pc:spChg chg="del">
          <ac:chgData name="Shigeki Muramatsu" userId="b35b8c67-da62-4bb3-bc6d-f9f03aafefff" providerId="ADAL" clId="{62C52A79-DAC8-4907-8092-AF7EC503E0EC}" dt="2024-05-22T07:09:47.896" v="8676" actId="478"/>
          <ac:spMkLst>
            <pc:docMk/>
            <pc:sldMk cId="681961843" sldId="261"/>
            <ac:spMk id="7" creationId="{07F60B9B-B71D-DF49-C3D7-8B4CE4F32938}"/>
          </ac:spMkLst>
        </pc:spChg>
        <pc:spChg chg="del">
          <ac:chgData name="Shigeki Muramatsu" userId="b35b8c67-da62-4bb3-bc6d-f9f03aafefff" providerId="ADAL" clId="{62C52A79-DAC8-4907-8092-AF7EC503E0EC}" dt="2024-05-22T07:09:47.896" v="8676" actId="478"/>
          <ac:spMkLst>
            <pc:docMk/>
            <pc:sldMk cId="681961843" sldId="261"/>
            <ac:spMk id="8" creationId="{1E7A7CF3-0C76-34CF-3F66-6F44748C7535}"/>
          </ac:spMkLst>
        </pc:spChg>
        <pc:spChg chg="mod">
          <ac:chgData name="Shigeki Muramatsu" userId="b35b8c67-da62-4bb3-bc6d-f9f03aafefff" providerId="ADAL" clId="{62C52A79-DAC8-4907-8092-AF7EC503E0EC}" dt="2024-05-22T07:13:11.949" v="8829" actId="1036"/>
          <ac:spMkLst>
            <pc:docMk/>
            <pc:sldMk cId="681961843" sldId="261"/>
            <ac:spMk id="9" creationId="{DF60F77C-2060-C2A3-F568-00204AC25A0F}"/>
          </ac:spMkLst>
        </pc:spChg>
        <pc:spChg chg="mod">
          <ac:chgData name="Shigeki Muramatsu" userId="b35b8c67-da62-4bb3-bc6d-f9f03aafefff" providerId="ADAL" clId="{62C52A79-DAC8-4907-8092-AF7EC503E0EC}" dt="2024-05-22T07:14:18.055" v="8847" actId="1035"/>
          <ac:spMkLst>
            <pc:docMk/>
            <pc:sldMk cId="681961843" sldId="261"/>
            <ac:spMk id="10" creationId="{CEBEEE88-EFF8-1C7A-929A-6AFF1D1E336D}"/>
          </ac:spMkLst>
        </pc:spChg>
        <pc:spChg chg="mod">
          <ac:chgData name="Shigeki Muramatsu" userId="b35b8c67-da62-4bb3-bc6d-f9f03aafefff" providerId="ADAL" clId="{62C52A79-DAC8-4907-8092-AF7EC503E0EC}" dt="2024-05-22T07:10:17.366" v="8733" actId="1076"/>
          <ac:spMkLst>
            <pc:docMk/>
            <pc:sldMk cId="681961843" sldId="261"/>
            <ac:spMk id="11" creationId="{52CE2712-1DCF-14BE-7CAF-6E5FD4C070D2}"/>
          </ac:spMkLst>
        </pc:spChg>
        <pc:spChg chg="mod">
          <ac:chgData name="Shigeki Muramatsu" userId="b35b8c67-da62-4bb3-bc6d-f9f03aafefff" providerId="ADAL" clId="{62C52A79-DAC8-4907-8092-AF7EC503E0EC}" dt="2024-05-22T07:10:17.366" v="8733" actId="1076"/>
          <ac:spMkLst>
            <pc:docMk/>
            <pc:sldMk cId="681961843" sldId="261"/>
            <ac:spMk id="12" creationId="{69FBDDE3-83F7-57D8-51D8-FB5608D8EAB3}"/>
          </ac:spMkLst>
        </pc:spChg>
        <pc:spChg chg="mod">
          <ac:chgData name="Shigeki Muramatsu" userId="b35b8c67-da62-4bb3-bc6d-f9f03aafefff" providerId="ADAL" clId="{62C52A79-DAC8-4907-8092-AF7EC503E0EC}" dt="2024-05-22T07:14:54.067" v="8849" actId="14100"/>
          <ac:spMkLst>
            <pc:docMk/>
            <pc:sldMk cId="681961843" sldId="261"/>
            <ac:spMk id="13" creationId="{2258CA37-E7F3-17B5-1350-66355CE9DCEC}"/>
          </ac:spMkLst>
        </pc:spChg>
        <pc:spChg chg="del">
          <ac:chgData name="Shigeki Muramatsu" userId="b35b8c67-da62-4bb3-bc6d-f9f03aafefff" providerId="ADAL" clId="{62C52A79-DAC8-4907-8092-AF7EC503E0EC}" dt="2024-05-22T07:09:47.896" v="8676" actId="478"/>
          <ac:spMkLst>
            <pc:docMk/>
            <pc:sldMk cId="681961843" sldId="261"/>
            <ac:spMk id="14" creationId="{2A23C417-2FFB-97AF-3892-867E127CBFDB}"/>
          </ac:spMkLst>
        </pc:spChg>
        <pc:spChg chg="del">
          <ac:chgData name="Shigeki Muramatsu" userId="b35b8c67-da62-4bb3-bc6d-f9f03aafefff" providerId="ADAL" clId="{62C52A79-DAC8-4907-8092-AF7EC503E0EC}" dt="2024-05-22T07:09:47.896" v="8676" actId="478"/>
          <ac:spMkLst>
            <pc:docMk/>
            <pc:sldMk cId="681961843" sldId="261"/>
            <ac:spMk id="15" creationId="{D9F04394-3A09-F0F9-4658-0A24573329E2}"/>
          </ac:spMkLst>
        </pc:spChg>
        <pc:spChg chg="add del mod">
          <ac:chgData name="Shigeki Muramatsu" userId="b35b8c67-da62-4bb3-bc6d-f9f03aafefff" providerId="ADAL" clId="{62C52A79-DAC8-4907-8092-AF7EC503E0EC}" dt="2024-05-22T07:10:00.990" v="8678" actId="478"/>
          <ac:spMkLst>
            <pc:docMk/>
            <pc:sldMk cId="681961843" sldId="261"/>
            <ac:spMk id="16" creationId="{1009CBD7-7375-62FA-ED06-B67C51AAC56C}"/>
          </ac:spMkLst>
        </pc:spChg>
        <pc:spChg chg="add mod">
          <ac:chgData name="Shigeki Muramatsu" userId="b35b8c67-da62-4bb3-bc6d-f9f03aafefff" providerId="ADAL" clId="{62C52A79-DAC8-4907-8092-AF7EC503E0EC}" dt="2024-05-22T07:13:11.949" v="8829" actId="1036"/>
          <ac:spMkLst>
            <pc:docMk/>
            <pc:sldMk cId="681961843" sldId="261"/>
            <ac:spMk id="23" creationId="{97D034B2-6F4D-2A10-1FEC-07B6B7031A27}"/>
          </ac:spMkLst>
        </pc:spChg>
        <pc:spChg chg="add mod">
          <ac:chgData name="Shigeki Muramatsu" userId="b35b8c67-da62-4bb3-bc6d-f9f03aafefff" providerId="ADAL" clId="{62C52A79-DAC8-4907-8092-AF7EC503E0EC}" dt="2024-05-22T07:11:38.927" v="8789" actId="14100"/>
          <ac:spMkLst>
            <pc:docMk/>
            <pc:sldMk cId="681961843" sldId="261"/>
            <ac:spMk id="24" creationId="{B5C3D8B9-B7FF-7DB1-DAC5-029987392E89}"/>
          </ac:spMkLst>
        </pc:spChg>
        <pc:spChg chg="add mod">
          <ac:chgData name="Shigeki Muramatsu" userId="b35b8c67-da62-4bb3-bc6d-f9f03aafefff" providerId="ADAL" clId="{62C52A79-DAC8-4907-8092-AF7EC503E0EC}" dt="2024-05-22T07:14:18.055" v="8847" actId="1035"/>
          <ac:spMkLst>
            <pc:docMk/>
            <pc:sldMk cId="681961843" sldId="261"/>
            <ac:spMk id="25" creationId="{6A23B926-6347-437E-9FEE-E64ADD7435F9}"/>
          </ac:spMkLst>
        </pc:spChg>
        <pc:spChg chg="mod">
          <ac:chgData name="Shigeki Muramatsu" userId="b35b8c67-da62-4bb3-bc6d-f9f03aafefff" providerId="ADAL" clId="{62C52A79-DAC8-4907-8092-AF7EC503E0EC}" dt="2024-05-22T07:17:55.126" v="8905" actId="1076"/>
          <ac:spMkLst>
            <pc:docMk/>
            <pc:sldMk cId="681961843" sldId="261"/>
            <ac:spMk id="26" creationId="{51CFA9E0-99A1-B200-801A-317F27FB7550}"/>
          </ac:spMkLst>
        </pc:spChg>
        <pc:spChg chg="add mod">
          <ac:chgData name="Shigeki Muramatsu" userId="b35b8c67-da62-4bb3-bc6d-f9f03aafefff" providerId="ADAL" clId="{62C52A79-DAC8-4907-8092-AF7EC503E0EC}" dt="2024-05-22T07:11:38.927" v="8789" actId="14100"/>
          <ac:spMkLst>
            <pc:docMk/>
            <pc:sldMk cId="681961843" sldId="261"/>
            <ac:spMk id="27" creationId="{4CB20E44-664C-C20E-4464-FBC81F5FBF8E}"/>
          </ac:spMkLst>
        </pc:spChg>
        <pc:spChg chg="mod">
          <ac:chgData name="Shigeki Muramatsu" userId="b35b8c67-da62-4bb3-bc6d-f9f03aafefff" providerId="ADAL" clId="{62C52A79-DAC8-4907-8092-AF7EC503E0EC}" dt="2024-05-22T07:10:17.366" v="8733" actId="1076"/>
          <ac:spMkLst>
            <pc:docMk/>
            <pc:sldMk cId="681961843" sldId="261"/>
            <ac:spMk id="28" creationId="{94D89A77-0C29-0C89-A840-403C6EF8A9D4}"/>
          </ac:spMkLst>
        </pc:spChg>
        <pc:spChg chg="del">
          <ac:chgData name="Shigeki Muramatsu" userId="b35b8c67-da62-4bb3-bc6d-f9f03aafefff" providerId="ADAL" clId="{62C52A79-DAC8-4907-8092-AF7EC503E0EC}" dt="2024-05-22T07:09:47.896" v="8676" actId="478"/>
          <ac:spMkLst>
            <pc:docMk/>
            <pc:sldMk cId="681961843" sldId="261"/>
            <ac:spMk id="41" creationId="{BA731C95-1F72-AFAA-0F5A-3E895FDD0437}"/>
          </ac:spMkLst>
        </pc:spChg>
        <pc:spChg chg="mod">
          <ac:chgData name="Shigeki Muramatsu" userId="b35b8c67-da62-4bb3-bc6d-f9f03aafefff" providerId="ADAL" clId="{62C52A79-DAC8-4907-8092-AF7EC503E0EC}" dt="2024-05-22T07:10:17.366" v="8733" actId="1076"/>
          <ac:spMkLst>
            <pc:docMk/>
            <pc:sldMk cId="681961843" sldId="261"/>
            <ac:spMk id="42" creationId="{26DA4B88-5B39-AB21-97A4-37C67825FB84}"/>
          </ac:spMkLst>
        </pc:spChg>
        <pc:spChg chg="mod">
          <ac:chgData name="Shigeki Muramatsu" userId="b35b8c67-da62-4bb3-bc6d-f9f03aafefff" providerId="ADAL" clId="{62C52A79-DAC8-4907-8092-AF7EC503E0EC}" dt="2024-05-22T07:15:56.299" v="8859" actId="1076"/>
          <ac:spMkLst>
            <pc:docMk/>
            <pc:sldMk cId="681961843" sldId="261"/>
            <ac:spMk id="43" creationId="{AC217D05-4621-CC90-2468-33663E7327FB}"/>
          </ac:spMkLst>
        </pc:spChg>
        <pc:spChg chg="del">
          <ac:chgData name="Shigeki Muramatsu" userId="b35b8c67-da62-4bb3-bc6d-f9f03aafefff" providerId="ADAL" clId="{62C52A79-DAC8-4907-8092-AF7EC503E0EC}" dt="2024-05-22T07:09:47.896" v="8676" actId="478"/>
          <ac:spMkLst>
            <pc:docMk/>
            <pc:sldMk cId="681961843" sldId="261"/>
            <ac:spMk id="45" creationId="{9C80BF0C-191F-53EA-2235-AD2CCB1CE66E}"/>
          </ac:spMkLst>
        </pc:spChg>
        <pc:spChg chg="mod">
          <ac:chgData name="Shigeki Muramatsu" userId="b35b8c67-da62-4bb3-bc6d-f9f03aafefff" providerId="ADAL" clId="{62C52A79-DAC8-4907-8092-AF7EC503E0EC}" dt="2024-05-22T07:14:18.055" v="8847" actId="1035"/>
          <ac:spMkLst>
            <pc:docMk/>
            <pc:sldMk cId="681961843" sldId="261"/>
            <ac:spMk id="46" creationId="{1CAFDD07-85EC-01D9-35B9-404776384388}"/>
          </ac:spMkLst>
        </pc:spChg>
        <pc:spChg chg="del">
          <ac:chgData name="Shigeki Muramatsu" userId="b35b8c67-da62-4bb3-bc6d-f9f03aafefff" providerId="ADAL" clId="{62C52A79-DAC8-4907-8092-AF7EC503E0EC}" dt="2024-05-22T07:09:47.896" v="8676" actId="478"/>
          <ac:spMkLst>
            <pc:docMk/>
            <pc:sldMk cId="681961843" sldId="261"/>
            <ac:spMk id="47" creationId="{95E078A2-B243-B36F-2266-160ED9B625B1}"/>
          </ac:spMkLst>
        </pc:spChg>
        <pc:spChg chg="del">
          <ac:chgData name="Shigeki Muramatsu" userId="b35b8c67-da62-4bb3-bc6d-f9f03aafefff" providerId="ADAL" clId="{62C52A79-DAC8-4907-8092-AF7EC503E0EC}" dt="2024-05-22T07:09:47.896" v="8676" actId="478"/>
          <ac:spMkLst>
            <pc:docMk/>
            <pc:sldMk cId="681961843" sldId="261"/>
            <ac:spMk id="48" creationId="{1AC1AF95-93EE-17E7-8E77-A065F9283CCA}"/>
          </ac:spMkLst>
        </pc:spChg>
        <pc:spChg chg="add mod">
          <ac:chgData name="Shigeki Muramatsu" userId="b35b8c67-da62-4bb3-bc6d-f9f03aafefff" providerId="ADAL" clId="{62C52A79-DAC8-4907-8092-AF7EC503E0EC}" dt="2024-05-22T07:17:32.150" v="8903" actId="1076"/>
          <ac:spMkLst>
            <pc:docMk/>
            <pc:sldMk cId="681961843" sldId="261"/>
            <ac:spMk id="52" creationId="{6C601614-DBFB-509C-802C-0D630D0504F2}"/>
          </ac:spMkLst>
        </pc:spChg>
        <pc:spChg chg="add mod">
          <ac:chgData name="Shigeki Muramatsu" userId="b35b8c67-da62-4bb3-bc6d-f9f03aafefff" providerId="ADAL" clId="{62C52A79-DAC8-4907-8092-AF7EC503E0EC}" dt="2024-05-22T07:17:29.268" v="8902" actId="1076"/>
          <ac:spMkLst>
            <pc:docMk/>
            <pc:sldMk cId="681961843" sldId="261"/>
            <ac:spMk id="53" creationId="{80D9C4EE-3102-3B0D-824F-ED3C8DD937C7}"/>
          </ac:spMkLst>
        </pc:spChg>
        <pc:spChg chg="add mod">
          <ac:chgData name="Shigeki Muramatsu" userId="b35b8c67-da62-4bb3-bc6d-f9f03aafefff" providerId="ADAL" clId="{62C52A79-DAC8-4907-8092-AF7EC503E0EC}" dt="2024-05-22T07:16:19.208" v="8866" actId="1076"/>
          <ac:spMkLst>
            <pc:docMk/>
            <pc:sldMk cId="681961843" sldId="261"/>
            <ac:spMk id="54" creationId="{7575D6D6-FDA1-93CD-40D0-EA2D8F008BE0}"/>
          </ac:spMkLst>
        </pc:spChg>
        <pc:spChg chg="add mod">
          <ac:chgData name="Shigeki Muramatsu" userId="b35b8c67-da62-4bb3-bc6d-f9f03aafefff" providerId="ADAL" clId="{62C52A79-DAC8-4907-8092-AF7EC503E0EC}" dt="2024-05-22T07:16:15.103" v="8864" actId="14100"/>
          <ac:spMkLst>
            <pc:docMk/>
            <pc:sldMk cId="681961843" sldId="261"/>
            <ac:spMk id="56" creationId="{CB1E9FE3-72CD-3B5B-EB82-22976A7C2304}"/>
          </ac:spMkLst>
        </pc:spChg>
        <pc:spChg chg="add mod">
          <ac:chgData name="Shigeki Muramatsu" userId="b35b8c67-da62-4bb3-bc6d-f9f03aafefff" providerId="ADAL" clId="{62C52A79-DAC8-4907-8092-AF7EC503E0EC}" dt="2024-05-22T07:17:08.409" v="8897" actId="1076"/>
          <ac:spMkLst>
            <pc:docMk/>
            <pc:sldMk cId="681961843" sldId="261"/>
            <ac:spMk id="57" creationId="{80139170-3EEE-2309-9F13-B96229F69C85}"/>
          </ac:spMkLst>
        </pc:spChg>
        <pc:spChg chg="mod">
          <ac:chgData name="Shigeki Muramatsu" userId="b35b8c67-da62-4bb3-bc6d-f9f03aafefff" providerId="ADAL" clId="{62C52A79-DAC8-4907-8092-AF7EC503E0EC}" dt="2024-05-22T07:17:37.831" v="8904" actId="1076"/>
          <ac:spMkLst>
            <pc:docMk/>
            <pc:sldMk cId="681961843" sldId="261"/>
            <ac:spMk id="58" creationId="{2BEAFA49-58E9-7171-6AC9-8562043AA297}"/>
          </ac:spMkLst>
        </pc:spChg>
        <pc:spChg chg="add mod">
          <ac:chgData name="Shigeki Muramatsu" userId="b35b8c67-da62-4bb3-bc6d-f9f03aafefff" providerId="ADAL" clId="{62C52A79-DAC8-4907-8092-AF7EC503E0EC}" dt="2024-05-22T07:17:23.384" v="8899" actId="1076"/>
          <ac:spMkLst>
            <pc:docMk/>
            <pc:sldMk cId="681961843" sldId="261"/>
            <ac:spMk id="59" creationId="{964A3008-C4D3-CD7B-1AA8-369B1C4993FD}"/>
          </ac:spMkLst>
        </pc:spChg>
        <pc:spChg chg="add mod">
          <ac:chgData name="Shigeki Muramatsu" userId="b35b8c67-da62-4bb3-bc6d-f9f03aafefff" providerId="ADAL" clId="{62C52A79-DAC8-4907-8092-AF7EC503E0EC}" dt="2024-05-22T07:17:27.613" v="8901" actId="1076"/>
          <ac:spMkLst>
            <pc:docMk/>
            <pc:sldMk cId="681961843" sldId="261"/>
            <ac:spMk id="60" creationId="{46892853-D2BF-C332-8C31-15BFAA51219A}"/>
          </ac:spMkLst>
        </pc:spChg>
        <pc:cxnChg chg="del mod">
          <ac:chgData name="Shigeki Muramatsu" userId="b35b8c67-da62-4bb3-bc6d-f9f03aafefff" providerId="ADAL" clId="{62C52A79-DAC8-4907-8092-AF7EC503E0EC}" dt="2024-05-22T07:09:47.896" v="8676" actId="478"/>
          <ac:cxnSpMkLst>
            <pc:docMk/>
            <pc:sldMk cId="681961843" sldId="261"/>
            <ac:cxnSpMk id="17" creationId="{09F3F649-FFBE-C7C7-F4AA-FBCFF390D6F8}"/>
          </ac:cxnSpMkLst>
        </pc:cxnChg>
        <pc:cxnChg chg="del mod">
          <ac:chgData name="Shigeki Muramatsu" userId="b35b8c67-da62-4bb3-bc6d-f9f03aafefff" providerId="ADAL" clId="{62C52A79-DAC8-4907-8092-AF7EC503E0EC}" dt="2024-05-22T07:09:47.896" v="8676" actId="478"/>
          <ac:cxnSpMkLst>
            <pc:docMk/>
            <pc:sldMk cId="681961843" sldId="261"/>
            <ac:cxnSpMk id="22" creationId="{0E5CF0B5-4B4E-0A90-8968-C7FC25C52E8F}"/>
          </ac:cxnSpMkLst>
        </pc:cxnChg>
        <pc:cxnChg chg="mod">
          <ac:chgData name="Shigeki Muramatsu" userId="b35b8c67-da62-4bb3-bc6d-f9f03aafefff" providerId="ADAL" clId="{62C52A79-DAC8-4907-8092-AF7EC503E0EC}" dt="2024-05-22T07:14:18.055" v="8847" actId="1035"/>
          <ac:cxnSpMkLst>
            <pc:docMk/>
            <pc:sldMk cId="681961843" sldId="261"/>
            <ac:cxnSpMk id="29" creationId="{A7FC66B4-AFB3-5913-8F55-2E52FDA1189B}"/>
          </ac:cxnSpMkLst>
        </pc:cxnChg>
        <pc:cxnChg chg="add mod">
          <ac:chgData name="Shigeki Muramatsu" userId="b35b8c67-da62-4bb3-bc6d-f9f03aafefff" providerId="ADAL" clId="{62C52A79-DAC8-4907-8092-AF7EC503E0EC}" dt="2024-05-22T07:12:52.205" v="8828" actId="14100"/>
          <ac:cxnSpMkLst>
            <pc:docMk/>
            <pc:sldMk cId="681961843" sldId="261"/>
            <ac:cxnSpMk id="31" creationId="{62E55BE6-AB34-DD9D-32D2-08DBC30A1C8F}"/>
          </ac:cxnSpMkLst>
        </pc:cxnChg>
        <pc:cxnChg chg="del mod">
          <ac:chgData name="Shigeki Muramatsu" userId="b35b8c67-da62-4bb3-bc6d-f9f03aafefff" providerId="ADAL" clId="{62C52A79-DAC8-4907-8092-AF7EC503E0EC}" dt="2024-05-22T07:14:55.669" v="8850" actId="478"/>
          <ac:cxnSpMkLst>
            <pc:docMk/>
            <pc:sldMk cId="681961843" sldId="261"/>
            <ac:cxnSpMk id="32" creationId="{49F8B9A3-0A62-A188-DFF0-2D1390C8E9BD}"/>
          </ac:cxnSpMkLst>
        </pc:cxnChg>
        <pc:cxnChg chg="add mod">
          <ac:chgData name="Shigeki Muramatsu" userId="b35b8c67-da62-4bb3-bc6d-f9f03aafefff" providerId="ADAL" clId="{62C52A79-DAC8-4907-8092-AF7EC503E0EC}" dt="2024-05-22T07:12:45.670" v="8826" actId="1076"/>
          <ac:cxnSpMkLst>
            <pc:docMk/>
            <pc:sldMk cId="681961843" sldId="261"/>
            <ac:cxnSpMk id="33" creationId="{481B94E5-A67C-F1F9-F2A3-5EDE091D69BC}"/>
          </ac:cxnSpMkLst>
        </pc:cxnChg>
        <pc:cxnChg chg="mod">
          <ac:chgData name="Shigeki Muramatsu" userId="b35b8c67-da62-4bb3-bc6d-f9f03aafefff" providerId="ADAL" clId="{62C52A79-DAC8-4907-8092-AF7EC503E0EC}" dt="2024-05-22T07:14:54.067" v="8849" actId="14100"/>
          <ac:cxnSpMkLst>
            <pc:docMk/>
            <pc:sldMk cId="681961843" sldId="261"/>
            <ac:cxnSpMk id="35" creationId="{FA368B14-7355-28C8-734F-099CBD766536}"/>
          </ac:cxnSpMkLst>
        </pc:cxnChg>
        <pc:cxnChg chg="mod">
          <ac:chgData name="Shigeki Muramatsu" userId="b35b8c67-da62-4bb3-bc6d-f9f03aafefff" providerId="ADAL" clId="{62C52A79-DAC8-4907-8092-AF7EC503E0EC}" dt="2024-05-22T07:14:18.055" v="8847" actId="1035"/>
          <ac:cxnSpMkLst>
            <pc:docMk/>
            <pc:sldMk cId="681961843" sldId="261"/>
            <ac:cxnSpMk id="38" creationId="{11E82079-A1C1-54EE-EA60-B840AE2DD1F2}"/>
          </ac:cxnSpMkLst>
        </pc:cxnChg>
        <pc:cxnChg chg="mod">
          <ac:chgData name="Shigeki Muramatsu" userId="b35b8c67-da62-4bb3-bc6d-f9f03aafefff" providerId="ADAL" clId="{62C52A79-DAC8-4907-8092-AF7EC503E0EC}" dt="2024-05-22T07:13:11.949" v="8829" actId="1036"/>
          <ac:cxnSpMkLst>
            <pc:docMk/>
            <pc:sldMk cId="681961843" sldId="261"/>
            <ac:cxnSpMk id="55" creationId="{6391B9CE-D740-870D-B303-ABF1F105BAF2}"/>
          </ac:cxnSpMkLst>
        </pc:cxnChg>
      </pc:sldChg>
      <pc:sldChg chg="addSp delSp modSp add mod">
        <pc:chgData name="Shigeki Muramatsu" userId="b35b8c67-da62-4bb3-bc6d-f9f03aafefff" providerId="ADAL" clId="{62C52A79-DAC8-4907-8092-AF7EC503E0EC}" dt="2024-05-24T05:59:36.514" v="9051" actId="478"/>
        <pc:sldMkLst>
          <pc:docMk/>
          <pc:sldMk cId="3822136119" sldId="262"/>
        </pc:sldMkLst>
        <pc:spChg chg="mod">
          <ac:chgData name="Shigeki Muramatsu" userId="b35b8c67-da62-4bb3-bc6d-f9f03aafefff" providerId="ADAL" clId="{62C52A79-DAC8-4907-8092-AF7EC503E0EC}" dt="2024-05-24T05:56:02.426" v="8935" actId="20577"/>
          <ac:spMkLst>
            <pc:docMk/>
            <pc:sldMk cId="3822136119" sldId="262"/>
            <ac:spMk id="4" creationId="{5C1FEAE4-5E30-CC23-A64F-57D1B93CD65E}"/>
          </ac:spMkLst>
        </pc:spChg>
        <pc:spChg chg="add mod">
          <ac:chgData name="Shigeki Muramatsu" userId="b35b8c67-da62-4bb3-bc6d-f9f03aafefff" providerId="ADAL" clId="{62C52A79-DAC8-4907-8092-AF7EC503E0EC}" dt="2024-05-24T05:59:02.932" v="9045" actId="14100"/>
          <ac:spMkLst>
            <pc:docMk/>
            <pc:sldMk cId="3822136119" sldId="262"/>
            <ac:spMk id="5" creationId="{8C138C50-E7ED-44E1-AC68-875E2B3A8AFE}"/>
          </ac:spMkLst>
        </pc:spChg>
        <pc:spChg chg="add mod">
          <ac:chgData name="Shigeki Muramatsu" userId="b35b8c67-da62-4bb3-bc6d-f9f03aafefff" providerId="ADAL" clId="{62C52A79-DAC8-4907-8092-AF7EC503E0EC}" dt="2024-05-24T05:58:20.994" v="9030" actId="1076"/>
          <ac:spMkLst>
            <pc:docMk/>
            <pc:sldMk cId="3822136119" sldId="262"/>
            <ac:spMk id="6" creationId="{EF3BFDA6-F140-5B72-FE39-C91279B9B1C6}"/>
          </ac:spMkLst>
        </pc:spChg>
        <pc:spChg chg="mod">
          <ac:chgData name="Shigeki Muramatsu" userId="b35b8c67-da62-4bb3-bc6d-f9f03aafefff" providerId="ADAL" clId="{62C52A79-DAC8-4907-8092-AF7EC503E0EC}" dt="2024-05-24T05:59:34.837" v="9050" actId="1076"/>
          <ac:spMkLst>
            <pc:docMk/>
            <pc:sldMk cId="3822136119" sldId="262"/>
            <ac:spMk id="13" creationId="{2258CA37-E7F3-17B5-1350-66355CE9DCEC}"/>
          </ac:spMkLst>
        </pc:spChg>
        <pc:spChg chg="add mod">
          <ac:chgData name="Shigeki Muramatsu" userId="b35b8c67-da62-4bb3-bc6d-f9f03aafefff" providerId="ADAL" clId="{62C52A79-DAC8-4907-8092-AF7EC503E0EC}" dt="2024-05-24T05:58:41.955" v="9044" actId="1076"/>
          <ac:spMkLst>
            <pc:docMk/>
            <pc:sldMk cId="3822136119" sldId="262"/>
            <ac:spMk id="20" creationId="{BEAA66B7-3864-6A2C-C207-50830F4673D7}"/>
          </ac:spMkLst>
        </pc:spChg>
        <pc:spChg chg="mod">
          <ac:chgData name="Shigeki Muramatsu" userId="b35b8c67-da62-4bb3-bc6d-f9f03aafefff" providerId="ADAL" clId="{62C52A79-DAC8-4907-8092-AF7EC503E0EC}" dt="2024-05-24T05:56:19.152" v="8960" actId="20577"/>
          <ac:spMkLst>
            <pc:docMk/>
            <pc:sldMk cId="3822136119" sldId="262"/>
            <ac:spMk id="23" creationId="{97D034B2-6F4D-2A10-1FEC-07B6B7031A27}"/>
          </ac:spMkLst>
        </pc:spChg>
        <pc:spChg chg="del">
          <ac:chgData name="Shigeki Muramatsu" userId="b35b8c67-da62-4bb3-bc6d-f9f03aafefff" providerId="ADAL" clId="{62C52A79-DAC8-4907-8092-AF7EC503E0EC}" dt="2024-05-24T05:55:19.248" v="8907" actId="478"/>
          <ac:spMkLst>
            <pc:docMk/>
            <pc:sldMk cId="3822136119" sldId="262"/>
            <ac:spMk id="24" creationId="{B5C3D8B9-B7FF-7DB1-DAC5-029987392E89}"/>
          </ac:spMkLst>
        </pc:spChg>
        <pc:spChg chg="del">
          <ac:chgData name="Shigeki Muramatsu" userId="b35b8c67-da62-4bb3-bc6d-f9f03aafefff" providerId="ADAL" clId="{62C52A79-DAC8-4907-8092-AF7EC503E0EC}" dt="2024-05-24T05:55:20.465" v="8908" actId="478"/>
          <ac:spMkLst>
            <pc:docMk/>
            <pc:sldMk cId="3822136119" sldId="262"/>
            <ac:spMk id="25" creationId="{6A23B926-6347-437E-9FEE-E64ADD7435F9}"/>
          </ac:spMkLst>
        </pc:spChg>
        <pc:spChg chg="del">
          <ac:chgData name="Shigeki Muramatsu" userId="b35b8c67-da62-4bb3-bc6d-f9f03aafefff" providerId="ADAL" clId="{62C52A79-DAC8-4907-8092-AF7EC503E0EC}" dt="2024-05-24T05:55:25.057" v="8909" actId="478"/>
          <ac:spMkLst>
            <pc:docMk/>
            <pc:sldMk cId="3822136119" sldId="262"/>
            <ac:spMk id="27" creationId="{4CB20E44-664C-C20E-4464-FBC81F5FBF8E}"/>
          </ac:spMkLst>
        </pc:spChg>
        <pc:spChg chg="mod">
          <ac:chgData name="Shigeki Muramatsu" userId="b35b8c67-da62-4bb3-bc6d-f9f03aafefff" providerId="ADAL" clId="{62C52A79-DAC8-4907-8092-AF7EC503E0EC}" dt="2024-05-24T05:56:46.857" v="8986" actId="1076"/>
          <ac:spMkLst>
            <pc:docMk/>
            <pc:sldMk cId="3822136119" sldId="262"/>
            <ac:spMk id="43" creationId="{AC217D05-4621-CC90-2468-33663E7327FB}"/>
          </ac:spMkLst>
        </pc:spChg>
        <pc:spChg chg="del">
          <ac:chgData name="Shigeki Muramatsu" userId="b35b8c67-da62-4bb3-bc6d-f9f03aafefff" providerId="ADAL" clId="{62C52A79-DAC8-4907-8092-AF7EC503E0EC}" dt="2024-05-24T05:55:44.906" v="8915" actId="478"/>
          <ac:spMkLst>
            <pc:docMk/>
            <pc:sldMk cId="3822136119" sldId="262"/>
            <ac:spMk id="52" creationId="{6C601614-DBFB-509C-802C-0D630D0504F2}"/>
          </ac:spMkLst>
        </pc:spChg>
        <pc:spChg chg="del">
          <ac:chgData name="Shigeki Muramatsu" userId="b35b8c67-da62-4bb3-bc6d-f9f03aafefff" providerId="ADAL" clId="{62C52A79-DAC8-4907-8092-AF7EC503E0EC}" dt="2024-05-24T05:55:41.799" v="8913" actId="478"/>
          <ac:spMkLst>
            <pc:docMk/>
            <pc:sldMk cId="3822136119" sldId="262"/>
            <ac:spMk id="53" creationId="{80D9C4EE-3102-3B0D-824F-ED3C8DD937C7}"/>
          </ac:spMkLst>
        </pc:spChg>
        <pc:spChg chg="del">
          <ac:chgData name="Shigeki Muramatsu" userId="b35b8c67-da62-4bb3-bc6d-f9f03aafefff" providerId="ADAL" clId="{62C52A79-DAC8-4907-8092-AF7EC503E0EC}" dt="2024-05-24T05:55:40.073" v="8912" actId="478"/>
          <ac:spMkLst>
            <pc:docMk/>
            <pc:sldMk cId="3822136119" sldId="262"/>
            <ac:spMk id="54" creationId="{7575D6D6-FDA1-93CD-40D0-EA2D8F008BE0}"/>
          </ac:spMkLst>
        </pc:spChg>
        <pc:spChg chg="del">
          <ac:chgData name="Shigeki Muramatsu" userId="b35b8c67-da62-4bb3-bc6d-f9f03aafefff" providerId="ADAL" clId="{62C52A79-DAC8-4907-8092-AF7EC503E0EC}" dt="2024-05-24T05:55:38.893" v="8911" actId="478"/>
          <ac:spMkLst>
            <pc:docMk/>
            <pc:sldMk cId="3822136119" sldId="262"/>
            <ac:spMk id="56" creationId="{CB1E9FE3-72CD-3B5B-EB82-22976A7C2304}"/>
          </ac:spMkLst>
        </pc:spChg>
        <pc:spChg chg="del">
          <ac:chgData name="Shigeki Muramatsu" userId="b35b8c67-da62-4bb3-bc6d-f9f03aafefff" providerId="ADAL" clId="{62C52A79-DAC8-4907-8092-AF7EC503E0EC}" dt="2024-05-24T05:55:37.633" v="8910" actId="478"/>
          <ac:spMkLst>
            <pc:docMk/>
            <pc:sldMk cId="3822136119" sldId="262"/>
            <ac:spMk id="57" creationId="{80139170-3EEE-2309-9F13-B96229F69C85}"/>
          </ac:spMkLst>
        </pc:spChg>
        <pc:spChg chg="del">
          <ac:chgData name="Shigeki Muramatsu" userId="b35b8c67-da62-4bb3-bc6d-f9f03aafefff" providerId="ADAL" clId="{62C52A79-DAC8-4907-8092-AF7EC503E0EC}" dt="2024-05-24T05:55:48.073" v="8917" actId="478"/>
          <ac:spMkLst>
            <pc:docMk/>
            <pc:sldMk cId="3822136119" sldId="262"/>
            <ac:spMk id="58" creationId="{2BEAFA49-58E9-7171-6AC9-8562043AA297}"/>
          </ac:spMkLst>
        </pc:spChg>
        <pc:spChg chg="del">
          <ac:chgData name="Shigeki Muramatsu" userId="b35b8c67-da62-4bb3-bc6d-f9f03aafefff" providerId="ADAL" clId="{62C52A79-DAC8-4907-8092-AF7EC503E0EC}" dt="2024-05-24T05:55:43.240" v="8914" actId="478"/>
          <ac:spMkLst>
            <pc:docMk/>
            <pc:sldMk cId="3822136119" sldId="262"/>
            <ac:spMk id="59" creationId="{964A3008-C4D3-CD7B-1AA8-369B1C4993FD}"/>
          </ac:spMkLst>
        </pc:spChg>
        <pc:spChg chg="del">
          <ac:chgData name="Shigeki Muramatsu" userId="b35b8c67-da62-4bb3-bc6d-f9f03aafefff" providerId="ADAL" clId="{62C52A79-DAC8-4907-8092-AF7EC503E0EC}" dt="2024-05-24T05:55:46.424" v="8916" actId="478"/>
          <ac:spMkLst>
            <pc:docMk/>
            <pc:sldMk cId="3822136119" sldId="262"/>
            <ac:spMk id="60" creationId="{46892853-D2BF-C332-8C31-15BFAA51219A}"/>
          </ac:spMkLst>
        </pc:spChg>
        <pc:cxnChg chg="add mod">
          <ac:chgData name="Shigeki Muramatsu" userId="b35b8c67-da62-4bb3-bc6d-f9f03aafefff" providerId="ADAL" clId="{62C52A79-DAC8-4907-8092-AF7EC503E0EC}" dt="2024-05-24T05:59:02.932" v="9045" actId="14100"/>
          <ac:cxnSpMkLst>
            <pc:docMk/>
            <pc:sldMk cId="3822136119" sldId="262"/>
            <ac:cxnSpMk id="7" creationId="{077A5F12-9133-35BF-2EB3-CB989BAE6CDD}"/>
          </ac:cxnSpMkLst>
        </pc:cxnChg>
        <pc:cxnChg chg="del">
          <ac:chgData name="Shigeki Muramatsu" userId="b35b8c67-da62-4bb3-bc6d-f9f03aafefff" providerId="ADAL" clId="{62C52A79-DAC8-4907-8092-AF7EC503E0EC}" dt="2024-05-24T05:59:10.628" v="9047" actId="478"/>
          <ac:cxnSpMkLst>
            <pc:docMk/>
            <pc:sldMk cId="3822136119" sldId="262"/>
            <ac:cxnSpMk id="31" creationId="{62E55BE6-AB34-DD9D-32D2-08DBC30A1C8F}"/>
          </ac:cxnSpMkLst>
        </pc:cxnChg>
        <pc:cxnChg chg="del">
          <ac:chgData name="Shigeki Muramatsu" userId="b35b8c67-da62-4bb3-bc6d-f9f03aafefff" providerId="ADAL" clId="{62C52A79-DAC8-4907-8092-AF7EC503E0EC}" dt="2024-05-24T05:59:09.038" v="9046" actId="478"/>
          <ac:cxnSpMkLst>
            <pc:docMk/>
            <pc:sldMk cId="3822136119" sldId="262"/>
            <ac:cxnSpMk id="33" creationId="{481B94E5-A67C-F1F9-F2A3-5EDE091D69BC}"/>
          </ac:cxnSpMkLst>
        </pc:cxnChg>
        <pc:cxnChg chg="del mod">
          <ac:chgData name="Shigeki Muramatsu" userId="b35b8c67-da62-4bb3-bc6d-f9f03aafefff" providerId="ADAL" clId="{62C52A79-DAC8-4907-8092-AF7EC503E0EC}" dt="2024-05-24T05:59:36.514" v="9051" actId="478"/>
          <ac:cxnSpMkLst>
            <pc:docMk/>
            <pc:sldMk cId="3822136119" sldId="262"/>
            <ac:cxnSpMk id="35" creationId="{FA368B14-7355-28C8-734F-099CBD766536}"/>
          </ac:cxnSpMkLst>
        </pc:cxnChg>
      </pc:sldChg>
      <pc:sldMasterChg chg="modSldLayout">
        <pc:chgData name="Shigeki Muramatsu" userId="b35b8c67-da62-4bb3-bc6d-f9f03aafefff" providerId="ADAL" clId="{62C52A79-DAC8-4907-8092-AF7EC503E0EC}" dt="2024-05-21T06:49:54.744" v="2806" actId="14100"/>
        <pc:sldMasterMkLst>
          <pc:docMk/>
          <pc:sldMasterMk cId="1634390452" sldId="2147483648"/>
        </pc:sldMasterMkLst>
        <pc:sldLayoutChg chg="modSp mod">
          <pc:chgData name="Shigeki Muramatsu" userId="b35b8c67-da62-4bb3-bc6d-f9f03aafefff" providerId="ADAL" clId="{62C52A79-DAC8-4907-8092-AF7EC503E0EC}" dt="2024-05-21T06:49:54.744" v="2806" actId="14100"/>
          <pc:sldLayoutMkLst>
            <pc:docMk/>
            <pc:sldMasterMk cId="1634390452" sldId="2147483648"/>
            <pc:sldLayoutMk cId="2448642126" sldId="2147483650"/>
          </pc:sldLayoutMkLst>
          <pc:spChg chg="mod">
            <ac:chgData name="Shigeki Muramatsu" userId="b35b8c67-da62-4bb3-bc6d-f9f03aafefff" providerId="ADAL" clId="{62C52A79-DAC8-4907-8092-AF7EC503E0EC}" dt="2024-05-21T06:49:47.769" v="2804" actId="1035"/>
            <ac:spMkLst>
              <pc:docMk/>
              <pc:sldMasterMk cId="1634390452" sldId="2147483648"/>
              <pc:sldLayoutMk cId="2448642126" sldId="2147483650"/>
              <ac:spMk id="2" creationId="{0A31DEE1-59E6-7CB7-04F7-BFC36E1AB88A}"/>
            </ac:spMkLst>
          </pc:spChg>
          <pc:spChg chg="mod">
            <ac:chgData name="Shigeki Muramatsu" userId="b35b8c67-da62-4bb3-bc6d-f9f03aafefff" providerId="ADAL" clId="{62C52A79-DAC8-4907-8092-AF7EC503E0EC}" dt="2024-05-21T06:49:54.744" v="2806" actId="14100"/>
            <ac:spMkLst>
              <pc:docMk/>
              <pc:sldMasterMk cId="1634390452" sldId="2147483648"/>
              <pc:sldLayoutMk cId="2448642126" sldId="2147483650"/>
              <ac:spMk id="3" creationId="{CBA8FD81-A4CF-ECDC-273A-0CC9E93D757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B65E9720-FF1C-4027-842C-BC397D04C62F}" type="datetimeFigureOut">
              <a:rPr kumimoji="1" lang="ja-JP" altLang="en-US" smtClean="0"/>
              <a:t>2024/5/24</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3537" cy="39131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450" y="9440863"/>
            <a:ext cx="2949575" cy="498475"/>
          </a:xfrm>
          <a:prstGeom prst="rect">
            <a:avLst/>
          </a:prstGeom>
        </p:spPr>
        <p:txBody>
          <a:bodyPr vert="horz" lIns="91440" tIns="45720" rIns="91440" bIns="45720" rtlCol="0" anchor="b"/>
          <a:lstStyle>
            <a:lvl1pPr algn="r">
              <a:defRPr sz="1200"/>
            </a:lvl1pPr>
          </a:lstStyle>
          <a:p>
            <a:fld id="{36088BDB-3717-4DB9-BC86-5D106ADDCE06}" type="slidenum">
              <a:rPr kumimoji="1" lang="ja-JP" altLang="en-US" smtClean="0"/>
              <a:t>‹#›</a:t>
            </a:fld>
            <a:endParaRPr kumimoji="1" lang="ja-JP" altLang="en-US"/>
          </a:p>
        </p:txBody>
      </p:sp>
    </p:spTree>
    <p:extLst>
      <p:ext uri="{BB962C8B-B14F-4D97-AF65-F5344CB8AC3E}">
        <p14:creationId xmlns:p14="http://schemas.microsoft.com/office/powerpoint/2010/main" val="2911429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6088BDB-3717-4DB9-BC86-5D106ADDCE06}" type="slidenum">
              <a:rPr kumimoji="1" lang="ja-JP" altLang="en-US" smtClean="0"/>
              <a:t>2</a:t>
            </a:fld>
            <a:endParaRPr kumimoji="1" lang="ja-JP" altLang="en-US"/>
          </a:p>
        </p:txBody>
      </p:sp>
    </p:spTree>
    <p:extLst>
      <p:ext uri="{BB962C8B-B14F-4D97-AF65-F5344CB8AC3E}">
        <p14:creationId xmlns:p14="http://schemas.microsoft.com/office/powerpoint/2010/main" val="39415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2F5908-51E5-9B68-1858-C553D488343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55FA18-6D99-4AF7-3F48-F6BCADA63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9444ADC-134D-E847-77A2-00C14EB3DBE6}"/>
              </a:ext>
            </a:extLst>
          </p:cNvPr>
          <p:cNvSpPr>
            <a:spLocks noGrp="1"/>
          </p:cNvSpPr>
          <p:nvPr>
            <p:ph type="dt" sz="half" idx="10"/>
          </p:nvPr>
        </p:nvSpPr>
        <p:spPr/>
        <p:txBody>
          <a:bodyPr/>
          <a:lstStyle/>
          <a:p>
            <a:fld id="{C821519D-666F-42B0-BF19-6320FFE40214}" type="datetimeFigureOut">
              <a:rPr kumimoji="1" lang="ja-JP" altLang="en-US" smtClean="0"/>
              <a:t>2024/5/24</a:t>
            </a:fld>
            <a:endParaRPr kumimoji="1" lang="ja-JP" altLang="en-US"/>
          </a:p>
        </p:txBody>
      </p:sp>
      <p:sp>
        <p:nvSpPr>
          <p:cNvPr id="5" name="フッター プレースホルダー 4">
            <a:extLst>
              <a:ext uri="{FF2B5EF4-FFF2-40B4-BE49-F238E27FC236}">
                <a16:creationId xmlns:a16="http://schemas.microsoft.com/office/drawing/2014/main" id="{E9D8E7F5-3945-7B2C-1AEA-342BF48158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2186D0-C016-409C-069E-1DA2E70CCA0F}"/>
              </a:ext>
            </a:extLst>
          </p:cNvPr>
          <p:cNvSpPr>
            <a:spLocks noGrp="1"/>
          </p:cNvSpPr>
          <p:nvPr>
            <p:ph type="sldNum" sz="quarter" idx="12"/>
          </p:nvPr>
        </p:nvSpPr>
        <p:spPr/>
        <p:txBody>
          <a:body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12198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AE0D91-176D-EBCE-9BC2-8E5E2D35E7F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E4A16A-0104-DCE0-C339-30C98C2637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0D070E-72E9-859C-4CA4-4E1B98ADB410}"/>
              </a:ext>
            </a:extLst>
          </p:cNvPr>
          <p:cNvSpPr>
            <a:spLocks noGrp="1"/>
          </p:cNvSpPr>
          <p:nvPr>
            <p:ph type="dt" sz="half" idx="10"/>
          </p:nvPr>
        </p:nvSpPr>
        <p:spPr/>
        <p:txBody>
          <a:bodyPr/>
          <a:lstStyle/>
          <a:p>
            <a:fld id="{C821519D-666F-42B0-BF19-6320FFE40214}" type="datetimeFigureOut">
              <a:rPr kumimoji="1" lang="ja-JP" altLang="en-US" smtClean="0"/>
              <a:t>2024/5/24</a:t>
            </a:fld>
            <a:endParaRPr kumimoji="1" lang="ja-JP" altLang="en-US"/>
          </a:p>
        </p:txBody>
      </p:sp>
      <p:sp>
        <p:nvSpPr>
          <p:cNvPr id="5" name="フッター プレースホルダー 4">
            <a:extLst>
              <a:ext uri="{FF2B5EF4-FFF2-40B4-BE49-F238E27FC236}">
                <a16:creationId xmlns:a16="http://schemas.microsoft.com/office/drawing/2014/main" id="{F995CACE-AFD3-E0F8-FCC6-F85F0ABBD4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616EF3-1EB6-FDC3-0F00-F00F82126F73}"/>
              </a:ext>
            </a:extLst>
          </p:cNvPr>
          <p:cNvSpPr>
            <a:spLocks noGrp="1"/>
          </p:cNvSpPr>
          <p:nvPr>
            <p:ph type="sldNum" sz="quarter" idx="12"/>
          </p:nvPr>
        </p:nvSpPr>
        <p:spPr/>
        <p:txBody>
          <a:body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112642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7BB103-6E3A-D4B5-189F-40AAA6E7FB8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6A3742-0646-ADF4-A36B-787D156608E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832A76-91A6-74C4-F63E-8824C2FF096E}"/>
              </a:ext>
            </a:extLst>
          </p:cNvPr>
          <p:cNvSpPr>
            <a:spLocks noGrp="1"/>
          </p:cNvSpPr>
          <p:nvPr>
            <p:ph type="dt" sz="half" idx="10"/>
          </p:nvPr>
        </p:nvSpPr>
        <p:spPr/>
        <p:txBody>
          <a:bodyPr/>
          <a:lstStyle/>
          <a:p>
            <a:fld id="{C821519D-666F-42B0-BF19-6320FFE40214}" type="datetimeFigureOut">
              <a:rPr kumimoji="1" lang="ja-JP" altLang="en-US" smtClean="0"/>
              <a:t>2024/5/24</a:t>
            </a:fld>
            <a:endParaRPr kumimoji="1" lang="ja-JP" altLang="en-US"/>
          </a:p>
        </p:txBody>
      </p:sp>
      <p:sp>
        <p:nvSpPr>
          <p:cNvPr id="5" name="フッター プレースホルダー 4">
            <a:extLst>
              <a:ext uri="{FF2B5EF4-FFF2-40B4-BE49-F238E27FC236}">
                <a16:creationId xmlns:a16="http://schemas.microsoft.com/office/drawing/2014/main" id="{D29F1174-6B37-3956-F710-E8294FB6E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51C73E-12BE-C9DB-4E63-A37029D89FE5}"/>
              </a:ext>
            </a:extLst>
          </p:cNvPr>
          <p:cNvSpPr>
            <a:spLocks noGrp="1"/>
          </p:cNvSpPr>
          <p:nvPr>
            <p:ph type="sldNum" sz="quarter" idx="12"/>
          </p:nvPr>
        </p:nvSpPr>
        <p:spPr/>
        <p:txBody>
          <a:body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415197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31DEE1-59E6-7CB7-04F7-BFC36E1AB88A}"/>
              </a:ext>
            </a:extLst>
          </p:cNvPr>
          <p:cNvSpPr>
            <a:spLocks noGrp="1"/>
          </p:cNvSpPr>
          <p:nvPr>
            <p:ph type="title"/>
          </p:nvPr>
        </p:nvSpPr>
        <p:spPr>
          <a:xfrm>
            <a:off x="309489" y="168174"/>
            <a:ext cx="11662117" cy="647246"/>
          </a:xfrm>
        </p:spPr>
        <p:txBody>
          <a:bodyPr>
            <a:normAutofit/>
          </a:bodyPr>
          <a:lstStyle>
            <a:lvl1pPr algn="ctr">
              <a:defRPr sz="3600" b="1">
                <a:solidFill>
                  <a:schemeClr val="tx2">
                    <a:lumMod val="75000"/>
                    <a:lumOff val="25000"/>
                  </a:schemeClr>
                </a:solidFill>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BA8FD81-A4CF-ECDC-273A-0CC9E93D7570}"/>
              </a:ext>
            </a:extLst>
          </p:cNvPr>
          <p:cNvSpPr>
            <a:spLocks noGrp="1"/>
          </p:cNvSpPr>
          <p:nvPr>
            <p:ph idx="1"/>
          </p:nvPr>
        </p:nvSpPr>
        <p:spPr>
          <a:xfrm>
            <a:off x="309489" y="928468"/>
            <a:ext cx="11662117" cy="5613009"/>
          </a:xfrm>
        </p:spPr>
        <p:txBody>
          <a:bodyPr/>
          <a:lstStyle>
            <a:lvl1pPr>
              <a:defRPr sz="2400" b="1">
                <a:solidFill>
                  <a:schemeClr val="tx2"/>
                </a:solidFill>
              </a:defRPr>
            </a:lvl1pPr>
            <a:lvl2pPr>
              <a:defRPr sz="2400"/>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9F978B3-FB1A-9A11-2A0F-457D8D6F0C8F}"/>
              </a:ext>
            </a:extLst>
          </p:cNvPr>
          <p:cNvSpPr>
            <a:spLocks noGrp="1"/>
          </p:cNvSpPr>
          <p:nvPr>
            <p:ph type="dt" sz="half" idx="10"/>
          </p:nvPr>
        </p:nvSpPr>
        <p:spPr/>
        <p:txBody>
          <a:bodyPr/>
          <a:lstStyle/>
          <a:p>
            <a:fld id="{C821519D-666F-42B0-BF19-6320FFE40214}" type="datetimeFigureOut">
              <a:rPr kumimoji="1" lang="ja-JP" altLang="en-US" smtClean="0"/>
              <a:t>2024/5/24</a:t>
            </a:fld>
            <a:endParaRPr kumimoji="1" lang="ja-JP" altLang="en-US"/>
          </a:p>
        </p:txBody>
      </p:sp>
      <p:sp>
        <p:nvSpPr>
          <p:cNvPr id="5" name="フッター プレースホルダー 4">
            <a:extLst>
              <a:ext uri="{FF2B5EF4-FFF2-40B4-BE49-F238E27FC236}">
                <a16:creationId xmlns:a16="http://schemas.microsoft.com/office/drawing/2014/main" id="{D7C43EAD-E1A4-D13D-2EE4-D1E3490100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70CDAE-1888-21C2-D82E-559BB62C2B2F}"/>
              </a:ext>
            </a:extLst>
          </p:cNvPr>
          <p:cNvSpPr>
            <a:spLocks noGrp="1"/>
          </p:cNvSpPr>
          <p:nvPr>
            <p:ph type="sldNum" sz="quarter" idx="12"/>
          </p:nvPr>
        </p:nvSpPr>
        <p:spPr/>
        <p:txBody>
          <a:body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244864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BEDE38-08C5-8674-989C-7A8053710C5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30A9CA-02F1-4E84-379C-1D73487BCD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F602B6F-7AD4-4CA3-23E5-EF67A1C2D4B9}"/>
              </a:ext>
            </a:extLst>
          </p:cNvPr>
          <p:cNvSpPr>
            <a:spLocks noGrp="1"/>
          </p:cNvSpPr>
          <p:nvPr>
            <p:ph type="dt" sz="half" idx="10"/>
          </p:nvPr>
        </p:nvSpPr>
        <p:spPr/>
        <p:txBody>
          <a:bodyPr/>
          <a:lstStyle/>
          <a:p>
            <a:fld id="{C821519D-666F-42B0-BF19-6320FFE40214}" type="datetimeFigureOut">
              <a:rPr kumimoji="1" lang="ja-JP" altLang="en-US" smtClean="0"/>
              <a:t>2024/5/24</a:t>
            </a:fld>
            <a:endParaRPr kumimoji="1" lang="ja-JP" altLang="en-US"/>
          </a:p>
        </p:txBody>
      </p:sp>
      <p:sp>
        <p:nvSpPr>
          <p:cNvPr id="5" name="フッター プレースホルダー 4">
            <a:extLst>
              <a:ext uri="{FF2B5EF4-FFF2-40B4-BE49-F238E27FC236}">
                <a16:creationId xmlns:a16="http://schemas.microsoft.com/office/drawing/2014/main" id="{A97465BE-A62E-0BD6-7A97-03FDAC41BB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1C2119-E02F-7CF8-E8A6-F69D00F17D0F}"/>
              </a:ext>
            </a:extLst>
          </p:cNvPr>
          <p:cNvSpPr>
            <a:spLocks noGrp="1"/>
          </p:cNvSpPr>
          <p:nvPr>
            <p:ph type="sldNum" sz="quarter" idx="12"/>
          </p:nvPr>
        </p:nvSpPr>
        <p:spPr/>
        <p:txBody>
          <a:body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220486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42346-71F9-5F57-5601-AA05DA3E739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7A82B7-06BE-A449-95E9-251B787CD14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719DBC-6304-4ADE-48C6-29E97CF500B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818AB7E-4667-C4EE-6EFE-38DCDA734E23}"/>
              </a:ext>
            </a:extLst>
          </p:cNvPr>
          <p:cNvSpPr>
            <a:spLocks noGrp="1"/>
          </p:cNvSpPr>
          <p:nvPr>
            <p:ph type="dt" sz="half" idx="10"/>
          </p:nvPr>
        </p:nvSpPr>
        <p:spPr/>
        <p:txBody>
          <a:bodyPr/>
          <a:lstStyle/>
          <a:p>
            <a:fld id="{C821519D-666F-42B0-BF19-6320FFE40214}" type="datetimeFigureOut">
              <a:rPr kumimoji="1" lang="ja-JP" altLang="en-US" smtClean="0"/>
              <a:t>2024/5/24</a:t>
            </a:fld>
            <a:endParaRPr kumimoji="1" lang="ja-JP" altLang="en-US"/>
          </a:p>
        </p:txBody>
      </p:sp>
      <p:sp>
        <p:nvSpPr>
          <p:cNvPr id="6" name="フッター プレースホルダー 5">
            <a:extLst>
              <a:ext uri="{FF2B5EF4-FFF2-40B4-BE49-F238E27FC236}">
                <a16:creationId xmlns:a16="http://schemas.microsoft.com/office/drawing/2014/main" id="{C6A2B7C5-8F5D-E2C4-8AE5-5DE310727A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B67A2D-5286-3704-F4A8-869EA30619C5}"/>
              </a:ext>
            </a:extLst>
          </p:cNvPr>
          <p:cNvSpPr>
            <a:spLocks noGrp="1"/>
          </p:cNvSpPr>
          <p:nvPr>
            <p:ph type="sldNum" sz="quarter" idx="12"/>
          </p:nvPr>
        </p:nvSpPr>
        <p:spPr/>
        <p:txBody>
          <a:body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235053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47458-280C-A87D-123A-19A41D4E4B0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046CCD-C57B-3510-3AAE-49F0CA4E6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DC9D166-7A43-3D9E-9699-92F08BDFA9B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D98C700-B43F-6131-AF5E-D64F7A73A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A1D8AC1-C025-7FB2-A363-7C57D561FF4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93BE09C-26F1-88C8-4EA9-2A3979A6106A}"/>
              </a:ext>
            </a:extLst>
          </p:cNvPr>
          <p:cNvSpPr>
            <a:spLocks noGrp="1"/>
          </p:cNvSpPr>
          <p:nvPr>
            <p:ph type="dt" sz="half" idx="10"/>
          </p:nvPr>
        </p:nvSpPr>
        <p:spPr/>
        <p:txBody>
          <a:bodyPr/>
          <a:lstStyle/>
          <a:p>
            <a:fld id="{C821519D-666F-42B0-BF19-6320FFE40214}" type="datetimeFigureOut">
              <a:rPr kumimoji="1" lang="ja-JP" altLang="en-US" smtClean="0"/>
              <a:t>2024/5/24</a:t>
            </a:fld>
            <a:endParaRPr kumimoji="1" lang="ja-JP" altLang="en-US"/>
          </a:p>
        </p:txBody>
      </p:sp>
      <p:sp>
        <p:nvSpPr>
          <p:cNvPr id="8" name="フッター プレースホルダー 7">
            <a:extLst>
              <a:ext uri="{FF2B5EF4-FFF2-40B4-BE49-F238E27FC236}">
                <a16:creationId xmlns:a16="http://schemas.microsoft.com/office/drawing/2014/main" id="{98EA0356-010D-6C12-E21E-9BFB2BB7057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13D4DAC-3BB6-FB88-FC32-796979561978}"/>
              </a:ext>
            </a:extLst>
          </p:cNvPr>
          <p:cNvSpPr>
            <a:spLocks noGrp="1"/>
          </p:cNvSpPr>
          <p:nvPr>
            <p:ph type="sldNum" sz="quarter" idx="12"/>
          </p:nvPr>
        </p:nvSpPr>
        <p:spPr/>
        <p:txBody>
          <a:body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361998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E9B735-DBF1-CA6A-8679-377BE5046BD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20FCBD-793F-8A92-0CD4-836F3FFA4E56}"/>
              </a:ext>
            </a:extLst>
          </p:cNvPr>
          <p:cNvSpPr>
            <a:spLocks noGrp="1"/>
          </p:cNvSpPr>
          <p:nvPr>
            <p:ph type="dt" sz="half" idx="10"/>
          </p:nvPr>
        </p:nvSpPr>
        <p:spPr/>
        <p:txBody>
          <a:bodyPr/>
          <a:lstStyle/>
          <a:p>
            <a:fld id="{C821519D-666F-42B0-BF19-6320FFE40214}" type="datetimeFigureOut">
              <a:rPr kumimoji="1" lang="ja-JP" altLang="en-US" smtClean="0"/>
              <a:t>2024/5/24</a:t>
            </a:fld>
            <a:endParaRPr kumimoji="1" lang="ja-JP" altLang="en-US"/>
          </a:p>
        </p:txBody>
      </p:sp>
      <p:sp>
        <p:nvSpPr>
          <p:cNvPr id="4" name="フッター プレースホルダー 3">
            <a:extLst>
              <a:ext uri="{FF2B5EF4-FFF2-40B4-BE49-F238E27FC236}">
                <a16:creationId xmlns:a16="http://schemas.microsoft.com/office/drawing/2014/main" id="{0C4BB0F6-FD55-D0FA-FF5D-411E5E120FB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5301C3C-E848-7BED-D0D8-E260843192B9}"/>
              </a:ext>
            </a:extLst>
          </p:cNvPr>
          <p:cNvSpPr>
            <a:spLocks noGrp="1"/>
          </p:cNvSpPr>
          <p:nvPr>
            <p:ph type="sldNum" sz="quarter" idx="12"/>
          </p:nvPr>
        </p:nvSpPr>
        <p:spPr/>
        <p:txBody>
          <a:body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318843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449B6D7-5F0A-0D50-B84B-6228AE1B2F15}"/>
              </a:ext>
            </a:extLst>
          </p:cNvPr>
          <p:cNvSpPr>
            <a:spLocks noGrp="1"/>
          </p:cNvSpPr>
          <p:nvPr>
            <p:ph type="dt" sz="half" idx="10"/>
          </p:nvPr>
        </p:nvSpPr>
        <p:spPr/>
        <p:txBody>
          <a:bodyPr/>
          <a:lstStyle/>
          <a:p>
            <a:fld id="{C821519D-666F-42B0-BF19-6320FFE40214}" type="datetimeFigureOut">
              <a:rPr kumimoji="1" lang="ja-JP" altLang="en-US" smtClean="0"/>
              <a:t>2024/5/24</a:t>
            </a:fld>
            <a:endParaRPr kumimoji="1" lang="ja-JP" altLang="en-US"/>
          </a:p>
        </p:txBody>
      </p:sp>
      <p:sp>
        <p:nvSpPr>
          <p:cNvPr id="3" name="フッター プレースホルダー 2">
            <a:extLst>
              <a:ext uri="{FF2B5EF4-FFF2-40B4-BE49-F238E27FC236}">
                <a16:creationId xmlns:a16="http://schemas.microsoft.com/office/drawing/2014/main" id="{87C62D1B-A4B3-5F6C-4936-5D58DA6B28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958C133-F351-F856-1133-F7B7DC1E3A8F}"/>
              </a:ext>
            </a:extLst>
          </p:cNvPr>
          <p:cNvSpPr>
            <a:spLocks noGrp="1"/>
          </p:cNvSpPr>
          <p:nvPr>
            <p:ph type="sldNum" sz="quarter" idx="12"/>
          </p:nvPr>
        </p:nvSpPr>
        <p:spPr/>
        <p:txBody>
          <a:body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112828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D75368-0D78-BC01-5313-2DC2FEE180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925ED0-3E1A-4FC1-2AFB-2AFB0F5BB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3B91125-D02B-4A26-9748-100F46730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7E33A60-4546-B5F6-0CAD-612216CF0213}"/>
              </a:ext>
            </a:extLst>
          </p:cNvPr>
          <p:cNvSpPr>
            <a:spLocks noGrp="1"/>
          </p:cNvSpPr>
          <p:nvPr>
            <p:ph type="dt" sz="half" idx="10"/>
          </p:nvPr>
        </p:nvSpPr>
        <p:spPr/>
        <p:txBody>
          <a:bodyPr/>
          <a:lstStyle/>
          <a:p>
            <a:fld id="{C821519D-666F-42B0-BF19-6320FFE40214}" type="datetimeFigureOut">
              <a:rPr kumimoji="1" lang="ja-JP" altLang="en-US" smtClean="0"/>
              <a:t>2024/5/24</a:t>
            </a:fld>
            <a:endParaRPr kumimoji="1" lang="ja-JP" altLang="en-US"/>
          </a:p>
        </p:txBody>
      </p:sp>
      <p:sp>
        <p:nvSpPr>
          <p:cNvPr id="6" name="フッター プレースホルダー 5">
            <a:extLst>
              <a:ext uri="{FF2B5EF4-FFF2-40B4-BE49-F238E27FC236}">
                <a16:creationId xmlns:a16="http://schemas.microsoft.com/office/drawing/2014/main" id="{5972925C-D170-FCA3-D501-A356EAF9DE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41BA7C-89D6-D12E-F483-18717A2DD850}"/>
              </a:ext>
            </a:extLst>
          </p:cNvPr>
          <p:cNvSpPr>
            <a:spLocks noGrp="1"/>
          </p:cNvSpPr>
          <p:nvPr>
            <p:ph type="sldNum" sz="quarter" idx="12"/>
          </p:nvPr>
        </p:nvSpPr>
        <p:spPr/>
        <p:txBody>
          <a:body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312893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58E49-4CE0-9C22-1AB2-E081A98CF7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A37766-6248-2DD8-F954-3BEB0F3EE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F81529-63A9-608B-57E0-AB52BA081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12868ED-756D-0ED2-B84E-0B16029EDC35}"/>
              </a:ext>
            </a:extLst>
          </p:cNvPr>
          <p:cNvSpPr>
            <a:spLocks noGrp="1"/>
          </p:cNvSpPr>
          <p:nvPr>
            <p:ph type="dt" sz="half" idx="10"/>
          </p:nvPr>
        </p:nvSpPr>
        <p:spPr/>
        <p:txBody>
          <a:bodyPr/>
          <a:lstStyle/>
          <a:p>
            <a:fld id="{C821519D-666F-42B0-BF19-6320FFE40214}" type="datetimeFigureOut">
              <a:rPr kumimoji="1" lang="ja-JP" altLang="en-US" smtClean="0"/>
              <a:t>2024/5/24</a:t>
            </a:fld>
            <a:endParaRPr kumimoji="1" lang="ja-JP" altLang="en-US"/>
          </a:p>
        </p:txBody>
      </p:sp>
      <p:sp>
        <p:nvSpPr>
          <p:cNvPr id="6" name="フッター プレースホルダー 5">
            <a:extLst>
              <a:ext uri="{FF2B5EF4-FFF2-40B4-BE49-F238E27FC236}">
                <a16:creationId xmlns:a16="http://schemas.microsoft.com/office/drawing/2014/main" id="{67DEE94B-E26A-DBC1-096D-C7C35B23E8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F6C982-3664-7678-1B8D-E10C1C28BDF7}"/>
              </a:ext>
            </a:extLst>
          </p:cNvPr>
          <p:cNvSpPr>
            <a:spLocks noGrp="1"/>
          </p:cNvSpPr>
          <p:nvPr>
            <p:ph type="sldNum" sz="quarter" idx="12"/>
          </p:nvPr>
        </p:nvSpPr>
        <p:spPr/>
        <p:txBody>
          <a:body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404113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B778BA-A84D-B7C3-2D49-DFEFCAA83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2019AD-5371-6EF3-413E-0D4B330485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72CD4D-B6D5-2046-8825-24B090D985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21519D-666F-42B0-BF19-6320FFE40214}" type="datetimeFigureOut">
              <a:rPr kumimoji="1" lang="ja-JP" altLang="en-US" smtClean="0"/>
              <a:t>2024/5/24</a:t>
            </a:fld>
            <a:endParaRPr kumimoji="1" lang="ja-JP" altLang="en-US"/>
          </a:p>
        </p:txBody>
      </p:sp>
      <p:sp>
        <p:nvSpPr>
          <p:cNvPr id="5" name="フッター プレースホルダー 4">
            <a:extLst>
              <a:ext uri="{FF2B5EF4-FFF2-40B4-BE49-F238E27FC236}">
                <a16:creationId xmlns:a16="http://schemas.microsoft.com/office/drawing/2014/main" id="{64B5B51E-6772-2825-AAF0-E638E6D5FE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29F326E-66E4-6E54-80F8-5855F8F87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49E179-2E2D-4D97-AAF3-60923A5D35FE}" type="slidenum">
              <a:rPr kumimoji="1" lang="ja-JP" altLang="en-US" smtClean="0"/>
              <a:t>‹#›</a:t>
            </a:fld>
            <a:endParaRPr kumimoji="1" lang="ja-JP" altLang="en-US"/>
          </a:p>
        </p:txBody>
      </p:sp>
    </p:spTree>
    <p:extLst>
      <p:ext uri="{BB962C8B-B14F-4D97-AF65-F5344CB8AC3E}">
        <p14:creationId xmlns:p14="http://schemas.microsoft.com/office/powerpoint/2010/main" val="163439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C1FEAE4-5E30-CC23-A64F-57D1B93CD65E}"/>
              </a:ext>
            </a:extLst>
          </p:cNvPr>
          <p:cNvSpPr>
            <a:spLocks noGrp="1"/>
          </p:cNvSpPr>
          <p:nvPr>
            <p:ph type="title"/>
          </p:nvPr>
        </p:nvSpPr>
        <p:spPr/>
        <p:txBody>
          <a:bodyPr/>
          <a:lstStyle/>
          <a:p>
            <a:r>
              <a:rPr lang="ja-JP" altLang="en-US" dirty="0"/>
              <a:t>現状の課題　－利用者視点</a:t>
            </a:r>
          </a:p>
        </p:txBody>
      </p:sp>
      <p:sp>
        <p:nvSpPr>
          <p:cNvPr id="5" name="コンテンツ プレースホルダー 4">
            <a:extLst>
              <a:ext uri="{FF2B5EF4-FFF2-40B4-BE49-F238E27FC236}">
                <a16:creationId xmlns:a16="http://schemas.microsoft.com/office/drawing/2014/main" id="{A17CF8E5-C78A-CBF0-D9A8-547D5E04427E}"/>
              </a:ext>
            </a:extLst>
          </p:cNvPr>
          <p:cNvSpPr>
            <a:spLocks noGrp="1"/>
          </p:cNvSpPr>
          <p:nvPr>
            <p:ph idx="1"/>
          </p:nvPr>
        </p:nvSpPr>
        <p:spPr/>
        <p:txBody>
          <a:bodyPr>
            <a:normAutofit/>
          </a:bodyPr>
          <a:lstStyle/>
          <a:p>
            <a:r>
              <a:rPr lang="ja-JP" altLang="en-US" dirty="0"/>
              <a:t>コンテンツ</a:t>
            </a:r>
            <a:endParaRPr lang="en-US" altLang="ja-JP" dirty="0"/>
          </a:p>
          <a:p>
            <a:pPr lvl="1"/>
            <a:r>
              <a:rPr lang="ja-JP" altLang="en-US" dirty="0"/>
              <a:t>リンク切れ、すでに無効な情報へのリンクなどがある。</a:t>
            </a:r>
            <a:endParaRPr lang="en-US" altLang="ja-JP" dirty="0"/>
          </a:p>
          <a:p>
            <a:pPr lvl="1"/>
            <a:r>
              <a:rPr lang="ja-JP" altLang="en-US" dirty="0"/>
              <a:t>サイドバーが各ページごとに変わったり順番が入れ替わったりするが意図が見えず一貫性がない。</a:t>
            </a:r>
            <a:endParaRPr lang="en-US" altLang="ja-JP" dirty="0"/>
          </a:p>
          <a:p>
            <a:pPr lvl="1"/>
            <a:r>
              <a:rPr lang="ja-JP" altLang="en-US" dirty="0"/>
              <a:t>サイドバーに</a:t>
            </a:r>
            <a:r>
              <a:rPr lang="en-US" altLang="ja-JP" dirty="0"/>
              <a:t>Gallery</a:t>
            </a:r>
            <a:r>
              <a:rPr lang="ja-JP" altLang="en-US" dirty="0"/>
              <a:t>、</a:t>
            </a:r>
            <a:r>
              <a:rPr lang="en-US" altLang="ja-JP" dirty="0"/>
              <a:t>Index for Researchers</a:t>
            </a:r>
            <a:r>
              <a:rPr lang="ja-JP" altLang="en-US" dirty="0"/>
              <a:t> などすばる望遠鏡ページに飛ぶものがあるが必要なのだろうか？</a:t>
            </a:r>
            <a:endParaRPr lang="en-US" altLang="ja-JP" dirty="0"/>
          </a:p>
          <a:p>
            <a:pPr lvl="1"/>
            <a:r>
              <a:rPr lang="en-US" altLang="ja-JP" dirty="0"/>
              <a:t>proposal</a:t>
            </a:r>
            <a:r>
              <a:rPr lang="ja-JP" altLang="en-US" dirty="0"/>
              <a:t>、</a:t>
            </a:r>
            <a:r>
              <a:rPr lang="en-US" altLang="ja-JP" dirty="0"/>
              <a:t>science</a:t>
            </a:r>
            <a:r>
              <a:rPr lang="ja-JP" altLang="en-US" dirty="0"/>
              <a:t>などの配置は</a:t>
            </a:r>
            <a:r>
              <a:rPr lang="en-US" altLang="ja-JP" dirty="0"/>
              <a:t>Observing</a:t>
            </a:r>
            <a:r>
              <a:rPr lang="ja-JP" altLang="en-US" dirty="0"/>
              <a:t>の仲間でよいだろうか？</a:t>
            </a:r>
            <a:endParaRPr lang="en-US" altLang="ja-JP" dirty="0"/>
          </a:p>
          <a:p>
            <a:pPr lvl="1"/>
            <a:r>
              <a:rPr lang="ja-JP" altLang="en-US" dirty="0"/>
              <a:t>ページ情報が整理されていない印象で混乱する。</a:t>
            </a:r>
            <a:endParaRPr lang="en-US" altLang="ja-JP" dirty="0"/>
          </a:p>
          <a:p>
            <a:pPr marL="0" indent="0" algn="ctr">
              <a:buNone/>
            </a:pPr>
            <a:br>
              <a:rPr lang="en-US" altLang="ja-JP" dirty="0"/>
            </a:br>
            <a:r>
              <a:rPr lang="ja-JP" altLang="en-US" dirty="0"/>
              <a:t>↓</a:t>
            </a:r>
            <a:br>
              <a:rPr lang="en-US" altLang="ja-JP" dirty="0"/>
            </a:br>
            <a:endParaRPr lang="en-US" altLang="ja-JP" dirty="0"/>
          </a:p>
          <a:p>
            <a:r>
              <a:rPr lang="en-US" altLang="ja-JP" dirty="0">
                <a:solidFill>
                  <a:srgbClr val="FF0000"/>
                </a:solidFill>
              </a:rPr>
              <a:t>Observing</a:t>
            </a:r>
            <a:r>
              <a:rPr lang="ja-JP" altLang="en-US" dirty="0">
                <a:solidFill>
                  <a:srgbClr val="FF0000"/>
                </a:solidFill>
              </a:rPr>
              <a:t>内のページ構成や、すばる望遠鏡ページなど他のページとの関連がわかりやすく整理されたものにする。</a:t>
            </a:r>
            <a:endParaRPr lang="en-US" altLang="ja-JP" dirty="0">
              <a:solidFill>
                <a:srgbClr val="FF0000"/>
              </a:solidFill>
            </a:endParaRPr>
          </a:p>
          <a:p>
            <a:r>
              <a:rPr lang="ja-JP" altLang="en-US" dirty="0">
                <a:solidFill>
                  <a:srgbClr val="FF0000"/>
                </a:solidFill>
              </a:rPr>
              <a:t>無効なリンクを整理する（正しくするあるいは除外する）。</a:t>
            </a:r>
            <a:endParaRPr lang="en-US" altLang="ja-JP" dirty="0">
              <a:solidFill>
                <a:srgbClr val="FF0000"/>
              </a:solidFill>
            </a:endParaRPr>
          </a:p>
          <a:p>
            <a:endParaRPr lang="ja-JP" altLang="en-US" dirty="0"/>
          </a:p>
        </p:txBody>
      </p:sp>
    </p:spTree>
    <p:extLst>
      <p:ext uri="{BB962C8B-B14F-4D97-AF65-F5344CB8AC3E}">
        <p14:creationId xmlns:p14="http://schemas.microsoft.com/office/powerpoint/2010/main" val="102594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C1FEAE4-5E30-CC23-A64F-57D1B93CD65E}"/>
              </a:ext>
            </a:extLst>
          </p:cNvPr>
          <p:cNvSpPr>
            <a:spLocks noGrp="1"/>
          </p:cNvSpPr>
          <p:nvPr>
            <p:ph type="title"/>
          </p:nvPr>
        </p:nvSpPr>
        <p:spPr/>
        <p:txBody>
          <a:bodyPr/>
          <a:lstStyle/>
          <a:p>
            <a:r>
              <a:rPr lang="ja-JP" altLang="en-US" dirty="0"/>
              <a:t>現状の課題　ー管理・運用面</a:t>
            </a:r>
          </a:p>
        </p:txBody>
      </p:sp>
      <p:sp>
        <p:nvSpPr>
          <p:cNvPr id="5" name="コンテンツ プレースホルダー 4">
            <a:extLst>
              <a:ext uri="{FF2B5EF4-FFF2-40B4-BE49-F238E27FC236}">
                <a16:creationId xmlns:a16="http://schemas.microsoft.com/office/drawing/2014/main" id="{A17CF8E5-C78A-CBF0-D9A8-547D5E04427E}"/>
              </a:ext>
            </a:extLst>
          </p:cNvPr>
          <p:cNvSpPr>
            <a:spLocks noGrp="1"/>
          </p:cNvSpPr>
          <p:nvPr>
            <p:ph idx="1"/>
          </p:nvPr>
        </p:nvSpPr>
        <p:spPr/>
        <p:txBody>
          <a:bodyPr>
            <a:normAutofit fontScale="92500" lnSpcReduction="10000"/>
          </a:bodyPr>
          <a:lstStyle/>
          <a:p>
            <a:r>
              <a:rPr lang="ja-JP" altLang="en-US" dirty="0"/>
              <a:t>管理・運用面</a:t>
            </a:r>
            <a:endParaRPr lang="en-US" altLang="ja-JP" dirty="0"/>
          </a:p>
          <a:p>
            <a:pPr lvl="1"/>
            <a:r>
              <a:rPr lang="ja-JP" altLang="en-US" dirty="0"/>
              <a:t>関わっているメンバーが複数人いるが、全体と各ページの管理者・担当者が不明確。</a:t>
            </a:r>
            <a:endParaRPr lang="en-US" altLang="ja-JP" dirty="0"/>
          </a:p>
          <a:p>
            <a:pPr lvl="1"/>
            <a:r>
              <a:rPr lang="en-US" altLang="ja-JP" dirty="0"/>
              <a:t>CMS</a:t>
            </a:r>
            <a:r>
              <a:rPr lang="ja-JP" altLang="en-US" dirty="0"/>
              <a:t>は利用していないので</a:t>
            </a:r>
            <a:r>
              <a:rPr lang="en-US" altLang="ja-JP" dirty="0"/>
              <a:t>Web</a:t>
            </a:r>
            <a:r>
              <a:rPr lang="ja-JP" altLang="en-US" dirty="0"/>
              <a:t>の知識が多少ある人がメンテせざるを得ない。すでに退職された方の担当部分なども手をつけにくい。</a:t>
            </a:r>
            <a:endParaRPr lang="en-US" altLang="ja-JP" dirty="0"/>
          </a:p>
          <a:p>
            <a:pPr lvl="1"/>
            <a:r>
              <a:rPr lang="ja-JP" altLang="en-US" dirty="0"/>
              <a:t>更新運用のルールはあるのか？どこまで有効か？</a:t>
            </a:r>
            <a:endParaRPr lang="en-US" altLang="ja-JP" dirty="0"/>
          </a:p>
          <a:p>
            <a:pPr lvl="2"/>
            <a:r>
              <a:rPr lang="en-US" altLang="ja-JP" dirty="0"/>
              <a:t>dev(</a:t>
            </a:r>
            <a:r>
              <a:rPr lang="ja-JP" altLang="en-US" dirty="0"/>
              <a:t>開発</a:t>
            </a:r>
            <a:r>
              <a:rPr lang="en-US" altLang="ja-JP" dirty="0"/>
              <a:t>)</a:t>
            </a:r>
            <a:r>
              <a:rPr lang="ja-JP" altLang="en-US" dirty="0"/>
              <a:t>→</a:t>
            </a:r>
            <a:r>
              <a:rPr lang="en-US" altLang="ja-JP" dirty="0"/>
              <a:t>stage(</a:t>
            </a:r>
            <a:r>
              <a:rPr lang="ja-JP" altLang="en-US" dirty="0"/>
              <a:t>ｽﾃｰｼﾞﾝｸﾞ</a:t>
            </a:r>
            <a:r>
              <a:rPr lang="en-US" altLang="ja-JP" dirty="0"/>
              <a:t>)</a:t>
            </a:r>
            <a:r>
              <a:rPr lang="ja-JP" altLang="en-US" dirty="0"/>
              <a:t>→</a:t>
            </a:r>
            <a:r>
              <a:rPr lang="en-US" altLang="ja-JP" dirty="0"/>
              <a:t>Prod(</a:t>
            </a:r>
            <a:r>
              <a:rPr lang="ja-JP" altLang="en-US" dirty="0"/>
              <a:t>本番）が用意されているが</a:t>
            </a:r>
            <a:r>
              <a:rPr lang="en-US" altLang="ja-JP" dirty="0"/>
              <a:t>Stage</a:t>
            </a:r>
            <a:r>
              <a:rPr lang="ja-JP" altLang="en-US" dirty="0"/>
              <a:t>を直接修正することもある。</a:t>
            </a:r>
            <a:endParaRPr lang="en-US" altLang="ja-JP" dirty="0"/>
          </a:p>
          <a:p>
            <a:pPr lvl="2"/>
            <a:r>
              <a:rPr lang="ja-JP" altLang="en-US" dirty="0"/>
              <a:t>更新時の履歴としてファイル名</a:t>
            </a:r>
            <a:r>
              <a:rPr lang="en-US" altLang="ja-JP" dirty="0"/>
              <a:t>(html</a:t>
            </a:r>
            <a:r>
              <a:rPr lang="ja-JP" altLang="en-US" dirty="0"/>
              <a:t>等</a:t>
            </a:r>
            <a:r>
              <a:rPr lang="en-US" altLang="ja-JP" dirty="0"/>
              <a:t>)</a:t>
            </a:r>
            <a:r>
              <a:rPr lang="ja-JP" altLang="en-US" dirty="0"/>
              <a:t>に日付をつけて残している運用はどの範囲か？</a:t>
            </a:r>
            <a:br>
              <a:rPr lang="en-US" altLang="ja-JP" dirty="0"/>
            </a:br>
            <a:r>
              <a:rPr lang="ja-JP" altLang="en-US" dirty="0"/>
              <a:t>→戻すため？　調査のため？　いざ戻したい時は可能か？</a:t>
            </a:r>
            <a:endParaRPr lang="en-US" altLang="ja-JP" dirty="0"/>
          </a:p>
          <a:p>
            <a:r>
              <a:rPr lang="ja-JP" altLang="en-US" dirty="0"/>
              <a:t>サーバーフォルダが野良状態？</a:t>
            </a:r>
            <a:endParaRPr lang="en-US" altLang="ja-JP" dirty="0"/>
          </a:p>
          <a:p>
            <a:pPr lvl="1"/>
            <a:r>
              <a:rPr lang="ja-JP" altLang="en-US" dirty="0"/>
              <a:t>不要な古いページ、日付付きバックアップファイルなどが</a:t>
            </a:r>
            <a:r>
              <a:rPr lang="en-US" altLang="ja-JP" dirty="0"/>
              <a:t>stage</a:t>
            </a:r>
            <a:r>
              <a:rPr lang="ja-JP" altLang="en-US" dirty="0"/>
              <a:t>にある。そのまま</a:t>
            </a:r>
            <a:r>
              <a:rPr lang="en-US" altLang="ja-JP" dirty="0"/>
              <a:t>prod</a:t>
            </a:r>
            <a:r>
              <a:rPr lang="ja-JP" altLang="en-US" dirty="0"/>
              <a:t>にコピーされるサーバー運用。本番に残る情報のセキュリティ面の懸念がある。</a:t>
            </a:r>
            <a:endParaRPr lang="en-US" altLang="ja-JP" dirty="0"/>
          </a:p>
          <a:p>
            <a:pPr lvl="1"/>
            <a:r>
              <a:rPr lang="ja-JP" altLang="en-US" dirty="0"/>
              <a:t>変更管理台帳などはなくフォルダを見ても状況がわからない。</a:t>
            </a:r>
            <a:endParaRPr lang="en-US" altLang="ja-JP" dirty="0"/>
          </a:p>
          <a:p>
            <a:pPr lvl="1"/>
            <a:r>
              <a:rPr lang="ja-JP" altLang="en-US" dirty="0"/>
              <a:t>一旦整備してきれいにしたとしても、しばらくすると散らかってしまうと想像できる。</a:t>
            </a:r>
            <a:endParaRPr lang="en-US" altLang="ja-JP" dirty="0"/>
          </a:p>
          <a:p>
            <a:pPr marL="457200" lvl="1" indent="0" algn="ctr">
              <a:buNone/>
            </a:pPr>
            <a:r>
              <a:rPr lang="ja-JP" altLang="en-US" dirty="0"/>
              <a:t>↓</a:t>
            </a:r>
            <a:endParaRPr lang="en-US" altLang="ja-JP" dirty="0"/>
          </a:p>
          <a:p>
            <a:r>
              <a:rPr lang="ja-JP" altLang="en-US" dirty="0">
                <a:solidFill>
                  <a:srgbClr val="FF0000"/>
                </a:solidFill>
              </a:rPr>
              <a:t>整備した後に状態が継続可能な管理・運用を構築したい（ルールと体制）。</a:t>
            </a:r>
            <a:br>
              <a:rPr lang="en-US" altLang="ja-JP" dirty="0">
                <a:solidFill>
                  <a:srgbClr val="FF0000"/>
                </a:solidFill>
              </a:rPr>
            </a:br>
            <a:r>
              <a:rPr lang="ja-JP" altLang="en-US" dirty="0">
                <a:solidFill>
                  <a:srgbClr val="FF0000"/>
                </a:solidFill>
              </a:rPr>
              <a:t>有効ならば</a:t>
            </a:r>
            <a:r>
              <a:rPr lang="en-US" altLang="ja-JP" dirty="0">
                <a:solidFill>
                  <a:srgbClr val="FF0000"/>
                </a:solidFill>
              </a:rPr>
              <a:t>CMS</a:t>
            </a:r>
            <a:r>
              <a:rPr lang="ja-JP" altLang="en-US" dirty="0">
                <a:solidFill>
                  <a:srgbClr val="FF0000"/>
                </a:solidFill>
              </a:rPr>
              <a:t>等含めてツールを導入して活用する。</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272252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C1FEAE4-5E30-CC23-A64F-57D1B93CD65E}"/>
              </a:ext>
            </a:extLst>
          </p:cNvPr>
          <p:cNvSpPr>
            <a:spLocks noGrp="1"/>
          </p:cNvSpPr>
          <p:nvPr>
            <p:ph type="title"/>
          </p:nvPr>
        </p:nvSpPr>
        <p:spPr/>
        <p:txBody>
          <a:bodyPr/>
          <a:lstStyle/>
          <a:p>
            <a:r>
              <a:rPr lang="ja-JP" altLang="en-US" dirty="0"/>
              <a:t>アプローチ</a:t>
            </a:r>
          </a:p>
        </p:txBody>
      </p:sp>
      <p:sp>
        <p:nvSpPr>
          <p:cNvPr id="5" name="コンテンツ プレースホルダー 4">
            <a:extLst>
              <a:ext uri="{FF2B5EF4-FFF2-40B4-BE49-F238E27FC236}">
                <a16:creationId xmlns:a16="http://schemas.microsoft.com/office/drawing/2014/main" id="{A17CF8E5-C78A-CBF0-D9A8-547D5E04427E}"/>
              </a:ext>
            </a:extLst>
          </p:cNvPr>
          <p:cNvSpPr>
            <a:spLocks noGrp="1"/>
          </p:cNvSpPr>
          <p:nvPr>
            <p:ph idx="1"/>
          </p:nvPr>
        </p:nvSpPr>
        <p:spPr>
          <a:xfrm>
            <a:off x="309489" y="928469"/>
            <a:ext cx="11662117" cy="544072"/>
          </a:xfrm>
        </p:spPr>
        <p:txBody>
          <a:bodyPr/>
          <a:lstStyle/>
          <a:p>
            <a:pPr lvl="1"/>
            <a:endParaRPr lang="en-US" altLang="ja-JP" dirty="0"/>
          </a:p>
          <a:p>
            <a:pPr lvl="1"/>
            <a:endParaRPr lang="en-US" altLang="ja-JP" dirty="0"/>
          </a:p>
          <a:p>
            <a:pPr lvl="1"/>
            <a:endParaRPr lang="en-US" altLang="ja-JP" dirty="0"/>
          </a:p>
          <a:p>
            <a:endParaRPr lang="en-US" altLang="ja-JP" dirty="0"/>
          </a:p>
          <a:p>
            <a:endParaRPr lang="ja-JP" altLang="en-US" dirty="0"/>
          </a:p>
        </p:txBody>
      </p:sp>
      <p:pic>
        <p:nvPicPr>
          <p:cNvPr id="3" name="グラフィックス 2" descr="階層 枠線">
            <a:extLst>
              <a:ext uri="{FF2B5EF4-FFF2-40B4-BE49-F238E27FC236}">
                <a16:creationId xmlns:a16="http://schemas.microsoft.com/office/drawing/2014/main" id="{AFEF1E3E-BE96-8FF4-2FA3-1DE6C5B4D5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184082"/>
            <a:ext cx="719138" cy="719138"/>
          </a:xfrm>
          <a:prstGeom prst="rect">
            <a:avLst/>
          </a:prstGeom>
        </p:spPr>
      </p:pic>
      <p:sp>
        <p:nvSpPr>
          <p:cNvPr id="10" name="四角形: 角を丸くする 9">
            <a:extLst>
              <a:ext uri="{FF2B5EF4-FFF2-40B4-BE49-F238E27FC236}">
                <a16:creationId xmlns:a16="http://schemas.microsoft.com/office/drawing/2014/main" id="{2620717B-B3AE-A6D2-CB99-D9E6299CEFEB}"/>
              </a:ext>
            </a:extLst>
          </p:cNvPr>
          <p:cNvSpPr/>
          <p:nvPr/>
        </p:nvSpPr>
        <p:spPr>
          <a:xfrm>
            <a:off x="7380694" y="3453206"/>
            <a:ext cx="1696393" cy="793328"/>
          </a:xfrm>
          <a:prstGeom prst="roundRect">
            <a:avLst>
              <a:gd name="adj" fmla="val 910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ja-JP" altLang="en-US" sz="1400" dirty="0">
                <a:solidFill>
                  <a:sysClr val="windowText" lastClr="000000"/>
                </a:solidFill>
              </a:rPr>
              <a:t>プロトタイプ</a:t>
            </a:r>
            <a:endParaRPr kumimoji="1" lang="en-US" altLang="ja-JP" sz="1400" dirty="0">
              <a:solidFill>
                <a:sysClr val="windowText" lastClr="000000"/>
              </a:solidFill>
            </a:endParaRPr>
          </a:p>
        </p:txBody>
      </p:sp>
      <p:grpSp>
        <p:nvGrpSpPr>
          <p:cNvPr id="14" name="グループ化 13">
            <a:extLst>
              <a:ext uri="{FF2B5EF4-FFF2-40B4-BE49-F238E27FC236}">
                <a16:creationId xmlns:a16="http://schemas.microsoft.com/office/drawing/2014/main" id="{4BAD17DD-8A32-0F91-B937-143CB512F17C}"/>
              </a:ext>
            </a:extLst>
          </p:cNvPr>
          <p:cNvGrpSpPr/>
          <p:nvPr/>
        </p:nvGrpSpPr>
        <p:grpSpPr>
          <a:xfrm>
            <a:off x="6415397" y="862205"/>
            <a:ext cx="2097538" cy="1382342"/>
            <a:chOff x="3819535" y="1440019"/>
            <a:chExt cx="1760582" cy="867748"/>
          </a:xfrm>
        </p:grpSpPr>
        <p:sp>
          <p:nvSpPr>
            <p:cNvPr id="7" name="四角形: 角を丸くする 6">
              <a:extLst>
                <a:ext uri="{FF2B5EF4-FFF2-40B4-BE49-F238E27FC236}">
                  <a16:creationId xmlns:a16="http://schemas.microsoft.com/office/drawing/2014/main" id="{40EC5C7F-68C7-6BDE-8EC5-7066E9536FBE}"/>
                </a:ext>
              </a:extLst>
            </p:cNvPr>
            <p:cNvSpPr/>
            <p:nvPr/>
          </p:nvSpPr>
          <p:spPr>
            <a:xfrm>
              <a:off x="3819535" y="1440019"/>
              <a:ext cx="1760582" cy="842051"/>
            </a:xfrm>
            <a:prstGeom prst="roundRect">
              <a:avLst>
                <a:gd name="adj" fmla="val 910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ja-JP" altLang="en-US" sz="1400" dirty="0">
                  <a:solidFill>
                    <a:sysClr val="windowText" lastClr="000000"/>
                  </a:solidFill>
                </a:rPr>
                <a:t>ページ関連図 </a:t>
              </a:r>
              <a:r>
                <a:rPr kumimoji="1" lang="en-US" altLang="ja-JP" sz="1400" dirty="0">
                  <a:solidFill>
                    <a:sysClr val="windowText" lastClr="000000"/>
                  </a:solidFill>
                </a:rPr>
                <a:t>TO BE</a:t>
              </a:r>
              <a:endParaRPr kumimoji="1" lang="ja-JP" altLang="en-US" sz="1400" dirty="0">
                <a:solidFill>
                  <a:sysClr val="windowText" lastClr="000000"/>
                </a:solidFill>
              </a:endParaRPr>
            </a:p>
          </p:txBody>
        </p:sp>
        <p:pic>
          <p:nvPicPr>
            <p:cNvPr id="12" name="グラフィックス 11" descr="階層 単色塗りつぶし">
              <a:extLst>
                <a:ext uri="{FF2B5EF4-FFF2-40B4-BE49-F238E27FC236}">
                  <a16:creationId xmlns:a16="http://schemas.microsoft.com/office/drawing/2014/main" id="{90348A1D-2946-3C4D-E179-32D9303F9F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32157" y="1610161"/>
              <a:ext cx="697606" cy="697606"/>
            </a:xfrm>
            <a:prstGeom prst="rect">
              <a:avLst/>
            </a:prstGeom>
          </p:spPr>
        </p:pic>
      </p:grpSp>
      <p:sp>
        <p:nvSpPr>
          <p:cNvPr id="13" name="四角形: 角を丸くする 12">
            <a:extLst>
              <a:ext uri="{FF2B5EF4-FFF2-40B4-BE49-F238E27FC236}">
                <a16:creationId xmlns:a16="http://schemas.microsoft.com/office/drawing/2014/main" id="{43711A68-D51C-4595-427A-7871E3416457}"/>
              </a:ext>
            </a:extLst>
          </p:cNvPr>
          <p:cNvSpPr/>
          <p:nvPr/>
        </p:nvSpPr>
        <p:spPr>
          <a:xfrm>
            <a:off x="1708826" y="2379641"/>
            <a:ext cx="2329662" cy="1017912"/>
          </a:xfrm>
          <a:prstGeom prst="roundRect">
            <a:avLst>
              <a:gd name="adj" fmla="val 910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ja-JP" altLang="en-US" sz="1400" dirty="0">
                <a:solidFill>
                  <a:sysClr val="windowText" lastClr="000000"/>
                </a:solidFill>
              </a:rPr>
              <a:t>コンテンツ整理方針</a:t>
            </a:r>
            <a:endParaRPr kumimoji="1" lang="en-US" altLang="ja-JP" sz="1400" dirty="0">
              <a:solidFill>
                <a:sysClr val="windowText" lastClr="000000"/>
              </a:solidFill>
            </a:endParaRPr>
          </a:p>
        </p:txBody>
      </p:sp>
      <p:sp>
        <p:nvSpPr>
          <p:cNvPr id="16" name="四角形: 角を丸くする 15">
            <a:extLst>
              <a:ext uri="{FF2B5EF4-FFF2-40B4-BE49-F238E27FC236}">
                <a16:creationId xmlns:a16="http://schemas.microsoft.com/office/drawing/2014/main" id="{E02F2B91-5252-6219-B1FA-FFAAFC706F32}"/>
              </a:ext>
            </a:extLst>
          </p:cNvPr>
          <p:cNvSpPr/>
          <p:nvPr/>
        </p:nvSpPr>
        <p:spPr>
          <a:xfrm>
            <a:off x="4549640" y="2441569"/>
            <a:ext cx="2217320" cy="955984"/>
          </a:xfrm>
          <a:prstGeom prst="roundRect">
            <a:avLst>
              <a:gd name="adj" fmla="val 910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ja-JP" altLang="en-US" sz="1400" dirty="0">
                <a:solidFill>
                  <a:sysClr val="windowText" lastClr="000000"/>
                </a:solidFill>
              </a:rPr>
              <a:t>先行ページ選択</a:t>
            </a:r>
            <a:endParaRPr kumimoji="1" lang="en-US" altLang="ja-JP" sz="1400" dirty="0">
              <a:solidFill>
                <a:sysClr val="windowText" lastClr="000000"/>
              </a:solidFill>
            </a:endParaRPr>
          </a:p>
          <a:p>
            <a:pPr algn="ctr"/>
            <a:r>
              <a:rPr kumimoji="1" lang="ja-JP" altLang="en-US" sz="1400" dirty="0">
                <a:solidFill>
                  <a:sysClr val="windowText" lastClr="000000"/>
                </a:solidFill>
              </a:rPr>
              <a:t>・</a:t>
            </a:r>
            <a:r>
              <a:rPr kumimoji="1" lang="en-US" altLang="ja-JP" sz="1400" dirty="0">
                <a:solidFill>
                  <a:sysClr val="windowText" lastClr="000000"/>
                </a:solidFill>
              </a:rPr>
              <a:t>observing?</a:t>
            </a:r>
          </a:p>
          <a:p>
            <a:pPr algn="ctr"/>
            <a:r>
              <a:rPr lang="ja-JP" altLang="en-US" sz="1400" dirty="0">
                <a:solidFill>
                  <a:sysClr val="windowText" lastClr="000000"/>
                </a:solidFill>
              </a:rPr>
              <a:t>・</a:t>
            </a:r>
            <a:r>
              <a:rPr lang="en-US" altLang="ja-JP" sz="1400" dirty="0">
                <a:solidFill>
                  <a:sysClr val="windowText" lastClr="000000"/>
                </a:solidFill>
              </a:rPr>
              <a:t>telescope?</a:t>
            </a:r>
            <a:endParaRPr kumimoji="1" lang="en-US" altLang="ja-JP" sz="1400" dirty="0">
              <a:solidFill>
                <a:sysClr val="windowText" lastClr="000000"/>
              </a:solidFill>
            </a:endParaRPr>
          </a:p>
        </p:txBody>
      </p:sp>
      <p:sp>
        <p:nvSpPr>
          <p:cNvPr id="17" name="四角形: 角を丸くする 16">
            <a:extLst>
              <a:ext uri="{FF2B5EF4-FFF2-40B4-BE49-F238E27FC236}">
                <a16:creationId xmlns:a16="http://schemas.microsoft.com/office/drawing/2014/main" id="{EC788577-A923-8E44-44F9-9A8C9E6C6397}"/>
              </a:ext>
            </a:extLst>
          </p:cNvPr>
          <p:cNvSpPr/>
          <p:nvPr/>
        </p:nvSpPr>
        <p:spPr>
          <a:xfrm>
            <a:off x="2543865" y="5342476"/>
            <a:ext cx="2005775" cy="762805"/>
          </a:xfrm>
          <a:prstGeom prst="roundRect">
            <a:avLst>
              <a:gd name="adj" fmla="val 910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lang="ja-JP" altLang="en-US" sz="1400" dirty="0">
                <a:solidFill>
                  <a:sysClr val="windowText" lastClr="000000"/>
                </a:solidFill>
              </a:rPr>
              <a:t>サーバー環境の</a:t>
            </a:r>
            <a:endParaRPr kumimoji="1" lang="en-US" altLang="ja-JP" sz="1400" dirty="0">
              <a:solidFill>
                <a:sysClr val="windowText" lastClr="000000"/>
              </a:solidFill>
            </a:endParaRPr>
          </a:p>
        </p:txBody>
      </p:sp>
      <p:sp>
        <p:nvSpPr>
          <p:cNvPr id="18" name="四角形: 角を丸くする 17">
            <a:extLst>
              <a:ext uri="{FF2B5EF4-FFF2-40B4-BE49-F238E27FC236}">
                <a16:creationId xmlns:a16="http://schemas.microsoft.com/office/drawing/2014/main" id="{49B97E47-573A-2C4E-2463-09742D6D06B2}"/>
              </a:ext>
            </a:extLst>
          </p:cNvPr>
          <p:cNvSpPr/>
          <p:nvPr/>
        </p:nvSpPr>
        <p:spPr>
          <a:xfrm>
            <a:off x="226997" y="344739"/>
            <a:ext cx="2066262" cy="719138"/>
          </a:xfrm>
          <a:prstGeom prst="roundRect">
            <a:avLst>
              <a:gd name="adj" fmla="val 910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ja-JP" altLang="en-US" sz="1400" dirty="0">
                <a:solidFill>
                  <a:sysClr val="windowText" lastClr="000000"/>
                </a:solidFill>
              </a:rPr>
              <a:t>現状課題と改善イメージ</a:t>
            </a:r>
          </a:p>
        </p:txBody>
      </p:sp>
      <p:sp>
        <p:nvSpPr>
          <p:cNvPr id="19" name="四角形: 角を丸くする 18">
            <a:extLst>
              <a:ext uri="{FF2B5EF4-FFF2-40B4-BE49-F238E27FC236}">
                <a16:creationId xmlns:a16="http://schemas.microsoft.com/office/drawing/2014/main" id="{0550357A-1F9B-4938-B934-0A85934C4F91}"/>
              </a:ext>
            </a:extLst>
          </p:cNvPr>
          <p:cNvSpPr/>
          <p:nvPr/>
        </p:nvSpPr>
        <p:spPr>
          <a:xfrm>
            <a:off x="1708826" y="3948989"/>
            <a:ext cx="2329662" cy="842051"/>
          </a:xfrm>
          <a:prstGeom prst="roundRect">
            <a:avLst>
              <a:gd name="adj" fmla="val 910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ja-JP" altLang="en-US" sz="1400" dirty="0">
                <a:solidFill>
                  <a:sysClr val="windowText" lastClr="000000"/>
                </a:solidFill>
              </a:rPr>
              <a:t>運用方針</a:t>
            </a:r>
            <a:endParaRPr kumimoji="1" lang="en-US" altLang="ja-JP" sz="1400" dirty="0">
              <a:solidFill>
                <a:sysClr val="windowText" lastClr="000000"/>
              </a:solidFill>
            </a:endParaRPr>
          </a:p>
        </p:txBody>
      </p:sp>
      <p:sp>
        <p:nvSpPr>
          <p:cNvPr id="6" name="四角形: 角を丸くする 5">
            <a:extLst>
              <a:ext uri="{FF2B5EF4-FFF2-40B4-BE49-F238E27FC236}">
                <a16:creationId xmlns:a16="http://schemas.microsoft.com/office/drawing/2014/main" id="{C80B101E-1DF9-2340-D907-86DC162D537C}"/>
              </a:ext>
            </a:extLst>
          </p:cNvPr>
          <p:cNvSpPr/>
          <p:nvPr/>
        </p:nvSpPr>
        <p:spPr>
          <a:xfrm>
            <a:off x="710148" y="842219"/>
            <a:ext cx="2509569" cy="1382342"/>
          </a:xfrm>
          <a:prstGeom prst="roundRect">
            <a:avLst>
              <a:gd name="adj" fmla="val 910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en-US" altLang="ja-JP" sz="1400" dirty="0">
                <a:solidFill>
                  <a:sysClr val="windowText" lastClr="000000"/>
                </a:solidFill>
              </a:rPr>
              <a:t>AS</a:t>
            </a:r>
            <a:r>
              <a:rPr kumimoji="1" lang="ja-JP" altLang="en-US" sz="1400" dirty="0">
                <a:solidFill>
                  <a:sysClr val="windowText" lastClr="000000"/>
                </a:solidFill>
              </a:rPr>
              <a:t> </a:t>
            </a:r>
            <a:r>
              <a:rPr kumimoji="1" lang="en-US" altLang="ja-JP" sz="1400" dirty="0">
                <a:solidFill>
                  <a:sysClr val="windowText" lastClr="000000"/>
                </a:solidFill>
              </a:rPr>
              <a:t>IS</a:t>
            </a:r>
            <a:r>
              <a:rPr kumimoji="1" lang="ja-JP" altLang="en-US" sz="1400" dirty="0">
                <a:solidFill>
                  <a:sysClr val="windowText" lastClr="000000"/>
                </a:solidFill>
              </a:rPr>
              <a:t> のざくっと把握</a:t>
            </a:r>
            <a:endParaRPr kumimoji="1" lang="en-US" altLang="ja-JP" sz="1400" dirty="0">
              <a:solidFill>
                <a:sysClr val="windowText" lastClr="000000"/>
              </a:solidFill>
            </a:endParaRPr>
          </a:p>
          <a:p>
            <a:pPr algn="ctr"/>
            <a:r>
              <a:rPr lang="ja-JP" altLang="en-US" sz="1400" dirty="0">
                <a:solidFill>
                  <a:sysClr val="windowText" lastClr="000000"/>
                </a:solidFill>
              </a:rPr>
              <a:t>・ページ関連図</a:t>
            </a:r>
            <a:endParaRPr lang="en-US" altLang="ja-JP" sz="1400" dirty="0">
              <a:solidFill>
                <a:sysClr val="windowText" lastClr="000000"/>
              </a:solidFill>
            </a:endParaRPr>
          </a:p>
          <a:p>
            <a:pPr algn="ctr"/>
            <a:r>
              <a:rPr lang="ja-JP" altLang="en-US" sz="1400" dirty="0">
                <a:solidFill>
                  <a:sysClr val="windowText" lastClr="000000"/>
                </a:solidFill>
              </a:rPr>
              <a:t>・サーバーフォルダ構成</a:t>
            </a:r>
            <a:endParaRPr lang="en-US" altLang="ja-JP" sz="1400" dirty="0">
              <a:solidFill>
                <a:sysClr val="windowText" lastClr="000000"/>
              </a:solidFill>
            </a:endParaRPr>
          </a:p>
          <a:p>
            <a:pPr algn="ctr"/>
            <a:r>
              <a:rPr kumimoji="1" lang="ja-JP" altLang="en-US" sz="1400" dirty="0">
                <a:solidFill>
                  <a:sysClr val="windowText" lastClr="000000"/>
                </a:solidFill>
              </a:rPr>
              <a:t>・ページ／担当者</a:t>
            </a:r>
            <a:endParaRPr kumimoji="1" lang="en-US" altLang="ja-JP" sz="1400" dirty="0">
              <a:solidFill>
                <a:sysClr val="windowText" lastClr="000000"/>
              </a:solidFill>
            </a:endParaRPr>
          </a:p>
          <a:p>
            <a:pPr algn="ctr"/>
            <a:r>
              <a:rPr kumimoji="1" lang="ja-JP" altLang="en-US" sz="1400" dirty="0">
                <a:solidFill>
                  <a:sysClr val="windowText" lastClr="000000"/>
                </a:solidFill>
              </a:rPr>
              <a:t>・運用環境</a:t>
            </a:r>
            <a:endParaRPr kumimoji="1" lang="en-US" altLang="ja-JP" sz="1400" dirty="0">
              <a:solidFill>
                <a:sysClr val="windowText" lastClr="000000"/>
              </a:solidFill>
            </a:endParaRPr>
          </a:p>
          <a:p>
            <a:pPr algn="ctr"/>
            <a:r>
              <a:rPr lang="ja-JP" altLang="en-US" sz="1400" dirty="0">
                <a:solidFill>
                  <a:sysClr val="windowText" lastClr="000000"/>
                </a:solidFill>
              </a:rPr>
              <a:t>・他部署の事例</a:t>
            </a:r>
            <a:endParaRPr kumimoji="1" lang="ja-JP" altLang="en-US" sz="1400" dirty="0">
              <a:solidFill>
                <a:sysClr val="windowText" lastClr="000000"/>
              </a:solidFill>
            </a:endParaRPr>
          </a:p>
        </p:txBody>
      </p:sp>
      <p:sp>
        <p:nvSpPr>
          <p:cNvPr id="9" name="四角形: 角を丸くする 8">
            <a:extLst>
              <a:ext uri="{FF2B5EF4-FFF2-40B4-BE49-F238E27FC236}">
                <a16:creationId xmlns:a16="http://schemas.microsoft.com/office/drawing/2014/main" id="{499F0094-E1F2-16B5-5DC5-9C40A0474AF0}"/>
              </a:ext>
            </a:extLst>
          </p:cNvPr>
          <p:cNvSpPr/>
          <p:nvPr/>
        </p:nvSpPr>
        <p:spPr>
          <a:xfrm>
            <a:off x="2543866" y="4430359"/>
            <a:ext cx="2005776" cy="762805"/>
          </a:xfrm>
          <a:prstGeom prst="roundRect">
            <a:avLst>
              <a:gd name="adj" fmla="val 910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en-US" altLang="ja-JP" sz="1400" dirty="0">
                <a:solidFill>
                  <a:sysClr val="windowText" lastClr="000000"/>
                </a:solidFill>
              </a:rPr>
              <a:t>CMS</a:t>
            </a:r>
            <a:r>
              <a:rPr lang="ja-JP" altLang="en-US" sz="1400" dirty="0">
                <a:solidFill>
                  <a:sysClr val="windowText" lastClr="000000"/>
                </a:solidFill>
              </a:rPr>
              <a:t>ツール</a:t>
            </a:r>
            <a:endParaRPr lang="en-US" altLang="ja-JP" sz="1400" dirty="0">
              <a:solidFill>
                <a:sysClr val="windowText" lastClr="000000"/>
              </a:solidFill>
            </a:endParaRPr>
          </a:p>
          <a:p>
            <a:pPr algn="ctr"/>
            <a:r>
              <a:rPr lang="ja-JP" altLang="en-US" sz="1400" dirty="0">
                <a:solidFill>
                  <a:sysClr val="windowText" lastClr="000000"/>
                </a:solidFill>
              </a:rPr>
              <a:t>採用可否</a:t>
            </a:r>
            <a:r>
              <a:rPr lang="en-US" altLang="ja-JP" sz="1400" dirty="0">
                <a:solidFill>
                  <a:sysClr val="windowText" lastClr="000000"/>
                </a:solidFill>
              </a:rPr>
              <a:t>/</a:t>
            </a:r>
            <a:r>
              <a:rPr lang="ja-JP" altLang="en-US" sz="1400" dirty="0">
                <a:solidFill>
                  <a:sysClr val="windowText" lastClr="000000"/>
                </a:solidFill>
              </a:rPr>
              <a:t>選択</a:t>
            </a:r>
            <a:endParaRPr kumimoji="1" lang="en-US" altLang="ja-JP" sz="1400" dirty="0">
              <a:solidFill>
                <a:sysClr val="windowText" lastClr="000000"/>
              </a:solidFill>
            </a:endParaRPr>
          </a:p>
        </p:txBody>
      </p:sp>
    </p:spTree>
    <p:extLst>
      <p:ext uri="{BB962C8B-B14F-4D97-AF65-F5344CB8AC3E}">
        <p14:creationId xmlns:p14="http://schemas.microsoft.com/office/powerpoint/2010/main" val="393495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C1FEAE4-5E30-CC23-A64F-57D1B93CD65E}"/>
              </a:ext>
            </a:extLst>
          </p:cNvPr>
          <p:cNvSpPr>
            <a:spLocks noGrp="1"/>
          </p:cNvSpPr>
          <p:nvPr>
            <p:ph type="title"/>
          </p:nvPr>
        </p:nvSpPr>
        <p:spPr/>
        <p:txBody>
          <a:bodyPr/>
          <a:lstStyle/>
          <a:p>
            <a:r>
              <a:rPr lang="ja-JP" altLang="en-US" dirty="0"/>
              <a:t>開発環境～本番環境 案</a:t>
            </a:r>
          </a:p>
        </p:txBody>
      </p:sp>
      <p:sp>
        <p:nvSpPr>
          <p:cNvPr id="5" name="コンテンツ プレースホルダー 4">
            <a:extLst>
              <a:ext uri="{FF2B5EF4-FFF2-40B4-BE49-F238E27FC236}">
                <a16:creationId xmlns:a16="http://schemas.microsoft.com/office/drawing/2014/main" id="{A17CF8E5-C78A-CBF0-D9A8-547D5E04427E}"/>
              </a:ext>
            </a:extLst>
          </p:cNvPr>
          <p:cNvSpPr>
            <a:spLocks noGrp="1"/>
          </p:cNvSpPr>
          <p:nvPr>
            <p:ph idx="1"/>
          </p:nvPr>
        </p:nvSpPr>
        <p:spPr>
          <a:xfrm>
            <a:off x="309489" y="928469"/>
            <a:ext cx="11662117" cy="647246"/>
          </a:xfrm>
        </p:spPr>
        <p:txBody>
          <a:bodyPr/>
          <a:lstStyle/>
          <a:p>
            <a:r>
              <a:rPr lang="en-US" altLang="ja-JP" dirty="0"/>
              <a:t>AS</a:t>
            </a:r>
            <a:r>
              <a:rPr lang="ja-JP" altLang="en-US" dirty="0"/>
              <a:t> </a:t>
            </a:r>
            <a:r>
              <a:rPr lang="en-US" altLang="ja-JP" dirty="0"/>
              <a:t>IS</a:t>
            </a:r>
          </a:p>
          <a:p>
            <a:endParaRPr lang="en-US" altLang="ja-JP" dirty="0"/>
          </a:p>
          <a:p>
            <a:endParaRPr lang="ja-JP" altLang="en-US" dirty="0"/>
          </a:p>
        </p:txBody>
      </p:sp>
      <p:sp>
        <p:nvSpPr>
          <p:cNvPr id="2" name="コンテンツ プレースホルダー 4">
            <a:extLst>
              <a:ext uri="{FF2B5EF4-FFF2-40B4-BE49-F238E27FC236}">
                <a16:creationId xmlns:a16="http://schemas.microsoft.com/office/drawing/2014/main" id="{9874B3D1-A5C2-37B5-B068-B658BD4EB9BE}"/>
              </a:ext>
            </a:extLst>
          </p:cNvPr>
          <p:cNvSpPr txBox="1">
            <a:spLocks/>
          </p:cNvSpPr>
          <p:nvPr/>
        </p:nvSpPr>
        <p:spPr>
          <a:xfrm>
            <a:off x="309489" y="3540262"/>
            <a:ext cx="11662117" cy="3746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TO</a:t>
            </a:r>
            <a:r>
              <a:rPr lang="ja-JP" altLang="en-US" dirty="0"/>
              <a:t> </a:t>
            </a:r>
            <a:r>
              <a:rPr lang="en-US" altLang="ja-JP" dirty="0"/>
              <a:t>BE</a:t>
            </a:r>
          </a:p>
          <a:p>
            <a:endParaRPr lang="ja-JP" altLang="en-US" dirty="0"/>
          </a:p>
        </p:txBody>
      </p:sp>
      <p:sp>
        <p:nvSpPr>
          <p:cNvPr id="6" name="正方形/長方形 5">
            <a:extLst>
              <a:ext uri="{FF2B5EF4-FFF2-40B4-BE49-F238E27FC236}">
                <a16:creationId xmlns:a16="http://schemas.microsoft.com/office/drawing/2014/main" id="{F121301C-62C2-788E-2BDF-3FF9A0C80FEE}"/>
              </a:ext>
            </a:extLst>
          </p:cNvPr>
          <p:cNvSpPr/>
          <p:nvPr/>
        </p:nvSpPr>
        <p:spPr>
          <a:xfrm>
            <a:off x="993484" y="1588594"/>
            <a:ext cx="1762595" cy="78111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kumimoji="1" lang="ja-JP" altLang="en-US" sz="1400" b="1" u="sng" dirty="0">
                <a:solidFill>
                  <a:sysClr val="windowText" lastClr="000000"/>
                </a:solidFill>
              </a:rPr>
              <a:t>開発環境</a:t>
            </a:r>
            <a:endParaRPr kumimoji="1" lang="en-US" altLang="ja-JP" sz="1400" b="1" u="sng" dirty="0">
              <a:solidFill>
                <a:sysClr val="windowText" lastClr="000000"/>
              </a:solidFill>
            </a:endParaRPr>
          </a:p>
          <a:p>
            <a:pPr algn="ctr"/>
            <a:r>
              <a:rPr lang="en-US" altLang="ja-JP" sz="1400" dirty="0">
                <a:solidFill>
                  <a:sysClr val="windowText" lastClr="000000"/>
                </a:solidFill>
              </a:rPr>
              <a:t>/web/www-dev</a:t>
            </a:r>
          </a:p>
        </p:txBody>
      </p:sp>
      <p:sp>
        <p:nvSpPr>
          <p:cNvPr id="7" name="正方形/長方形 6">
            <a:extLst>
              <a:ext uri="{FF2B5EF4-FFF2-40B4-BE49-F238E27FC236}">
                <a16:creationId xmlns:a16="http://schemas.microsoft.com/office/drawing/2014/main" id="{07F60B9B-B71D-DF49-C3D7-8B4CE4F32938}"/>
              </a:ext>
            </a:extLst>
          </p:cNvPr>
          <p:cNvSpPr/>
          <p:nvPr/>
        </p:nvSpPr>
        <p:spPr>
          <a:xfrm>
            <a:off x="5532717" y="1575715"/>
            <a:ext cx="1762595" cy="78111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400" b="1" u="sng" dirty="0">
                <a:solidFill>
                  <a:sysClr val="windowText" lastClr="000000"/>
                </a:solidFill>
              </a:rPr>
              <a:t>ステージング</a:t>
            </a:r>
            <a:r>
              <a:rPr kumimoji="1" lang="ja-JP" altLang="en-US" sz="1400" b="1" u="sng" dirty="0">
                <a:solidFill>
                  <a:sysClr val="windowText" lastClr="000000"/>
                </a:solidFill>
              </a:rPr>
              <a:t>環境</a:t>
            </a:r>
            <a:endParaRPr kumimoji="1" lang="en-US" altLang="ja-JP" sz="1400" b="1" u="sng" dirty="0">
              <a:solidFill>
                <a:sysClr val="windowText" lastClr="000000"/>
              </a:solidFill>
            </a:endParaRPr>
          </a:p>
          <a:p>
            <a:pPr algn="ctr"/>
            <a:r>
              <a:rPr lang="en-US" altLang="ja-JP" sz="1400" dirty="0">
                <a:solidFill>
                  <a:sysClr val="windowText" lastClr="000000"/>
                </a:solidFill>
              </a:rPr>
              <a:t>/web/www-stage</a:t>
            </a:r>
          </a:p>
        </p:txBody>
      </p:sp>
      <p:sp>
        <p:nvSpPr>
          <p:cNvPr id="8" name="正方形/長方形 7">
            <a:extLst>
              <a:ext uri="{FF2B5EF4-FFF2-40B4-BE49-F238E27FC236}">
                <a16:creationId xmlns:a16="http://schemas.microsoft.com/office/drawing/2014/main" id="{1E7A7CF3-0C76-34CF-3F66-6F44748C7535}"/>
              </a:ext>
            </a:extLst>
          </p:cNvPr>
          <p:cNvSpPr/>
          <p:nvPr/>
        </p:nvSpPr>
        <p:spPr>
          <a:xfrm>
            <a:off x="9617130" y="1575715"/>
            <a:ext cx="1762595" cy="78111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kumimoji="1" lang="ja-JP" altLang="en-US" sz="1400" b="1" u="sng" dirty="0">
                <a:solidFill>
                  <a:sysClr val="windowText" lastClr="000000"/>
                </a:solidFill>
              </a:rPr>
              <a:t>本番環境</a:t>
            </a:r>
            <a:endParaRPr kumimoji="1" lang="en-US" altLang="ja-JP" sz="1400" b="1" u="sng" dirty="0">
              <a:solidFill>
                <a:sysClr val="windowText" lastClr="000000"/>
              </a:solidFill>
            </a:endParaRPr>
          </a:p>
          <a:p>
            <a:pPr algn="ctr"/>
            <a:r>
              <a:rPr lang="en-US" altLang="ja-JP" sz="1400" dirty="0">
                <a:solidFill>
                  <a:sysClr val="windowText" lastClr="000000"/>
                </a:solidFill>
              </a:rPr>
              <a:t>/web/www</a:t>
            </a:r>
          </a:p>
        </p:txBody>
      </p:sp>
      <p:sp>
        <p:nvSpPr>
          <p:cNvPr id="9" name="正方形/長方形 8">
            <a:extLst>
              <a:ext uri="{FF2B5EF4-FFF2-40B4-BE49-F238E27FC236}">
                <a16:creationId xmlns:a16="http://schemas.microsoft.com/office/drawing/2014/main" id="{DF60F77C-2060-C2A3-F568-00204AC25A0F}"/>
              </a:ext>
            </a:extLst>
          </p:cNvPr>
          <p:cNvSpPr/>
          <p:nvPr/>
        </p:nvSpPr>
        <p:spPr>
          <a:xfrm>
            <a:off x="993484" y="4761281"/>
            <a:ext cx="1762595" cy="78111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kumimoji="1" lang="ja-JP" altLang="en-US" sz="1400" b="1" u="sng" dirty="0">
                <a:solidFill>
                  <a:sysClr val="windowText" lastClr="000000"/>
                </a:solidFill>
              </a:rPr>
              <a:t>開発環境</a:t>
            </a:r>
            <a:endParaRPr kumimoji="1" lang="en-US" altLang="ja-JP" sz="1400" b="1" u="sng" dirty="0">
              <a:solidFill>
                <a:sysClr val="windowText" lastClr="000000"/>
              </a:solidFill>
            </a:endParaRPr>
          </a:p>
        </p:txBody>
      </p:sp>
      <p:sp>
        <p:nvSpPr>
          <p:cNvPr id="10" name="正方形/長方形 9">
            <a:extLst>
              <a:ext uri="{FF2B5EF4-FFF2-40B4-BE49-F238E27FC236}">
                <a16:creationId xmlns:a16="http://schemas.microsoft.com/office/drawing/2014/main" id="{CEBEEE88-EFF8-1C7A-929A-6AFF1D1E336D}"/>
              </a:ext>
            </a:extLst>
          </p:cNvPr>
          <p:cNvSpPr/>
          <p:nvPr/>
        </p:nvSpPr>
        <p:spPr>
          <a:xfrm>
            <a:off x="6489711" y="4761281"/>
            <a:ext cx="1762595" cy="78111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400" b="1" u="sng" dirty="0">
                <a:solidFill>
                  <a:sysClr val="windowText" lastClr="000000"/>
                </a:solidFill>
              </a:rPr>
              <a:t>ステージング</a:t>
            </a:r>
            <a:r>
              <a:rPr kumimoji="1" lang="ja-JP" altLang="en-US" sz="1400" b="1" u="sng" dirty="0">
                <a:solidFill>
                  <a:sysClr val="windowText" lastClr="000000"/>
                </a:solidFill>
              </a:rPr>
              <a:t>環境</a:t>
            </a:r>
            <a:endParaRPr kumimoji="1" lang="en-US" altLang="ja-JP" sz="1400" b="1" u="sng" dirty="0">
              <a:solidFill>
                <a:sysClr val="windowText" lastClr="000000"/>
              </a:solidFill>
            </a:endParaRPr>
          </a:p>
        </p:txBody>
      </p:sp>
      <p:sp>
        <p:nvSpPr>
          <p:cNvPr id="11" name="正方形/長方形 10">
            <a:extLst>
              <a:ext uri="{FF2B5EF4-FFF2-40B4-BE49-F238E27FC236}">
                <a16:creationId xmlns:a16="http://schemas.microsoft.com/office/drawing/2014/main" id="{52CE2712-1DCF-14BE-7CAF-6E5FD4C070D2}"/>
              </a:ext>
            </a:extLst>
          </p:cNvPr>
          <p:cNvSpPr/>
          <p:nvPr/>
        </p:nvSpPr>
        <p:spPr>
          <a:xfrm>
            <a:off x="9617130" y="4748402"/>
            <a:ext cx="1762595" cy="78111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kumimoji="1" lang="ja-JP" altLang="en-US" sz="1400" b="1" u="sng" dirty="0">
                <a:solidFill>
                  <a:sysClr val="windowText" lastClr="000000"/>
                </a:solidFill>
              </a:rPr>
              <a:t>本番環境</a:t>
            </a:r>
            <a:endParaRPr kumimoji="1" lang="en-US" altLang="ja-JP" sz="1400" b="1" u="sng" dirty="0">
              <a:solidFill>
                <a:sysClr val="windowText" lastClr="000000"/>
              </a:solidFill>
            </a:endParaRPr>
          </a:p>
        </p:txBody>
      </p:sp>
      <p:sp>
        <p:nvSpPr>
          <p:cNvPr id="12" name="正方形/長方形 11">
            <a:extLst>
              <a:ext uri="{FF2B5EF4-FFF2-40B4-BE49-F238E27FC236}">
                <a16:creationId xmlns:a16="http://schemas.microsoft.com/office/drawing/2014/main" id="{69FBDDE3-83F7-57D8-51D8-FB5608D8EAB3}"/>
              </a:ext>
            </a:extLst>
          </p:cNvPr>
          <p:cNvSpPr/>
          <p:nvPr/>
        </p:nvSpPr>
        <p:spPr>
          <a:xfrm>
            <a:off x="3770122" y="4761281"/>
            <a:ext cx="1762595" cy="78111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kumimoji="1" lang="ja-JP" altLang="en-US" sz="1400" b="1" u="sng" dirty="0">
                <a:solidFill>
                  <a:sysClr val="windowText" lastClr="000000"/>
                </a:solidFill>
              </a:rPr>
              <a:t>リハーサル環境</a:t>
            </a:r>
            <a:endParaRPr kumimoji="1" lang="en-US" altLang="ja-JP" sz="1400" b="1" u="sng" dirty="0">
              <a:solidFill>
                <a:sysClr val="windowText" lastClr="000000"/>
              </a:solidFill>
            </a:endParaRPr>
          </a:p>
        </p:txBody>
      </p:sp>
      <p:sp>
        <p:nvSpPr>
          <p:cNvPr id="13" name="正方形/長方形 12">
            <a:extLst>
              <a:ext uri="{FF2B5EF4-FFF2-40B4-BE49-F238E27FC236}">
                <a16:creationId xmlns:a16="http://schemas.microsoft.com/office/drawing/2014/main" id="{2258CA37-E7F3-17B5-1350-66355CE9DCEC}"/>
              </a:ext>
            </a:extLst>
          </p:cNvPr>
          <p:cNvSpPr/>
          <p:nvPr/>
        </p:nvSpPr>
        <p:spPr>
          <a:xfrm>
            <a:off x="2714136" y="6154002"/>
            <a:ext cx="2818581" cy="59613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400" b="1" u="sng" dirty="0">
                <a:solidFill>
                  <a:sysClr val="windowText" lastClr="000000"/>
                </a:solidFill>
              </a:rPr>
              <a:t>リポジトリ</a:t>
            </a:r>
            <a:endParaRPr lang="en-US" altLang="ja-JP" sz="1400" b="1" u="sng" dirty="0">
              <a:solidFill>
                <a:sysClr val="windowText" lastClr="000000"/>
              </a:solidFill>
            </a:endParaRPr>
          </a:p>
          <a:p>
            <a:pPr algn="ctr"/>
            <a:r>
              <a:rPr kumimoji="1" lang="en-US" altLang="ja-JP" sz="1400" b="1" dirty="0">
                <a:solidFill>
                  <a:sysClr val="windowText" lastClr="000000"/>
                </a:solidFill>
              </a:rPr>
              <a:t>Git/Git</a:t>
            </a:r>
            <a:r>
              <a:rPr kumimoji="1" lang="ja-JP" altLang="en-US" sz="1400" b="1" dirty="0">
                <a:solidFill>
                  <a:sysClr val="windowText" lastClr="000000"/>
                </a:solidFill>
              </a:rPr>
              <a:t> </a:t>
            </a:r>
            <a:r>
              <a:rPr kumimoji="1" lang="en-US" altLang="ja-JP" sz="1400" b="1" dirty="0">
                <a:solidFill>
                  <a:sysClr val="windowText" lastClr="000000"/>
                </a:solidFill>
              </a:rPr>
              <a:t>Hub</a:t>
            </a:r>
          </a:p>
        </p:txBody>
      </p:sp>
      <p:sp>
        <p:nvSpPr>
          <p:cNvPr id="14" name="吹き出し: 四角形 13">
            <a:extLst>
              <a:ext uri="{FF2B5EF4-FFF2-40B4-BE49-F238E27FC236}">
                <a16:creationId xmlns:a16="http://schemas.microsoft.com/office/drawing/2014/main" id="{2A23C417-2FFB-97AF-3892-867E127CBFDB}"/>
              </a:ext>
            </a:extLst>
          </p:cNvPr>
          <p:cNvSpPr/>
          <p:nvPr/>
        </p:nvSpPr>
        <p:spPr>
          <a:xfrm>
            <a:off x="401056" y="2595551"/>
            <a:ext cx="1762595" cy="449104"/>
          </a:xfrm>
          <a:prstGeom prst="wedgeRectCallout">
            <a:avLst>
              <a:gd name="adj1" fmla="val -5197"/>
              <a:gd name="adj2" fmla="val -121032"/>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400" dirty="0">
                <a:solidFill>
                  <a:sysClr val="windowText" lastClr="000000"/>
                </a:solidFill>
              </a:rPr>
              <a:t>修正</a:t>
            </a:r>
            <a:r>
              <a:rPr kumimoji="1" lang="en-US" altLang="ja-JP" sz="1400" dirty="0">
                <a:solidFill>
                  <a:sysClr val="windowText" lastClr="000000"/>
                </a:solidFill>
              </a:rPr>
              <a:t>/</a:t>
            </a:r>
            <a:r>
              <a:rPr kumimoji="1" lang="ja-JP" altLang="en-US" sz="1400" dirty="0">
                <a:solidFill>
                  <a:sysClr val="windowText" lastClr="000000"/>
                </a:solidFill>
              </a:rPr>
              <a:t>テスト</a:t>
            </a:r>
          </a:p>
        </p:txBody>
      </p:sp>
      <p:sp>
        <p:nvSpPr>
          <p:cNvPr id="15" name="吹き出し: 四角形 14">
            <a:extLst>
              <a:ext uri="{FF2B5EF4-FFF2-40B4-BE49-F238E27FC236}">
                <a16:creationId xmlns:a16="http://schemas.microsoft.com/office/drawing/2014/main" id="{D9F04394-3A09-F0F9-4658-0A24573329E2}"/>
              </a:ext>
            </a:extLst>
          </p:cNvPr>
          <p:cNvSpPr/>
          <p:nvPr/>
        </p:nvSpPr>
        <p:spPr>
          <a:xfrm>
            <a:off x="4295162" y="2549048"/>
            <a:ext cx="1856646" cy="449104"/>
          </a:xfrm>
          <a:prstGeom prst="wedgeRectCallout">
            <a:avLst>
              <a:gd name="adj1" fmla="val 30606"/>
              <a:gd name="adj2" fmla="val -100958"/>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200" dirty="0">
                <a:solidFill>
                  <a:sysClr val="windowText" lastClr="000000"/>
                </a:solidFill>
              </a:rPr>
              <a:t>バックアップファイル作成</a:t>
            </a:r>
          </a:p>
        </p:txBody>
      </p:sp>
      <p:cxnSp>
        <p:nvCxnSpPr>
          <p:cNvPr id="17" name="コネクタ: 曲線 16">
            <a:extLst>
              <a:ext uri="{FF2B5EF4-FFF2-40B4-BE49-F238E27FC236}">
                <a16:creationId xmlns:a16="http://schemas.microsoft.com/office/drawing/2014/main" id="{09F3F649-FFBE-C7C7-F4AA-FBCFF390D6F8}"/>
              </a:ext>
            </a:extLst>
          </p:cNvPr>
          <p:cNvCxnSpPr>
            <a:cxnSpLocks/>
            <a:stCxn id="7" idx="3"/>
            <a:endCxn id="8" idx="1"/>
          </p:cNvCxnSpPr>
          <p:nvPr/>
        </p:nvCxnSpPr>
        <p:spPr>
          <a:xfrm>
            <a:off x="7295312" y="1966275"/>
            <a:ext cx="2321818" cy="12700"/>
          </a:xfrm>
          <a:prstGeom prst="curvedConnector3">
            <a:avLst>
              <a:gd name="adj1" fmla="val 47782"/>
            </a:avLst>
          </a:prstGeom>
          <a:ln w="44450" cmpd="sng">
            <a:tailEnd type="triangle"/>
          </a:ln>
        </p:spPr>
        <p:style>
          <a:lnRef idx="2">
            <a:schemeClr val="accent1"/>
          </a:lnRef>
          <a:fillRef idx="0">
            <a:schemeClr val="accent1"/>
          </a:fillRef>
          <a:effectRef idx="1">
            <a:schemeClr val="accent1"/>
          </a:effectRef>
          <a:fontRef idx="minor">
            <a:schemeClr val="tx1"/>
          </a:fontRef>
        </p:style>
      </p:cxnSp>
      <p:cxnSp>
        <p:nvCxnSpPr>
          <p:cNvPr id="22" name="コネクタ: 曲線 21">
            <a:extLst>
              <a:ext uri="{FF2B5EF4-FFF2-40B4-BE49-F238E27FC236}">
                <a16:creationId xmlns:a16="http://schemas.microsoft.com/office/drawing/2014/main" id="{0E5CF0B5-4B4E-0A90-8968-C7FC25C52E8F}"/>
              </a:ext>
            </a:extLst>
          </p:cNvPr>
          <p:cNvCxnSpPr>
            <a:cxnSpLocks/>
            <a:stCxn id="6" idx="3"/>
            <a:endCxn id="7" idx="1"/>
          </p:cNvCxnSpPr>
          <p:nvPr/>
        </p:nvCxnSpPr>
        <p:spPr>
          <a:xfrm flipV="1">
            <a:off x="2756079" y="1966275"/>
            <a:ext cx="2776638" cy="12879"/>
          </a:xfrm>
          <a:prstGeom prst="curvedConnector3">
            <a:avLst>
              <a:gd name="adj1" fmla="val 50000"/>
            </a:avLst>
          </a:prstGeom>
          <a:ln w="44450" cmpd="sng">
            <a:tailEnd type="triangle"/>
          </a:ln>
        </p:spPr>
        <p:style>
          <a:lnRef idx="2">
            <a:schemeClr val="accent1"/>
          </a:lnRef>
          <a:fillRef idx="0">
            <a:schemeClr val="accent1"/>
          </a:fillRef>
          <a:effectRef idx="1">
            <a:schemeClr val="accent1"/>
          </a:effectRef>
          <a:fontRef idx="minor">
            <a:schemeClr val="tx1"/>
          </a:fontRef>
        </p:style>
      </p:cxnSp>
      <p:sp>
        <p:nvSpPr>
          <p:cNvPr id="26" name="吹き出し: 四角形 25">
            <a:extLst>
              <a:ext uri="{FF2B5EF4-FFF2-40B4-BE49-F238E27FC236}">
                <a16:creationId xmlns:a16="http://schemas.microsoft.com/office/drawing/2014/main" id="{51CFA9E0-99A1-B200-801A-317F27FB7550}"/>
              </a:ext>
            </a:extLst>
          </p:cNvPr>
          <p:cNvSpPr/>
          <p:nvPr/>
        </p:nvSpPr>
        <p:spPr>
          <a:xfrm>
            <a:off x="1133341" y="4030562"/>
            <a:ext cx="1030310" cy="449104"/>
          </a:xfrm>
          <a:prstGeom prst="wedgeRectCallout">
            <a:avLst>
              <a:gd name="adj1" fmla="val -21272"/>
              <a:gd name="adj2" fmla="val 91177"/>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400" dirty="0">
                <a:solidFill>
                  <a:sysClr val="windowText" lastClr="000000"/>
                </a:solidFill>
              </a:rPr>
              <a:t>修正</a:t>
            </a:r>
            <a:r>
              <a:rPr kumimoji="1" lang="en-US" altLang="ja-JP" sz="1400" dirty="0">
                <a:solidFill>
                  <a:sysClr val="windowText" lastClr="000000"/>
                </a:solidFill>
              </a:rPr>
              <a:t>/</a:t>
            </a:r>
            <a:r>
              <a:rPr kumimoji="1" lang="ja-JP" altLang="en-US" sz="1400" dirty="0">
                <a:solidFill>
                  <a:sysClr val="windowText" lastClr="000000"/>
                </a:solidFill>
              </a:rPr>
              <a:t>テスト</a:t>
            </a:r>
          </a:p>
        </p:txBody>
      </p:sp>
      <p:sp>
        <p:nvSpPr>
          <p:cNvPr id="28" name="吹き出し: 四角形 27">
            <a:extLst>
              <a:ext uri="{FF2B5EF4-FFF2-40B4-BE49-F238E27FC236}">
                <a16:creationId xmlns:a16="http://schemas.microsoft.com/office/drawing/2014/main" id="{94D89A77-0C29-0C89-A840-403C6EF8A9D4}"/>
              </a:ext>
            </a:extLst>
          </p:cNvPr>
          <p:cNvSpPr/>
          <p:nvPr/>
        </p:nvSpPr>
        <p:spPr>
          <a:xfrm>
            <a:off x="3987987" y="4113523"/>
            <a:ext cx="881299" cy="449104"/>
          </a:xfrm>
          <a:prstGeom prst="wedgeRectCallout">
            <a:avLst>
              <a:gd name="adj1" fmla="val -21272"/>
              <a:gd name="adj2" fmla="val 91177"/>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400" dirty="0">
                <a:solidFill>
                  <a:sysClr val="windowText" lastClr="000000"/>
                </a:solidFill>
              </a:rPr>
              <a:t>全体確認</a:t>
            </a:r>
          </a:p>
        </p:txBody>
      </p:sp>
      <p:cxnSp>
        <p:nvCxnSpPr>
          <p:cNvPr id="29" name="コネクタ: 曲線 28">
            <a:extLst>
              <a:ext uri="{FF2B5EF4-FFF2-40B4-BE49-F238E27FC236}">
                <a16:creationId xmlns:a16="http://schemas.microsoft.com/office/drawing/2014/main" id="{A7FC66B4-AFB3-5913-8F55-2E52FDA1189B}"/>
              </a:ext>
            </a:extLst>
          </p:cNvPr>
          <p:cNvCxnSpPr>
            <a:cxnSpLocks/>
            <a:stCxn id="10" idx="3"/>
            <a:endCxn id="11" idx="1"/>
          </p:cNvCxnSpPr>
          <p:nvPr/>
        </p:nvCxnSpPr>
        <p:spPr>
          <a:xfrm flipV="1">
            <a:off x="8252306" y="5138962"/>
            <a:ext cx="1364824" cy="12879"/>
          </a:xfrm>
          <a:prstGeom prst="curvedConnector3">
            <a:avLst>
              <a:gd name="adj1" fmla="val 50000"/>
            </a:avLst>
          </a:prstGeom>
          <a:ln w="44450" cmpd="sng">
            <a:tailEnd type="triangle"/>
          </a:ln>
        </p:spPr>
        <p:style>
          <a:lnRef idx="2">
            <a:schemeClr val="accent1"/>
          </a:lnRef>
          <a:fillRef idx="0">
            <a:schemeClr val="accent1"/>
          </a:fillRef>
          <a:effectRef idx="1">
            <a:schemeClr val="accent1"/>
          </a:effectRef>
          <a:fontRef idx="minor">
            <a:schemeClr val="tx1"/>
          </a:fontRef>
        </p:style>
      </p:cxnSp>
      <p:cxnSp>
        <p:nvCxnSpPr>
          <p:cNvPr id="32" name="コネクタ: 曲線 31">
            <a:extLst>
              <a:ext uri="{FF2B5EF4-FFF2-40B4-BE49-F238E27FC236}">
                <a16:creationId xmlns:a16="http://schemas.microsoft.com/office/drawing/2014/main" id="{49F8B9A3-0A62-A188-DFF0-2D1390C8E9BD}"/>
              </a:ext>
            </a:extLst>
          </p:cNvPr>
          <p:cNvCxnSpPr>
            <a:cxnSpLocks/>
            <a:stCxn id="13" idx="1"/>
            <a:endCxn id="9" idx="2"/>
          </p:cNvCxnSpPr>
          <p:nvPr/>
        </p:nvCxnSpPr>
        <p:spPr>
          <a:xfrm rot="10800000">
            <a:off x="1874782" y="5542400"/>
            <a:ext cx="839354" cy="909668"/>
          </a:xfrm>
          <a:prstGeom prst="curvedConnector2">
            <a:avLst/>
          </a:prstGeom>
          <a:ln w="44450" cmpd="sng">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5" name="コネクタ: 曲線 34">
            <a:extLst>
              <a:ext uri="{FF2B5EF4-FFF2-40B4-BE49-F238E27FC236}">
                <a16:creationId xmlns:a16="http://schemas.microsoft.com/office/drawing/2014/main" id="{FA368B14-7355-28C8-734F-099CBD766536}"/>
              </a:ext>
            </a:extLst>
          </p:cNvPr>
          <p:cNvCxnSpPr>
            <a:cxnSpLocks/>
            <a:stCxn id="13" idx="0"/>
            <a:endCxn id="12" idx="2"/>
          </p:cNvCxnSpPr>
          <p:nvPr/>
        </p:nvCxnSpPr>
        <p:spPr>
          <a:xfrm rot="5400000" flipH="1" flipV="1">
            <a:off x="4081622" y="5584205"/>
            <a:ext cx="611602" cy="527993"/>
          </a:xfrm>
          <a:prstGeom prst="curvedConnector3">
            <a:avLst>
              <a:gd name="adj1" fmla="val 50000"/>
            </a:avLst>
          </a:prstGeom>
          <a:ln w="44450" cmpd="sng">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コネクタ: 曲線 37">
            <a:extLst>
              <a:ext uri="{FF2B5EF4-FFF2-40B4-BE49-F238E27FC236}">
                <a16:creationId xmlns:a16="http://schemas.microsoft.com/office/drawing/2014/main" id="{11E82079-A1C1-54EE-EA60-B840AE2DD1F2}"/>
              </a:ext>
            </a:extLst>
          </p:cNvPr>
          <p:cNvCxnSpPr>
            <a:cxnSpLocks/>
            <a:stCxn id="12" idx="3"/>
            <a:endCxn id="10" idx="1"/>
          </p:cNvCxnSpPr>
          <p:nvPr/>
        </p:nvCxnSpPr>
        <p:spPr>
          <a:xfrm>
            <a:off x="5532717" y="5151841"/>
            <a:ext cx="956994" cy="12700"/>
          </a:xfrm>
          <a:prstGeom prst="curvedConnector3">
            <a:avLst>
              <a:gd name="adj1" fmla="val 50000"/>
            </a:avLst>
          </a:prstGeom>
          <a:ln w="44450" cmpd="sng">
            <a:tailEnd type="triangle"/>
          </a:ln>
        </p:spPr>
        <p:style>
          <a:lnRef idx="2">
            <a:schemeClr val="accent1"/>
          </a:lnRef>
          <a:fillRef idx="0">
            <a:schemeClr val="accent1"/>
          </a:fillRef>
          <a:effectRef idx="1">
            <a:schemeClr val="accent1"/>
          </a:effectRef>
          <a:fontRef idx="minor">
            <a:schemeClr val="tx1"/>
          </a:fontRef>
        </p:style>
      </p:cxnSp>
      <p:sp>
        <p:nvSpPr>
          <p:cNvPr id="41" name="吹き出し: 四角形 40">
            <a:extLst>
              <a:ext uri="{FF2B5EF4-FFF2-40B4-BE49-F238E27FC236}">
                <a16:creationId xmlns:a16="http://schemas.microsoft.com/office/drawing/2014/main" id="{BA731C95-1F72-AFAA-0F5A-3E895FDD0437}"/>
              </a:ext>
            </a:extLst>
          </p:cNvPr>
          <p:cNvSpPr/>
          <p:nvPr/>
        </p:nvSpPr>
        <p:spPr>
          <a:xfrm>
            <a:off x="8668596" y="1056865"/>
            <a:ext cx="1762595" cy="449104"/>
          </a:xfrm>
          <a:prstGeom prst="wedgeRectCallout">
            <a:avLst>
              <a:gd name="adj1" fmla="val -19080"/>
              <a:gd name="adj2" fmla="val 108383"/>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ja-JP" sz="1200" dirty="0">
                <a:solidFill>
                  <a:sysClr val="windowText" lastClr="000000"/>
                </a:solidFill>
              </a:rPr>
              <a:t>30</a:t>
            </a:r>
            <a:r>
              <a:rPr kumimoji="1" lang="ja-JP" altLang="en-US" sz="1200" dirty="0">
                <a:solidFill>
                  <a:sysClr val="windowText" lastClr="000000"/>
                </a:solidFill>
              </a:rPr>
              <a:t>分ごと本番更新</a:t>
            </a:r>
          </a:p>
        </p:txBody>
      </p:sp>
      <p:sp>
        <p:nvSpPr>
          <p:cNvPr id="42" name="吹き出し: 四角形 41">
            <a:extLst>
              <a:ext uri="{FF2B5EF4-FFF2-40B4-BE49-F238E27FC236}">
                <a16:creationId xmlns:a16="http://schemas.microsoft.com/office/drawing/2014/main" id="{26DA4B88-5B39-AB21-97A4-37C67825FB84}"/>
              </a:ext>
            </a:extLst>
          </p:cNvPr>
          <p:cNvSpPr/>
          <p:nvPr/>
        </p:nvSpPr>
        <p:spPr>
          <a:xfrm>
            <a:off x="8456221" y="4154115"/>
            <a:ext cx="1762595" cy="449104"/>
          </a:xfrm>
          <a:prstGeom prst="wedgeRectCallout">
            <a:avLst>
              <a:gd name="adj1" fmla="val -19080"/>
              <a:gd name="adj2" fmla="val 108383"/>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ja-JP" sz="1200" dirty="0">
                <a:solidFill>
                  <a:sysClr val="windowText" lastClr="000000"/>
                </a:solidFill>
              </a:rPr>
              <a:t>30</a:t>
            </a:r>
            <a:r>
              <a:rPr kumimoji="1" lang="ja-JP" altLang="en-US" sz="1200" dirty="0">
                <a:solidFill>
                  <a:sysClr val="windowText" lastClr="000000"/>
                </a:solidFill>
              </a:rPr>
              <a:t>分ごと本番更新</a:t>
            </a:r>
          </a:p>
        </p:txBody>
      </p:sp>
      <p:sp>
        <p:nvSpPr>
          <p:cNvPr id="43" name="吹き出し: 四角形 42">
            <a:extLst>
              <a:ext uri="{FF2B5EF4-FFF2-40B4-BE49-F238E27FC236}">
                <a16:creationId xmlns:a16="http://schemas.microsoft.com/office/drawing/2014/main" id="{AC217D05-4621-CC90-2468-33663E7327FB}"/>
              </a:ext>
            </a:extLst>
          </p:cNvPr>
          <p:cNvSpPr/>
          <p:nvPr/>
        </p:nvSpPr>
        <p:spPr>
          <a:xfrm>
            <a:off x="5356766" y="6240722"/>
            <a:ext cx="1031888" cy="449104"/>
          </a:xfrm>
          <a:prstGeom prst="wedgeRectCallout">
            <a:avLst>
              <a:gd name="adj1" fmla="val -64382"/>
              <a:gd name="adj2" fmla="val 13749"/>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200" dirty="0">
                <a:solidFill>
                  <a:sysClr val="windowText" lastClr="000000"/>
                </a:solidFill>
              </a:rPr>
              <a:t>変更管理</a:t>
            </a:r>
          </a:p>
        </p:txBody>
      </p:sp>
      <p:sp>
        <p:nvSpPr>
          <p:cNvPr id="45" name="吹き出し: 四角形 44">
            <a:extLst>
              <a:ext uri="{FF2B5EF4-FFF2-40B4-BE49-F238E27FC236}">
                <a16:creationId xmlns:a16="http://schemas.microsoft.com/office/drawing/2014/main" id="{9C80BF0C-191F-53EA-2235-AD2CCB1CE66E}"/>
              </a:ext>
            </a:extLst>
          </p:cNvPr>
          <p:cNvSpPr/>
          <p:nvPr/>
        </p:nvSpPr>
        <p:spPr>
          <a:xfrm>
            <a:off x="4783369" y="1070981"/>
            <a:ext cx="1025003" cy="449104"/>
          </a:xfrm>
          <a:prstGeom prst="wedgeRectCallout">
            <a:avLst>
              <a:gd name="adj1" fmla="val -21272"/>
              <a:gd name="adj2" fmla="val 102648"/>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400" dirty="0">
                <a:solidFill>
                  <a:sysClr val="windowText" lastClr="000000"/>
                </a:solidFill>
              </a:rPr>
              <a:t>リリース</a:t>
            </a:r>
          </a:p>
        </p:txBody>
      </p:sp>
      <p:sp>
        <p:nvSpPr>
          <p:cNvPr id="46" name="吹き出し: 四角形 45">
            <a:extLst>
              <a:ext uri="{FF2B5EF4-FFF2-40B4-BE49-F238E27FC236}">
                <a16:creationId xmlns:a16="http://schemas.microsoft.com/office/drawing/2014/main" id="{1CAFDD07-85EC-01D9-35B9-404776384388}"/>
              </a:ext>
            </a:extLst>
          </p:cNvPr>
          <p:cNvSpPr/>
          <p:nvPr/>
        </p:nvSpPr>
        <p:spPr>
          <a:xfrm>
            <a:off x="5964045" y="4145286"/>
            <a:ext cx="1025003" cy="449104"/>
          </a:xfrm>
          <a:prstGeom prst="wedgeRectCallout">
            <a:avLst>
              <a:gd name="adj1" fmla="val -21272"/>
              <a:gd name="adj2" fmla="val 102648"/>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400" dirty="0">
                <a:solidFill>
                  <a:sysClr val="windowText" lastClr="000000"/>
                </a:solidFill>
              </a:rPr>
              <a:t>リリース</a:t>
            </a:r>
          </a:p>
        </p:txBody>
      </p:sp>
      <p:sp>
        <p:nvSpPr>
          <p:cNvPr id="47" name="思考の吹き出し: 雲形 46">
            <a:extLst>
              <a:ext uri="{FF2B5EF4-FFF2-40B4-BE49-F238E27FC236}">
                <a16:creationId xmlns:a16="http://schemas.microsoft.com/office/drawing/2014/main" id="{95E078A2-B243-B36F-2266-160ED9B625B1}"/>
              </a:ext>
            </a:extLst>
          </p:cNvPr>
          <p:cNvSpPr/>
          <p:nvPr/>
        </p:nvSpPr>
        <p:spPr>
          <a:xfrm>
            <a:off x="6232861" y="2832153"/>
            <a:ext cx="2192462" cy="699135"/>
          </a:xfrm>
          <a:prstGeom prst="cloudCallout">
            <a:avLst>
              <a:gd name="adj1" fmla="val -46238"/>
              <a:gd name="adj2" fmla="val -58776"/>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rgbClr val="FF0000"/>
                </a:solidFill>
              </a:rPr>
              <a:t>ゴミファイル残</a:t>
            </a:r>
          </a:p>
        </p:txBody>
      </p:sp>
      <p:sp>
        <p:nvSpPr>
          <p:cNvPr id="48" name="思考の吹き出し: 雲形 47">
            <a:extLst>
              <a:ext uri="{FF2B5EF4-FFF2-40B4-BE49-F238E27FC236}">
                <a16:creationId xmlns:a16="http://schemas.microsoft.com/office/drawing/2014/main" id="{1AC1AF95-93EE-17E7-8E77-A065F9283CCA}"/>
              </a:ext>
            </a:extLst>
          </p:cNvPr>
          <p:cNvSpPr/>
          <p:nvPr/>
        </p:nvSpPr>
        <p:spPr>
          <a:xfrm>
            <a:off x="6584808" y="2358890"/>
            <a:ext cx="2498049" cy="699135"/>
          </a:xfrm>
          <a:prstGeom prst="cloudCallout">
            <a:avLst>
              <a:gd name="adj1" fmla="val -46238"/>
              <a:gd name="adj2" fmla="val -58776"/>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rgbClr val="FF0000"/>
                </a:solidFill>
              </a:rPr>
              <a:t>リリース前の全体確認ができない</a:t>
            </a:r>
            <a:endParaRPr kumimoji="1" lang="ja-JP" altLang="en-US" sz="1400" dirty="0">
              <a:solidFill>
                <a:srgbClr val="FF0000"/>
              </a:solidFill>
            </a:endParaRPr>
          </a:p>
        </p:txBody>
      </p:sp>
      <p:cxnSp>
        <p:nvCxnSpPr>
          <p:cNvPr id="55" name="コネクタ: 曲線 54">
            <a:extLst>
              <a:ext uri="{FF2B5EF4-FFF2-40B4-BE49-F238E27FC236}">
                <a16:creationId xmlns:a16="http://schemas.microsoft.com/office/drawing/2014/main" id="{6391B9CE-D740-870D-B303-ABF1F105BAF2}"/>
              </a:ext>
            </a:extLst>
          </p:cNvPr>
          <p:cNvCxnSpPr>
            <a:cxnSpLocks/>
            <a:stCxn id="9" idx="3"/>
            <a:endCxn id="12" idx="1"/>
          </p:cNvCxnSpPr>
          <p:nvPr/>
        </p:nvCxnSpPr>
        <p:spPr>
          <a:xfrm>
            <a:off x="2756079" y="5151841"/>
            <a:ext cx="1014043" cy="12700"/>
          </a:xfrm>
          <a:prstGeom prst="curvedConnector3">
            <a:avLst>
              <a:gd name="adj1" fmla="val 50000"/>
            </a:avLst>
          </a:prstGeom>
          <a:ln w="44450" cmpd="sng">
            <a:tailEnd type="triangle"/>
          </a:ln>
        </p:spPr>
        <p:style>
          <a:lnRef idx="2">
            <a:schemeClr val="accent1"/>
          </a:lnRef>
          <a:fillRef idx="0">
            <a:schemeClr val="accent1"/>
          </a:fillRef>
          <a:effectRef idx="1">
            <a:schemeClr val="accent1"/>
          </a:effectRef>
          <a:fontRef idx="minor">
            <a:schemeClr val="tx1"/>
          </a:fontRef>
        </p:style>
      </p:cxnSp>
      <p:sp>
        <p:nvSpPr>
          <p:cNvPr id="58" name="四角形: メモ 57">
            <a:extLst>
              <a:ext uri="{FF2B5EF4-FFF2-40B4-BE49-F238E27FC236}">
                <a16:creationId xmlns:a16="http://schemas.microsoft.com/office/drawing/2014/main" id="{2BEAFA49-58E9-7171-6AC9-8562043AA297}"/>
              </a:ext>
            </a:extLst>
          </p:cNvPr>
          <p:cNvSpPr/>
          <p:nvPr/>
        </p:nvSpPr>
        <p:spPr>
          <a:xfrm>
            <a:off x="7516823" y="5920080"/>
            <a:ext cx="4099921" cy="804293"/>
          </a:xfrm>
          <a:prstGeom prst="foldedCorne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en-US" altLang="ja-JP" sz="1400" b="1" u="sng" dirty="0">
                <a:solidFill>
                  <a:sysClr val="windowText" lastClr="000000"/>
                </a:solidFill>
              </a:rPr>
              <a:t>WordPress</a:t>
            </a:r>
            <a:r>
              <a:rPr lang="ja-JP" altLang="en-US" sz="1400" b="1" u="sng" dirty="0">
                <a:solidFill>
                  <a:sysClr val="windowText" lastClr="000000"/>
                </a:solidFill>
              </a:rPr>
              <a:t>の場合、各環境に</a:t>
            </a:r>
            <a:r>
              <a:rPr lang="en-US" altLang="ja-JP" sz="1400" b="1" u="sng" dirty="0" err="1">
                <a:solidFill>
                  <a:sysClr val="windowText" lastClr="000000"/>
                </a:solidFill>
              </a:rPr>
              <a:t>Wordpress</a:t>
            </a:r>
            <a:r>
              <a:rPr lang="ja-JP" altLang="en-US" sz="1400" b="1" u="sng" dirty="0">
                <a:solidFill>
                  <a:sysClr val="windowText" lastClr="000000"/>
                </a:solidFill>
              </a:rPr>
              <a:t>と</a:t>
            </a:r>
            <a:r>
              <a:rPr lang="en-US" altLang="ja-JP" sz="1400" b="1" u="sng" dirty="0">
                <a:solidFill>
                  <a:sysClr val="windowText" lastClr="000000"/>
                </a:solidFill>
              </a:rPr>
              <a:t>MySQL</a:t>
            </a:r>
            <a:r>
              <a:rPr lang="ja-JP" altLang="en-US" sz="1400" b="1" u="sng" dirty="0">
                <a:solidFill>
                  <a:sysClr val="windowText" lastClr="000000"/>
                </a:solidFill>
              </a:rPr>
              <a:t>のセットアップが必要</a:t>
            </a:r>
            <a:endParaRPr lang="en-US" altLang="ja-JP" sz="1400" b="1" u="sng" dirty="0">
              <a:solidFill>
                <a:sysClr val="windowText" lastClr="000000"/>
              </a:solidFill>
            </a:endParaRPr>
          </a:p>
          <a:p>
            <a:pPr algn="ctr"/>
            <a:endParaRPr kumimoji="1" lang="en-US" altLang="ja-JP" sz="1400" b="1" u="sng" dirty="0">
              <a:solidFill>
                <a:sysClr val="windowText" lastClr="000000"/>
              </a:solidFill>
            </a:endParaRPr>
          </a:p>
          <a:p>
            <a:pPr algn="ctr"/>
            <a:endParaRPr kumimoji="1" lang="en-US" altLang="ja-JP" sz="1400" b="1" dirty="0">
              <a:solidFill>
                <a:sysClr val="windowText" lastClr="000000"/>
              </a:solidFill>
            </a:endParaRPr>
          </a:p>
        </p:txBody>
      </p:sp>
    </p:spTree>
    <p:extLst>
      <p:ext uri="{BB962C8B-B14F-4D97-AF65-F5344CB8AC3E}">
        <p14:creationId xmlns:p14="http://schemas.microsoft.com/office/powerpoint/2010/main" val="325768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C1FEAE4-5E30-CC23-A64F-57D1B93CD65E}"/>
              </a:ext>
            </a:extLst>
          </p:cNvPr>
          <p:cNvSpPr>
            <a:spLocks noGrp="1"/>
          </p:cNvSpPr>
          <p:nvPr>
            <p:ph type="title"/>
          </p:nvPr>
        </p:nvSpPr>
        <p:spPr/>
        <p:txBody>
          <a:bodyPr/>
          <a:lstStyle/>
          <a:p>
            <a:r>
              <a:rPr lang="ja-JP" altLang="en-US" dirty="0"/>
              <a:t>開発環境～本番環境 案（</a:t>
            </a:r>
            <a:r>
              <a:rPr lang="en-US" altLang="ja-JP" dirty="0" err="1"/>
              <a:t>Wordpress</a:t>
            </a:r>
            <a:r>
              <a:rPr lang="ja-JP" altLang="en-US" dirty="0"/>
              <a:t>の場合）</a:t>
            </a:r>
          </a:p>
        </p:txBody>
      </p:sp>
      <p:sp>
        <p:nvSpPr>
          <p:cNvPr id="2" name="コンテンツ プレースホルダー 4">
            <a:extLst>
              <a:ext uri="{FF2B5EF4-FFF2-40B4-BE49-F238E27FC236}">
                <a16:creationId xmlns:a16="http://schemas.microsoft.com/office/drawing/2014/main" id="{9874B3D1-A5C2-37B5-B068-B658BD4EB9BE}"/>
              </a:ext>
            </a:extLst>
          </p:cNvPr>
          <p:cNvSpPr txBox="1">
            <a:spLocks/>
          </p:cNvSpPr>
          <p:nvPr/>
        </p:nvSpPr>
        <p:spPr>
          <a:xfrm>
            <a:off x="309489" y="912970"/>
            <a:ext cx="11662117" cy="3746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TO</a:t>
            </a:r>
            <a:r>
              <a:rPr lang="ja-JP" altLang="en-US" dirty="0"/>
              <a:t> </a:t>
            </a:r>
            <a:r>
              <a:rPr lang="en-US" altLang="ja-JP" dirty="0"/>
              <a:t>BE</a:t>
            </a:r>
          </a:p>
          <a:p>
            <a:endParaRPr lang="ja-JP" altLang="en-US" dirty="0"/>
          </a:p>
        </p:txBody>
      </p:sp>
      <p:sp>
        <p:nvSpPr>
          <p:cNvPr id="9" name="正方形/長方形 8">
            <a:extLst>
              <a:ext uri="{FF2B5EF4-FFF2-40B4-BE49-F238E27FC236}">
                <a16:creationId xmlns:a16="http://schemas.microsoft.com/office/drawing/2014/main" id="{DF60F77C-2060-C2A3-F568-00204AC25A0F}"/>
              </a:ext>
            </a:extLst>
          </p:cNvPr>
          <p:cNvSpPr/>
          <p:nvPr/>
        </p:nvSpPr>
        <p:spPr>
          <a:xfrm>
            <a:off x="710149" y="2066539"/>
            <a:ext cx="1762595" cy="78111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kumimoji="1" lang="ja-JP" altLang="en-US" sz="1400" b="1" u="sng" dirty="0">
                <a:solidFill>
                  <a:sysClr val="windowText" lastClr="000000"/>
                </a:solidFill>
              </a:rPr>
              <a:t>開発環境</a:t>
            </a:r>
            <a:endParaRPr kumimoji="1" lang="en-US" altLang="ja-JP" sz="1400" b="1" u="sng" dirty="0">
              <a:solidFill>
                <a:sysClr val="windowText" lastClr="000000"/>
              </a:solidFill>
            </a:endParaRPr>
          </a:p>
        </p:txBody>
      </p:sp>
      <p:sp>
        <p:nvSpPr>
          <p:cNvPr id="10" name="正方形/長方形 9">
            <a:extLst>
              <a:ext uri="{FF2B5EF4-FFF2-40B4-BE49-F238E27FC236}">
                <a16:creationId xmlns:a16="http://schemas.microsoft.com/office/drawing/2014/main" id="{CEBEEE88-EFF8-1C7A-929A-6AFF1D1E336D}"/>
              </a:ext>
            </a:extLst>
          </p:cNvPr>
          <p:cNvSpPr/>
          <p:nvPr/>
        </p:nvSpPr>
        <p:spPr>
          <a:xfrm>
            <a:off x="6206376" y="2040781"/>
            <a:ext cx="1762595" cy="78111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400" b="1" u="sng" dirty="0">
                <a:solidFill>
                  <a:sysClr val="windowText" lastClr="000000"/>
                </a:solidFill>
              </a:rPr>
              <a:t>ステージング</a:t>
            </a:r>
            <a:r>
              <a:rPr kumimoji="1" lang="ja-JP" altLang="en-US" sz="1400" b="1" u="sng" dirty="0">
                <a:solidFill>
                  <a:sysClr val="windowText" lastClr="000000"/>
                </a:solidFill>
              </a:rPr>
              <a:t>環境</a:t>
            </a:r>
            <a:endParaRPr kumimoji="1" lang="en-US" altLang="ja-JP" sz="1400" b="1" u="sng" dirty="0">
              <a:solidFill>
                <a:sysClr val="windowText" lastClr="000000"/>
              </a:solidFill>
            </a:endParaRPr>
          </a:p>
        </p:txBody>
      </p:sp>
      <p:sp>
        <p:nvSpPr>
          <p:cNvPr id="11" name="正方形/長方形 10">
            <a:extLst>
              <a:ext uri="{FF2B5EF4-FFF2-40B4-BE49-F238E27FC236}">
                <a16:creationId xmlns:a16="http://schemas.microsoft.com/office/drawing/2014/main" id="{52CE2712-1DCF-14BE-7CAF-6E5FD4C070D2}"/>
              </a:ext>
            </a:extLst>
          </p:cNvPr>
          <p:cNvSpPr/>
          <p:nvPr/>
        </p:nvSpPr>
        <p:spPr>
          <a:xfrm>
            <a:off x="9333795" y="2040781"/>
            <a:ext cx="1762595" cy="78111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kumimoji="1" lang="ja-JP" altLang="en-US" sz="1400" b="1" u="sng" dirty="0">
                <a:solidFill>
                  <a:sysClr val="windowText" lastClr="000000"/>
                </a:solidFill>
              </a:rPr>
              <a:t>本番環境</a:t>
            </a:r>
            <a:endParaRPr kumimoji="1" lang="en-US" altLang="ja-JP" sz="1400" b="1" u="sng" dirty="0">
              <a:solidFill>
                <a:sysClr val="windowText" lastClr="000000"/>
              </a:solidFill>
            </a:endParaRPr>
          </a:p>
        </p:txBody>
      </p:sp>
      <p:sp>
        <p:nvSpPr>
          <p:cNvPr id="12" name="正方形/長方形 11">
            <a:extLst>
              <a:ext uri="{FF2B5EF4-FFF2-40B4-BE49-F238E27FC236}">
                <a16:creationId xmlns:a16="http://schemas.microsoft.com/office/drawing/2014/main" id="{69FBDDE3-83F7-57D8-51D8-FB5608D8EAB3}"/>
              </a:ext>
            </a:extLst>
          </p:cNvPr>
          <p:cNvSpPr/>
          <p:nvPr/>
        </p:nvSpPr>
        <p:spPr>
          <a:xfrm>
            <a:off x="3486787" y="2053660"/>
            <a:ext cx="1762595" cy="78111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kumimoji="1" lang="ja-JP" altLang="en-US" sz="1400" b="1" u="sng" dirty="0">
                <a:solidFill>
                  <a:sysClr val="windowText" lastClr="000000"/>
                </a:solidFill>
              </a:rPr>
              <a:t>リハーサル環境</a:t>
            </a:r>
            <a:endParaRPr kumimoji="1" lang="en-US" altLang="ja-JP" sz="1400" b="1" u="sng" dirty="0">
              <a:solidFill>
                <a:sysClr val="windowText" lastClr="000000"/>
              </a:solidFill>
            </a:endParaRPr>
          </a:p>
        </p:txBody>
      </p:sp>
      <p:sp>
        <p:nvSpPr>
          <p:cNvPr id="13" name="正方形/長方形 12">
            <a:extLst>
              <a:ext uri="{FF2B5EF4-FFF2-40B4-BE49-F238E27FC236}">
                <a16:creationId xmlns:a16="http://schemas.microsoft.com/office/drawing/2014/main" id="{2258CA37-E7F3-17B5-1350-66355CE9DCEC}"/>
              </a:ext>
            </a:extLst>
          </p:cNvPr>
          <p:cNvSpPr/>
          <p:nvPr/>
        </p:nvSpPr>
        <p:spPr>
          <a:xfrm>
            <a:off x="3387795" y="4564446"/>
            <a:ext cx="1968971" cy="59613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400" b="1" u="sng" dirty="0">
                <a:solidFill>
                  <a:sysClr val="windowText" lastClr="000000"/>
                </a:solidFill>
              </a:rPr>
              <a:t>リポジトリ</a:t>
            </a:r>
            <a:endParaRPr lang="en-US" altLang="ja-JP" sz="1400" b="1" u="sng" dirty="0">
              <a:solidFill>
                <a:sysClr val="windowText" lastClr="000000"/>
              </a:solidFill>
            </a:endParaRPr>
          </a:p>
          <a:p>
            <a:pPr algn="ctr"/>
            <a:r>
              <a:rPr kumimoji="1" lang="en-US" altLang="ja-JP" sz="1400" b="1" dirty="0">
                <a:solidFill>
                  <a:sysClr val="windowText" lastClr="000000"/>
                </a:solidFill>
              </a:rPr>
              <a:t>Git/Git</a:t>
            </a:r>
            <a:r>
              <a:rPr kumimoji="1" lang="ja-JP" altLang="en-US" sz="1400" b="1" dirty="0">
                <a:solidFill>
                  <a:sysClr val="windowText" lastClr="000000"/>
                </a:solidFill>
              </a:rPr>
              <a:t> </a:t>
            </a:r>
            <a:r>
              <a:rPr kumimoji="1" lang="en-US" altLang="ja-JP" sz="1400" b="1" dirty="0">
                <a:solidFill>
                  <a:sysClr val="windowText" lastClr="000000"/>
                </a:solidFill>
              </a:rPr>
              <a:t>Hub</a:t>
            </a:r>
          </a:p>
        </p:txBody>
      </p:sp>
      <p:sp>
        <p:nvSpPr>
          <p:cNvPr id="26" name="吹き出し: 四角形 25">
            <a:extLst>
              <a:ext uri="{FF2B5EF4-FFF2-40B4-BE49-F238E27FC236}">
                <a16:creationId xmlns:a16="http://schemas.microsoft.com/office/drawing/2014/main" id="{51CFA9E0-99A1-B200-801A-317F27FB7550}"/>
              </a:ext>
            </a:extLst>
          </p:cNvPr>
          <p:cNvSpPr/>
          <p:nvPr/>
        </p:nvSpPr>
        <p:spPr>
          <a:xfrm>
            <a:off x="845541" y="1439627"/>
            <a:ext cx="1030310" cy="449104"/>
          </a:xfrm>
          <a:prstGeom prst="wedgeRectCallout">
            <a:avLst>
              <a:gd name="adj1" fmla="val -21272"/>
              <a:gd name="adj2" fmla="val 91177"/>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400" dirty="0">
                <a:solidFill>
                  <a:sysClr val="windowText" lastClr="000000"/>
                </a:solidFill>
              </a:rPr>
              <a:t>修正</a:t>
            </a:r>
            <a:r>
              <a:rPr kumimoji="1" lang="en-US" altLang="ja-JP" sz="1400" dirty="0">
                <a:solidFill>
                  <a:sysClr val="windowText" lastClr="000000"/>
                </a:solidFill>
              </a:rPr>
              <a:t>/</a:t>
            </a:r>
            <a:r>
              <a:rPr kumimoji="1" lang="ja-JP" altLang="en-US" sz="1400" dirty="0">
                <a:solidFill>
                  <a:sysClr val="windowText" lastClr="000000"/>
                </a:solidFill>
              </a:rPr>
              <a:t>テスト</a:t>
            </a:r>
          </a:p>
        </p:txBody>
      </p:sp>
      <p:sp>
        <p:nvSpPr>
          <p:cNvPr id="28" name="吹き出し: 四角形 27">
            <a:extLst>
              <a:ext uri="{FF2B5EF4-FFF2-40B4-BE49-F238E27FC236}">
                <a16:creationId xmlns:a16="http://schemas.microsoft.com/office/drawing/2014/main" id="{94D89A77-0C29-0C89-A840-403C6EF8A9D4}"/>
              </a:ext>
            </a:extLst>
          </p:cNvPr>
          <p:cNvSpPr/>
          <p:nvPr/>
        </p:nvSpPr>
        <p:spPr>
          <a:xfrm>
            <a:off x="3704652" y="1405902"/>
            <a:ext cx="881299" cy="449104"/>
          </a:xfrm>
          <a:prstGeom prst="wedgeRectCallout">
            <a:avLst>
              <a:gd name="adj1" fmla="val -21272"/>
              <a:gd name="adj2" fmla="val 91177"/>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400" dirty="0">
                <a:solidFill>
                  <a:sysClr val="windowText" lastClr="000000"/>
                </a:solidFill>
              </a:rPr>
              <a:t>全体確認</a:t>
            </a:r>
          </a:p>
        </p:txBody>
      </p:sp>
      <p:cxnSp>
        <p:nvCxnSpPr>
          <p:cNvPr id="29" name="コネクタ: 曲線 28">
            <a:extLst>
              <a:ext uri="{FF2B5EF4-FFF2-40B4-BE49-F238E27FC236}">
                <a16:creationId xmlns:a16="http://schemas.microsoft.com/office/drawing/2014/main" id="{A7FC66B4-AFB3-5913-8F55-2E52FDA1189B}"/>
              </a:ext>
            </a:extLst>
          </p:cNvPr>
          <p:cNvCxnSpPr>
            <a:cxnSpLocks/>
            <a:stCxn id="10" idx="3"/>
            <a:endCxn id="11" idx="1"/>
          </p:cNvCxnSpPr>
          <p:nvPr/>
        </p:nvCxnSpPr>
        <p:spPr>
          <a:xfrm>
            <a:off x="7968971" y="2431341"/>
            <a:ext cx="1364824" cy="12700"/>
          </a:xfrm>
          <a:prstGeom prst="curvedConnector3">
            <a:avLst>
              <a:gd name="adj1" fmla="val 50000"/>
            </a:avLst>
          </a:prstGeom>
          <a:ln w="44450" cmpd="sng">
            <a:tailEnd type="triangle"/>
          </a:ln>
        </p:spPr>
        <p:style>
          <a:lnRef idx="2">
            <a:schemeClr val="accent1"/>
          </a:lnRef>
          <a:fillRef idx="0">
            <a:schemeClr val="accent1"/>
          </a:fillRef>
          <a:effectRef idx="1">
            <a:schemeClr val="accent1"/>
          </a:effectRef>
          <a:fontRef idx="minor">
            <a:schemeClr val="tx1"/>
          </a:fontRef>
        </p:style>
      </p:cxnSp>
      <p:cxnSp>
        <p:nvCxnSpPr>
          <p:cNvPr id="35" name="コネクタ: 曲線 34">
            <a:extLst>
              <a:ext uri="{FF2B5EF4-FFF2-40B4-BE49-F238E27FC236}">
                <a16:creationId xmlns:a16="http://schemas.microsoft.com/office/drawing/2014/main" id="{FA368B14-7355-28C8-734F-099CBD766536}"/>
              </a:ext>
            </a:extLst>
          </p:cNvPr>
          <p:cNvCxnSpPr>
            <a:cxnSpLocks/>
            <a:stCxn id="13" idx="0"/>
            <a:endCxn id="24" idx="2"/>
          </p:cNvCxnSpPr>
          <p:nvPr/>
        </p:nvCxnSpPr>
        <p:spPr>
          <a:xfrm rot="16200000" flipV="1">
            <a:off x="3901056" y="4093221"/>
            <a:ext cx="938254" cy="4196"/>
          </a:xfrm>
          <a:prstGeom prst="curvedConnector3">
            <a:avLst>
              <a:gd name="adj1" fmla="val 50000"/>
            </a:avLst>
          </a:prstGeom>
          <a:ln w="44450" cmpd="sng">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コネクタ: 曲線 37">
            <a:extLst>
              <a:ext uri="{FF2B5EF4-FFF2-40B4-BE49-F238E27FC236}">
                <a16:creationId xmlns:a16="http://schemas.microsoft.com/office/drawing/2014/main" id="{11E82079-A1C1-54EE-EA60-B840AE2DD1F2}"/>
              </a:ext>
            </a:extLst>
          </p:cNvPr>
          <p:cNvCxnSpPr>
            <a:cxnSpLocks/>
            <a:stCxn id="12" idx="3"/>
            <a:endCxn id="10" idx="1"/>
          </p:cNvCxnSpPr>
          <p:nvPr/>
        </p:nvCxnSpPr>
        <p:spPr>
          <a:xfrm flipV="1">
            <a:off x="5249382" y="2431341"/>
            <a:ext cx="956994" cy="12879"/>
          </a:xfrm>
          <a:prstGeom prst="curvedConnector3">
            <a:avLst>
              <a:gd name="adj1" fmla="val 50000"/>
            </a:avLst>
          </a:prstGeom>
          <a:ln w="44450" cmpd="sng">
            <a:tailEnd type="triangle"/>
          </a:ln>
        </p:spPr>
        <p:style>
          <a:lnRef idx="2">
            <a:schemeClr val="accent1"/>
          </a:lnRef>
          <a:fillRef idx="0">
            <a:schemeClr val="accent1"/>
          </a:fillRef>
          <a:effectRef idx="1">
            <a:schemeClr val="accent1"/>
          </a:effectRef>
          <a:fontRef idx="minor">
            <a:schemeClr val="tx1"/>
          </a:fontRef>
        </p:style>
      </p:cxnSp>
      <p:sp>
        <p:nvSpPr>
          <p:cNvPr id="42" name="吹き出し: 四角形 41">
            <a:extLst>
              <a:ext uri="{FF2B5EF4-FFF2-40B4-BE49-F238E27FC236}">
                <a16:creationId xmlns:a16="http://schemas.microsoft.com/office/drawing/2014/main" id="{26DA4B88-5B39-AB21-97A4-37C67825FB84}"/>
              </a:ext>
            </a:extLst>
          </p:cNvPr>
          <p:cNvSpPr/>
          <p:nvPr/>
        </p:nvSpPr>
        <p:spPr>
          <a:xfrm>
            <a:off x="8172886" y="1446494"/>
            <a:ext cx="1762595" cy="449104"/>
          </a:xfrm>
          <a:prstGeom prst="wedgeRectCallout">
            <a:avLst>
              <a:gd name="adj1" fmla="val -19080"/>
              <a:gd name="adj2" fmla="val 108383"/>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ja-JP" sz="1200" dirty="0">
                <a:solidFill>
                  <a:sysClr val="windowText" lastClr="000000"/>
                </a:solidFill>
              </a:rPr>
              <a:t>30</a:t>
            </a:r>
            <a:r>
              <a:rPr kumimoji="1" lang="ja-JP" altLang="en-US" sz="1200" dirty="0">
                <a:solidFill>
                  <a:sysClr val="windowText" lastClr="000000"/>
                </a:solidFill>
              </a:rPr>
              <a:t>分ごと本番更新</a:t>
            </a:r>
          </a:p>
        </p:txBody>
      </p:sp>
      <p:sp>
        <p:nvSpPr>
          <p:cNvPr id="43" name="吹き出し: 四角形 42">
            <a:extLst>
              <a:ext uri="{FF2B5EF4-FFF2-40B4-BE49-F238E27FC236}">
                <a16:creationId xmlns:a16="http://schemas.microsoft.com/office/drawing/2014/main" id="{AC217D05-4621-CC90-2468-33663E7327FB}"/>
              </a:ext>
            </a:extLst>
          </p:cNvPr>
          <p:cNvSpPr/>
          <p:nvPr/>
        </p:nvSpPr>
        <p:spPr>
          <a:xfrm>
            <a:off x="5068781" y="4667048"/>
            <a:ext cx="1031888" cy="449104"/>
          </a:xfrm>
          <a:prstGeom prst="wedgeRectCallout">
            <a:avLst>
              <a:gd name="adj1" fmla="val -64382"/>
              <a:gd name="adj2" fmla="val 13749"/>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200" dirty="0">
                <a:solidFill>
                  <a:sysClr val="windowText" lastClr="000000"/>
                </a:solidFill>
              </a:rPr>
              <a:t>変更管理</a:t>
            </a:r>
          </a:p>
        </p:txBody>
      </p:sp>
      <p:sp>
        <p:nvSpPr>
          <p:cNvPr id="46" name="吹き出し: 四角形 45">
            <a:extLst>
              <a:ext uri="{FF2B5EF4-FFF2-40B4-BE49-F238E27FC236}">
                <a16:creationId xmlns:a16="http://schemas.microsoft.com/office/drawing/2014/main" id="{1CAFDD07-85EC-01D9-35B9-404776384388}"/>
              </a:ext>
            </a:extLst>
          </p:cNvPr>
          <p:cNvSpPr/>
          <p:nvPr/>
        </p:nvSpPr>
        <p:spPr>
          <a:xfrm>
            <a:off x="5680710" y="1424786"/>
            <a:ext cx="1025003" cy="449104"/>
          </a:xfrm>
          <a:prstGeom prst="wedgeRectCallout">
            <a:avLst>
              <a:gd name="adj1" fmla="val -21272"/>
              <a:gd name="adj2" fmla="val 102648"/>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400" dirty="0">
                <a:solidFill>
                  <a:sysClr val="windowText" lastClr="000000"/>
                </a:solidFill>
              </a:rPr>
              <a:t>リリース</a:t>
            </a:r>
          </a:p>
        </p:txBody>
      </p:sp>
      <p:cxnSp>
        <p:nvCxnSpPr>
          <p:cNvPr id="55" name="コネクタ: 曲線 54">
            <a:extLst>
              <a:ext uri="{FF2B5EF4-FFF2-40B4-BE49-F238E27FC236}">
                <a16:creationId xmlns:a16="http://schemas.microsoft.com/office/drawing/2014/main" id="{6391B9CE-D740-870D-B303-ABF1F105BAF2}"/>
              </a:ext>
            </a:extLst>
          </p:cNvPr>
          <p:cNvCxnSpPr>
            <a:cxnSpLocks/>
            <a:stCxn id="9" idx="3"/>
            <a:endCxn id="12" idx="1"/>
          </p:cNvCxnSpPr>
          <p:nvPr/>
        </p:nvCxnSpPr>
        <p:spPr>
          <a:xfrm flipV="1">
            <a:off x="2472744" y="2444220"/>
            <a:ext cx="1014043" cy="12879"/>
          </a:xfrm>
          <a:prstGeom prst="curvedConnector3">
            <a:avLst>
              <a:gd name="adj1" fmla="val 50000"/>
            </a:avLst>
          </a:prstGeom>
          <a:ln w="44450" cmpd="sng">
            <a:tailEnd type="triangle"/>
          </a:ln>
        </p:spPr>
        <p:style>
          <a:lnRef idx="2">
            <a:schemeClr val="accent1"/>
          </a:lnRef>
          <a:fillRef idx="0">
            <a:schemeClr val="accent1"/>
          </a:fillRef>
          <a:effectRef idx="1">
            <a:schemeClr val="accent1"/>
          </a:effectRef>
          <a:fontRef idx="minor">
            <a:schemeClr val="tx1"/>
          </a:fontRef>
        </p:style>
      </p:cxnSp>
      <p:sp>
        <p:nvSpPr>
          <p:cNvPr id="58" name="四角形: メモ 57">
            <a:extLst>
              <a:ext uri="{FF2B5EF4-FFF2-40B4-BE49-F238E27FC236}">
                <a16:creationId xmlns:a16="http://schemas.microsoft.com/office/drawing/2014/main" id="{2BEAFA49-58E9-7171-6AC9-8562043AA297}"/>
              </a:ext>
            </a:extLst>
          </p:cNvPr>
          <p:cNvSpPr/>
          <p:nvPr/>
        </p:nvSpPr>
        <p:spPr>
          <a:xfrm>
            <a:off x="6827792" y="5352802"/>
            <a:ext cx="4099921" cy="804293"/>
          </a:xfrm>
          <a:prstGeom prst="foldedCorne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en-US" altLang="ja-JP" sz="1400" b="1" u="sng" dirty="0">
                <a:solidFill>
                  <a:sysClr val="windowText" lastClr="000000"/>
                </a:solidFill>
              </a:rPr>
              <a:t>WordPress</a:t>
            </a:r>
            <a:r>
              <a:rPr lang="ja-JP" altLang="en-US" sz="1400" b="1" u="sng" dirty="0">
                <a:solidFill>
                  <a:sysClr val="windowText" lastClr="000000"/>
                </a:solidFill>
              </a:rPr>
              <a:t>の場合、各環境に</a:t>
            </a:r>
            <a:r>
              <a:rPr lang="en-US" altLang="ja-JP" sz="1400" b="1" u="sng" dirty="0" err="1">
                <a:solidFill>
                  <a:sysClr val="windowText" lastClr="000000"/>
                </a:solidFill>
              </a:rPr>
              <a:t>Wordpress</a:t>
            </a:r>
            <a:r>
              <a:rPr lang="ja-JP" altLang="en-US" sz="1400" b="1" u="sng" dirty="0">
                <a:solidFill>
                  <a:sysClr val="windowText" lastClr="000000"/>
                </a:solidFill>
              </a:rPr>
              <a:t>と</a:t>
            </a:r>
            <a:r>
              <a:rPr lang="en-US" altLang="ja-JP" sz="1400" b="1" u="sng" dirty="0">
                <a:solidFill>
                  <a:sysClr val="windowText" lastClr="000000"/>
                </a:solidFill>
              </a:rPr>
              <a:t>MySQL</a:t>
            </a:r>
            <a:r>
              <a:rPr lang="ja-JP" altLang="en-US" sz="1400" b="1" u="sng" dirty="0">
                <a:solidFill>
                  <a:sysClr val="windowText" lastClr="000000"/>
                </a:solidFill>
              </a:rPr>
              <a:t>のセットアップが必要</a:t>
            </a:r>
            <a:endParaRPr lang="en-US" altLang="ja-JP" sz="1400" b="1" u="sng" dirty="0">
              <a:solidFill>
                <a:sysClr val="windowText" lastClr="000000"/>
              </a:solidFill>
            </a:endParaRPr>
          </a:p>
          <a:p>
            <a:pPr algn="ctr"/>
            <a:endParaRPr kumimoji="1" lang="en-US" altLang="ja-JP" sz="1400" b="1" u="sng" dirty="0">
              <a:solidFill>
                <a:sysClr val="windowText" lastClr="000000"/>
              </a:solidFill>
            </a:endParaRPr>
          </a:p>
          <a:p>
            <a:pPr algn="ctr"/>
            <a:endParaRPr kumimoji="1" lang="en-US" altLang="ja-JP" sz="1400" b="1" dirty="0">
              <a:solidFill>
                <a:sysClr val="windowText" lastClr="000000"/>
              </a:solidFill>
            </a:endParaRPr>
          </a:p>
        </p:txBody>
      </p:sp>
      <p:sp>
        <p:nvSpPr>
          <p:cNvPr id="23" name="正方形/長方形 22">
            <a:extLst>
              <a:ext uri="{FF2B5EF4-FFF2-40B4-BE49-F238E27FC236}">
                <a16:creationId xmlns:a16="http://schemas.microsoft.com/office/drawing/2014/main" id="{97D034B2-6F4D-2A10-1FEC-07B6B7031A27}"/>
              </a:ext>
            </a:extLst>
          </p:cNvPr>
          <p:cNvSpPr/>
          <p:nvPr/>
        </p:nvSpPr>
        <p:spPr>
          <a:xfrm>
            <a:off x="710149" y="2846484"/>
            <a:ext cx="1762595" cy="80429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en-US" altLang="ja-JP" sz="1400" b="1" u="sng" dirty="0">
                <a:solidFill>
                  <a:sysClr val="windowText" lastClr="000000"/>
                </a:solidFill>
              </a:rPr>
              <a:t>WordPress/MySQL</a:t>
            </a:r>
            <a:endParaRPr kumimoji="1" lang="en-US" altLang="ja-JP" sz="1400" b="1" dirty="0">
              <a:solidFill>
                <a:sysClr val="windowText" lastClr="000000"/>
              </a:solidFill>
            </a:endParaRPr>
          </a:p>
        </p:txBody>
      </p:sp>
      <p:sp>
        <p:nvSpPr>
          <p:cNvPr id="24" name="正方形/長方形 23">
            <a:extLst>
              <a:ext uri="{FF2B5EF4-FFF2-40B4-BE49-F238E27FC236}">
                <a16:creationId xmlns:a16="http://schemas.microsoft.com/office/drawing/2014/main" id="{B5C3D8B9-B7FF-7DB1-DAC5-029987392E89}"/>
              </a:ext>
            </a:extLst>
          </p:cNvPr>
          <p:cNvSpPr/>
          <p:nvPr/>
        </p:nvSpPr>
        <p:spPr>
          <a:xfrm>
            <a:off x="3486787" y="2821900"/>
            <a:ext cx="1762595" cy="80429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en-US" altLang="ja-JP" sz="1400" b="1" u="sng" dirty="0">
                <a:solidFill>
                  <a:sysClr val="windowText" lastClr="000000"/>
                </a:solidFill>
              </a:rPr>
              <a:t>WordPress/MySQL</a:t>
            </a:r>
            <a:endParaRPr kumimoji="1" lang="en-US" altLang="ja-JP" sz="1400" b="1" dirty="0">
              <a:solidFill>
                <a:sysClr val="windowText" lastClr="000000"/>
              </a:solidFill>
            </a:endParaRPr>
          </a:p>
        </p:txBody>
      </p:sp>
      <p:sp>
        <p:nvSpPr>
          <p:cNvPr id="25" name="正方形/長方形 24">
            <a:extLst>
              <a:ext uri="{FF2B5EF4-FFF2-40B4-BE49-F238E27FC236}">
                <a16:creationId xmlns:a16="http://schemas.microsoft.com/office/drawing/2014/main" id="{6A23B926-6347-437E-9FEE-E64ADD7435F9}"/>
              </a:ext>
            </a:extLst>
          </p:cNvPr>
          <p:cNvSpPr/>
          <p:nvPr/>
        </p:nvSpPr>
        <p:spPr>
          <a:xfrm>
            <a:off x="6206376" y="2819989"/>
            <a:ext cx="1762595" cy="80429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en-US" altLang="ja-JP" sz="1400" b="1" u="sng" dirty="0">
                <a:solidFill>
                  <a:sysClr val="windowText" lastClr="000000"/>
                </a:solidFill>
              </a:rPr>
              <a:t>WordPress/MySQL</a:t>
            </a:r>
            <a:endParaRPr kumimoji="1" lang="en-US" altLang="ja-JP" sz="1400" b="1" dirty="0">
              <a:solidFill>
                <a:sysClr val="windowText" lastClr="000000"/>
              </a:solidFill>
            </a:endParaRPr>
          </a:p>
        </p:txBody>
      </p:sp>
      <p:sp>
        <p:nvSpPr>
          <p:cNvPr id="27" name="正方形/長方形 26">
            <a:extLst>
              <a:ext uri="{FF2B5EF4-FFF2-40B4-BE49-F238E27FC236}">
                <a16:creationId xmlns:a16="http://schemas.microsoft.com/office/drawing/2014/main" id="{4CB20E44-664C-C20E-4464-FBC81F5FBF8E}"/>
              </a:ext>
            </a:extLst>
          </p:cNvPr>
          <p:cNvSpPr/>
          <p:nvPr/>
        </p:nvSpPr>
        <p:spPr>
          <a:xfrm>
            <a:off x="9333795" y="2816678"/>
            <a:ext cx="1762595" cy="80429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en-US" altLang="ja-JP" sz="1400" b="1" u="sng" dirty="0">
                <a:solidFill>
                  <a:sysClr val="windowText" lastClr="000000"/>
                </a:solidFill>
              </a:rPr>
              <a:t>WordPress/MySQL</a:t>
            </a:r>
            <a:endParaRPr kumimoji="1" lang="en-US" altLang="ja-JP" sz="1400" b="1" dirty="0">
              <a:solidFill>
                <a:sysClr val="windowText" lastClr="000000"/>
              </a:solidFill>
            </a:endParaRPr>
          </a:p>
        </p:txBody>
      </p:sp>
      <p:cxnSp>
        <p:nvCxnSpPr>
          <p:cNvPr id="31" name="直線コネクタ 30">
            <a:extLst>
              <a:ext uri="{FF2B5EF4-FFF2-40B4-BE49-F238E27FC236}">
                <a16:creationId xmlns:a16="http://schemas.microsoft.com/office/drawing/2014/main" id="{62E55BE6-AB34-DD9D-32D2-08DBC30A1C8F}"/>
              </a:ext>
            </a:extLst>
          </p:cNvPr>
          <p:cNvCxnSpPr>
            <a:cxnSpLocks/>
          </p:cNvCxnSpPr>
          <p:nvPr/>
        </p:nvCxnSpPr>
        <p:spPr>
          <a:xfrm flipH="1">
            <a:off x="8243553" y="1349447"/>
            <a:ext cx="1268400" cy="66534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481B94E5-A67C-F1F9-F2A3-5EDE091D69BC}"/>
              </a:ext>
            </a:extLst>
          </p:cNvPr>
          <p:cNvCxnSpPr>
            <a:cxnSpLocks/>
          </p:cNvCxnSpPr>
          <p:nvPr/>
        </p:nvCxnSpPr>
        <p:spPr>
          <a:xfrm>
            <a:off x="8243553" y="1349447"/>
            <a:ext cx="1268400" cy="62156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52" name="矢印: 上カーブ 51">
            <a:extLst>
              <a:ext uri="{FF2B5EF4-FFF2-40B4-BE49-F238E27FC236}">
                <a16:creationId xmlns:a16="http://schemas.microsoft.com/office/drawing/2014/main" id="{6C601614-DBFB-509C-802C-0D630D0504F2}"/>
              </a:ext>
            </a:extLst>
          </p:cNvPr>
          <p:cNvSpPr/>
          <p:nvPr/>
        </p:nvSpPr>
        <p:spPr>
          <a:xfrm>
            <a:off x="7905482" y="3567767"/>
            <a:ext cx="1606471" cy="44482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矢印: 上カーブ 52">
            <a:extLst>
              <a:ext uri="{FF2B5EF4-FFF2-40B4-BE49-F238E27FC236}">
                <a16:creationId xmlns:a16="http://schemas.microsoft.com/office/drawing/2014/main" id="{80D9C4EE-3102-3B0D-824F-ED3C8DD937C7}"/>
              </a:ext>
            </a:extLst>
          </p:cNvPr>
          <p:cNvSpPr/>
          <p:nvPr/>
        </p:nvSpPr>
        <p:spPr>
          <a:xfrm>
            <a:off x="4970960" y="3600862"/>
            <a:ext cx="1606471" cy="44482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矢印: 上カーブ 53">
            <a:extLst>
              <a:ext uri="{FF2B5EF4-FFF2-40B4-BE49-F238E27FC236}">
                <a16:creationId xmlns:a16="http://schemas.microsoft.com/office/drawing/2014/main" id="{7575D6D6-FDA1-93CD-40D0-EA2D8F008BE0}"/>
              </a:ext>
            </a:extLst>
          </p:cNvPr>
          <p:cNvSpPr/>
          <p:nvPr/>
        </p:nvSpPr>
        <p:spPr>
          <a:xfrm>
            <a:off x="2162935" y="3715747"/>
            <a:ext cx="1606471" cy="409877"/>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矢印: 上カーブ 55">
            <a:extLst>
              <a:ext uri="{FF2B5EF4-FFF2-40B4-BE49-F238E27FC236}">
                <a16:creationId xmlns:a16="http://schemas.microsoft.com/office/drawing/2014/main" id="{CB1E9FE3-72CD-3B5B-EB82-22976A7C2304}"/>
              </a:ext>
            </a:extLst>
          </p:cNvPr>
          <p:cNvSpPr/>
          <p:nvPr/>
        </p:nvSpPr>
        <p:spPr>
          <a:xfrm flipH="1" flipV="1">
            <a:off x="2176528" y="3142152"/>
            <a:ext cx="1478923" cy="37359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四角形: 角を丸くする 56">
            <a:extLst>
              <a:ext uri="{FF2B5EF4-FFF2-40B4-BE49-F238E27FC236}">
                <a16:creationId xmlns:a16="http://schemas.microsoft.com/office/drawing/2014/main" id="{80139170-3EEE-2309-9F13-B96229F69C85}"/>
              </a:ext>
            </a:extLst>
          </p:cNvPr>
          <p:cNvSpPr/>
          <p:nvPr/>
        </p:nvSpPr>
        <p:spPr>
          <a:xfrm>
            <a:off x="2405686" y="3443571"/>
            <a:ext cx="1120968" cy="449104"/>
          </a:xfrm>
          <a:prstGeom prst="round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ja-JP" sz="1200" dirty="0">
                <a:solidFill>
                  <a:sysClr val="windowText" lastClr="000000"/>
                </a:solidFill>
              </a:rPr>
              <a:t>Export/import</a:t>
            </a:r>
            <a:endParaRPr kumimoji="1" lang="ja-JP" altLang="en-US" sz="1200" dirty="0">
              <a:solidFill>
                <a:sysClr val="windowText" lastClr="000000"/>
              </a:solidFill>
            </a:endParaRPr>
          </a:p>
        </p:txBody>
      </p:sp>
      <p:sp>
        <p:nvSpPr>
          <p:cNvPr id="59" name="四角形: 角を丸くする 58">
            <a:extLst>
              <a:ext uri="{FF2B5EF4-FFF2-40B4-BE49-F238E27FC236}">
                <a16:creationId xmlns:a16="http://schemas.microsoft.com/office/drawing/2014/main" id="{964A3008-C4D3-CD7B-1AA8-369B1C4993FD}"/>
              </a:ext>
            </a:extLst>
          </p:cNvPr>
          <p:cNvSpPr/>
          <p:nvPr/>
        </p:nvSpPr>
        <p:spPr>
          <a:xfrm>
            <a:off x="5223687" y="3401198"/>
            <a:ext cx="1120968" cy="449104"/>
          </a:xfrm>
          <a:prstGeom prst="round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ja-JP" sz="1200" dirty="0">
                <a:solidFill>
                  <a:sysClr val="windowText" lastClr="000000"/>
                </a:solidFill>
              </a:rPr>
              <a:t>Export/import</a:t>
            </a:r>
            <a:endParaRPr kumimoji="1" lang="ja-JP" altLang="en-US" sz="1200" dirty="0">
              <a:solidFill>
                <a:sysClr val="windowText" lastClr="000000"/>
              </a:solidFill>
            </a:endParaRPr>
          </a:p>
        </p:txBody>
      </p:sp>
      <p:sp>
        <p:nvSpPr>
          <p:cNvPr id="60" name="四角形: 角を丸くする 59">
            <a:extLst>
              <a:ext uri="{FF2B5EF4-FFF2-40B4-BE49-F238E27FC236}">
                <a16:creationId xmlns:a16="http://schemas.microsoft.com/office/drawing/2014/main" id="{46892853-D2BF-C332-8C31-15BFAA51219A}"/>
              </a:ext>
            </a:extLst>
          </p:cNvPr>
          <p:cNvSpPr/>
          <p:nvPr/>
        </p:nvSpPr>
        <p:spPr>
          <a:xfrm>
            <a:off x="8090899" y="3351629"/>
            <a:ext cx="1120968" cy="449104"/>
          </a:xfrm>
          <a:prstGeom prst="round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ja-JP" sz="1200" dirty="0">
                <a:solidFill>
                  <a:sysClr val="windowText" lastClr="000000"/>
                </a:solidFill>
              </a:rPr>
              <a:t>Export/import</a:t>
            </a:r>
            <a:endParaRPr kumimoji="1" lang="ja-JP" altLang="en-US" sz="1200" dirty="0">
              <a:solidFill>
                <a:sysClr val="windowText" lastClr="000000"/>
              </a:solidFill>
            </a:endParaRPr>
          </a:p>
        </p:txBody>
      </p:sp>
    </p:spTree>
    <p:extLst>
      <p:ext uri="{BB962C8B-B14F-4D97-AF65-F5344CB8AC3E}">
        <p14:creationId xmlns:p14="http://schemas.microsoft.com/office/powerpoint/2010/main" val="68196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C1FEAE4-5E30-CC23-A64F-57D1B93CD65E}"/>
              </a:ext>
            </a:extLst>
          </p:cNvPr>
          <p:cNvSpPr>
            <a:spLocks noGrp="1"/>
          </p:cNvSpPr>
          <p:nvPr>
            <p:ph type="title"/>
          </p:nvPr>
        </p:nvSpPr>
        <p:spPr/>
        <p:txBody>
          <a:bodyPr/>
          <a:lstStyle/>
          <a:p>
            <a:r>
              <a:rPr lang="ja-JP" altLang="en-US" dirty="0"/>
              <a:t>開発環境～本番環境 案（</a:t>
            </a:r>
            <a:r>
              <a:rPr lang="en-US" altLang="ja-JP" dirty="0" err="1"/>
              <a:t>MovableType</a:t>
            </a:r>
            <a:r>
              <a:rPr lang="ja-JP" altLang="en-US" dirty="0"/>
              <a:t>の場合）</a:t>
            </a:r>
          </a:p>
        </p:txBody>
      </p:sp>
      <p:sp>
        <p:nvSpPr>
          <p:cNvPr id="2" name="コンテンツ プレースホルダー 4">
            <a:extLst>
              <a:ext uri="{FF2B5EF4-FFF2-40B4-BE49-F238E27FC236}">
                <a16:creationId xmlns:a16="http://schemas.microsoft.com/office/drawing/2014/main" id="{9874B3D1-A5C2-37B5-B068-B658BD4EB9BE}"/>
              </a:ext>
            </a:extLst>
          </p:cNvPr>
          <p:cNvSpPr txBox="1">
            <a:spLocks/>
          </p:cNvSpPr>
          <p:nvPr/>
        </p:nvSpPr>
        <p:spPr>
          <a:xfrm>
            <a:off x="309489" y="912970"/>
            <a:ext cx="11662117" cy="3746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TO</a:t>
            </a:r>
            <a:r>
              <a:rPr lang="ja-JP" altLang="en-US" dirty="0"/>
              <a:t> </a:t>
            </a:r>
            <a:r>
              <a:rPr lang="en-US" altLang="ja-JP" dirty="0"/>
              <a:t>BE</a:t>
            </a:r>
          </a:p>
          <a:p>
            <a:endParaRPr lang="ja-JP" altLang="en-US" dirty="0"/>
          </a:p>
        </p:txBody>
      </p:sp>
      <p:sp>
        <p:nvSpPr>
          <p:cNvPr id="9" name="正方形/長方形 8">
            <a:extLst>
              <a:ext uri="{FF2B5EF4-FFF2-40B4-BE49-F238E27FC236}">
                <a16:creationId xmlns:a16="http://schemas.microsoft.com/office/drawing/2014/main" id="{DF60F77C-2060-C2A3-F568-00204AC25A0F}"/>
              </a:ext>
            </a:extLst>
          </p:cNvPr>
          <p:cNvSpPr/>
          <p:nvPr/>
        </p:nvSpPr>
        <p:spPr>
          <a:xfrm>
            <a:off x="710149" y="2066539"/>
            <a:ext cx="1762595" cy="78111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kumimoji="1" lang="ja-JP" altLang="en-US" sz="1400" b="1" u="sng" dirty="0">
                <a:solidFill>
                  <a:sysClr val="windowText" lastClr="000000"/>
                </a:solidFill>
              </a:rPr>
              <a:t>開発環境</a:t>
            </a:r>
            <a:endParaRPr kumimoji="1" lang="en-US" altLang="ja-JP" sz="1400" b="1" u="sng" dirty="0">
              <a:solidFill>
                <a:sysClr val="windowText" lastClr="000000"/>
              </a:solidFill>
            </a:endParaRPr>
          </a:p>
        </p:txBody>
      </p:sp>
      <p:sp>
        <p:nvSpPr>
          <p:cNvPr id="10" name="正方形/長方形 9">
            <a:extLst>
              <a:ext uri="{FF2B5EF4-FFF2-40B4-BE49-F238E27FC236}">
                <a16:creationId xmlns:a16="http://schemas.microsoft.com/office/drawing/2014/main" id="{CEBEEE88-EFF8-1C7A-929A-6AFF1D1E336D}"/>
              </a:ext>
            </a:extLst>
          </p:cNvPr>
          <p:cNvSpPr/>
          <p:nvPr/>
        </p:nvSpPr>
        <p:spPr>
          <a:xfrm>
            <a:off x="6206376" y="2040781"/>
            <a:ext cx="1762595" cy="78111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400" b="1" u="sng" dirty="0">
                <a:solidFill>
                  <a:sysClr val="windowText" lastClr="000000"/>
                </a:solidFill>
              </a:rPr>
              <a:t>ステージング</a:t>
            </a:r>
            <a:r>
              <a:rPr kumimoji="1" lang="ja-JP" altLang="en-US" sz="1400" b="1" u="sng" dirty="0">
                <a:solidFill>
                  <a:sysClr val="windowText" lastClr="000000"/>
                </a:solidFill>
              </a:rPr>
              <a:t>環境</a:t>
            </a:r>
            <a:endParaRPr kumimoji="1" lang="en-US" altLang="ja-JP" sz="1400" b="1" u="sng" dirty="0">
              <a:solidFill>
                <a:sysClr val="windowText" lastClr="000000"/>
              </a:solidFill>
            </a:endParaRPr>
          </a:p>
        </p:txBody>
      </p:sp>
      <p:sp>
        <p:nvSpPr>
          <p:cNvPr id="11" name="正方形/長方形 10">
            <a:extLst>
              <a:ext uri="{FF2B5EF4-FFF2-40B4-BE49-F238E27FC236}">
                <a16:creationId xmlns:a16="http://schemas.microsoft.com/office/drawing/2014/main" id="{52CE2712-1DCF-14BE-7CAF-6E5FD4C070D2}"/>
              </a:ext>
            </a:extLst>
          </p:cNvPr>
          <p:cNvSpPr/>
          <p:nvPr/>
        </p:nvSpPr>
        <p:spPr>
          <a:xfrm>
            <a:off x="9333795" y="2040781"/>
            <a:ext cx="1762595" cy="78111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kumimoji="1" lang="ja-JP" altLang="en-US" sz="1400" b="1" u="sng" dirty="0">
                <a:solidFill>
                  <a:sysClr val="windowText" lastClr="000000"/>
                </a:solidFill>
              </a:rPr>
              <a:t>本番環境</a:t>
            </a:r>
            <a:endParaRPr kumimoji="1" lang="en-US" altLang="ja-JP" sz="1400" b="1" u="sng" dirty="0">
              <a:solidFill>
                <a:sysClr val="windowText" lastClr="000000"/>
              </a:solidFill>
            </a:endParaRPr>
          </a:p>
        </p:txBody>
      </p:sp>
      <p:sp>
        <p:nvSpPr>
          <p:cNvPr id="12" name="正方形/長方形 11">
            <a:extLst>
              <a:ext uri="{FF2B5EF4-FFF2-40B4-BE49-F238E27FC236}">
                <a16:creationId xmlns:a16="http://schemas.microsoft.com/office/drawing/2014/main" id="{69FBDDE3-83F7-57D8-51D8-FB5608D8EAB3}"/>
              </a:ext>
            </a:extLst>
          </p:cNvPr>
          <p:cNvSpPr/>
          <p:nvPr/>
        </p:nvSpPr>
        <p:spPr>
          <a:xfrm>
            <a:off x="3486787" y="2053660"/>
            <a:ext cx="1762595" cy="78111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kumimoji="1" lang="ja-JP" altLang="en-US" sz="1400" b="1" u="sng" dirty="0">
                <a:solidFill>
                  <a:sysClr val="windowText" lastClr="000000"/>
                </a:solidFill>
              </a:rPr>
              <a:t>リハーサル環境</a:t>
            </a:r>
            <a:endParaRPr kumimoji="1" lang="en-US" altLang="ja-JP" sz="1400" b="1" u="sng" dirty="0">
              <a:solidFill>
                <a:sysClr val="windowText" lastClr="000000"/>
              </a:solidFill>
            </a:endParaRPr>
          </a:p>
        </p:txBody>
      </p:sp>
      <p:sp>
        <p:nvSpPr>
          <p:cNvPr id="13" name="正方形/長方形 12">
            <a:extLst>
              <a:ext uri="{FF2B5EF4-FFF2-40B4-BE49-F238E27FC236}">
                <a16:creationId xmlns:a16="http://schemas.microsoft.com/office/drawing/2014/main" id="{2258CA37-E7F3-17B5-1350-66355CE9DCEC}"/>
              </a:ext>
            </a:extLst>
          </p:cNvPr>
          <p:cNvSpPr/>
          <p:nvPr/>
        </p:nvSpPr>
        <p:spPr>
          <a:xfrm>
            <a:off x="2176330" y="5831838"/>
            <a:ext cx="1968971" cy="59613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400" b="1" u="sng" dirty="0">
                <a:solidFill>
                  <a:sysClr val="windowText" lastClr="000000"/>
                </a:solidFill>
              </a:rPr>
              <a:t>リポジトリ</a:t>
            </a:r>
            <a:endParaRPr lang="en-US" altLang="ja-JP" sz="1400" b="1" u="sng" dirty="0">
              <a:solidFill>
                <a:sysClr val="windowText" lastClr="000000"/>
              </a:solidFill>
            </a:endParaRPr>
          </a:p>
          <a:p>
            <a:pPr algn="ctr"/>
            <a:r>
              <a:rPr kumimoji="1" lang="en-US" altLang="ja-JP" sz="1400" b="1" dirty="0">
                <a:solidFill>
                  <a:sysClr val="windowText" lastClr="000000"/>
                </a:solidFill>
              </a:rPr>
              <a:t>Git/Git</a:t>
            </a:r>
            <a:r>
              <a:rPr kumimoji="1" lang="ja-JP" altLang="en-US" sz="1400" b="1" dirty="0">
                <a:solidFill>
                  <a:sysClr val="windowText" lastClr="000000"/>
                </a:solidFill>
              </a:rPr>
              <a:t> </a:t>
            </a:r>
            <a:r>
              <a:rPr kumimoji="1" lang="en-US" altLang="ja-JP" sz="1400" b="1" dirty="0">
                <a:solidFill>
                  <a:sysClr val="windowText" lastClr="000000"/>
                </a:solidFill>
              </a:rPr>
              <a:t>Hub</a:t>
            </a:r>
          </a:p>
        </p:txBody>
      </p:sp>
      <p:sp>
        <p:nvSpPr>
          <p:cNvPr id="26" name="吹き出し: 四角形 25">
            <a:extLst>
              <a:ext uri="{FF2B5EF4-FFF2-40B4-BE49-F238E27FC236}">
                <a16:creationId xmlns:a16="http://schemas.microsoft.com/office/drawing/2014/main" id="{51CFA9E0-99A1-B200-801A-317F27FB7550}"/>
              </a:ext>
            </a:extLst>
          </p:cNvPr>
          <p:cNvSpPr/>
          <p:nvPr/>
        </p:nvSpPr>
        <p:spPr>
          <a:xfrm>
            <a:off x="845541" y="1439627"/>
            <a:ext cx="1030310" cy="449104"/>
          </a:xfrm>
          <a:prstGeom prst="wedgeRectCallout">
            <a:avLst>
              <a:gd name="adj1" fmla="val -21272"/>
              <a:gd name="adj2" fmla="val 91177"/>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400" dirty="0">
                <a:solidFill>
                  <a:sysClr val="windowText" lastClr="000000"/>
                </a:solidFill>
              </a:rPr>
              <a:t>修正</a:t>
            </a:r>
            <a:r>
              <a:rPr kumimoji="1" lang="en-US" altLang="ja-JP" sz="1400" dirty="0">
                <a:solidFill>
                  <a:sysClr val="windowText" lastClr="000000"/>
                </a:solidFill>
              </a:rPr>
              <a:t>/</a:t>
            </a:r>
            <a:r>
              <a:rPr kumimoji="1" lang="ja-JP" altLang="en-US" sz="1400" dirty="0">
                <a:solidFill>
                  <a:sysClr val="windowText" lastClr="000000"/>
                </a:solidFill>
              </a:rPr>
              <a:t>テスト</a:t>
            </a:r>
          </a:p>
        </p:txBody>
      </p:sp>
      <p:sp>
        <p:nvSpPr>
          <p:cNvPr id="28" name="吹き出し: 四角形 27">
            <a:extLst>
              <a:ext uri="{FF2B5EF4-FFF2-40B4-BE49-F238E27FC236}">
                <a16:creationId xmlns:a16="http://schemas.microsoft.com/office/drawing/2014/main" id="{94D89A77-0C29-0C89-A840-403C6EF8A9D4}"/>
              </a:ext>
            </a:extLst>
          </p:cNvPr>
          <p:cNvSpPr/>
          <p:nvPr/>
        </p:nvSpPr>
        <p:spPr>
          <a:xfrm>
            <a:off x="3704652" y="1405902"/>
            <a:ext cx="881299" cy="449104"/>
          </a:xfrm>
          <a:prstGeom prst="wedgeRectCallout">
            <a:avLst>
              <a:gd name="adj1" fmla="val -21272"/>
              <a:gd name="adj2" fmla="val 91177"/>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400" dirty="0">
                <a:solidFill>
                  <a:sysClr val="windowText" lastClr="000000"/>
                </a:solidFill>
              </a:rPr>
              <a:t>全体確認</a:t>
            </a:r>
          </a:p>
        </p:txBody>
      </p:sp>
      <p:cxnSp>
        <p:nvCxnSpPr>
          <p:cNvPr id="29" name="コネクタ: 曲線 28">
            <a:extLst>
              <a:ext uri="{FF2B5EF4-FFF2-40B4-BE49-F238E27FC236}">
                <a16:creationId xmlns:a16="http://schemas.microsoft.com/office/drawing/2014/main" id="{A7FC66B4-AFB3-5913-8F55-2E52FDA1189B}"/>
              </a:ext>
            </a:extLst>
          </p:cNvPr>
          <p:cNvCxnSpPr>
            <a:cxnSpLocks/>
            <a:stCxn id="10" idx="3"/>
            <a:endCxn id="11" idx="1"/>
          </p:cNvCxnSpPr>
          <p:nvPr/>
        </p:nvCxnSpPr>
        <p:spPr>
          <a:xfrm>
            <a:off x="7968971" y="2431341"/>
            <a:ext cx="1364824" cy="12700"/>
          </a:xfrm>
          <a:prstGeom prst="curvedConnector3">
            <a:avLst>
              <a:gd name="adj1" fmla="val 50000"/>
            </a:avLst>
          </a:prstGeom>
          <a:ln w="44450" cmpd="sng">
            <a:tailEnd type="triangle"/>
          </a:ln>
        </p:spPr>
        <p:style>
          <a:lnRef idx="2">
            <a:schemeClr val="accent1"/>
          </a:lnRef>
          <a:fillRef idx="0">
            <a:schemeClr val="accent1"/>
          </a:fillRef>
          <a:effectRef idx="1">
            <a:schemeClr val="accent1"/>
          </a:effectRef>
          <a:fontRef idx="minor">
            <a:schemeClr val="tx1"/>
          </a:fontRef>
        </p:style>
      </p:cxnSp>
      <p:cxnSp>
        <p:nvCxnSpPr>
          <p:cNvPr id="38" name="コネクタ: 曲線 37">
            <a:extLst>
              <a:ext uri="{FF2B5EF4-FFF2-40B4-BE49-F238E27FC236}">
                <a16:creationId xmlns:a16="http://schemas.microsoft.com/office/drawing/2014/main" id="{11E82079-A1C1-54EE-EA60-B840AE2DD1F2}"/>
              </a:ext>
            </a:extLst>
          </p:cNvPr>
          <p:cNvCxnSpPr>
            <a:cxnSpLocks/>
            <a:stCxn id="12" idx="3"/>
            <a:endCxn id="10" idx="1"/>
          </p:cNvCxnSpPr>
          <p:nvPr/>
        </p:nvCxnSpPr>
        <p:spPr>
          <a:xfrm flipV="1">
            <a:off x="5249382" y="2431341"/>
            <a:ext cx="956994" cy="12879"/>
          </a:xfrm>
          <a:prstGeom prst="curvedConnector3">
            <a:avLst>
              <a:gd name="adj1" fmla="val 50000"/>
            </a:avLst>
          </a:prstGeom>
          <a:ln w="44450" cmpd="sng">
            <a:tailEnd type="triangle"/>
          </a:ln>
        </p:spPr>
        <p:style>
          <a:lnRef idx="2">
            <a:schemeClr val="accent1"/>
          </a:lnRef>
          <a:fillRef idx="0">
            <a:schemeClr val="accent1"/>
          </a:fillRef>
          <a:effectRef idx="1">
            <a:schemeClr val="accent1"/>
          </a:effectRef>
          <a:fontRef idx="minor">
            <a:schemeClr val="tx1"/>
          </a:fontRef>
        </p:style>
      </p:cxnSp>
      <p:sp>
        <p:nvSpPr>
          <p:cNvPr id="42" name="吹き出し: 四角形 41">
            <a:extLst>
              <a:ext uri="{FF2B5EF4-FFF2-40B4-BE49-F238E27FC236}">
                <a16:creationId xmlns:a16="http://schemas.microsoft.com/office/drawing/2014/main" id="{26DA4B88-5B39-AB21-97A4-37C67825FB84}"/>
              </a:ext>
            </a:extLst>
          </p:cNvPr>
          <p:cNvSpPr/>
          <p:nvPr/>
        </p:nvSpPr>
        <p:spPr>
          <a:xfrm>
            <a:off x="8172886" y="1446494"/>
            <a:ext cx="1762595" cy="449104"/>
          </a:xfrm>
          <a:prstGeom prst="wedgeRectCallout">
            <a:avLst>
              <a:gd name="adj1" fmla="val -19080"/>
              <a:gd name="adj2" fmla="val 108383"/>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ja-JP" sz="1200" dirty="0">
                <a:solidFill>
                  <a:sysClr val="windowText" lastClr="000000"/>
                </a:solidFill>
              </a:rPr>
              <a:t>30</a:t>
            </a:r>
            <a:r>
              <a:rPr kumimoji="1" lang="ja-JP" altLang="en-US" sz="1200" dirty="0">
                <a:solidFill>
                  <a:sysClr val="windowText" lastClr="000000"/>
                </a:solidFill>
              </a:rPr>
              <a:t>分ごと本番更新</a:t>
            </a:r>
          </a:p>
        </p:txBody>
      </p:sp>
      <p:sp>
        <p:nvSpPr>
          <p:cNvPr id="43" name="吹き出し: 四角形 42">
            <a:extLst>
              <a:ext uri="{FF2B5EF4-FFF2-40B4-BE49-F238E27FC236}">
                <a16:creationId xmlns:a16="http://schemas.microsoft.com/office/drawing/2014/main" id="{AC217D05-4621-CC90-2468-33663E7327FB}"/>
              </a:ext>
            </a:extLst>
          </p:cNvPr>
          <p:cNvSpPr/>
          <p:nvPr/>
        </p:nvSpPr>
        <p:spPr>
          <a:xfrm>
            <a:off x="8022295" y="5364058"/>
            <a:ext cx="1031888" cy="449104"/>
          </a:xfrm>
          <a:prstGeom prst="wedgeRectCallout">
            <a:avLst>
              <a:gd name="adj1" fmla="val -64382"/>
              <a:gd name="adj2" fmla="val 13749"/>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200" dirty="0">
                <a:solidFill>
                  <a:sysClr val="windowText" lastClr="000000"/>
                </a:solidFill>
              </a:rPr>
              <a:t>変更管理</a:t>
            </a:r>
          </a:p>
        </p:txBody>
      </p:sp>
      <p:sp>
        <p:nvSpPr>
          <p:cNvPr id="46" name="吹き出し: 四角形 45">
            <a:extLst>
              <a:ext uri="{FF2B5EF4-FFF2-40B4-BE49-F238E27FC236}">
                <a16:creationId xmlns:a16="http://schemas.microsoft.com/office/drawing/2014/main" id="{1CAFDD07-85EC-01D9-35B9-404776384388}"/>
              </a:ext>
            </a:extLst>
          </p:cNvPr>
          <p:cNvSpPr/>
          <p:nvPr/>
        </p:nvSpPr>
        <p:spPr>
          <a:xfrm>
            <a:off x="5680710" y="1424786"/>
            <a:ext cx="1025003" cy="449104"/>
          </a:xfrm>
          <a:prstGeom prst="wedgeRectCallout">
            <a:avLst>
              <a:gd name="adj1" fmla="val -21272"/>
              <a:gd name="adj2" fmla="val 102648"/>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1400" dirty="0">
                <a:solidFill>
                  <a:sysClr val="windowText" lastClr="000000"/>
                </a:solidFill>
              </a:rPr>
              <a:t>リリース</a:t>
            </a:r>
          </a:p>
        </p:txBody>
      </p:sp>
      <p:cxnSp>
        <p:nvCxnSpPr>
          <p:cNvPr id="55" name="コネクタ: 曲線 54">
            <a:extLst>
              <a:ext uri="{FF2B5EF4-FFF2-40B4-BE49-F238E27FC236}">
                <a16:creationId xmlns:a16="http://schemas.microsoft.com/office/drawing/2014/main" id="{6391B9CE-D740-870D-B303-ABF1F105BAF2}"/>
              </a:ext>
            </a:extLst>
          </p:cNvPr>
          <p:cNvCxnSpPr>
            <a:cxnSpLocks/>
            <a:stCxn id="9" idx="3"/>
            <a:endCxn id="12" idx="1"/>
          </p:cNvCxnSpPr>
          <p:nvPr/>
        </p:nvCxnSpPr>
        <p:spPr>
          <a:xfrm flipV="1">
            <a:off x="2472744" y="2444220"/>
            <a:ext cx="1014043" cy="12879"/>
          </a:xfrm>
          <a:prstGeom prst="curvedConnector3">
            <a:avLst>
              <a:gd name="adj1" fmla="val 50000"/>
            </a:avLst>
          </a:prstGeom>
          <a:ln w="44450" cmpd="sng">
            <a:tailEnd type="triangle"/>
          </a:ln>
        </p:spPr>
        <p:style>
          <a:lnRef idx="2">
            <a:schemeClr val="accent1"/>
          </a:lnRef>
          <a:fillRef idx="0">
            <a:schemeClr val="accent1"/>
          </a:fillRef>
          <a:effectRef idx="1">
            <a:schemeClr val="accent1"/>
          </a:effectRef>
          <a:fontRef idx="minor">
            <a:schemeClr val="tx1"/>
          </a:fontRef>
        </p:style>
      </p:cxnSp>
      <p:sp>
        <p:nvSpPr>
          <p:cNvPr id="23" name="正方形/長方形 22">
            <a:extLst>
              <a:ext uri="{FF2B5EF4-FFF2-40B4-BE49-F238E27FC236}">
                <a16:creationId xmlns:a16="http://schemas.microsoft.com/office/drawing/2014/main" id="{97D034B2-6F4D-2A10-1FEC-07B6B7031A27}"/>
              </a:ext>
            </a:extLst>
          </p:cNvPr>
          <p:cNvSpPr/>
          <p:nvPr/>
        </p:nvSpPr>
        <p:spPr>
          <a:xfrm>
            <a:off x="710149" y="2846484"/>
            <a:ext cx="1762595" cy="80429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en-US" altLang="ja-JP" sz="1400" b="1" u="sng" dirty="0" err="1">
                <a:solidFill>
                  <a:sysClr val="windowText" lastClr="000000"/>
                </a:solidFill>
              </a:rPr>
              <a:t>MovableType</a:t>
            </a:r>
            <a:br>
              <a:rPr lang="en-US" altLang="ja-JP" sz="1400" b="1" u="sng" dirty="0">
                <a:solidFill>
                  <a:sysClr val="windowText" lastClr="000000"/>
                </a:solidFill>
              </a:rPr>
            </a:br>
            <a:r>
              <a:rPr lang="en-US" altLang="ja-JP" sz="1400" b="1" u="sng" dirty="0">
                <a:solidFill>
                  <a:sysClr val="windowText" lastClr="000000"/>
                </a:solidFill>
              </a:rPr>
              <a:t>/MySQL</a:t>
            </a:r>
            <a:endParaRPr kumimoji="1" lang="en-US" altLang="ja-JP" sz="1400" b="1" dirty="0">
              <a:solidFill>
                <a:sysClr val="windowText" lastClr="000000"/>
              </a:solidFill>
            </a:endParaRPr>
          </a:p>
        </p:txBody>
      </p:sp>
      <p:sp>
        <p:nvSpPr>
          <p:cNvPr id="5" name="正方形/長方形 4">
            <a:extLst>
              <a:ext uri="{FF2B5EF4-FFF2-40B4-BE49-F238E27FC236}">
                <a16:creationId xmlns:a16="http://schemas.microsoft.com/office/drawing/2014/main" id="{8C138C50-E7ED-44E1-AC68-875E2B3A8AFE}"/>
              </a:ext>
            </a:extLst>
          </p:cNvPr>
          <p:cNvSpPr/>
          <p:nvPr/>
        </p:nvSpPr>
        <p:spPr>
          <a:xfrm>
            <a:off x="710149" y="4243670"/>
            <a:ext cx="1762595" cy="59613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400" b="1" u="sng" dirty="0">
                <a:solidFill>
                  <a:sysClr val="windowText" lastClr="000000"/>
                </a:solidFill>
              </a:rPr>
              <a:t>開発ブランチ</a:t>
            </a:r>
            <a:endParaRPr kumimoji="1" lang="en-US" altLang="ja-JP" sz="1400" b="1" dirty="0">
              <a:solidFill>
                <a:sysClr val="windowText" lastClr="000000"/>
              </a:solidFill>
            </a:endParaRPr>
          </a:p>
        </p:txBody>
      </p:sp>
      <p:sp>
        <p:nvSpPr>
          <p:cNvPr id="6" name="正方形/長方形 5">
            <a:extLst>
              <a:ext uri="{FF2B5EF4-FFF2-40B4-BE49-F238E27FC236}">
                <a16:creationId xmlns:a16="http://schemas.microsoft.com/office/drawing/2014/main" id="{EF3BFDA6-F140-5B72-FE39-C91279B9B1C6}"/>
              </a:ext>
            </a:extLst>
          </p:cNvPr>
          <p:cNvSpPr/>
          <p:nvPr/>
        </p:nvSpPr>
        <p:spPr>
          <a:xfrm>
            <a:off x="3486787" y="4855966"/>
            <a:ext cx="1968971" cy="59613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400" b="1" u="sng" dirty="0">
                <a:solidFill>
                  <a:sysClr val="windowText" lastClr="000000"/>
                </a:solidFill>
              </a:rPr>
              <a:t>マスターブランチ</a:t>
            </a:r>
            <a:endParaRPr kumimoji="1" lang="en-US" altLang="ja-JP" sz="1400" b="1" dirty="0">
              <a:solidFill>
                <a:sysClr val="windowText" lastClr="000000"/>
              </a:solidFill>
            </a:endParaRPr>
          </a:p>
        </p:txBody>
      </p:sp>
      <p:cxnSp>
        <p:nvCxnSpPr>
          <p:cNvPr id="7" name="コネクタ: 曲線 6">
            <a:extLst>
              <a:ext uri="{FF2B5EF4-FFF2-40B4-BE49-F238E27FC236}">
                <a16:creationId xmlns:a16="http://schemas.microsoft.com/office/drawing/2014/main" id="{077A5F12-9133-35BF-2EB3-CB989BAE6CDD}"/>
              </a:ext>
            </a:extLst>
          </p:cNvPr>
          <p:cNvCxnSpPr>
            <a:cxnSpLocks/>
            <a:stCxn id="5" idx="3"/>
            <a:endCxn id="6" idx="1"/>
          </p:cNvCxnSpPr>
          <p:nvPr/>
        </p:nvCxnSpPr>
        <p:spPr>
          <a:xfrm>
            <a:off x="2472744" y="4541736"/>
            <a:ext cx="1014043" cy="612296"/>
          </a:xfrm>
          <a:prstGeom prst="curvedConnector3">
            <a:avLst>
              <a:gd name="adj1" fmla="val 50000"/>
            </a:avLst>
          </a:prstGeom>
          <a:ln w="44450" cmpd="sng">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正方形/長方形 19">
            <a:extLst>
              <a:ext uri="{FF2B5EF4-FFF2-40B4-BE49-F238E27FC236}">
                <a16:creationId xmlns:a16="http://schemas.microsoft.com/office/drawing/2014/main" id="{BEAA66B7-3864-6A2C-C207-50830F4673D7}"/>
              </a:ext>
            </a:extLst>
          </p:cNvPr>
          <p:cNvSpPr/>
          <p:nvPr/>
        </p:nvSpPr>
        <p:spPr>
          <a:xfrm>
            <a:off x="3461642" y="3807843"/>
            <a:ext cx="1968971" cy="59613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400" b="1" u="sng" dirty="0">
                <a:solidFill>
                  <a:sysClr val="windowText" lastClr="000000"/>
                </a:solidFill>
              </a:rPr>
              <a:t>マスター</a:t>
            </a:r>
            <a:r>
              <a:rPr lang="en-US" altLang="ja-JP" sz="1400" b="1" u="sng" dirty="0">
                <a:solidFill>
                  <a:sysClr val="windowText" lastClr="000000"/>
                </a:solidFill>
              </a:rPr>
              <a:t>Crone</a:t>
            </a:r>
            <a:endParaRPr kumimoji="1" lang="en-US" altLang="ja-JP" sz="1400" b="1" dirty="0">
              <a:solidFill>
                <a:sysClr val="windowText" lastClr="000000"/>
              </a:solidFill>
            </a:endParaRPr>
          </a:p>
        </p:txBody>
      </p:sp>
    </p:spTree>
    <p:extLst>
      <p:ext uri="{BB962C8B-B14F-4D97-AF65-F5344CB8AC3E}">
        <p14:creationId xmlns:p14="http://schemas.microsoft.com/office/powerpoint/2010/main" val="382213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C1FEAE4-5E30-CC23-A64F-57D1B93CD65E}"/>
              </a:ext>
            </a:extLst>
          </p:cNvPr>
          <p:cNvSpPr>
            <a:spLocks noGrp="1"/>
          </p:cNvSpPr>
          <p:nvPr>
            <p:ph type="title"/>
          </p:nvPr>
        </p:nvSpPr>
        <p:spPr/>
        <p:txBody>
          <a:bodyPr/>
          <a:lstStyle/>
          <a:p>
            <a:r>
              <a:rPr lang="en-US" altLang="ja-JP" dirty="0"/>
              <a:t>CMS</a:t>
            </a:r>
            <a:r>
              <a:rPr lang="ja-JP" altLang="en-US" dirty="0"/>
              <a:t>ツールの検討</a:t>
            </a:r>
          </a:p>
        </p:txBody>
      </p:sp>
      <p:sp>
        <p:nvSpPr>
          <p:cNvPr id="5" name="コンテンツ プレースホルダー 4">
            <a:extLst>
              <a:ext uri="{FF2B5EF4-FFF2-40B4-BE49-F238E27FC236}">
                <a16:creationId xmlns:a16="http://schemas.microsoft.com/office/drawing/2014/main" id="{A17CF8E5-C78A-CBF0-D9A8-547D5E04427E}"/>
              </a:ext>
            </a:extLst>
          </p:cNvPr>
          <p:cNvSpPr>
            <a:spLocks noGrp="1"/>
          </p:cNvSpPr>
          <p:nvPr>
            <p:ph idx="1"/>
          </p:nvPr>
        </p:nvSpPr>
        <p:spPr>
          <a:xfrm>
            <a:off x="309489" y="928469"/>
            <a:ext cx="11662117" cy="1007908"/>
          </a:xfrm>
        </p:spPr>
        <p:txBody>
          <a:bodyPr>
            <a:normAutofit fontScale="70000" lnSpcReduction="20000"/>
          </a:bodyPr>
          <a:lstStyle/>
          <a:p>
            <a:r>
              <a:rPr lang="ja-JP" altLang="en-US" dirty="0"/>
              <a:t>トライアルとしては価格やシェアの面から</a:t>
            </a:r>
            <a:r>
              <a:rPr lang="en-US" altLang="ja-JP" dirty="0"/>
              <a:t>WordPress</a:t>
            </a:r>
            <a:r>
              <a:rPr lang="ja-JP" altLang="en-US" dirty="0"/>
              <a:t>を検討する</a:t>
            </a:r>
            <a:endParaRPr lang="en-US" altLang="ja-JP" dirty="0"/>
          </a:p>
          <a:p>
            <a:pPr lvl="1"/>
            <a:r>
              <a:rPr lang="ja-JP" altLang="en-US" dirty="0"/>
              <a:t>現在のサーバー運用への変更があるのでサーバーインフラ担当に相談が必要。</a:t>
            </a:r>
            <a:endParaRPr lang="en-US" altLang="ja-JP" dirty="0"/>
          </a:p>
          <a:p>
            <a:pPr lvl="1"/>
            <a:r>
              <a:rPr lang="ja-JP" altLang="en-US" dirty="0"/>
              <a:t>すばる望遠鏡サイトの一部では</a:t>
            </a:r>
            <a:r>
              <a:rPr lang="en-US" altLang="ja-JP" dirty="0" err="1"/>
              <a:t>MovableType</a:t>
            </a:r>
            <a:r>
              <a:rPr lang="ja-JP" altLang="en-US" dirty="0"/>
              <a:t>、</a:t>
            </a:r>
            <a:r>
              <a:rPr lang="en-US" altLang="ja-JP" dirty="0"/>
              <a:t>TMT</a:t>
            </a:r>
            <a:r>
              <a:rPr lang="ja-JP" altLang="en-US" dirty="0"/>
              <a:t>プロジェクトサイトでは</a:t>
            </a:r>
            <a:r>
              <a:rPr lang="en-US" altLang="ja-JP" dirty="0"/>
              <a:t>WordPress</a:t>
            </a:r>
            <a:r>
              <a:rPr lang="ja-JP" altLang="en-US" dirty="0"/>
              <a:t>が使われている。（石井さん松本さんより）</a:t>
            </a:r>
            <a:endParaRPr lang="en-US" altLang="ja-JP" dirty="0"/>
          </a:p>
          <a:p>
            <a:endParaRPr lang="en-US" altLang="ja-JP" dirty="0"/>
          </a:p>
          <a:p>
            <a:endParaRPr lang="ja-JP" altLang="en-US" dirty="0"/>
          </a:p>
        </p:txBody>
      </p:sp>
      <p:graphicFrame>
        <p:nvGraphicFramePr>
          <p:cNvPr id="2" name="表 1">
            <a:extLst>
              <a:ext uri="{FF2B5EF4-FFF2-40B4-BE49-F238E27FC236}">
                <a16:creationId xmlns:a16="http://schemas.microsoft.com/office/drawing/2014/main" id="{662C2F49-E90F-623F-B19B-2994C58D9FDD}"/>
              </a:ext>
            </a:extLst>
          </p:cNvPr>
          <p:cNvGraphicFramePr>
            <a:graphicFrameLocks noGrp="1"/>
          </p:cNvGraphicFramePr>
          <p:nvPr>
            <p:extLst>
              <p:ext uri="{D42A27DB-BD31-4B8C-83A1-F6EECF244321}">
                <p14:modId xmlns:p14="http://schemas.microsoft.com/office/powerpoint/2010/main" val="562852545"/>
              </p:ext>
            </p:extLst>
          </p:nvPr>
        </p:nvGraphicFramePr>
        <p:xfrm>
          <a:off x="470647" y="2049426"/>
          <a:ext cx="11147611" cy="4124960"/>
        </p:xfrm>
        <a:graphic>
          <a:graphicData uri="http://schemas.openxmlformats.org/drawingml/2006/table">
            <a:tbl>
              <a:tblPr firstRow="1" bandRow="1">
                <a:tableStyleId>{69012ECD-51FC-41F1-AA8D-1B2483CD663E}</a:tableStyleId>
              </a:tblPr>
              <a:tblGrid>
                <a:gridCol w="1808993">
                  <a:extLst>
                    <a:ext uri="{9D8B030D-6E8A-4147-A177-3AD203B41FA5}">
                      <a16:colId xmlns:a16="http://schemas.microsoft.com/office/drawing/2014/main" val="4229406485"/>
                    </a:ext>
                  </a:extLst>
                </a:gridCol>
                <a:gridCol w="3166419">
                  <a:extLst>
                    <a:ext uri="{9D8B030D-6E8A-4147-A177-3AD203B41FA5}">
                      <a16:colId xmlns:a16="http://schemas.microsoft.com/office/drawing/2014/main" val="1296854035"/>
                    </a:ext>
                  </a:extLst>
                </a:gridCol>
                <a:gridCol w="3375212">
                  <a:extLst>
                    <a:ext uri="{9D8B030D-6E8A-4147-A177-3AD203B41FA5}">
                      <a16:colId xmlns:a16="http://schemas.microsoft.com/office/drawing/2014/main" val="1216531213"/>
                    </a:ext>
                  </a:extLst>
                </a:gridCol>
                <a:gridCol w="2796987">
                  <a:extLst>
                    <a:ext uri="{9D8B030D-6E8A-4147-A177-3AD203B41FA5}">
                      <a16:colId xmlns:a16="http://schemas.microsoft.com/office/drawing/2014/main" val="1681012958"/>
                    </a:ext>
                  </a:extLst>
                </a:gridCol>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t>WordPress(</a:t>
                      </a:r>
                      <a:r>
                        <a:rPr kumimoji="1" lang="ja-JP" altLang="en-US" dirty="0"/>
                        <a:t>ｵｰﾌﾟﾝｿｰｽ）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t>Movable type</a:t>
                      </a:r>
                      <a:r>
                        <a:rPr kumimoji="1" lang="ja-JP" altLang="en-US" dirty="0"/>
                        <a:t>（ｼｯｸｽｱﾊﾟｰﾄ社</a:t>
                      </a: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自開発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408893"/>
                  </a:ext>
                </a:extLst>
              </a:tr>
              <a:tr h="370840">
                <a:tc>
                  <a:txBody>
                    <a:bodyPr/>
                    <a:lstStyle/>
                    <a:p>
                      <a:r>
                        <a:rPr kumimoji="1" lang="ja-JP" altLang="en-US" sz="1600" dirty="0"/>
                        <a:t>出銭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無料。有料のプラグインが多分必要。少額。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スタンダード</a:t>
                      </a:r>
                      <a:r>
                        <a:rPr kumimoji="1" lang="en-US" altLang="ja-JP" sz="1600" dirty="0"/>
                        <a:t>49,500</a:t>
                      </a:r>
                      <a:r>
                        <a:rPr kumimoji="1" lang="ja-JP" altLang="en-US" sz="1600" dirty="0"/>
                        <a:t>円</a:t>
                      </a:r>
                      <a:r>
                        <a:rPr kumimoji="1" lang="en-US" altLang="ja-JP" sz="1600" dirty="0"/>
                        <a:t>/</a:t>
                      </a:r>
                      <a:r>
                        <a:rPr kumimoji="1" lang="ja-JP" altLang="en-US" sz="1600" dirty="0"/>
                        <a:t>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6183860"/>
                  </a:ext>
                </a:extLst>
              </a:tr>
              <a:tr h="370840">
                <a:tc>
                  <a:txBody>
                    <a:bodyPr/>
                    <a:lstStyle/>
                    <a:p>
                      <a:r>
                        <a:rPr kumimoji="1" lang="ja-JP" altLang="en-US" sz="1600" dirty="0"/>
                        <a:t>方式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dirty="0" err="1"/>
                        <a:t>Mysql</a:t>
                      </a:r>
                      <a:r>
                        <a:rPr kumimoji="1" lang="ja-JP" altLang="en-US" sz="1600" dirty="0"/>
                        <a:t>で管理し</a:t>
                      </a:r>
                      <a:r>
                        <a:rPr kumimoji="1" lang="en-US" altLang="ja-JP" sz="1600" dirty="0"/>
                        <a:t>PHP</a:t>
                      </a:r>
                      <a:r>
                        <a:rPr kumimoji="1" lang="ja-JP" altLang="en-US" sz="1600" dirty="0"/>
                        <a:t>で動く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サイト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399948"/>
                  </a:ext>
                </a:extLst>
              </a:tr>
              <a:tr h="370840">
                <a:tc>
                  <a:txBody>
                    <a:bodyPr/>
                    <a:lstStyle/>
                    <a:p>
                      <a:r>
                        <a:rPr kumimoji="1" lang="ja-JP" altLang="en-US" sz="1600" dirty="0"/>
                        <a:t>インストール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開発環境～本番環境に必要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投稿などを一般公開する必要なければ本番環境には不要？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特になし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047227"/>
                  </a:ext>
                </a:extLst>
              </a:tr>
              <a:tr h="370840">
                <a:tc>
                  <a:txBody>
                    <a:bodyPr/>
                    <a:lstStyle/>
                    <a:p>
                      <a:r>
                        <a:rPr kumimoji="1" lang="ja-JP" altLang="en-US" sz="1600" dirty="0"/>
                        <a:t>ページ更新作業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dirty="0" err="1"/>
                        <a:t>Wordpress</a:t>
                      </a:r>
                      <a:r>
                        <a:rPr kumimoji="1" lang="ja-JP" altLang="en-US" sz="1600" dirty="0"/>
                        <a:t>編集画面で行う。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dirty="0"/>
                        <a:t>Movable</a:t>
                      </a:r>
                      <a:r>
                        <a:rPr kumimoji="1" lang="ja-JP" altLang="en-US" sz="1600" dirty="0"/>
                        <a:t> </a:t>
                      </a:r>
                      <a:r>
                        <a:rPr kumimoji="1" lang="en-US" altLang="ja-JP" sz="1600" dirty="0"/>
                        <a:t>type</a:t>
                      </a:r>
                      <a:r>
                        <a:rPr kumimoji="1" lang="ja-JP" altLang="en-US" sz="1600" dirty="0"/>
                        <a:t>編集画面で行う。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dirty="0"/>
                        <a:t>Html</a:t>
                      </a:r>
                      <a:r>
                        <a:rPr kumimoji="1" lang="ja-JP" altLang="en-US" sz="1600" dirty="0"/>
                        <a:t>、</a:t>
                      </a:r>
                      <a:r>
                        <a:rPr kumimoji="1" lang="en-US" altLang="ja-JP" sz="1600" dirty="0" err="1"/>
                        <a:t>cgi</a:t>
                      </a:r>
                      <a:r>
                        <a:rPr kumimoji="1" lang="ja-JP" altLang="en-US" sz="1600" dirty="0"/>
                        <a:t>など直書きがメイン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8366043"/>
                  </a:ext>
                </a:extLst>
              </a:tr>
              <a:tr h="370840">
                <a:tc>
                  <a:txBody>
                    <a:bodyPr/>
                    <a:lstStyle/>
                    <a:p>
                      <a:r>
                        <a:rPr kumimoji="1" lang="ja-JP" altLang="en-US" sz="1600" dirty="0"/>
                        <a:t>本番移行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dirty="0" err="1"/>
                        <a:t>Wordpress</a:t>
                      </a:r>
                      <a:r>
                        <a:rPr kumimoji="1" lang="ja-JP" altLang="en-US" sz="1600" dirty="0"/>
                        <a:t>のプラグインで</a:t>
                      </a:r>
                      <a:r>
                        <a:rPr kumimoji="1" lang="en-US" altLang="ja-JP" sz="1600" dirty="0"/>
                        <a:t>export/import</a:t>
                      </a:r>
                      <a:r>
                        <a:rPr kumimoji="1" lang="ja-JP" altLang="en-US" sz="1600" dirty="0"/>
                        <a:t>で行う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フォルダやファイルをアップロード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フォルダやファイルをアップロード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9335571"/>
                  </a:ext>
                </a:extLst>
              </a:tr>
              <a:tr h="370840">
                <a:tc>
                  <a:txBody>
                    <a:bodyPr/>
                    <a:lstStyle/>
                    <a:p>
                      <a:r>
                        <a:rPr kumimoji="1" lang="ja-JP" altLang="en-US" sz="1600" dirty="0"/>
                        <a:t>現行本番移行運用への影響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上記の</a:t>
                      </a:r>
                      <a:r>
                        <a:rPr kumimoji="1" lang="en-US" altLang="ja-JP" sz="1600" dirty="0" err="1"/>
                        <a:t>Wordpress</a:t>
                      </a:r>
                      <a:r>
                        <a:rPr kumimoji="1" lang="ja-JP" altLang="en-US" sz="1600" dirty="0"/>
                        <a:t>用の手順が必要。既存の</a:t>
                      </a:r>
                      <a:r>
                        <a:rPr kumimoji="1" lang="en-US" altLang="ja-JP" sz="1600" dirty="0"/>
                        <a:t>stage</a:t>
                      </a:r>
                      <a:r>
                        <a:rPr kumimoji="1" lang="ja-JP" altLang="en-US" sz="1600" dirty="0"/>
                        <a:t>環境には同居できない？</a:t>
                      </a:r>
                      <a:endParaRPr kumimoji="1" lang="en-US" altLang="ja-JP" sz="1600" dirty="0"/>
                    </a:p>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運用変更はなし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0419487"/>
                  </a:ext>
                </a:extLst>
              </a:tr>
            </a:tbl>
          </a:graphicData>
        </a:graphic>
      </p:graphicFrame>
    </p:spTree>
    <p:extLst>
      <p:ext uri="{BB962C8B-B14F-4D97-AF65-F5344CB8AC3E}">
        <p14:creationId xmlns:p14="http://schemas.microsoft.com/office/powerpoint/2010/main" val="8602917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712</TotalTime>
  <Words>836</Words>
  <Application>Microsoft Office PowerPoint</Application>
  <PresentationFormat>ワイド画面</PresentationFormat>
  <Paragraphs>138</Paragraphs>
  <Slides>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Meiryo UI</vt:lpstr>
      <vt:lpstr>游ゴシック</vt:lpstr>
      <vt:lpstr>游ゴシック Light</vt:lpstr>
      <vt:lpstr>Arial</vt:lpstr>
      <vt:lpstr>Office テーマ</vt:lpstr>
      <vt:lpstr>現状の課題　－利用者視点</vt:lpstr>
      <vt:lpstr>現状の課題　ー管理・運用面</vt:lpstr>
      <vt:lpstr>アプローチ</vt:lpstr>
      <vt:lpstr>開発環境～本番環境 案</vt:lpstr>
      <vt:lpstr>開発環境～本番環境 案（Wordpressの場合）</vt:lpstr>
      <vt:lpstr>開発環境～本番環境 案（MovableTypeの場合）</vt:lpstr>
      <vt:lpstr>CMSツールの検討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現状の課題</dc:title>
  <dc:creator>Shigeki Muramatsu</dc:creator>
  <cp:lastModifiedBy>Shigeki Muramatsu</cp:lastModifiedBy>
  <cp:revision>1</cp:revision>
  <cp:lastPrinted>2024-05-21T06:54:23Z</cp:lastPrinted>
  <dcterms:created xsi:type="dcterms:W3CDTF">2024-05-21T02:34:32Z</dcterms:created>
  <dcterms:modified xsi:type="dcterms:W3CDTF">2024-05-24T05:59:46Z</dcterms:modified>
</cp:coreProperties>
</file>