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omments/modernComment_7FB4799F_9163391F.xml" ContentType="application/vnd.ms-powerpoint.comment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notesSlides/notesSlide6.xml" ContentType="application/vnd.openxmlformats-officedocument.presentationml.notesSlide+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notesSlides/notesSlide11.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142534029" r:id="rId5"/>
    <p:sldId id="2142534044" r:id="rId6"/>
    <p:sldId id="2142534058" r:id="rId7"/>
    <p:sldId id="2142534060" r:id="rId8"/>
    <p:sldId id="2142534071" r:id="rId9"/>
    <p:sldId id="2142534045" r:id="rId10"/>
    <p:sldId id="2142534064" r:id="rId11"/>
    <p:sldId id="2142534070" r:id="rId12"/>
    <p:sldId id="2142534046" r:id="rId13"/>
    <p:sldId id="2142534047" r:id="rId14"/>
    <p:sldId id="2142534075" r:id="rId15"/>
    <p:sldId id="2142534063" r:id="rId16"/>
    <p:sldId id="2142534069" r:id="rId17"/>
    <p:sldId id="2142534050" r:id="rId18"/>
    <p:sldId id="2142534056" r:id="rId19"/>
    <p:sldId id="2142534083" r:id="rId20"/>
    <p:sldId id="2142534087" r:id="rId21"/>
    <p:sldId id="2142534088" r:id="rId22"/>
    <p:sldId id="2142534062" r:id="rId23"/>
    <p:sldId id="2142534067" r:id="rId24"/>
    <p:sldId id="2142534052" r:id="rId25"/>
    <p:sldId id="2142534078" r:id="rId26"/>
    <p:sldId id="2142534082" r:id="rId27"/>
    <p:sldId id="2142534079" r:id="rId28"/>
    <p:sldId id="2142534086" r:id="rId29"/>
    <p:sldId id="2142534081" r:id="rId30"/>
    <p:sldId id="2142534080" r:id="rId31"/>
    <p:sldId id="2142534077" r:id="rId32"/>
    <p:sldId id="2142534065" r:id="rId33"/>
    <p:sldId id="2142534068" r:id="rId34"/>
    <p:sldId id="2142534057" r:id="rId35"/>
    <p:sldId id="2142534072" r:id="rId36"/>
    <p:sldId id="2142534084" r:id="rId37"/>
    <p:sldId id="2142534085" r:id="rId38"/>
    <p:sldId id="2142534066" r:id="rId39"/>
    <p:sldId id="2142534049" r:id="rId40"/>
    <p:sldId id="2142534076" r:id="rId41"/>
  </p:sldIdLst>
  <p:sldSz cx="12192000" cy="6858000"/>
  <p:notesSz cx="6807200" cy="9939338"/>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524CC69-3A57-4CAC-89DF-8953D0F5DCF6}">
          <p14:sldIdLst>
            <p14:sldId id="2142534029"/>
            <p14:sldId id="2142534044"/>
            <p14:sldId id="2142534058"/>
            <p14:sldId id="2142534060"/>
          </p14:sldIdLst>
        </p14:section>
        <p14:section name="Deliverables according to V-Model" id="{B027DE4E-000E-4734-B93C-63E9C30DC19D}">
          <p14:sldIdLst>
            <p14:sldId id="2142534071"/>
            <p14:sldId id="2142534045"/>
          </p14:sldIdLst>
        </p14:section>
        <p14:section name="Add-on Development Guidelines" id="{E6207409-9CFA-4902-B810-2C4A2FCA6426}">
          <p14:sldIdLst>
            <p14:sldId id="2142534064"/>
            <p14:sldId id="2142534070"/>
            <p14:sldId id="2142534046"/>
            <p14:sldId id="2142534047"/>
            <p14:sldId id="2142534075"/>
          </p14:sldIdLst>
        </p14:section>
        <p14:section name="Templates &amp; Guidelines of SAP Add-on Development" id="{CCC33920-1B63-4CF3-9B79-AF79DBC2EF2E}">
          <p14:sldIdLst>
            <p14:sldId id="2142534063"/>
            <p14:sldId id="2142534069"/>
            <p14:sldId id="2142534050"/>
            <p14:sldId id="2142534056"/>
            <p14:sldId id="2142534083"/>
            <p14:sldId id="2142534087"/>
            <p14:sldId id="2142534088"/>
          </p14:sldIdLst>
        </p14:section>
        <p14:section name="S/4 Add-on Development Lifecycle" id="{062EC494-1A31-4937-AF9D-32BAA9FC720B}">
          <p14:sldIdLst>
            <p14:sldId id="2142534062"/>
            <p14:sldId id="2142534067"/>
            <p14:sldId id="2142534052"/>
            <p14:sldId id="2142534078"/>
            <p14:sldId id="2142534082"/>
            <p14:sldId id="2142534079"/>
            <p14:sldId id="2142534086"/>
            <p14:sldId id="2142534081"/>
            <p14:sldId id="2142534080"/>
            <p14:sldId id="2142534077"/>
          </p14:sldIdLst>
        </p14:section>
        <p14:section name="S/4 Add-on Development Quality Control Checks" id="{8BE5C586-192C-4651-847A-DD2C22C5EA3A}">
          <p14:sldIdLst>
            <p14:sldId id="2142534065"/>
            <p14:sldId id="2142534068"/>
            <p14:sldId id="2142534057"/>
            <p14:sldId id="2142534072"/>
            <p14:sldId id="2142534084"/>
            <p14:sldId id="2142534085"/>
          </p14:sldIdLst>
        </p14:section>
        <p14:section name="Appendix" id="{01F1859A-4A49-4EB5-9987-0195DEE5578E}">
          <p14:sldIdLst>
            <p14:sldId id="2142534066"/>
            <p14:sldId id="2142534049"/>
            <p14:sldId id="214253407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0B2E45C-5529-ED27-5BA5-600B53B72828}" name="Yokota, Jingo (SSS)" initials="Y(" userId="S::jingo.yokota@sony.com::20b7b20e-0a63-4d8f-8e59-97502c2db732" providerId="AD"/>
  <p188:author id="{D4DE376B-75AF-E7ED-0E76-33114F18FBEA}" name="Tang, Chenglin (SSS)" initials="TC(" userId="S::Chenglin.Tang@sony.com::771155d8-b31a-4dad-a1de-37f7912e132e" providerId="AD"/>
  <p188:author id="{B5E3866C-7532-7EB4-898D-BBBA40D2D6F2}" name="Yuji Yamaguchi" initials="A" userId="Yuji Yamaguchi" providerId="None"/>
  <p188:author id="{13F3A873-5E73-AF47-5168-60E826C34ABE}" name="Administrator" initials="A" userId="Administrator" providerId="None"/>
  <p188:author id="{40823089-4EC4-2AFB-E21D-BF11DFEE2EEC}" name="Yokota, Jingo" initials="YJ" userId="S::jyokota@tohmatsu.co.jp::9c745bf6-fb21-45d8-8746-43a637c9b82c" providerId="AD"/>
  <p188:author id="{042E19D2-DD6C-0C72-8B98-CDA2081901ED}" name="Yokota, Jingo (SSS)" initials="YJ(" userId="S::Jingo.Yokota@sony.com::20b7b20e-0a63-4d8f-8e59-97502c2db73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6C182B-EC65-4DA7-8BB2-ED99D3C97416}" v="2" dt="2023-11-02T05:53:51.444"/>
    <p1510:client id="{A3FF4722-4DED-4B9E-A8B2-EE953DAABE11}" vWet="2" dt="2023-11-02T05:53:48.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50"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wanishi, Yusuke (SSS)" userId="S::yusuke.kawanishi@sony.com::038fff40-eb7a-46c0-b079-c2cb4dd0f904" providerId="AD" clId="Web-{33AAA7C2-F8B7-B337-DC33-B5C946EA7BF8}"/>
    <pc:docChg chg="delSld modSection">
      <pc:chgData name="Kawanishi, Yusuke (SSS)" userId="S::yusuke.kawanishi@sony.com::038fff40-eb7a-46c0-b079-c2cb4dd0f904" providerId="AD" clId="Web-{33AAA7C2-F8B7-B337-DC33-B5C946EA7BF8}" dt="2023-08-04T14:17:53.997" v="0"/>
      <pc:docMkLst>
        <pc:docMk/>
      </pc:docMkLst>
      <pc:sldChg chg="del">
        <pc:chgData name="Kawanishi, Yusuke (SSS)" userId="S::yusuke.kawanishi@sony.com::038fff40-eb7a-46c0-b079-c2cb4dd0f904" providerId="AD" clId="Web-{33AAA7C2-F8B7-B337-DC33-B5C946EA7BF8}" dt="2023-08-04T14:17:53.997" v="0"/>
        <pc:sldMkLst>
          <pc:docMk/>
          <pc:sldMk cId="2789487090" sldId="2142534059"/>
        </pc:sldMkLst>
      </pc:sldChg>
    </pc:docChg>
  </pc:docChgLst>
  <pc:docChgLst>
    <pc:chgData name="Yokota, Jingo (SSS)" userId="S::jingo.yokota@sony.com::20b7b20e-0a63-4d8f-8e59-97502c2db732" providerId="AD" clId="Web-{DFB91692-B0BF-458D-B2C4-E12ECFCA3B71}"/>
    <pc:docChg chg="mod">
      <pc:chgData name="Yokota, Jingo (SSS)" userId="S::jingo.yokota@sony.com::20b7b20e-0a63-4d8f-8e59-97502c2db732" providerId="AD" clId="Web-{DFB91692-B0BF-458D-B2C4-E12ECFCA3B71}" dt="2023-05-30T09:29:31.059" v="3"/>
      <pc:docMkLst>
        <pc:docMk/>
      </pc:docMkLst>
      <pc:sldChg chg="addCm modCm">
        <pc:chgData name="Yokota, Jingo (SSS)" userId="S::jingo.yokota@sony.com::20b7b20e-0a63-4d8f-8e59-97502c2db732" providerId="AD" clId="Web-{DFB91692-B0BF-458D-B2C4-E12ECFCA3B71}" dt="2023-05-30T09:29:31.059" v="3"/>
        <pc:sldMkLst>
          <pc:docMk/>
          <pc:sldMk cId="2371009780" sldId="2142534056"/>
        </pc:sldMkLst>
      </pc:sldChg>
    </pc:docChg>
  </pc:docChgLst>
  <pc:docChgLst>
    <pc:chgData name="Tang, Chenglin (SSS)" userId="771155d8-b31a-4dad-a1de-37f7912e132e" providerId="ADAL" clId="{3A0F13E7-CB4D-4180-A141-F4510D727DF0}"/>
    <pc:docChg chg="undo custSel addSld delSld modSld modSection">
      <pc:chgData name="Tang, Chenglin (SSS)" userId="771155d8-b31a-4dad-a1de-37f7912e132e" providerId="ADAL" clId="{3A0F13E7-CB4D-4180-A141-F4510D727DF0}" dt="2023-06-01T02:25:45.934" v="785"/>
      <pc:docMkLst>
        <pc:docMk/>
      </pc:docMkLst>
      <pc:sldChg chg="modSp mod">
        <pc:chgData name="Tang, Chenglin (SSS)" userId="771155d8-b31a-4dad-a1de-37f7912e132e" providerId="ADAL" clId="{3A0F13E7-CB4D-4180-A141-F4510D727DF0}" dt="2023-05-25T05:35:10.868" v="107" actId="13926"/>
        <pc:sldMkLst>
          <pc:docMk/>
          <pc:sldMk cId="4237155321" sldId="2142534046"/>
        </pc:sldMkLst>
        <pc:graphicFrameChg chg="mod modGraphic">
          <ac:chgData name="Tang, Chenglin (SSS)" userId="771155d8-b31a-4dad-a1de-37f7912e132e" providerId="ADAL" clId="{3A0F13E7-CB4D-4180-A141-F4510D727DF0}" dt="2023-05-25T05:35:10.868" v="107" actId="13926"/>
          <ac:graphicFrameMkLst>
            <pc:docMk/>
            <pc:sldMk cId="4237155321" sldId="2142534046"/>
            <ac:graphicFrameMk id="16" creationId="{24519C40-1A99-4E32-8565-489B3D460CEF}"/>
          </ac:graphicFrameMkLst>
        </pc:graphicFrameChg>
      </pc:sldChg>
      <pc:sldChg chg="modSp mod">
        <pc:chgData name="Tang, Chenglin (SSS)" userId="771155d8-b31a-4dad-a1de-37f7912e132e" providerId="ADAL" clId="{3A0F13E7-CB4D-4180-A141-F4510D727DF0}" dt="2023-05-25T06:03:53.834" v="541" actId="20577"/>
        <pc:sldMkLst>
          <pc:docMk/>
          <pc:sldMk cId="2439199007" sldId="2142534047"/>
        </pc:sldMkLst>
        <pc:graphicFrameChg chg="mod modGraphic">
          <ac:chgData name="Tang, Chenglin (SSS)" userId="771155d8-b31a-4dad-a1de-37f7912e132e" providerId="ADAL" clId="{3A0F13E7-CB4D-4180-A141-F4510D727DF0}" dt="2023-05-25T06:03:53.834" v="541" actId="20577"/>
          <ac:graphicFrameMkLst>
            <pc:docMk/>
            <pc:sldMk cId="2439199007" sldId="2142534047"/>
            <ac:graphicFrameMk id="10" creationId="{3D36C829-0159-4AB6-BDF9-057FB80AE309}"/>
          </ac:graphicFrameMkLst>
        </pc:graphicFrameChg>
      </pc:sldChg>
      <pc:sldChg chg="modSp mod addCm delCm modCm">
        <pc:chgData name="Tang, Chenglin (SSS)" userId="771155d8-b31a-4dad-a1de-37f7912e132e" providerId="ADAL" clId="{3A0F13E7-CB4D-4180-A141-F4510D727DF0}" dt="2023-06-01T02:25:45.934" v="785"/>
        <pc:sldMkLst>
          <pc:docMk/>
          <pc:sldMk cId="2371009780" sldId="2142534056"/>
        </pc:sldMkLst>
        <pc:graphicFrameChg chg="mod modGraphic">
          <ac:chgData name="Tang, Chenglin (SSS)" userId="771155d8-b31a-4dad-a1de-37f7912e132e" providerId="ADAL" clId="{3A0F13E7-CB4D-4180-A141-F4510D727DF0}" dt="2023-05-30T09:41:12.824" v="782" actId="3626"/>
          <ac:graphicFrameMkLst>
            <pc:docMk/>
            <pc:sldMk cId="2371009780" sldId="2142534056"/>
            <ac:graphicFrameMk id="11" creationId="{B8F3657F-B29E-4B40-AE6F-11EF99056FBF}"/>
          </ac:graphicFrameMkLst>
        </pc:graphicFrameChg>
      </pc:sldChg>
      <pc:sldChg chg="modSp add del mod addCm">
        <pc:chgData name="Tang, Chenglin (SSS)" userId="771155d8-b31a-4dad-a1de-37f7912e132e" providerId="ADAL" clId="{3A0F13E7-CB4D-4180-A141-F4510D727DF0}" dt="2023-05-30T09:19:15.723" v="773" actId="13926"/>
        <pc:sldMkLst>
          <pc:docMk/>
          <pc:sldMk cId="4138976389" sldId="2142534083"/>
        </pc:sldMkLst>
        <pc:graphicFrameChg chg="mod modGraphic">
          <ac:chgData name="Tang, Chenglin (SSS)" userId="771155d8-b31a-4dad-a1de-37f7912e132e" providerId="ADAL" clId="{3A0F13E7-CB4D-4180-A141-F4510D727DF0}" dt="2023-05-30T09:19:15.723" v="773" actId="13926"/>
          <ac:graphicFrameMkLst>
            <pc:docMk/>
            <pc:sldMk cId="4138976389" sldId="2142534083"/>
            <ac:graphicFrameMk id="11" creationId="{B8F3657F-B29E-4B40-AE6F-11EF99056FBF}"/>
          </ac:graphicFrameMkLst>
        </pc:graphicFrameChg>
      </pc:sldChg>
    </pc:docChg>
  </pc:docChgLst>
  <pc:docChgLst>
    <pc:chgData name="Zhang, Yuan (SSS)" userId="8419bc76-f4a8-4864-9be5-ea839cd4ee40" providerId="ADAL" clId="{746C182B-EC65-4DA7-8BB2-ED99D3C97416}"/>
    <pc:docChg chg="undo custSel modSld sldOrd">
      <pc:chgData name="Zhang, Yuan (SSS)" userId="8419bc76-f4a8-4864-9be5-ea839cd4ee40" providerId="ADAL" clId="{746C182B-EC65-4DA7-8BB2-ED99D3C97416}" dt="2023-11-02T05:53:51.444" v="2" actId="20578"/>
      <pc:docMkLst>
        <pc:docMk/>
      </pc:docMkLst>
      <pc:sldChg chg="ord">
        <pc:chgData name="Zhang, Yuan (SSS)" userId="8419bc76-f4a8-4864-9be5-ea839cd4ee40" providerId="ADAL" clId="{746C182B-EC65-4DA7-8BB2-ED99D3C97416}" dt="2023-11-02T05:53:51.444" v="2" actId="20578"/>
        <pc:sldMkLst>
          <pc:docMk/>
          <pc:sldMk cId="1731701772" sldId="2142534070"/>
        </pc:sldMkLst>
      </pc:sldChg>
    </pc:docChg>
  </pc:docChgLst>
  <pc:docChgLst>
    <pc:chgData name="Tang, Chenglin (SSS)" userId="S::chenglin.tang@sony.com::771155d8-b31a-4dad-a1de-37f7912e132e" providerId="AD" clId="Web-{102E6712-C619-4BC4-672F-F642805F37D6}"/>
    <pc:docChg chg="modSld">
      <pc:chgData name="Tang, Chenglin (SSS)" userId="S::chenglin.tang@sony.com::771155d8-b31a-4dad-a1de-37f7912e132e" providerId="AD" clId="Web-{102E6712-C619-4BC4-672F-F642805F37D6}" dt="2023-05-30T09:23:11.537" v="2"/>
      <pc:docMkLst>
        <pc:docMk/>
      </pc:docMkLst>
      <pc:sldChg chg="modSp delCm">
        <pc:chgData name="Tang, Chenglin (SSS)" userId="S::chenglin.tang@sony.com::771155d8-b31a-4dad-a1de-37f7912e132e" providerId="AD" clId="Web-{102E6712-C619-4BC4-672F-F642805F37D6}" dt="2023-05-30T09:23:11.537" v="2"/>
        <pc:sldMkLst>
          <pc:docMk/>
          <pc:sldMk cId="2371009780" sldId="2142534056"/>
        </pc:sldMkLst>
        <pc:graphicFrameChg chg="mod modGraphic">
          <ac:chgData name="Tang, Chenglin (SSS)" userId="S::chenglin.tang@sony.com::771155d8-b31a-4dad-a1de-37f7912e132e" providerId="AD" clId="Web-{102E6712-C619-4BC4-672F-F642805F37D6}" dt="2023-05-30T09:23:06.224" v="1"/>
          <ac:graphicFrameMkLst>
            <pc:docMk/>
            <pc:sldMk cId="2371009780" sldId="2142534056"/>
            <ac:graphicFrameMk id="11" creationId="{B8F3657F-B29E-4B40-AE6F-11EF99056FBF}"/>
          </ac:graphicFrameMkLst>
        </pc:graphicFrameChg>
      </pc:sldChg>
    </pc:docChg>
  </pc:docChgLst>
  <pc:docChgLst>
    <pc:chgData name="Yokota, Jingo (SSS)" userId="20b7b20e-0a63-4d8f-8e59-97502c2db732" providerId="ADAL" clId="{407EE4E9-CA09-448C-B092-2813B62D97B0}"/>
    <pc:docChg chg="custSel addSld modSld">
      <pc:chgData name="Yokota, Jingo (SSS)" userId="20b7b20e-0a63-4d8f-8e59-97502c2db732" providerId="ADAL" clId="{407EE4E9-CA09-448C-B092-2813B62D97B0}" dt="2023-07-19T10:14:06.800" v="182" actId="6549"/>
      <pc:docMkLst>
        <pc:docMk/>
      </pc:docMkLst>
      <pc:sldChg chg="modSp mod">
        <pc:chgData name="Yokota, Jingo (SSS)" userId="20b7b20e-0a63-4d8f-8e59-97502c2db732" providerId="ADAL" clId="{407EE4E9-CA09-448C-B092-2813B62D97B0}" dt="2023-07-19T10:14:06.800" v="182" actId="6549"/>
        <pc:sldMkLst>
          <pc:docMk/>
          <pc:sldMk cId="2714832379" sldId="2142534087"/>
        </pc:sldMkLst>
        <pc:graphicFrameChg chg="mod modGraphic">
          <ac:chgData name="Yokota, Jingo (SSS)" userId="20b7b20e-0a63-4d8f-8e59-97502c2db732" providerId="ADAL" clId="{407EE4E9-CA09-448C-B092-2813B62D97B0}" dt="2023-07-19T10:14:06.800" v="182" actId="6549"/>
          <ac:graphicFrameMkLst>
            <pc:docMk/>
            <pc:sldMk cId="2714832379" sldId="2142534087"/>
            <ac:graphicFrameMk id="11" creationId="{B8F3657F-B29E-4B40-AE6F-11EF99056FBF}"/>
          </ac:graphicFrameMkLst>
        </pc:graphicFrameChg>
      </pc:sldChg>
      <pc:sldChg chg="modSp add mod">
        <pc:chgData name="Yokota, Jingo (SSS)" userId="20b7b20e-0a63-4d8f-8e59-97502c2db732" providerId="ADAL" clId="{407EE4E9-CA09-448C-B092-2813B62D97B0}" dt="2023-07-19T09:54:33.699" v="125" actId="6549"/>
        <pc:sldMkLst>
          <pc:docMk/>
          <pc:sldMk cId="2059806337" sldId="2142534088"/>
        </pc:sldMkLst>
        <pc:graphicFrameChg chg="mod modGraphic">
          <ac:chgData name="Yokota, Jingo (SSS)" userId="20b7b20e-0a63-4d8f-8e59-97502c2db732" providerId="ADAL" clId="{407EE4E9-CA09-448C-B092-2813B62D97B0}" dt="2023-07-19T09:54:33.699" v="125" actId="6549"/>
          <ac:graphicFrameMkLst>
            <pc:docMk/>
            <pc:sldMk cId="2059806337" sldId="2142534088"/>
            <ac:graphicFrameMk id="11" creationId="{B8F3657F-B29E-4B40-AE6F-11EF99056FBF}"/>
          </ac:graphicFrameMkLst>
        </pc:graphicFrameChg>
      </pc:sldChg>
    </pc:docChg>
  </pc:docChgLst>
  <pc:docChgLst>
    <pc:chgData name="Yokota, Jingo (SSS)" userId="S::jingo.yokota@sony.com::20b7b20e-0a63-4d8f-8e59-97502c2db732" providerId="AD" clId="Web-{584C34E0-2031-C0B5-D214-B5E8A1CC23D9}"/>
    <pc:docChg chg="">
      <pc:chgData name="Yokota, Jingo (SSS)" userId="S::jingo.yokota@sony.com::20b7b20e-0a63-4d8f-8e59-97502c2db732" providerId="AD" clId="Web-{584C34E0-2031-C0B5-D214-B5E8A1CC23D9}" dt="2023-06-01T14:49:36.266" v="8"/>
      <pc:docMkLst>
        <pc:docMk/>
      </pc:docMkLst>
      <pc:sldChg chg="delCm">
        <pc:chgData name="Yokota, Jingo (SSS)" userId="S::jingo.yokota@sony.com::20b7b20e-0a63-4d8f-8e59-97502c2db732" providerId="AD" clId="Web-{584C34E0-2031-C0B5-D214-B5E8A1CC23D9}" dt="2023-06-01T14:49:36.266" v="8"/>
        <pc:sldMkLst>
          <pc:docMk/>
          <pc:sldMk cId="3190453909" sldId="2142534050"/>
        </pc:sldMkLst>
      </pc:sldChg>
      <pc:sldChg chg="delCm">
        <pc:chgData name="Yokota, Jingo (SSS)" userId="S::jingo.yokota@sony.com::20b7b20e-0a63-4d8f-8e59-97502c2db732" providerId="AD" clId="Web-{584C34E0-2031-C0B5-D214-B5E8A1CC23D9}" dt="2023-06-01T14:49:30.438" v="7"/>
        <pc:sldMkLst>
          <pc:docMk/>
          <pc:sldMk cId="2371009780" sldId="2142534056"/>
        </pc:sldMkLst>
      </pc:sldChg>
      <pc:sldChg chg="delCm">
        <pc:chgData name="Yokota, Jingo (SSS)" userId="S::jingo.yokota@sony.com::20b7b20e-0a63-4d8f-8e59-97502c2db732" providerId="AD" clId="Web-{584C34E0-2031-C0B5-D214-B5E8A1CC23D9}" dt="2023-06-01T14:49:16.953" v="3"/>
        <pc:sldMkLst>
          <pc:docMk/>
          <pc:sldMk cId="4138976389" sldId="2142534083"/>
        </pc:sldMkLst>
      </pc:sldChg>
    </pc:docChg>
  </pc:docChgLst>
  <pc:docChgLst>
    <pc:chgData name="Xu, Yixuan (SSS)" userId="d06e59ee-b912-405d-8c41-2fe36074c9b4" providerId="ADAL" clId="{7931B864-8594-4456-8AE1-662F220572F0}"/>
    <pc:docChg chg="undo custSel modSld">
      <pc:chgData name="Xu, Yixuan (SSS)" userId="d06e59ee-b912-405d-8c41-2fe36074c9b4" providerId="ADAL" clId="{7931B864-8594-4456-8AE1-662F220572F0}" dt="2023-07-21T08:41:48.197" v="1" actId="14734"/>
      <pc:docMkLst>
        <pc:docMk/>
      </pc:docMkLst>
      <pc:sldChg chg="modSp mod">
        <pc:chgData name="Xu, Yixuan (SSS)" userId="d06e59ee-b912-405d-8c41-2fe36074c9b4" providerId="ADAL" clId="{7931B864-8594-4456-8AE1-662F220572F0}" dt="2023-07-21T08:41:48.197" v="1" actId="14734"/>
        <pc:sldMkLst>
          <pc:docMk/>
          <pc:sldMk cId="3190453909" sldId="2142534050"/>
        </pc:sldMkLst>
        <pc:graphicFrameChg chg="modGraphic">
          <ac:chgData name="Xu, Yixuan (SSS)" userId="d06e59ee-b912-405d-8c41-2fe36074c9b4" providerId="ADAL" clId="{7931B864-8594-4456-8AE1-662F220572F0}" dt="2023-07-21T08:41:48.197" v="1" actId="14734"/>
          <ac:graphicFrameMkLst>
            <pc:docMk/>
            <pc:sldMk cId="3190453909" sldId="2142534050"/>
            <ac:graphicFrameMk id="3" creationId="{5B98686C-2F5C-4A16-A1C0-C4488070502B}"/>
          </ac:graphicFrameMkLst>
        </pc:graphicFrameChg>
      </pc:sldChg>
    </pc:docChg>
  </pc:docChgLst>
  <pc:docChgLst>
    <pc:chgData name="Ishikawa, Akihiro (SSS)" userId="9e581305-5baf-4a15-be50-4a1df2aaec2c" providerId="ADAL" clId="{B4DFE2EE-3344-4834-8775-A768E16C4174}"/>
    <pc:docChg chg="modSld">
      <pc:chgData name="Ishikawa, Akihiro (SSS)" userId="9e581305-5baf-4a15-be50-4a1df2aaec2c" providerId="ADAL" clId="{B4DFE2EE-3344-4834-8775-A768E16C4174}" dt="2023-07-06T03:17:36.617" v="176"/>
      <pc:docMkLst>
        <pc:docMk/>
      </pc:docMkLst>
      <pc:sldChg chg="modSp mod">
        <pc:chgData name="Ishikawa, Akihiro (SSS)" userId="9e581305-5baf-4a15-be50-4a1df2aaec2c" providerId="ADAL" clId="{B4DFE2EE-3344-4834-8775-A768E16C4174}" dt="2023-07-06T03:15:06.417" v="162" actId="20577"/>
        <pc:sldMkLst>
          <pc:docMk/>
          <pc:sldMk cId="4138976389" sldId="2142534083"/>
        </pc:sldMkLst>
        <pc:graphicFrameChg chg="mod modGraphic">
          <ac:chgData name="Ishikawa, Akihiro (SSS)" userId="9e581305-5baf-4a15-be50-4a1df2aaec2c" providerId="ADAL" clId="{B4DFE2EE-3344-4834-8775-A768E16C4174}" dt="2023-07-06T03:15:06.417" v="162" actId="20577"/>
          <ac:graphicFrameMkLst>
            <pc:docMk/>
            <pc:sldMk cId="4138976389" sldId="2142534083"/>
            <ac:graphicFrameMk id="11" creationId="{B8F3657F-B29E-4B40-AE6F-11EF99056FBF}"/>
          </ac:graphicFrameMkLst>
        </pc:graphicFrameChg>
      </pc:sldChg>
      <pc:sldChg chg="modSp mod">
        <pc:chgData name="Ishikawa, Akihiro (SSS)" userId="9e581305-5baf-4a15-be50-4a1df2aaec2c" providerId="ADAL" clId="{B4DFE2EE-3344-4834-8775-A768E16C4174}" dt="2023-07-06T03:17:36.617" v="176"/>
        <pc:sldMkLst>
          <pc:docMk/>
          <pc:sldMk cId="2714832379" sldId="2142534087"/>
        </pc:sldMkLst>
        <pc:graphicFrameChg chg="mod modGraphic">
          <ac:chgData name="Ishikawa, Akihiro (SSS)" userId="9e581305-5baf-4a15-be50-4a1df2aaec2c" providerId="ADAL" clId="{B4DFE2EE-3344-4834-8775-A768E16C4174}" dt="2023-07-06T03:17:36.617" v="176"/>
          <ac:graphicFrameMkLst>
            <pc:docMk/>
            <pc:sldMk cId="2714832379" sldId="2142534087"/>
            <ac:graphicFrameMk id="11" creationId="{B8F3657F-B29E-4B40-AE6F-11EF99056FBF}"/>
          </ac:graphicFrameMkLst>
        </pc:graphicFrameChg>
      </pc:sldChg>
    </pc:docChg>
  </pc:docChgLst>
  <pc:docChgLst>
    <pc:chgData name="Tang, Chenglin (SSS)" userId="771155d8-b31a-4dad-a1de-37f7912e132e" providerId="ADAL" clId="{0552A892-AFD4-4711-989C-30ACDE370F89}"/>
    <pc:docChg chg="undo custSel addSld modSld modSection">
      <pc:chgData name="Tang, Chenglin (SSS)" userId="771155d8-b31a-4dad-a1de-37f7912e132e" providerId="ADAL" clId="{0552A892-AFD4-4711-989C-30ACDE370F89}" dt="2023-07-05T08:48:55.844" v="331" actId="20577"/>
      <pc:docMkLst>
        <pc:docMk/>
      </pc:docMkLst>
      <pc:sldChg chg="modSp mod">
        <pc:chgData name="Tang, Chenglin (SSS)" userId="771155d8-b31a-4dad-a1de-37f7912e132e" providerId="ADAL" clId="{0552A892-AFD4-4711-989C-30ACDE370F89}" dt="2023-07-05T07:43:47.345" v="147" actId="20577"/>
        <pc:sldMkLst>
          <pc:docMk/>
          <pc:sldMk cId="2371009780" sldId="2142534056"/>
        </pc:sldMkLst>
        <pc:graphicFrameChg chg="mod modGraphic">
          <ac:chgData name="Tang, Chenglin (SSS)" userId="771155d8-b31a-4dad-a1de-37f7912e132e" providerId="ADAL" clId="{0552A892-AFD4-4711-989C-30ACDE370F89}" dt="2023-07-05T07:43:47.345" v="147" actId="20577"/>
          <ac:graphicFrameMkLst>
            <pc:docMk/>
            <pc:sldMk cId="2371009780" sldId="2142534056"/>
            <ac:graphicFrameMk id="11" creationId="{B8F3657F-B29E-4B40-AE6F-11EF99056FBF}"/>
          </ac:graphicFrameMkLst>
        </pc:graphicFrameChg>
      </pc:sldChg>
      <pc:sldChg chg="modSp mod">
        <pc:chgData name="Tang, Chenglin (SSS)" userId="771155d8-b31a-4dad-a1de-37f7912e132e" providerId="ADAL" clId="{0552A892-AFD4-4711-989C-30ACDE370F89}" dt="2023-07-05T08:39:07.946" v="277" actId="20577"/>
        <pc:sldMkLst>
          <pc:docMk/>
          <pc:sldMk cId="4138976389" sldId="2142534083"/>
        </pc:sldMkLst>
        <pc:graphicFrameChg chg="mod modGraphic">
          <ac:chgData name="Tang, Chenglin (SSS)" userId="771155d8-b31a-4dad-a1de-37f7912e132e" providerId="ADAL" clId="{0552A892-AFD4-4711-989C-30ACDE370F89}" dt="2023-07-05T08:39:07.946" v="277" actId="20577"/>
          <ac:graphicFrameMkLst>
            <pc:docMk/>
            <pc:sldMk cId="4138976389" sldId="2142534083"/>
            <ac:graphicFrameMk id="11" creationId="{B8F3657F-B29E-4B40-AE6F-11EF99056FBF}"/>
          </ac:graphicFrameMkLst>
        </pc:graphicFrameChg>
      </pc:sldChg>
      <pc:sldChg chg="addSp delSp modSp add mod">
        <pc:chgData name="Tang, Chenglin (SSS)" userId="771155d8-b31a-4dad-a1de-37f7912e132e" providerId="ADAL" clId="{0552A892-AFD4-4711-989C-30ACDE370F89}" dt="2023-07-05T08:48:55.844" v="331" actId="20577"/>
        <pc:sldMkLst>
          <pc:docMk/>
          <pc:sldMk cId="2714832379" sldId="2142534087"/>
        </pc:sldMkLst>
        <pc:graphicFrameChg chg="add del mod modGraphic">
          <ac:chgData name="Tang, Chenglin (SSS)" userId="771155d8-b31a-4dad-a1de-37f7912e132e" providerId="ADAL" clId="{0552A892-AFD4-4711-989C-30ACDE370F89}" dt="2023-07-05T08:48:55.844" v="331" actId="20577"/>
          <ac:graphicFrameMkLst>
            <pc:docMk/>
            <pc:sldMk cId="2714832379" sldId="2142534087"/>
            <ac:graphicFrameMk id="11" creationId="{B8F3657F-B29E-4B40-AE6F-11EF99056FBF}"/>
          </ac:graphicFrameMkLst>
        </pc:graphicFrameChg>
      </pc:sldChg>
    </pc:docChg>
  </pc:docChgLst>
  <pc:docChgLst>
    <pc:chgData name="Yokota, Jingo (SSS)" userId="20b7b20e-0a63-4d8f-8e59-97502c2db732" providerId="ADAL" clId="{ADEDC369-088B-4E1F-A0B5-84C55C1685E0}"/>
    <pc:docChg chg="modSld">
      <pc:chgData name="Yokota, Jingo (SSS)" userId="20b7b20e-0a63-4d8f-8e59-97502c2db732" providerId="ADAL" clId="{ADEDC369-088B-4E1F-A0B5-84C55C1685E0}" dt="2023-06-07T12:08:48.598" v="1" actId="108"/>
      <pc:docMkLst>
        <pc:docMk/>
      </pc:docMkLst>
      <pc:sldChg chg="modSp mod">
        <pc:chgData name="Yokota, Jingo (SSS)" userId="20b7b20e-0a63-4d8f-8e59-97502c2db732" providerId="ADAL" clId="{ADEDC369-088B-4E1F-A0B5-84C55C1685E0}" dt="2023-06-07T12:08:48.598" v="1" actId="108"/>
        <pc:sldMkLst>
          <pc:docMk/>
          <pc:sldMk cId="3190453909" sldId="2142534050"/>
        </pc:sldMkLst>
        <pc:graphicFrameChg chg="modGraphic">
          <ac:chgData name="Yokota, Jingo (SSS)" userId="20b7b20e-0a63-4d8f-8e59-97502c2db732" providerId="ADAL" clId="{ADEDC369-088B-4E1F-A0B5-84C55C1685E0}" dt="2023-06-07T12:08:48.598" v="1" actId="108"/>
          <ac:graphicFrameMkLst>
            <pc:docMk/>
            <pc:sldMk cId="3190453909" sldId="2142534050"/>
            <ac:graphicFrameMk id="3" creationId="{5B98686C-2F5C-4A16-A1C0-C4488070502B}"/>
          </ac:graphicFrameMkLst>
        </pc:graphicFrameChg>
      </pc:sldChg>
      <pc:sldChg chg="modSp">
        <pc:chgData name="Yokota, Jingo (SSS)" userId="20b7b20e-0a63-4d8f-8e59-97502c2db732" providerId="ADAL" clId="{ADEDC369-088B-4E1F-A0B5-84C55C1685E0}" dt="2023-06-07T12:08:44.262" v="0"/>
        <pc:sldMkLst>
          <pc:docMk/>
          <pc:sldMk cId="2371009780" sldId="2142534056"/>
        </pc:sldMkLst>
        <pc:graphicFrameChg chg="mod">
          <ac:chgData name="Yokota, Jingo (SSS)" userId="20b7b20e-0a63-4d8f-8e59-97502c2db732" providerId="ADAL" clId="{ADEDC369-088B-4E1F-A0B5-84C55C1685E0}" dt="2023-06-07T12:08:44.262" v="0"/>
          <ac:graphicFrameMkLst>
            <pc:docMk/>
            <pc:sldMk cId="2371009780" sldId="2142534056"/>
            <ac:graphicFrameMk id="11" creationId="{B8F3657F-B29E-4B40-AE6F-11EF99056FBF}"/>
          </ac:graphicFrameMkLst>
        </pc:graphicFrameChg>
      </pc:sldChg>
    </pc:docChg>
  </pc:docChgLst>
  <pc:docChgLst>
    <pc:chgData name="Yokota, Jingo (SSS)" userId="20b7b20e-0a63-4d8f-8e59-97502c2db732" providerId="ADAL" clId="{CA392C5C-D9E4-48D0-964A-47A20452E45C}"/>
    <pc:docChg chg="undo custSel addSld modSld">
      <pc:chgData name="Yokota, Jingo (SSS)" userId="20b7b20e-0a63-4d8f-8e59-97502c2db732" providerId="ADAL" clId="{CA392C5C-D9E4-48D0-964A-47A20452E45C}" dt="2023-05-25T11:26:09.913" v="414"/>
      <pc:docMkLst>
        <pc:docMk/>
      </pc:docMkLst>
      <pc:sldChg chg="modSp mod addCm modCm">
        <pc:chgData name="Yokota, Jingo (SSS)" userId="20b7b20e-0a63-4d8f-8e59-97502c2db732" providerId="ADAL" clId="{CA392C5C-D9E4-48D0-964A-47A20452E45C}" dt="2023-05-25T11:23:25.284" v="396"/>
        <pc:sldMkLst>
          <pc:docMk/>
          <pc:sldMk cId="4237155321" sldId="2142534046"/>
        </pc:sldMkLst>
        <pc:spChg chg="mod">
          <ac:chgData name="Yokota, Jingo (SSS)" userId="20b7b20e-0a63-4d8f-8e59-97502c2db732" providerId="ADAL" clId="{CA392C5C-D9E4-48D0-964A-47A20452E45C}" dt="2023-05-25T04:45:33.649" v="0" actId="13926"/>
          <ac:spMkLst>
            <pc:docMk/>
            <pc:sldMk cId="4237155321" sldId="2142534046"/>
            <ac:spMk id="6" creationId="{99F9B72C-DD21-43E3-B36B-9BFD92AFEF89}"/>
          </ac:spMkLst>
        </pc:spChg>
        <pc:spChg chg="mod">
          <ac:chgData name="Yokota, Jingo (SSS)" userId="20b7b20e-0a63-4d8f-8e59-97502c2db732" providerId="ADAL" clId="{CA392C5C-D9E4-48D0-964A-47A20452E45C}" dt="2023-05-25T11:21:41.328" v="381" actId="14100"/>
          <ac:spMkLst>
            <pc:docMk/>
            <pc:sldMk cId="4237155321" sldId="2142534046"/>
            <ac:spMk id="22" creationId="{D4319CF0-DB48-4FB6-8CA5-21CF7ED967D5}"/>
          </ac:spMkLst>
        </pc:spChg>
        <pc:spChg chg="mod">
          <ac:chgData name="Yokota, Jingo (SSS)" userId="20b7b20e-0a63-4d8f-8e59-97502c2db732" providerId="ADAL" clId="{CA392C5C-D9E4-48D0-964A-47A20452E45C}" dt="2023-05-25T11:21:24.108" v="371" actId="14100"/>
          <ac:spMkLst>
            <pc:docMk/>
            <pc:sldMk cId="4237155321" sldId="2142534046"/>
            <ac:spMk id="23" creationId="{0E4233B3-BBA1-484C-8351-19FAFC85DC4D}"/>
          </ac:spMkLst>
        </pc:spChg>
        <pc:spChg chg="mod">
          <ac:chgData name="Yokota, Jingo (SSS)" userId="20b7b20e-0a63-4d8f-8e59-97502c2db732" providerId="ADAL" clId="{CA392C5C-D9E4-48D0-964A-47A20452E45C}" dt="2023-05-25T11:21:46.517" v="382" actId="14100"/>
          <ac:spMkLst>
            <pc:docMk/>
            <pc:sldMk cId="4237155321" sldId="2142534046"/>
            <ac:spMk id="25" creationId="{F7BB43C8-9FF2-4136-92C9-0FF93601A136}"/>
          </ac:spMkLst>
        </pc:spChg>
        <pc:graphicFrameChg chg="mod modGraphic">
          <ac:chgData name="Yokota, Jingo (SSS)" userId="20b7b20e-0a63-4d8f-8e59-97502c2db732" providerId="ADAL" clId="{CA392C5C-D9E4-48D0-964A-47A20452E45C}" dt="2023-05-25T11:23:15.664" v="395" actId="20577"/>
          <ac:graphicFrameMkLst>
            <pc:docMk/>
            <pc:sldMk cId="4237155321" sldId="2142534046"/>
            <ac:graphicFrameMk id="16" creationId="{24519C40-1A99-4E32-8565-489B3D460CEF}"/>
          </ac:graphicFrameMkLst>
        </pc:graphicFrameChg>
      </pc:sldChg>
      <pc:sldChg chg="modSp mod addCm modCm">
        <pc:chgData name="Yokota, Jingo (SSS)" userId="20b7b20e-0a63-4d8f-8e59-97502c2db732" providerId="ADAL" clId="{CA392C5C-D9E4-48D0-964A-47A20452E45C}" dt="2023-05-25T11:24:33.952" v="407"/>
        <pc:sldMkLst>
          <pc:docMk/>
          <pc:sldMk cId="2439199007" sldId="2142534047"/>
        </pc:sldMkLst>
        <pc:graphicFrameChg chg="mod modGraphic">
          <ac:chgData name="Yokota, Jingo (SSS)" userId="20b7b20e-0a63-4d8f-8e59-97502c2db732" providerId="ADAL" clId="{CA392C5C-D9E4-48D0-964A-47A20452E45C}" dt="2023-05-25T11:24:25.099" v="405" actId="20577"/>
          <ac:graphicFrameMkLst>
            <pc:docMk/>
            <pc:sldMk cId="2439199007" sldId="2142534047"/>
            <ac:graphicFrameMk id="10" creationId="{3D36C829-0159-4AB6-BDF9-057FB80AE309}"/>
          </ac:graphicFrameMkLst>
        </pc:graphicFrameChg>
      </pc:sldChg>
      <pc:sldChg chg="modSp mod addCm delCm">
        <pc:chgData name="Yokota, Jingo (SSS)" userId="20b7b20e-0a63-4d8f-8e59-97502c2db732" providerId="ADAL" clId="{CA392C5C-D9E4-48D0-964A-47A20452E45C}" dt="2023-05-25T11:25:06.847" v="410"/>
        <pc:sldMkLst>
          <pc:docMk/>
          <pc:sldMk cId="3190453909" sldId="2142534050"/>
        </pc:sldMkLst>
        <pc:spChg chg="mod">
          <ac:chgData name="Yokota, Jingo (SSS)" userId="20b7b20e-0a63-4d8f-8e59-97502c2db732" providerId="ADAL" clId="{CA392C5C-D9E4-48D0-964A-47A20452E45C}" dt="2023-05-25T10:38:40.311" v="253" actId="13926"/>
          <ac:spMkLst>
            <pc:docMk/>
            <pc:sldMk cId="3190453909" sldId="2142534050"/>
            <ac:spMk id="5" creationId="{D6E88523-7DAE-4343-9E98-0D856A4A98D9}"/>
          </ac:spMkLst>
        </pc:spChg>
        <pc:graphicFrameChg chg="mod modGraphic">
          <ac:chgData name="Yokota, Jingo (SSS)" userId="20b7b20e-0a63-4d8f-8e59-97502c2db732" providerId="ADAL" clId="{CA392C5C-D9E4-48D0-964A-47A20452E45C}" dt="2023-05-25T11:18:00.991" v="305" actId="20577"/>
          <ac:graphicFrameMkLst>
            <pc:docMk/>
            <pc:sldMk cId="3190453909" sldId="2142534050"/>
            <ac:graphicFrameMk id="3" creationId="{5B98686C-2F5C-4A16-A1C0-C4488070502B}"/>
          </ac:graphicFrameMkLst>
        </pc:graphicFrameChg>
      </pc:sldChg>
      <pc:sldChg chg="modSp mod">
        <pc:chgData name="Yokota, Jingo (SSS)" userId="20b7b20e-0a63-4d8f-8e59-97502c2db732" providerId="ADAL" clId="{CA392C5C-D9E4-48D0-964A-47A20452E45C}" dt="2023-05-25T11:18:48.880" v="314" actId="13926"/>
        <pc:sldMkLst>
          <pc:docMk/>
          <pc:sldMk cId="2535572063" sldId="2142534052"/>
        </pc:sldMkLst>
        <pc:spChg chg="mod">
          <ac:chgData name="Yokota, Jingo (SSS)" userId="20b7b20e-0a63-4d8f-8e59-97502c2db732" providerId="ADAL" clId="{CA392C5C-D9E4-48D0-964A-47A20452E45C}" dt="2023-05-25T11:18:48.880" v="314" actId="13926"/>
          <ac:spMkLst>
            <pc:docMk/>
            <pc:sldMk cId="2535572063" sldId="2142534052"/>
            <ac:spMk id="2" creationId="{C2C61E03-0122-441F-9E91-C305BC3BF3E3}"/>
          </ac:spMkLst>
        </pc:spChg>
        <pc:spChg chg="mod">
          <ac:chgData name="Yokota, Jingo (SSS)" userId="20b7b20e-0a63-4d8f-8e59-97502c2db732" providerId="ADAL" clId="{CA392C5C-D9E4-48D0-964A-47A20452E45C}" dt="2023-05-25T11:18:48.880" v="314" actId="13926"/>
          <ac:spMkLst>
            <pc:docMk/>
            <pc:sldMk cId="2535572063" sldId="2142534052"/>
            <ac:spMk id="11" creationId="{B74306E6-8844-6067-5C07-BFFB81A5EE23}"/>
          </ac:spMkLst>
        </pc:spChg>
        <pc:spChg chg="mod">
          <ac:chgData name="Yokota, Jingo (SSS)" userId="20b7b20e-0a63-4d8f-8e59-97502c2db732" providerId="ADAL" clId="{CA392C5C-D9E4-48D0-964A-47A20452E45C}" dt="2023-05-25T11:18:48.880" v="314" actId="13926"/>
          <ac:spMkLst>
            <pc:docMk/>
            <pc:sldMk cId="2535572063" sldId="2142534052"/>
            <ac:spMk id="78" creationId="{05057558-A722-499E-9C84-BE2145B131BC}"/>
          </ac:spMkLst>
        </pc:spChg>
        <pc:spChg chg="mod">
          <ac:chgData name="Yokota, Jingo (SSS)" userId="20b7b20e-0a63-4d8f-8e59-97502c2db732" providerId="ADAL" clId="{CA392C5C-D9E4-48D0-964A-47A20452E45C}" dt="2023-05-25T11:18:48.880" v="314" actId="13926"/>
          <ac:spMkLst>
            <pc:docMk/>
            <pc:sldMk cId="2535572063" sldId="2142534052"/>
            <ac:spMk id="141" creationId="{A531A476-3115-D9B2-1A97-5F48F626B435}"/>
          </ac:spMkLst>
        </pc:spChg>
      </pc:sldChg>
      <pc:sldChg chg="modSp mod addCm">
        <pc:chgData name="Yokota, Jingo (SSS)" userId="20b7b20e-0a63-4d8f-8e59-97502c2db732" providerId="ADAL" clId="{CA392C5C-D9E4-48D0-964A-47A20452E45C}" dt="2023-05-25T11:25:14.842" v="411"/>
        <pc:sldMkLst>
          <pc:docMk/>
          <pc:sldMk cId="2371009780" sldId="2142534056"/>
        </pc:sldMkLst>
        <pc:graphicFrameChg chg="mod modGraphic">
          <ac:chgData name="Yokota, Jingo (SSS)" userId="20b7b20e-0a63-4d8f-8e59-97502c2db732" providerId="ADAL" clId="{CA392C5C-D9E4-48D0-964A-47A20452E45C}" dt="2023-05-25T11:17:35.837" v="289" actId="20577"/>
          <ac:graphicFrameMkLst>
            <pc:docMk/>
            <pc:sldMk cId="2371009780" sldId="2142534056"/>
            <ac:graphicFrameMk id="11" creationId="{B8F3657F-B29E-4B40-AE6F-11EF99056FBF}"/>
          </ac:graphicFrameMkLst>
        </pc:graphicFrameChg>
      </pc:sldChg>
      <pc:sldChg chg="modSp mod">
        <pc:chgData name="Yokota, Jingo (SSS)" userId="20b7b20e-0a63-4d8f-8e59-97502c2db732" providerId="ADAL" clId="{CA392C5C-D9E4-48D0-964A-47A20452E45C}" dt="2023-05-25T11:18:56.649" v="315" actId="13926"/>
        <pc:sldMkLst>
          <pc:docMk/>
          <pc:sldMk cId="3164475783" sldId="2142534078"/>
        </pc:sldMkLst>
        <pc:spChg chg="mod">
          <ac:chgData name="Yokota, Jingo (SSS)" userId="20b7b20e-0a63-4d8f-8e59-97502c2db732" providerId="ADAL" clId="{CA392C5C-D9E4-48D0-964A-47A20452E45C}" dt="2023-05-25T11:18:56.649" v="315" actId="13926"/>
          <ac:spMkLst>
            <pc:docMk/>
            <pc:sldMk cId="3164475783" sldId="2142534078"/>
            <ac:spMk id="2" creationId="{C2C61E03-0122-441F-9E91-C305BC3BF3E3}"/>
          </ac:spMkLst>
        </pc:spChg>
      </pc:sldChg>
      <pc:sldChg chg="modSp mod">
        <pc:chgData name="Yokota, Jingo (SSS)" userId="20b7b20e-0a63-4d8f-8e59-97502c2db732" providerId="ADAL" clId="{CA392C5C-D9E4-48D0-964A-47A20452E45C}" dt="2023-05-25T11:19:15.872" v="317" actId="13926"/>
        <pc:sldMkLst>
          <pc:docMk/>
          <pc:sldMk cId="452361282" sldId="2142534079"/>
        </pc:sldMkLst>
        <pc:spChg chg="mod">
          <ac:chgData name="Yokota, Jingo (SSS)" userId="20b7b20e-0a63-4d8f-8e59-97502c2db732" providerId="ADAL" clId="{CA392C5C-D9E4-48D0-964A-47A20452E45C}" dt="2023-05-25T11:19:15.872" v="317" actId="13926"/>
          <ac:spMkLst>
            <pc:docMk/>
            <pc:sldMk cId="452361282" sldId="2142534079"/>
            <ac:spMk id="2" creationId="{C2C61E03-0122-441F-9E91-C305BC3BF3E3}"/>
          </ac:spMkLst>
        </pc:spChg>
        <pc:spChg chg="mod">
          <ac:chgData name="Yokota, Jingo (SSS)" userId="20b7b20e-0a63-4d8f-8e59-97502c2db732" providerId="ADAL" clId="{CA392C5C-D9E4-48D0-964A-47A20452E45C}" dt="2023-05-25T11:19:15.872" v="317" actId="13926"/>
          <ac:spMkLst>
            <pc:docMk/>
            <pc:sldMk cId="452361282" sldId="2142534079"/>
            <ac:spMk id="141" creationId="{C569B875-6700-47FC-410D-992C2D40FCC4}"/>
          </ac:spMkLst>
        </pc:spChg>
      </pc:sldChg>
      <pc:sldChg chg="modSp mod">
        <pc:chgData name="Yokota, Jingo (SSS)" userId="20b7b20e-0a63-4d8f-8e59-97502c2db732" providerId="ADAL" clId="{CA392C5C-D9E4-48D0-964A-47A20452E45C}" dt="2023-05-25T11:19:31.654" v="319" actId="13926"/>
        <pc:sldMkLst>
          <pc:docMk/>
          <pc:sldMk cId="517596144" sldId="2142534080"/>
        </pc:sldMkLst>
        <pc:spChg chg="mod">
          <ac:chgData name="Yokota, Jingo (SSS)" userId="20b7b20e-0a63-4d8f-8e59-97502c2db732" providerId="ADAL" clId="{CA392C5C-D9E4-48D0-964A-47A20452E45C}" dt="2023-05-25T11:19:31.654" v="319" actId="13926"/>
          <ac:spMkLst>
            <pc:docMk/>
            <pc:sldMk cId="517596144" sldId="2142534080"/>
            <ac:spMk id="2" creationId="{C2C61E03-0122-441F-9E91-C305BC3BF3E3}"/>
          </ac:spMkLst>
        </pc:spChg>
      </pc:sldChg>
      <pc:sldChg chg="modSp mod">
        <pc:chgData name="Yokota, Jingo (SSS)" userId="20b7b20e-0a63-4d8f-8e59-97502c2db732" providerId="ADAL" clId="{CA392C5C-D9E4-48D0-964A-47A20452E45C}" dt="2023-05-25T11:19:23.891" v="318" actId="13926"/>
        <pc:sldMkLst>
          <pc:docMk/>
          <pc:sldMk cId="3718457913" sldId="2142534081"/>
        </pc:sldMkLst>
        <pc:spChg chg="mod">
          <ac:chgData name="Yokota, Jingo (SSS)" userId="20b7b20e-0a63-4d8f-8e59-97502c2db732" providerId="ADAL" clId="{CA392C5C-D9E4-48D0-964A-47A20452E45C}" dt="2023-05-25T11:19:23.891" v="318" actId="13926"/>
          <ac:spMkLst>
            <pc:docMk/>
            <pc:sldMk cId="3718457913" sldId="2142534081"/>
            <ac:spMk id="2" creationId="{C2C61E03-0122-441F-9E91-C305BC3BF3E3}"/>
          </ac:spMkLst>
        </pc:spChg>
        <pc:spChg chg="mod">
          <ac:chgData name="Yokota, Jingo (SSS)" userId="20b7b20e-0a63-4d8f-8e59-97502c2db732" providerId="ADAL" clId="{CA392C5C-D9E4-48D0-964A-47A20452E45C}" dt="2023-05-25T11:19:23.891" v="318" actId="13926"/>
          <ac:spMkLst>
            <pc:docMk/>
            <pc:sldMk cId="3718457913" sldId="2142534081"/>
            <ac:spMk id="73" creationId="{3E70CCE3-8475-59D9-25F7-E91645BE7E23}"/>
          </ac:spMkLst>
        </pc:spChg>
      </pc:sldChg>
      <pc:sldChg chg="modSp mod">
        <pc:chgData name="Yokota, Jingo (SSS)" userId="20b7b20e-0a63-4d8f-8e59-97502c2db732" providerId="ADAL" clId="{CA392C5C-D9E4-48D0-964A-47A20452E45C}" dt="2023-05-25T11:19:06.220" v="316" actId="13926"/>
        <pc:sldMkLst>
          <pc:docMk/>
          <pc:sldMk cId="2938459170" sldId="2142534082"/>
        </pc:sldMkLst>
        <pc:spChg chg="mod">
          <ac:chgData name="Yokota, Jingo (SSS)" userId="20b7b20e-0a63-4d8f-8e59-97502c2db732" providerId="ADAL" clId="{CA392C5C-D9E4-48D0-964A-47A20452E45C}" dt="2023-05-25T11:19:06.220" v="316" actId="13926"/>
          <ac:spMkLst>
            <pc:docMk/>
            <pc:sldMk cId="2938459170" sldId="2142534082"/>
            <ac:spMk id="2" creationId="{C2C61E03-0122-441F-9E91-C305BC3BF3E3}"/>
          </ac:spMkLst>
        </pc:spChg>
      </pc:sldChg>
      <pc:sldChg chg="modSp add mod addCm">
        <pc:chgData name="Yokota, Jingo (SSS)" userId="20b7b20e-0a63-4d8f-8e59-97502c2db732" providerId="ADAL" clId="{CA392C5C-D9E4-48D0-964A-47A20452E45C}" dt="2023-05-25T11:26:09.913" v="414"/>
        <pc:sldMkLst>
          <pc:docMk/>
          <pc:sldMk cId="4138976389" sldId="2142534083"/>
        </pc:sldMkLst>
        <pc:graphicFrameChg chg="mod modGraphic">
          <ac:chgData name="Yokota, Jingo (SSS)" userId="20b7b20e-0a63-4d8f-8e59-97502c2db732" providerId="ADAL" clId="{CA392C5C-D9E4-48D0-964A-47A20452E45C}" dt="2023-05-25T11:18:35.642" v="313" actId="2165"/>
          <ac:graphicFrameMkLst>
            <pc:docMk/>
            <pc:sldMk cId="4138976389" sldId="2142534083"/>
            <ac:graphicFrameMk id="11" creationId="{B8F3657F-B29E-4B40-AE6F-11EF99056FBF}"/>
          </ac:graphicFrameMkLst>
        </pc:graphicFrameChg>
      </pc:sldChg>
    </pc:docChg>
  </pc:docChgLst>
  <pc:docChgLst>
    <pc:chgData name="Yokota, Jingo (SSS)" userId="20b7b20e-0a63-4d8f-8e59-97502c2db732" providerId="ADAL" clId="{6CB363CF-C605-4CC9-8686-4845285F3FD1}"/>
    <pc:docChg chg="undo custSel mod modSld">
      <pc:chgData name="Yokota, Jingo (SSS)" userId="20b7b20e-0a63-4d8f-8e59-97502c2db732" providerId="ADAL" clId="{6CB363CF-C605-4CC9-8686-4845285F3FD1}" dt="2023-08-29T12:42:31.305" v="8" actId="13926"/>
      <pc:docMkLst>
        <pc:docMk/>
      </pc:docMkLst>
      <pc:sldChg chg="modSp mod">
        <pc:chgData name="Yokota, Jingo (SSS)" userId="20b7b20e-0a63-4d8f-8e59-97502c2db732" providerId="ADAL" clId="{6CB363CF-C605-4CC9-8686-4845285F3FD1}" dt="2023-08-29T12:42:31.305" v="8" actId="13926"/>
        <pc:sldMkLst>
          <pc:docMk/>
          <pc:sldMk cId="4237155321" sldId="2142534046"/>
        </pc:sldMkLst>
        <pc:graphicFrameChg chg="modGraphic">
          <ac:chgData name="Yokota, Jingo (SSS)" userId="20b7b20e-0a63-4d8f-8e59-97502c2db732" providerId="ADAL" clId="{6CB363CF-C605-4CC9-8686-4845285F3FD1}" dt="2023-08-29T12:42:31.305" v="8" actId="13926"/>
          <ac:graphicFrameMkLst>
            <pc:docMk/>
            <pc:sldMk cId="4237155321" sldId="2142534046"/>
            <ac:graphicFrameMk id="16" creationId="{24519C40-1A99-4E32-8565-489B3D460CEF}"/>
          </ac:graphicFrameMkLst>
        </pc:graphicFrameChg>
      </pc:sldChg>
    </pc:docChg>
  </pc:docChgLst>
  <pc:docChgLst>
    <pc:chgData name="Yokota, Jingo (SSS)" userId="20b7b20e-0a63-4d8f-8e59-97502c2db732" providerId="ADAL" clId="{B2E948CD-77E9-4441-8EEF-8ED59645FCBE}"/>
    <pc:docChg chg="undo redo custSel addSld modSld modSection">
      <pc:chgData name="Yokota, Jingo (SSS)" userId="20b7b20e-0a63-4d8f-8e59-97502c2db732" providerId="ADAL" clId="{B2E948CD-77E9-4441-8EEF-8ED59645FCBE}" dt="2023-06-28T10:42:04.532" v="2684" actId="20577"/>
      <pc:docMkLst>
        <pc:docMk/>
      </pc:docMkLst>
      <pc:sldChg chg="addSp delSp mod">
        <pc:chgData name="Yokota, Jingo (SSS)" userId="20b7b20e-0a63-4d8f-8e59-97502c2db732" providerId="ADAL" clId="{B2E948CD-77E9-4441-8EEF-8ED59645FCBE}" dt="2023-06-26T04:44:10.971" v="1947" actId="22"/>
        <pc:sldMkLst>
          <pc:docMk/>
          <pc:sldMk cId="208065984" sldId="2142534029"/>
        </pc:sldMkLst>
        <pc:spChg chg="add del">
          <ac:chgData name="Yokota, Jingo (SSS)" userId="20b7b20e-0a63-4d8f-8e59-97502c2db732" providerId="ADAL" clId="{B2E948CD-77E9-4441-8EEF-8ED59645FCBE}" dt="2023-06-26T04:44:10.971" v="1947" actId="22"/>
          <ac:spMkLst>
            <pc:docMk/>
            <pc:sldMk cId="208065984" sldId="2142534029"/>
            <ac:spMk id="5" creationId="{D82690ED-2AE9-2268-DDAF-58BB87390161}"/>
          </ac:spMkLst>
        </pc:spChg>
      </pc:sldChg>
      <pc:sldChg chg="delCm">
        <pc:chgData name="Yokota, Jingo (SSS)" userId="20b7b20e-0a63-4d8f-8e59-97502c2db732" providerId="ADAL" clId="{B2E948CD-77E9-4441-8EEF-8ED59645FCBE}" dt="2023-06-26T04:55:48.759" v="2527"/>
        <pc:sldMkLst>
          <pc:docMk/>
          <pc:sldMk cId="4237155321" sldId="2142534046"/>
        </pc:sldMkLst>
      </pc:sldChg>
      <pc:sldChg chg="modSp mod">
        <pc:chgData name="Yokota, Jingo (SSS)" userId="20b7b20e-0a63-4d8f-8e59-97502c2db732" providerId="ADAL" clId="{B2E948CD-77E9-4441-8EEF-8ED59645FCBE}" dt="2023-06-22T06:50:59.628" v="1945" actId="207"/>
        <pc:sldMkLst>
          <pc:docMk/>
          <pc:sldMk cId="2535572063" sldId="2142534052"/>
        </pc:sldMkLst>
        <pc:spChg chg="mod">
          <ac:chgData name="Yokota, Jingo (SSS)" userId="20b7b20e-0a63-4d8f-8e59-97502c2db732" providerId="ADAL" clId="{B2E948CD-77E9-4441-8EEF-8ED59645FCBE}" dt="2023-06-22T06:50:58.358" v="1943" actId="207"/>
          <ac:spMkLst>
            <pc:docMk/>
            <pc:sldMk cId="2535572063" sldId="2142534052"/>
            <ac:spMk id="11" creationId="{B74306E6-8844-6067-5C07-BFFB81A5EE23}"/>
          </ac:spMkLst>
        </pc:spChg>
        <pc:spChg chg="mod">
          <ac:chgData name="Yokota, Jingo (SSS)" userId="20b7b20e-0a63-4d8f-8e59-97502c2db732" providerId="ADAL" clId="{B2E948CD-77E9-4441-8EEF-8ED59645FCBE}" dt="2023-06-22T06:50:56.726" v="1939" actId="207"/>
          <ac:spMkLst>
            <pc:docMk/>
            <pc:sldMk cId="2535572063" sldId="2142534052"/>
            <ac:spMk id="25" creationId="{4DE02D1C-A445-4355-9FB1-4A7A3B321CE2}"/>
          </ac:spMkLst>
        </pc:spChg>
        <pc:spChg chg="mod">
          <ac:chgData name="Yokota, Jingo (SSS)" userId="20b7b20e-0a63-4d8f-8e59-97502c2db732" providerId="ADAL" clId="{B2E948CD-77E9-4441-8EEF-8ED59645FCBE}" dt="2023-06-22T06:50:57.784" v="1942" actId="207"/>
          <ac:spMkLst>
            <pc:docMk/>
            <pc:sldMk cId="2535572063" sldId="2142534052"/>
            <ac:spMk id="27" creationId="{1DDBD169-CEE8-4362-BE83-3F4F09658B7E}"/>
          </ac:spMkLst>
        </pc:spChg>
        <pc:spChg chg="mod">
          <ac:chgData name="Yokota, Jingo (SSS)" userId="20b7b20e-0a63-4d8f-8e59-97502c2db732" providerId="ADAL" clId="{B2E948CD-77E9-4441-8EEF-8ED59645FCBE}" dt="2023-06-22T06:50:59.628" v="1945" actId="207"/>
          <ac:spMkLst>
            <pc:docMk/>
            <pc:sldMk cId="2535572063" sldId="2142534052"/>
            <ac:spMk id="28" creationId="{E3B25C4F-AC8C-4073-B2E3-1F3B5C6CC199}"/>
          </ac:spMkLst>
        </pc:spChg>
        <pc:spChg chg="mod">
          <ac:chgData name="Yokota, Jingo (SSS)" userId="20b7b20e-0a63-4d8f-8e59-97502c2db732" providerId="ADAL" clId="{B2E948CD-77E9-4441-8EEF-8ED59645FCBE}" dt="2023-06-22T06:50:57.444" v="1941" actId="207"/>
          <ac:spMkLst>
            <pc:docMk/>
            <pc:sldMk cId="2535572063" sldId="2142534052"/>
            <ac:spMk id="30" creationId="{04CAE25D-DA11-47A6-AAC1-D02D45626C86}"/>
          </ac:spMkLst>
        </pc:spChg>
        <pc:spChg chg="mod">
          <ac:chgData name="Yokota, Jingo (SSS)" userId="20b7b20e-0a63-4d8f-8e59-97502c2db732" providerId="ADAL" clId="{B2E948CD-77E9-4441-8EEF-8ED59645FCBE}" dt="2023-06-22T06:50:58.997" v="1944" actId="207"/>
          <ac:spMkLst>
            <pc:docMk/>
            <pc:sldMk cId="2535572063" sldId="2142534052"/>
            <ac:spMk id="78" creationId="{05057558-A722-499E-9C84-BE2145B131BC}"/>
          </ac:spMkLst>
        </pc:spChg>
        <pc:spChg chg="mod">
          <ac:chgData name="Yokota, Jingo (SSS)" userId="20b7b20e-0a63-4d8f-8e59-97502c2db732" providerId="ADAL" clId="{B2E948CD-77E9-4441-8EEF-8ED59645FCBE}" dt="2023-06-22T06:50:57.176" v="1940" actId="207"/>
          <ac:spMkLst>
            <pc:docMk/>
            <pc:sldMk cId="2535572063" sldId="2142534052"/>
            <ac:spMk id="453" creationId="{D90497F8-340B-4456-A45F-CADD79380803}"/>
          </ac:spMkLst>
        </pc:spChg>
      </pc:sldChg>
      <pc:sldChg chg="modSp mod">
        <pc:chgData name="Yokota, Jingo (SSS)" userId="20b7b20e-0a63-4d8f-8e59-97502c2db732" providerId="ADAL" clId="{B2E948CD-77E9-4441-8EEF-8ED59645FCBE}" dt="2023-06-11T23:50:55.612" v="3" actId="1036"/>
        <pc:sldMkLst>
          <pc:docMk/>
          <pc:sldMk cId="497818101" sldId="2142534072"/>
        </pc:sldMkLst>
        <pc:spChg chg="mod">
          <ac:chgData name="Yokota, Jingo (SSS)" userId="20b7b20e-0a63-4d8f-8e59-97502c2db732" providerId="ADAL" clId="{B2E948CD-77E9-4441-8EEF-8ED59645FCBE}" dt="2023-06-11T23:50:55.612" v="3" actId="1036"/>
          <ac:spMkLst>
            <pc:docMk/>
            <pc:sldMk cId="497818101" sldId="2142534072"/>
            <ac:spMk id="6" creationId="{E4AE2ED7-B1DF-4070-8F5A-6C9D2B5BE01A}"/>
          </ac:spMkLst>
        </pc:spChg>
      </pc:sldChg>
      <pc:sldChg chg="modSp mod">
        <pc:chgData name="Yokota, Jingo (SSS)" userId="20b7b20e-0a63-4d8f-8e59-97502c2db732" providerId="ADAL" clId="{B2E948CD-77E9-4441-8EEF-8ED59645FCBE}" dt="2023-06-11T23:54:48.723" v="228" actId="20577"/>
        <pc:sldMkLst>
          <pc:docMk/>
          <pc:sldMk cId="3164475783" sldId="2142534078"/>
        </pc:sldMkLst>
        <pc:spChg chg="mod">
          <ac:chgData name="Yokota, Jingo (SSS)" userId="20b7b20e-0a63-4d8f-8e59-97502c2db732" providerId="ADAL" clId="{B2E948CD-77E9-4441-8EEF-8ED59645FCBE}" dt="2023-06-11T23:54:48.723" v="228" actId="20577"/>
          <ac:spMkLst>
            <pc:docMk/>
            <pc:sldMk cId="3164475783" sldId="2142534078"/>
            <ac:spMk id="145" creationId="{53D1E4DD-3ED1-4282-8A98-9A6F155199DD}"/>
          </ac:spMkLst>
        </pc:spChg>
      </pc:sldChg>
      <pc:sldChg chg="modSp mod">
        <pc:chgData name="Yokota, Jingo (SSS)" userId="20b7b20e-0a63-4d8f-8e59-97502c2db732" providerId="ADAL" clId="{B2E948CD-77E9-4441-8EEF-8ED59645FCBE}" dt="2023-06-28T10:17:08.843" v="2679" actId="14100"/>
        <pc:sldMkLst>
          <pc:docMk/>
          <pc:sldMk cId="3718457913" sldId="2142534081"/>
        </pc:sldMkLst>
        <pc:cxnChg chg="mod">
          <ac:chgData name="Yokota, Jingo (SSS)" userId="20b7b20e-0a63-4d8f-8e59-97502c2db732" providerId="ADAL" clId="{B2E948CD-77E9-4441-8EEF-8ED59645FCBE}" dt="2023-06-28T10:17:08.843" v="2679" actId="14100"/>
          <ac:cxnSpMkLst>
            <pc:docMk/>
            <pc:sldMk cId="3718457913" sldId="2142534081"/>
            <ac:cxnSpMk id="41" creationId="{F349113D-B1D5-4204-8734-B0CAB177F7AA}"/>
          </ac:cxnSpMkLst>
        </pc:cxnChg>
      </pc:sldChg>
      <pc:sldChg chg="addSp delSp modSp add mod">
        <pc:chgData name="Yokota, Jingo (SSS)" userId="20b7b20e-0a63-4d8f-8e59-97502c2db732" providerId="ADAL" clId="{B2E948CD-77E9-4441-8EEF-8ED59645FCBE}" dt="2023-06-12T00:42:05.285" v="1931" actId="693"/>
        <pc:sldMkLst>
          <pc:docMk/>
          <pc:sldMk cId="2296229201" sldId="2142534084"/>
        </pc:sldMkLst>
        <pc:spChg chg="add mod">
          <ac:chgData name="Yokota, Jingo (SSS)" userId="20b7b20e-0a63-4d8f-8e59-97502c2db732" providerId="ADAL" clId="{B2E948CD-77E9-4441-8EEF-8ED59645FCBE}" dt="2023-06-12T00:41:37.020" v="1927" actId="1037"/>
          <ac:spMkLst>
            <pc:docMk/>
            <pc:sldMk cId="2296229201" sldId="2142534084"/>
            <ac:spMk id="3" creationId="{ED1FB575-98B4-7542-206B-FF9ED818EB63}"/>
          </ac:spMkLst>
        </pc:spChg>
        <pc:spChg chg="add del mod">
          <ac:chgData name="Yokota, Jingo (SSS)" userId="20b7b20e-0a63-4d8f-8e59-97502c2db732" providerId="ADAL" clId="{B2E948CD-77E9-4441-8EEF-8ED59645FCBE}" dt="2023-06-12T00:09:32.169" v="812" actId="478"/>
          <ac:spMkLst>
            <pc:docMk/>
            <pc:sldMk cId="2296229201" sldId="2142534084"/>
            <ac:spMk id="5" creationId="{9B3558DF-913D-EB05-1611-98FF606C825B}"/>
          </ac:spMkLst>
        </pc:spChg>
        <pc:spChg chg="mod">
          <ac:chgData name="Yokota, Jingo (SSS)" userId="20b7b20e-0a63-4d8f-8e59-97502c2db732" providerId="ADAL" clId="{B2E948CD-77E9-4441-8EEF-8ED59645FCBE}" dt="2023-06-11T23:51:23.345" v="17" actId="20577"/>
          <ac:spMkLst>
            <pc:docMk/>
            <pc:sldMk cId="2296229201" sldId="2142534084"/>
            <ac:spMk id="6" creationId="{7C3358E5-02BF-4B2D-97A8-0C69886D3A9E}"/>
          </ac:spMkLst>
        </pc:spChg>
        <pc:spChg chg="add del mod">
          <ac:chgData name="Yokota, Jingo (SSS)" userId="20b7b20e-0a63-4d8f-8e59-97502c2db732" providerId="ADAL" clId="{B2E948CD-77E9-4441-8EEF-8ED59645FCBE}" dt="2023-06-12T00:09:32.169" v="812" actId="478"/>
          <ac:spMkLst>
            <pc:docMk/>
            <pc:sldMk cId="2296229201" sldId="2142534084"/>
            <ac:spMk id="8" creationId="{FC65D144-4CA4-6989-B72E-69CAAAD8F9BF}"/>
          </ac:spMkLst>
        </pc:spChg>
        <pc:spChg chg="add del mod">
          <ac:chgData name="Yokota, Jingo (SSS)" userId="20b7b20e-0a63-4d8f-8e59-97502c2db732" providerId="ADAL" clId="{B2E948CD-77E9-4441-8EEF-8ED59645FCBE}" dt="2023-06-12T00:09:32.169" v="812" actId="478"/>
          <ac:spMkLst>
            <pc:docMk/>
            <pc:sldMk cId="2296229201" sldId="2142534084"/>
            <ac:spMk id="9" creationId="{CB5D1DD6-74FC-5F08-DA7A-72975B55D274}"/>
          </ac:spMkLst>
        </pc:spChg>
        <pc:spChg chg="add del mod">
          <ac:chgData name="Yokota, Jingo (SSS)" userId="20b7b20e-0a63-4d8f-8e59-97502c2db732" providerId="ADAL" clId="{B2E948CD-77E9-4441-8EEF-8ED59645FCBE}" dt="2023-06-12T00:09:32.169" v="812" actId="478"/>
          <ac:spMkLst>
            <pc:docMk/>
            <pc:sldMk cId="2296229201" sldId="2142534084"/>
            <ac:spMk id="11" creationId="{3583B8E0-0165-2533-EA52-BD6CF554097B}"/>
          </ac:spMkLst>
        </pc:spChg>
        <pc:spChg chg="add del mod">
          <ac:chgData name="Yokota, Jingo (SSS)" userId="20b7b20e-0a63-4d8f-8e59-97502c2db732" providerId="ADAL" clId="{B2E948CD-77E9-4441-8EEF-8ED59645FCBE}" dt="2023-06-12T00:09:32.169" v="812" actId="478"/>
          <ac:spMkLst>
            <pc:docMk/>
            <pc:sldMk cId="2296229201" sldId="2142534084"/>
            <ac:spMk id="12" creationId="{B43FF021-6478-3F4C-5D51-D5521DDBE373}"/>
          </ac:spMkLst>
        </pc:spChg>
        <pc:spChg chg="add del mod">
          <ac:chgData name="Yokota, Jingo (SSS)" userId="20b7b20e-0a63-4d8f-8e59-97502c2db732" providerId="ADAL" clId="{B2E948CD-77E9-4441-8EEF-8ED59645FCBE}" dt="2023-06-12T00:09:32.169" v="812" actId="478"/>
          <ac:spMkLst>
            <pc:docMk/>
            <pc:sldMk cId="2296229201" sldId="2142534084"/>
            <ac:spMk id="13" creationId="{A833374B-564B-403F-8061-C8588FD724C8}"/>
          </ac:spMkLst>
        </pc:spChg>
        <pc:spChg chg="add mod">
          <ac:chgData name="Yokota, Jingo (SSS)" userId="20b7b20e-0a63-4d8f-8e59-97502c2db732" providerId="ADAL" clId="{B2E948CD-77E9-4441-8EEF-8ED59645FCBE}" dt="2023-06-12T00:41:37.020" v="1927" actId="1037"/>
          <ac:spMkLst>
            <pc:docMk/>
            <pc:sldMk cId="2296229201" sldId="2142534084"/>
            <ac:spMk id="17" creationId="{636F6E84-47A8-3984-93B0-EDA151998DB6}"/>
          </ac:spMkLst>
        </pc:spChg>
        <pc:spChg chg="add mod">
          <ac:chgData name="Yokota, Jingo (SSS)" userId="20b7b20e-0a63-4d8f-8e59-97502c2db732" providerId="ADAL" clId="{B2E948CD-77E9-4441-8EEF-8ED59645FCBE}" dt="2023-06-12T00:41:37.020" v="1927" actId="1037"/>
          <ac:spMkLst>
            <pc:docMk/>
            <pc:sldMk cId="2296229201" sldId="2142534084"/>
            <ac:spMk id="18" creationId="{93EB54F6-7852-7CA0-2D77-D9D4B8AB4684}"/>
          </ac:spMkLst>
        </pc:spChg>
        <pc:spChg chg="add mod">
          <ac:chgData name="Yokota, Jingo (SSS)" userId="20b7b20e-0a63-4d8f-8e59-97502c2db732" providerId="ADAL" clId="{B2E948CD-77E9-4441-8EEF-8ED59645FCBE}" dt="2023-06-12T00:41:37.020" v="1927" actId="1037"/>
          <ac:spMkLst>
            <pc:docMk/>
            <pc:sldMk cId="2296229201" sldId="2142534084"/>
            <ac:spMk id="19" creationId="{03353F1E-82DA-0717-B4B7-F1A7415B36E1}"/>
          </ac:spMkLst>
        </pc:spChg>
        <pc:spChg chg="add mod">
          <ac:chgData name="Yokota, Jingo (SSS)" userId="20b7b20e-0a63-4d8f-8e59-97502c2db732" providerId="ADAL" clId="{B2E948CD-77E9-4441-8EEF-8ED59645FCBE}" dt="2023-06-12T00:41:37.020" v="1927" actId="1037"/>
          <ac:spMkLst>
            <pc:docMk/>
            <pc:sldMk cId="2296229201" sldId="2142534084"/>
            <ac:spMk id="20" creationId="{0C4DA996-8777-0621-96C0-DAD145BB9F48}"/>
          </ac:spMkLst>
        </pc:spChg>
        <pc:spChg chg="add mod">
          <ac:chgData name="Yokota, Jingo (SSS)" userId="20b7b20e-0a63-4d8f-8e59-97502c2db732" providerId="ADAL" clId="{B2E948CD-77E9-4441-8EEF-8ED59645FCBE}" dt="2023-06-12T00:41:37.020" v="1927" actId="1037"/>
          <ac:spMkLst>
            <pc:docMk/>
            <pc:sldMk cId="2296229201" sldId="2142534084"/>
            <ac:spMk id="21" creationId="{BFC42B2E-35E0-8B0A-E114-08B2584D2D84}"/>
          </ac:spMkLst>
        </pc:spChg>
        <pc:spChg chg="add mod">
          <ac:chgData name="Yokota, Jingo (SSS)" userId="20b7b20e-0a63-4d8f-8e59-97502c2db732" providerId="ADAL" clId="{B2E948CD-77E9-4441-8EEF-8ED59645FCBE}" dt="2023-06-12T00:41:37.020" v="1927" actId="1037"/>
          <ac:spMkLst>
            <pc:docMk/>
            <pc:sldMk cId="2296229201" sldId="2142534084"/>
            <ac:spMk id="22" creationId="{25CBA361-4658-4FD0-8980-C433DFD805A4}"/>
          </ac:spMkLst>
        </pc:spChg>
        <pc:spChg chg="add mod">
          <ac:chgData name="Yokota, Jingo (SSS)" userId="20b7b20e-0a63-4d8f-8e59-97502c2db732" providerId="ADAL" clId="{B2E948CD-77E9-4441-8EEF-8ED59645FCBE}" dt="2023-06-12T00:41:37.020" v="1927" actId="1037"/>
          <ac:spMkLst>
            <pc:docMk/>
            <pc:sldMk cId="2296229201" sldId="2142534084"/>
            <ac:spMk id="23" creationId="{A7ADC385-326D-40EF-EB27-3F7B936CCCB2}"/>
          </ac:spMkLst>
        </pc:spChg>
        <pc:spChg chg="add mod">
          <ac:chgData name="Yokota, Jingo (SSS)" userId="20b7b20e-0a63-4d8f-8e59-97502c2db732" providerId="ADAL" clId="{B2E948CD-77E9-4441-8EEF-8ED59645FCBE}" dt="2023-06-12T00:41:37.020" v="1927" actId="1037"/>
          <ac:spMkLst>
            <pc:docMk/>
            <pc:sldMk cId="2296229201" sldId="2142534084"/>
            <ac:spMk id="24" creationId="{1C04D0AC-3260-62BC-6AA9-E94BE517066D}"/>
          </ac:spMkLst>
        </pc:spChg>
        <pc:spChg chg="add mod">
          <ac:chgData name="Yokota, Jingo (SSS)" userId="20b7b20e-0a63-4d8f-8e59-97502c2db732" providerId="ADAL" clId="{B2E948CD-77E9-4441-8EEF-8ED59645FCBE}" dt="2023-06-12T00:41:37.020" v="1927" actId="1037"/>
          <ac:spMkLst>
            <pc:docMk/>
            <pc:sldMk cId="2296229201" sldId="2142534084"/>
            <ac:spMk id="25" creationId="{CB2F5ED2-6640-FAA2-D764-9492AC4CF64A}"/>
          </ac:spMkLst>
        </pc:spChg>
        <pc:spChg chg="add mod">
          <ac:chgData name="Yokota, Jingo (SSS)" userId="20b7b20e-0a63-4d8f-8e59-97502c2db732" providerId="ADAL" clId="{B2E948CD-77E9-4441-8EEF-8ED59645FCBE}" dt="2023-06-12T00:41:37.020" v="1927" actId="1037"/>
          <ac:spMkLst>
            <pc:docMk/>
            <pc:sldMk cId="2296229201" sldId="2142534084"/>
            <ac:spMk id="26" creationId="{E41F741F-010D-CF64-1E6D-671240488C4D}"/>
          </ac:spMkLst>
        </pc:spChg>
        <pc:spChg chg="add mod">
          <ac:chgData name="Yokota, Jingo (SSS)" userId="20b7b20e-0a63-4d8f-8e59-97502c2db732" providerId="ADAL" clId="{B2E948CD-77E9-4441-8EEF-8ED59645FCBE}" dt="2023-06-12T00:41:37.020" v="1927" actId="1037"/>
          <ac:spMkLst>
            <pc:docMk/>
            <pc:sldMk cId="2296229201" sldId="2142534084"/>
            <ac:spMk id="55" creationId="{39D6D4A8-720D-438E-5AC7-668CB133CF29}"/>
          </ac:spMkLst>
        </pc:spChg>
        <pc:spChg chg="add mod">
          <ac:chgData name="Yokota, Jingo (SSS)" userId="20b7b20e-0a63-4d8f-8e59-97502c2db732" providerId="ADAL" clId="{B2E948CD-77E9-4441-8EEF-8ED59645FCBE}" dt="2023-06-12T00:41:37.020" v="1927" actId="1037"/>
          <ac:spMkLst>
            <pc:docMk/>
            <pc:sldMk cId="2296229201" sldId="2142534084"/>
            <ac:spMk id="59" creationId="{6E129E54-E904-8C52-8E8B-6A2CC7D34E39}"/>
          </ac:spMkLst>
        </pc:spChg>
        <pc:spChg chg="add mod">
          <ac:chgData name="Yokota, Jingo (SSS)" userId="20b7b20e-0a63-4d8f-8e59-97502c2db732" providerId="ADAL" clId="{B2E948CD-77E9-4441-8EEF-8ED59645FCBE}" dt="2023-06-12T00:41:37.020" v="1927" actId="1037"/>
          <ac:spMkLst>
            <pc:docMk/>
            <pc:sldMk cId="2296229201" sldId="2142534084"/>
            <ac:spMk id="65" creationId="{7AC3D767-D58F-7FA2-4F82-EF768793DDF3}"/>
          </ac:spMkLst>
        </pc:spChg>
        <pc:spChg chg="add mod">
          <ac:chgData name="Yokota, Jingo (SSS)" userId="20b7b20e-0a63-4d8f-8e59-97502c2db732" providerId="ADAL" clId="{B2E948CD-77E9-4441-8EEF-8ED59645FCBE}" dt="2023-06-12T00:41:37.020" v="1927" actId="1037"/>
          <ac:spMkLst>
            <pc:docMk/>
            <pc:sldMk cId="2296229201" sldId="2142534084"/>
            <ac:spMk id="74" creationId="{54733ADC-27D9-9309-0A57-6CE06F65F832}"/>
          </ac:spMkLst>
        </pc:spChg>
        <pc:spChg chg="add mod">
          <ac:chgData name="Yokota, Jingo (SSS)" userId="20b7b20e-0a63-4d8f-8e59-97502c2db732" providerId="ADAL" clId="{B2E948CD-77E9-4441-8EEF-8ED59645FCBE}" dt="2023-06-12T00:41:37.020" v="1927" actId="1037"/>
          <ac:spMkLst>
            <pc:docMk/>
            <pc:sldMk cId="2296229201" sldId="2142534084"/>
            <ac:spMk id="78" creationId="{87A5E964-E965-8F54-4583-39802D1D65A3}"/>
          </ac:spMkLst>
        </pc:spChg>
        <pc:spChg chg="add mod">
          <ac:chgData name="Yokota, Jingo (SSS)" userId="20b7b20e-0a63-4d8f-8e59-97502c2db732" providerId="ADAL" clId="{B2E948CD-77E9-4441-8EEF-8ED59645FCBE}" dt="2023-06-12T00:41:37.020" v="1927" actId="1037"/>
          <ac:spMkLst>
            <pc:docMk/>
            <pc:sldMk cId="2296229201" sldId="2142534084"/>
            <ac:spMk id="79" creationId="{1C317397-0919-3CAA-CEB0-3D385E4FC5CF}"/>
          </ac:spMkLst>
        </pc:spChg>
        <pc:spChg chg="add mod">
          <ac:chgData name="Yokota, Jingo (SSS)" userId="20b7b20e-0a63-4d8f-8e59-97502c2db732" providerId="ADAL" clId="{B2E948CD-77E9-4441-8EEF-8ED59645FCBE}" dt="2023-06-12T00:41:37.020" v="1927" actId="1037"/>
          <ac:spMkLst>
            <pc:docMk/>
            <pc:sldMk cId="2296229201" sldId="2142534084"/>
            <ac:spMk id="80" creationId="{B5E86478-538A-D449-EE27-A47660A8864B}"/>
          </ac:spMkLst>
        </pc:spChg>
        <pc:spChg chg="add mod">
          <ac:chgData name="Yokota, Jingo (SSS)" userId="20b7b20e-0a63-4d8f-8e59-97502c2db732" providerId="ADAL" clId="{B2E948CD-77E9-4441-8EEF-8ED59645FCBE}" dt="2023-06-12T00:41:37.020" v="1927" actId="1037"/>
          <ac:spMkLst>
            <pc:docMk/>
            <pc:sldMk cId="2296229201" sldId="2142534084"/>
            <ac:spMk id="82" creationId="{D707DCC0-DBDE-9E84-BFCB-5AC6F8A8B578}"/>
          </ac:spMkLst>
        </pc:spChg>
        <pc:spChg chg="add mod">
          <ac:chgData name="Yokota, Jingo (SSS)" userId="20b7b20e-0a63-4d8f-8e59-97502c2db732" providerId="ADAL" clId="{B2E948CD-77E9-4441-8EEF-8ED59645FCBE}" dt="2023-06-12T00:41:37.020" v="1927" actId="1037"/>
          <ac:spMkLst>
            <pc:docMk/>
            <pc:sldMk cId="2296229201" sldId="2142534084"/>
            <ac:spMk id="87" creationId="{A96601B2-1EC7-2284-9C05-CB8EEA1A8AE8}"/>
          </ac:spMkLst>
        </pc:spChg>
        <pc:graphicFrameChg chg="add mod modGraphic">
          <ac:chgData name="Yokota, Jingo (SSS)" userId="20b7b20e-0a63-4d8f-8e59-97502c2db732" providerId="ADAL" clId="{B2E948CD-77E9-4441-8EEF-8ED59645FCBE}" dt="2023-06-12T00:20:51.123" v="1180" actId="14734"/>
          <ac:graphicFrameMkLst>
            <pc:docMk/>
            <pc:sldMk cId="2296229201" sldId="2142534084"/>
            <ac:graphicFrameMk id="2" creationId="{44035561-1EB3-56AC-BD95-F56F271A96FB}"/>
          </ac:graphicFrameMkLst>
        </pc:graphicFrameChg>
        <pc:graphicFrameChg chg="mod modGraphic">
          <ac:chgData name="Yokota, Jingo (SSS)" userId="20b7b20e-0a63-4d8f-8e59-97502c2db732" providerId="ADAL" clId="{B2E948CD-77E9-4441-8EEF-8ED59645FCBE}" dt="2023-06-12T00:38:08.285" v="1881"/>
          <ac:graphicFrameMkLst>
            <pc:docMk/>
            <pc:sldMk cId="2296229201" sldId="2142534084"/>
            <ac:graphicFrameMk id="7" creationId="{B377A968-5F9F-4E30-ABE5-B70B8089184F}"/>
          </ac:graphicFrameMkLst>
        </pc:graphicFrameChg>
        <pc:cxnChg chg="add del mod">
          <ac:chgData name="Yokota, Jingo (SSS)" userId="20b7b20e-0a63-4d8f-8e59-97502c2db732" providerId="ADAL" clId="{B2E948CD-77E9-4441-8EEF-8ED59645FCBE}" dt="2023-06-12T00:09:35.955" v="813" actId="478"/>
          <ac:cxnSpMkLst>
            <pc:docMk/>
            <pc:sldMk cId="2296229201" sldId="2142534084"/>
            <ac:cxnSpMk id="10" creationId="{51E6C7C2-DF4E-982D-2F7B-41A8942242B5}"/>
          </ac:cxnSpMkLst>
        </pc:cxnChg>
        <pc:cxnChg chg="add del mod">
          <ac:chgData name="Yokota, Jingo (SSS)" userId="20b7b20e-0a63-4d8f-8e59-97502c2db732" providerId="ADAL" clId="{B2E948CD-77E9-4441-8EEF-8ED59645FCBE}" dt="2023-06-12T00:09:35.955" v="813" actId="478"/>
          <ac:cxnSpMkLst>
            <pc:docMk/>
            <pc:sldMk cId="2296229201" sldId="2142534084"/>
            <ac:cxnSpMk id="14" creationId="{B94A4E3A-C895-7CC6-73CF-81D17E60F386}"/>
          </ac:cxnSpMkLst>
        </pc:cxnChg>
        <pc:cxnChg chg="add del mod">
          <ac:chgData name="Yokota, Jingo (SSS)" userId="20b7b20e-0a63-4d8f-8e59-97502c2db732" providerId="ADAL" clId="{B2E948CD-77E9-4441-8EEF-8ED59645FCBE}" dt="2023-06-12T00:09:35.955" v="813" actId="478"/>
          <ac:cxnSpMkLst>
            <pc:docMk/>
            <pc:sldMk cId="2296229201" sldId="2142534084"/>
            <ac:cxnSpMk id="15" creationId="{C6D77EE5-7F5A-049A-D6A4-B4408C4E502D}"/>
          </ac:cxnSpMkLst>
        </pc:cxnChg>
        <pc:cxnChg chg="add del mod">
          <ac:chgData name="Yokota, Jingo (SSS)" userId="20b7b20e-0a63-4d8f-8e59-97502c2db732" providerId="ADAL" clId="{B2E948CD-77E9-4441-8EEF-8ED59645FCBE}" dt="2023-06-12T00:09:35.955" v="813" actId="478"/>
          <ac:cxnSpMkLst>
            <pc:docMk/>
            <pc:sldMk cId="2296229201" sldId="2142534084"/>
            <ac:cxnSpMk id="16" creationId="{B66E48B0-67CE-83A3-F489-FB3D5DFC7485}"/>
          </ac:cxnSpMkLst>
        </pc:cxnChg>
        <pc:cxnChg chg="add mod">
          <ac:chgData name="Yokota, Jingo (SSS)" userId="20b7b20e-0a63-4d8f-8e59-97502c2db732" providerId="ADAL" clId="{B2E948CD-77E9-4441-8EEF-8ED59645FCBE}" dt="2023-06-12T00:41:37.020" v="1927" actId="1037"/>
          <ac:cxnSpMkLst>
            <pc:docMk/>
            <pc:sldMk cId="2296229201" sldId="2142534084"/>
            <ac:cxnSpMk id="27" creationId="{666B7107-5AD9-F039-B5DF-1288A265B93C}"/>
          </ac:cxnSpMkLst>
        </pc:cxnChg>
        <pc:cxnChg chg="add mod">
          <ac:chgData name="Yokota, Jingo (SSS)" userId="20b7b20e-0a63-4d8f-8e59-97502c2db732" providerId="ADAL" clId="{B2E948CD-77E9-4441-8EEF-8ED59645FCBE}" dt="2023-06-12T00:41:37.020" v="1927" actId="1037"/>
          <ac:cxnSpMkLst>
            <pc:docMk/>
            <pc:sldMk cId="2296229201" sldId="2142534084"/>
            <ac:cxnSpMk id="32" creationId="{3F5CB407-F4CF-B0B3-B8FB-096222D555D5}"/>
          </ac:cxnSpMkLst>
        </pc:cxnChg>
        <pc:cxnChg chg="add mod">
          <ac:chgData name="Yokota, Jingo (SSS)" userId="20b7b20e-0a63-4d8f-8e59-97502c2db732" providerId="ADAL" clId="{B2E948CD-77E9-4441-8EEF-8ED59645FCBE}" dt="2023-06-12T00:41:37.020" v="1927" actId="1037"/>
          <ac:cxnSpMkLst>
            <pc:docMk/>
            <pc:sldMk cId="2296229201" sldId="2142534084"/>
            <ac:cxnSpMk id="35" creationId="{1F7AC002-17A6-C0ED-AC3C-06AEA7188213}"/>
          </ac:cxnSpMkLst>
        </pc:cxnChg>
        <pc:cxnChg chg="add mod">
          <ac:chgData name="Yokota, Jingo (SSS)" userId="20b7b20e-0a63-4d8f-8e59-97502c2db732" providerId="ADAL" clId="{B2E948CD-77E9-4441-8EEF-8ED59645FCBE}" dt="2023-06-12T00:41:37.020" v="1927" actId="1037"/>
          <ac:cxnSpMkLst>
            <pc:docMk/>
            <pc:sldMk cId="2296229201" sldId="2142534084"/>
            <ac:cxnSpMk id="38" creationId="{35C96BB7-0179-A42A-2D21-4339A944A9A4}"/>
          </ac:cxnSpMkLst>
        </pc:cxnChg>
        <pc:cxnChg chg="add mod">
          <ac:chgData name="Yokota, Jingo (SSS)" userId="20b7b20e-0a63-4d8f-8e59-97502c2db732" providerId="ADAL" clId="{B2E948CD-77E9-4441-8EEF-8ED59645FCBE}" dt="2023-06-12T00:41:37.020" v="1927" actId="1037"/>
          <ac:cxnSpMkLst>
            <pc:docMk/>
            <pc:sldMk cId="2296229201" sldId="2142534084"/>
            <ac:cxnSpMk id="42" creationId="{35904BF8-B1A9-7E3D-87EE-D6B0C7EA358E}"/>
          </ac:cxnSpMkLst>
        </pc:cxnChg>
        <pc:cxnChg chg="add mod">
          <ac:chgData name="Yokota, Jingo (SSS)" userId="20b7b20e-0a63-4d8f-8e59-97502c2db732" providerId="ADAL" clId="{B2E948CD-77E9-4441-8EEF-8ED59645FCBE}" dt="2023-06-12T00:41:37.020" v="1927" actId="1037"/>
          <ac:cxnSpMkLst>
            <pc:docMk/>
            <pc:sldMk cId="2296229201" sldId="2142534084"/>
            <ac:cxnSpMk id="45" creationId="{18815ABD-6CFF-A25C-7FA3-E120EEE32B5E}"/>
          </ac:cxnSpMkLst>
        </pc:cxnChg>
        <pc:cxnChg chg="add mod">
          <ac:chgData name="Yokota, Jingo (SSS)" userId="20b7b20e-0a63-4d8f-8e59-97502c2db732" providerId="ADAL" clId="{B2E948CD-77E9-4441-8EEF-8ED59645FCBE}" dt="2023-06-12T00:41:37.020" v="1927" actId="1037"/>
          <ac:cxnSpMkLst>
            <pc:docMk/>
            <pc:sldMk cId="2296229201" sldId="2142534084"/>
            <ac:cxnSpMk id="48" creationId="{6417CD5C-B8A6-7EBA-F2EE-5303291DF3A9}"/>
          </ac:cxnSpMkLst>
        </pc:cxnChg>
        <pc:cxnChg chg="add del mod">
          <ac:chgData name="Yokota, Jingo (SSS)" userId="20b7b20e-0a63-4d8f-8e59-97502c2db732" providerId="ADAL" clId="{B2E948CD-77E9-4441-8EEF-8ED59645FCBE}" dt="2023-06-12T00:08:44.578" v="797" actId="478"/>
          <ac:cxnSpMkLst>
            <pc:docMk/>
            <pc:sldMk cId="2296229201" sldId="2142534084"/>
            <ac:cxnSpMk id="52" creationId="{A3B2CCAA-6576-AA25-D8BD-CA531AE69285}"/>
          </ac:cxnSpMkLst>
        </pc:cxnChg>
        <pc:cxnChg chg="add mod">
          <ac:chgData name="Yokota, Jingo (SSS)" userId="20b7b20e-0a63-4d8f-8e59-97502c2db732" providerId="ADAL" clId="{B2E948CD-77E9-4441-8EEF-8ED59645FCBE}" dt="2023-06-12T00:41:37.020" v="1927" actId="1037"/>
          <ac:cxnSpMkLst>
            <pc:docMk/>
            <pc:sldMk cId="2296229201" sldId="2142534084"/>
            <ac:cxnSpMk id="56" creationId="{34A008C8-A01B-27EC-E87A-E43D91B57D74}"/>
          </ac:cxnSpMkLst>
        </pc:cxnChg>
        <pc:cxnChg chg="add mod">
          <ac:chgData name="Yokota, Jingo (SSS)" userId="20b7b20e-0a63-4d8f-8e59-97502c2db732" providerId="ADAL" clId="{B2E948CD-77E9-4441-8EEF-8ED59645FCBE}" dt="2023-06-12T00:41:37.020" v="1927" actId="1037"/>
          <ac:cxnSpMkLst>
            <pc:docMk/>
            <pc:sldMk cId="2296229201" sldId="2142534084"/>
            <ac:cxnSpMk id="60" creationId="{20C52813-B0C6-77E2-162E-88E9E29F6028}"/>
          </ac:cxnSpMkLst>
        </pc:cxnChg>
        <pc:cxnChg chg="add mod">
          <ac:chgData name="Yokota, Jingo (SSS)" userId="20b7b20e-0a63-4d8f-8e59-97502c2db732" providerId="ADAL" clId="{B2E948CD-77E9-4441-8EEF-8ED59645FCBE}" dt="2023-06-12T00:41:37.020" v="1927" actId="1037"/>
          <ac:cxnSpMkLst>
            <pc:docMk/>
            <pc:sldMk cId="2296229201" sldId="2142534084"/>
            <ac:cxnSpMk id="66" creationId="{8ADD8FAD-19DB-D9CC-3186-E700F3B4939A}"/>
          </ac:cxnSpMkLst>
        </pc:cxnChg>
        <pc:cxnChg chg="add mod">
          <ac:chgData name="Yokota, Jingo (SSS)" userId="20b7b20e-0a63-4d8f-8e59-97502c2db732" providerId="ADAL" clId="{B2E948CD-77E9-4441-8EEF-8ED59645FCBE}" dt="2023-06-12T00:41:37.020" v="1927" actId="1037"/>
          <ac:cxnSpMkLst>
            <pc:docMk/>
            <pc:sldMk cId="2296229201" sldId="2142534084"/>
            <ac:cxnSpMk id="69" creationId="{C5327636-E98E-98B1-EB14-4C15DBE925ED}"/>
          </ac:cxnSpMkLst>
        </pc:cxnChg>
        <pc:cxnChg chg="add mod">
          <ac:chgData name="Yokota, Jingo (SSS)" userId="20b7b20e-0a63-4d8f-8e59-97502c2db732" providerId="ADAL" clId="{B2E948CD-77E9-4441-8EEF-8ED59645FCBE}" dt="2023-06-12T00:41:37.020" v="1927" actId="1037"/>
          <ac:cxnSpMkLst>
            <pc:docMk/>
            <pc:sldMk cId="2296229201" sldId="2142534084"/>
            <ac:cxnSpMk id="75" creationId="{9C23CF97-A3BB-C966-F7BC-93D8F4155AC8}"/>
          </ac:cxnSpMkLst>
        </pc:cxnChg>
        <pc:cxnChg chg="add mod">
          <ac:chgData name="Yokota, Jingo (SSS)" userId="20b7b20e-0a63-4d8f-8e59-97502c2db732" providerId="ADAL" clId="{B2E948CD-77E9-4441-8EEF-8ED59645FCBE}" dt="2023-06-12T00:41:37.020" v="1927" actId="1037"/>
          <ac:cxnSpMkLst>
            <pc:docMk/>
            <pc:sldMk cId="2296229201" sldId="2142534084"/>
            <ac:cxnSpMk id="84" creationId="{1333E93C-23D2-1082-1046-5F61AC5B9D3D}"/>
          </ac:cxnSpMkLst>
        </pc:cxnChg>
        <pc:cxnChg chg="add mod">
          <ac:chgData name="Yokota, Jingo (SSS)" userId="20b7b20e-0a63-4d8f-8e59-97502c2db732" providerId="ADAL" clId="{B2E948CD-77E9-4441-8EEF-8ED59645FCBE}" dt="2023-06-12T00:41:37.020" v="1927" actId="1037"/>
          <ac:cxnSpMkLst>
            <pc:docMk/>
            <pc:sldMk cId="2296229201" sldId="2142534084"/>
            <ac:cxnSpMk id="88" creationId="{287EB45E-4708-1CE2-C3C5-70EBA47F61BD}"/>
          </ac:cxnSpMkLst>
        </pc:cxnChg>
        <pc:cxnChg chg="add mod">
          <ac:chgData name="Yokota, Jingo (SSS)" userId="20b7b20e-0a63-4d8f-8e59-97502c2db732" providerId="ADAL" clId="{B2E948CD-77E9-4441-8EEF-8ED59645FCBE}" dt="2023-06-12T00:42:05.285" v="1931" actId="693"/>
          <ac:cxnSpMkLst>
            <pc:docMk/>
            <pc:sldMk cId="2296229201" sldId="2142534084"/>
            <ac:cxnSpMk id="91" creationId="{3DE7C28F-B1A3-D46B-D6E8-7EF743B9ACC1}"/>
          </ac:cxnSpMkLst>
        </pc:cxnChg>
      </pc:sldChg>
      <pc:sldChg chg="addSp delSp modSp add mod">
        <pc:chgData name="Yokota, Jingo (SSS)" userId="20b7b20e-0a63-4d8f-8e59-97502c2db732" providerId="ADAL" clId="{B2E948CD-77E9-4441-8EEF-8ED59645FCBE}" dt="2023-06-12T00:40:27.553" v="1894" actId="20577"/>
        <pc:sldMkLst>
          <pc:docMk/>
          <pc:sldMk cId="328161375" sldId="2142534085"/>
        </pc:sldMkLst>
        <pc:spChg chg="del">
          <ac:chgData name="Yokota, Jingo (SSS)" userId="20b7b20e-0a63-4d8f-8e59-97502c2db732" providerId="ADAL" clId="{B2E948CD-77E9-4441-8EEF-8ED59645FCBE}" dt="2023-06-12T00:29:56.487" v="1389" actId="478"/>
          <ac:spMkLst>
            <pc:docMk/>
            <pc:sldMk cId="328161375" sldId="2142534085"/>
            <ac:spMk id="3" creationId="{ED1FB575-98B4-7542-206B-FF9ED818EB63}"/>
          </ac:spMkLst>
        </pc:spChg>
        <pc:spChg chg="del">
          <ac:chgData name="Yokota, Jingo (SSS)" userId="20b7b20e-0a63-4d8f-8e59-97502c2db732" providerId="ADAL" clId="{B2E948CD-77E9-4441-8EEF-8ED59645FCBE}" dt="2023-06-12T00:29:56.487" v="1389" actId="478"/>
          <ac:spMkLst>
            <pc:docMk/>
            <pc:sldMk cId="328161375" sldId="2142534085"/>
            <ac:spMk id="17" creationId="{636F6E84-47A8-3984-93B0-EDA151998DB6}"/>
          </ac:spMkLst>
        </pc:spChg>
        <pc:spChg chg="del">
          <ac:chgData name="Yokota, Jingo (SSS)" userId="20b7b20e-0a63-4d8f-8e59-97502c2db732" providerId="ADAL" clId="{B2E948CD-77E9-4441-8EEF-8ED59645FCBE}" dt="2023-06-12T00:29:56.487" v="1389" actId="478"/>
          <ac:spMkLst>
            <pc:docMk/>
            <pc:sldMk cId="328161375" sldId="2142534085"/>
            <ac:spMk id="18" creationId="{93EB54F6-7852-7CA0-2D77-D9D4B8AB4684}"/>
          </ac:spMkLst>
        </pc:spChg>
        <pc:spChg chg="del">
          <ac:chgData name="Yokota, Jingo (SSS)" userId="20b7b20e-0a63-4d8f-8e59-97502c2db732" providerId="ADAL" clId="{B2E948CD-77E9-4441-8EEF-8ED59645FCBE}" dt="2023-06-12T00:29:56.487" v="1389" actId="478"/>
          <ac:spMkLst>
            <pc:docMk/>
            <pc:sldMk cId="328161375" sldId="2142534085"/>
            <ac:spMk id="19" creationId="{03353F1E-82DA-0717-B4B7-F1A7415B36E1}"/>
          </ac:spMkLst>
        </pc:spChg>
        <pc:spChg chg="del">
          <ac:chgData name="Yokota, Jingo (SSS)" userId="20b7b20e-0a63-4d8f-8e59-97502c2db732" providerId="ADAL" clId="{B2E948CD-77E9-4441-8EEF-8ED59645FCBE}" dt="2023-06-12T00:29:56.487" v="1389" actId="478"/>
          <ac:spMkLst>
            <pc:docMk/>
            <pc:sldMk cId="328161375" sldId="2142534085"/>
            <ac:spMk id="20" creationId="{0C4DA996-8777-0621-96C0-DAD145BB9F48}"/>
          </ac:spMkLst>
        </pc:spChg>
        <pc:spChg chg="del">
          <ac:chgData name="Yokota, Jingo (SSS)" userId="20b7b20e-0a63-4d8f-8e59-97502c2db732" providerId="ADAL" clId="{B2E948CD-77E9-4441-8EEF-8ED59645FCBE}" dt="2023-06-12T00:29:56.487" v="1389" actId="478"/>
          <ac:spMkLst>
            <pc:docMk/>
            <pc:sldMk cId="328161375" sldId="2142534085"/>
            <ac:spMk id="21" creationId="{BFC42B2E-35E0-8B0A-E114-08B2584D2D84}"/>
          </ac:spMkLst>
        </pc:spChg>
        <pc:spChg chg="del">
          <ac:chgData name="Yokota, Jingo (SSS)" userId="20b7b20e-0a63-4d8f-8e59-97502c2db732" providerId="ADAL" clId="{B2E948CD-77E9-4441-8EEF-8ED59645FCBE}" dt="2023-06-12T00:29:56.487" v="1389" actId="478"/>
          <ac:spMkLst>
            <pc:docMk/>
            <pc:sldMk cId="328161375" sldId="2142534085"/>
            <ac:spMk id="22" creationId="{25CBA361-4658-4FD0-8980-C433DFD805A4}"/>
          </ac:spMkLst>
        </pc:spChg>
        <pc:spChg chg="del">
          <ac:chgData name="Yokota, Jingo (SSS)" userId="20b7b20e-0a63-4d8f-8e59-97502c2db732" providerId="ADAL" clId="{B2E948CD-77E9-4441-8EEF-8ED59645FCBE}" dt="2023-06-12T00:29:56.487" v="1389" actId="478"/>
          <ac:spMkLst>
            <pc:docMk/>
            <pc:sldMk cId="328161375" sldId="2142534085"/>
            <ac:spMk id="23" creationId="{A7ADC385-326D-40EF-EB27-3F7B936CCCB2}"/>
          </ac:spMkLst>
        </pc:spChg>
        <pc:spChg chg="del">
          <ac:chgData name="Yokota, Jingo (SSS)" userId="20b7b20e-0a63-4d8f-8e59-97502c2db732" providerId="ADAL" clId="{B2E948CD-77E9-4441-8EEF-8ED59645FCBE}" dt="2023-06-12T00:29:56.487" v="1389" actId="478"/>
          <ac:spMkLst>
            <pc:docMk/>
            <pc:sldMk cId="328161375" sldId="2142534085"/>
            <ac:spMk id="24" creationId="{1C04D0AC-3260-62BC-6AA9-E94BE517066D}"/>
          </ac:spMkLst>
        </pc:spChg>
        <pc:spChg chg="del">
          <ac:chgData name="Yokota, Jingo (SSS)" userId="20b7b20e-0a63-4d8f-8e59-97502c2db732" providerId="ADAL" clId="{B2E948CD-77E9-4441-8EEF-8ED59645FCBE}" dt="2023-06-12T00:29:56.487" v="1389" actId="478"/>
          <ac:spMkLst>
            <pc:docMk/>
            <pc:sldMk cId="328161375" sldId="2142534085"/>
            <ac:spMk id="25" creationId="{CB2F5ED2-6640-FAA2-D764-9492AC4CF64A}"/>
          </ac:spMkLst>
        </pc:spChg>
        <pc:spChg chg="del">
          <ac:chgData name="Yokota, Jingo (SSS)" userId="20b7b20e-0a63-4d8f-8e59-97502c2db732" providerId="ADAL" clId="{B2E948CD-77E9-4441-8EEF-8ED59645FCBE}" dt="2023-06-12T00:29:56.487" v="1389" actId="478"/>
          <ac:spMkLst>
            <pc:docMk/>
            <pc:sldMk cId="328161375" sldId="2142534085"/>
            <ac:spMk id="26" creationId="{E41F741F-010D-CF64-1E6D-671240488C4D}"/>
          </ac:spMkLst>
        </pc:spChg>
        <pc:spChg chg="del">
          <ac:chgData name="Yokota, Jingo (SSS)" userId="20b7b20e-0a63-4d8f-8e59-97502c2db732" providerId="ADAL" clId="{B2E948CD-77E9-4441-8EEF-8ED59645FCBE}" dt="2023-06-12T00:29:56.487" v="1389" actId="478"/>
          <ac:spMkLst>
            <pc:docMk/>
            <pc:sldMk cId="328161375" sldId="2142534085"/>
            <ac:spMk id="55" creationId="{39D6D4A8-720D-438E-5AC7-668CB133CF29}"/>
          </ac:spMkLst>
        </pc:spChg>
        <pc:spChg chg="del">
          <ac:chgData name="Yokota, Jingo (SSS)" userId="20b7b20e-0a63-4d8f-8e59-97502c2db732" providerId="ADAL" clId="{B2E948CD-77E9-4441-8EEF-8ED59645FCBE}" dt="2023-06-12T00:29:56.487" v="1389" actId="478"/>
          <ac:spMkLst>
            <pc:docMk/>
            <pc:sldMk cId="328161375" sldId="2142534085"/>
            <ac:spMk id="59" creationId="{6E129E54-E904-8C52-8E8B-6A2CC7D34E39}"/>
          </ac:spMkLst>
        </pc:spChg>
        <pc:spChg chg="del">
          <ac:chgData name="Yokota, Jingo (SSS)" userId="20b7b20e-0a63-4d8f-8e59-97502c2db732" providerId="ADAL" clId="{B2E948CD-77E9-4441-8EEF-8ED59645FCBE}" dt="2023-06-12T00:29:56.487" v="1389" actId="478"/>
          <ac:spMkLst>
            <pc:docMk/>
            <pc:sldMk cId="328161375" sldId="2142534085"/>
            <ac:spMk id="65" creationId="{7AC3D767-D58F-7FA2-4F82-EF768793DDF3}"/>
          </ac:spMkLst>
        </pc:spChg>
        <pc:spChg chg="del">
          <ac:chgData name="Yokota, Jingo (SSS)" userId="20b7b20e-0a63-4d8f-8e59-97502c2db732" providerId="ADAL" clId="{B2E948CD-77E9-4441-8EEF-8ED59645FCBE}" dt="2023-06-12T00:29:56.487" v="1389" actId="478"/>
          <ac:spMkLst>
            <pc:docMk/>
            <pc:sldMk cId="328161375" sldId="2142534085"/>
            <ac:spMk id="74" creationId="{54733ADC-27D9-9309-0A57-6CE06F65F832}"/>
          </ac:spMkLst>
        </pc:spChg>
        <pc:spChg chg="del">
          <ac:chgData name="Yokota, Jingo (SSS)" userId="20b7b20e-0a63-4d8f-8e59-97502c2db732" providerId="ADAL" clId="{B2E948CD-77E9-4441-8EEF-8ED59645FCBE}" dt="2023-06-12T00:29:56.487" v="1389" actId="478"/>
          <ac:spMkLst>
            <pc:docMk/>
            <pc:sldMk cId="328161375" sldId="2142534085"/>
            <ac:spMk id="78" creationId="{87A5E964-E965-8F54-4583-39802D1D65A3}"/>
          </ac:spMkLst>
        </pc:spChg>
        <pc:spChg chg="del">
          <ac:chgData name="Yokota, Jingo (SSS)" userId="20b7b20e-0a63-4d8f-8e59-97502c2db732" providerId="ADAL" clId="{B2E948CD-77E9-4441-8EEF-8ED59645FCBE}" dt="2023-06-12T00:29:56.487" v="1389" actId="478"/>
          <ac:spMkLst>
            <pc:docMk/>
            <pc:sldMk cId="328161375" sldId="2142534085"/>
            <ac:spMk id="79" creationId="{1C317397-0919-3CAA-CEB0-3D385E4FC5CF}"/>
          </ac:spMkLst>
        </pc:spChg>
        <pc:spChg chg="del">
          <ac:chgData name="Yokota, Jingo (SSS)" userId="20b7b20e-0a63-4d8f-8e59-97502c2db732" providerId="ADAL" clId="{B2E948CD-77E9-4441-8EEF-8ED59645FCBE}" dt="2023-06-12T00:29:56.487" v="1389" actId="478"/>
          <ac:spMkLst>
            <pc:docMk/>
            <pc:sldMk cId="328161375" sldId="2142534085"/>
            <ac:spMk id="80" creationId="{B5E86478-538A-D449-EE27-A47660A8864B}"/>
          </ac:spMkLst>
        </pc:spChg>
        <pc:spChg chg="del">
          <ac:chgData name="Yokota, Jingo (SSS)" userId="20b7b20e-0a63-4d8f-8e59-97502c2db732" providerId="ADAL" clId="{B2E948CD-77E9-4441-8EEF-8ED59645FCBE}" dt="2023-06-12T00:29:56.487" v="1389" actId="478"/>
          <ac:spMkLst>
            <pc:docMk/>
            <pc:sldMk cId="328161375" sldId="2142534085"/>
            <ac:spMk id="82" creationId="{D707DCC0-DBDE-9E84-BFCB-5AC6F8A8B578}"/>
          </ac:spMkLst>
        </pc:spChg>
        <pc:graphicFrameChg chg="del">
          <ac:chgData name="Yokota, Jingo (SSS)" userId="20b7b20e-0a63-4d8f-8e59-97502c2db732" providerId="ADAL" clId="{B2E948CD-77E9-4441-8EEF-8ED59645FCBE}" dt="2023-06-12T00:29:56.487" v="1389" actId="478"/>
          <ac:graphicFrameMkLst>
            <pc:docMk/>
            <pc:sldMk cId="328161375" sldId="2142534085"/>
            <ac:graphicFrameMk id="2" creationId="{44035561-1EB3-56AC-BD95-F56F271A96FB}"/>
          </ac:graphicFrameMkLst>
        </pc:graphicFrameChg>
        <pc:graphicFrameChg chg="add mod modGraphic">
          <ac:chgData name="Yokota, Jingo (SSS)" userId="20b7b20e-0a63-4d8f-8e59-97502c2db732" providerId="ADAL" clId="{B2E948CD-77E9-4441-8EEF-8ED59645FCBE}" dt="2023-06-12T00:37:44.117" v="1875" actId="20577"/>
          <ac:graphicFrameMkLst>
            <pc:docMk/>
            <pc:sldMk cId="328161375" sldId="2142534085"/>
            <ac:graphicFrameMk id="5" creationId="{1C29BE6B-7CE1-AEC4-7BF9-CB86786B4A31}"/>
          </ac:graphicFrameMkLst>
        </pc:graphicFrameChg>
        <pc:graphicFrameChg chg="mod ord modGraphic">
          <ac:chgData name="Yokota, Jingo (SSS)" userId="20b7b20e-0a63-4d8f-8e59-97502c2db732" providerId="ADAL" clId="{B2E948CD-77E9-4441-8EEF-8ED59645FCBE}" dt="2023-06-12T00:40:27.553" v="1894" actId="20577"/>
          <ac:graphicFrameMkLst>
            <pc:docMk/>
            <pc:sldMk cId="328161375" sldId="2142534085"/>
            <ac:graphicFrameMk id="7" creationId="{B377A968-5F9F-4E30-ABE5-B70B8089184F}"/>
          </ac:graphicFrameMkLst>
        </pc:graphicFrameChg>
        <pc:cxnChg chg="del mod">
          <ac:chgData name="Yokota, Jingo (SSS)" userId="20b7b20e-0a63-4d8f-8e59-97502c2db732" providerId="ADAL" clId="{B2E948CD-77E9-4441-8EEF-8ED59645FCBE}" dt="2023-06-12T00:29:56.487" v="1389" actId="478"/>
          <ac:cxnSpMkLst>
            <pc:docMk/>
            <pc:sldMk cId="328161375" sldId="2142534085"/>
            <ac:cxnSpMk id="27" creationId="{666B7107-5AD9-F039-B5DF-1288A265B93C}"/>
          </ac:cxnSpMkLst>
        </pc:cxnChg>
        <pc:cxnChg chg="del mod">
          <ac:chgData name="Yokota, Jingo (SSS)" userId="20b7b20e-0a63-4d8f-8e59-97502c2db732" providerId="ADAL" clId="{B2E948CD-77E9-4441-8EEF-8ED59645FCBE}" dt="2023-06-12T00:29:56.487" v="1389" actId="478"/>
          <ac:cxnSpMkLst>
            <pc:docMk/>
            <pc:sldMk cId="328161375" sldId="2142534085"/>
            <ac:cxnSpMk id="32" creationId="{3F5CB407-F4CF-B0B3-B8FB-096222D555D5}"/>
          </ac:cxnSpMkLst>
        </pc:cxnChg>
        <pc:cxnChg chg="del mod">
          <ac:chgData name="Yokota, Jingo (SSS)" userId="20b7b20e-0a63-4d8f-8e59-97502c2db732" providerId="ADAL" clId="{B2E948CD-77E9-4441-8EEF-8ED59645FCBE}" dt="2023-06-12T00:29:56.487" v="1389" actId="478"/>
          <ac:cxnSpMkLst>
            <pc:docMk/>
            <pc:sldMk cId="328161375" sldId="2142534085"/>
            <ac:cxnSpMk id="35" creationId="{1F7AC002-17A6-C0ED-AC3C-06AEA7188213}"/>
          </ac:cxnSpMkLst>
        </pc:cxnChg>
        <pc:cxnChg chg="del mod">
          <ac:chgData name="Yokota, Jingo (SSS)" userId="20b7b20e-0a63-4d8f-8e59-97502c2db732" providerId="ADAL" clId="{B2E948CD-77E9-4441-8EEF-8ED59645FCBE}" dt="2023-06-12T00:29:56.487" v="1389" actId="478"/>
          <ac:cxnSpMkLst>
            <pc:docMk/>
            <pc:sldMk cId="328161375" sldId="2142534085"/>
            <ac:cxnSpMk id="38" creationId="{35C96BB7-0179-A42A-2D21-4339A944A9A4}"/>
          </ac:cxnSpMkLst>
        </pc:cxnChg>
        <pc:cxnChg chg="del mod">
          <ac:chgData name="Yokota, Jingo (SSS)" userId="20b7b20e-0a63-4d8f-8e59-97502c2db732" providerId="ADAL" clId="{B2E948CD-77E9-4441-8EEF-8ED59645FCBE}" dt="2023-06-12T00:29:56.487" v="1389" actId="478"/>
          <ac:cxnSpMkLst>
            <pc:docMk/>
            <pc:sldMk cId="328161375" sldId="2142534085"/>
            <ac:cxnSpMk id="42" creationId="{35904BF8-B1A9-7E3D-87EE-D6B0C7EA358E}"/>
          </ac:cxnSpMkLst>
        </pc:cxnChg>
        <pc:cxnChg chg="del mod">
          <ac:chgData name="Yokota, Jingo (SSS)" userId="20b7b20e-0a63-4d8f-8e59-97502c2db732" providerId="ADAL" clId="{B2E948CD-77E9-4441-8EEF-8ED59645FCBE}" dt="2023-06-12T00:29:56.487" v="1389" actId="478"/>
          <ac:cxnSpMkLst>
            <pc:docMk/>
            <pc:sldMk cId="328161375" sldId="2142534085"/>
            <ac:cxnSpMk id="45" creationId="{18815ABD-6CFF-A25C-7FA3-E120EEE32B5E}"/>
          </ac:cxnSpMkLst>
        </pc:cxnChg>
        <pc:cxnChg chg="del mod">
          <ac:chgData name="Yokota, Jingo (SSS)" userId="20b7b20e-0a63-4d8f-8e59-97502c2db732" providerId="ADAL" clId="{B2E948CD-77E9-4441-8EEF-8ED59645FCBE}" dt="2023-06-12T00:29:56.487" v="1389" actId="478"/>
          <ac:cxnSpMkLst>
            <pc:docMk/>
            <pc:sldMk cId="328161375" sldId="2142534085"/>
            <ac:cxnSpMk id="48" creationId="{6417CD5C-B8A6-7EBA-F2EE-5303291DF3A9}"/>
          </ac:cxnSpMkLst>
        </pc:cxnChg>
        <pc:cxnChg chg="del mod">
          <ac:chgData name="Yokota, Jingo (SSS)" userId="20b7b20e-0a63-4d8f-8e59-97502c2db732" providerId="ADAL" clId="{B2E948CD-77E9-4441-8EEF-8ED59645FCBE}" dt="2023-06-12T00:29:56.487" v="1389" actId="478"/>
          <ac:cxnSpMkLst>
            <pc:docMk/>
            <pc:sldMk cId="328161375" sldId="2142534085"/>
            <ac:cxnSpMk id="56" creationId="{34A008C8-A01B-27EC-E87A-E43D91B57D74}"/>
          </ac:cxnSpMkLst>
        </pc:cxnChg>
        <pc:cxnChg chg="del mod">
          <ac:chgData name="Yokota, Jingo (SSS)" userId="20b7b20e-0a63-4d8f-8e59-97502c2db732" providerId="ADAL" clId="{B2E948CD-77E9-4441-8EEF-8ED59645FCBE}" dt="2023-06-12T00:29:56.487" v="1389" actId="478"/>
          <ac:cxnSpMkLst>
            <pc:docMk/>
            <pc:sldMk cId="328161375" sldId="2142534085"/>
            <ac:cxnSpMk id="60" creationId="{20C52813-B0C6-77E2-162E-88E9E29F6028}"/>
          </ac:cxnSpMkLst>
        </pc:cxnChg>
        <pc:cxnChg chg="del mod">
          <ac:chgData name="Yokota, Jingo (SSS)" userId="20b7b20e-0a63-4d8f-8e59-97502c2db732" providerId="ADAL" clId="{B2E948CD-77E9-4441-8EEF-8ED59645FCBE}" dt="2023-06-12T00:29:56.487" v="1389" actId="478"/>
          <ac:cxnSpMkLst>
            <pc:docMk/>
            <pc:sldMk cId="328161375" sldId="2142534085"/>
            <ac:cxnSpMk id="66" creationId="{8ADD8FAD-19DB-D9CC-3186-E700F3B4939A}"/>
          </ac:cxnSpMkLst>
        </pc:cxnChg>
        <pc:cxnChg chg="del mod">
          <ac:chgData name="Yokota, Jingo (SSS)" userId="20b7b20e-0a63-4d8f-8e59-97502c2db732" providerId="ADAL" clId="{B2E948CD-77E9-4441-8EEF-8ED59645FCBE}" dt="2023-06-12T00:29:56.487" v="1389" actId="478"/>
          <ac:cxnSpMkLst>
            <pc:docMk/>
            <pc:sldMk cId="328161375" sldId="2142534085"/>
            <ac:cxnSpMk id="69" creationId="{C5327636-E98E-98B1-EB14-4C15DBE925ED}"/>
          </ac:cxnSpMkLst>
        </pc:cxnChg>
        <pc:cxnChg chg="del mod">
          <ac:chgData name="Yokota, Jingo (SSS)" userId="20b7b20e-0a63-4d8f-8e59-97502c2db732" providerId="ADAL" clId="{B2E948CD-77E9-4441-8EEF-8ED59645FCBE}" dt="2023-06-12T00:29:56.487" v="1389" actId="478"/>
          <ac:cxnSpMkLst>
            <pc:docMk/>
            <pc:sldMk cId="328161375" sldId="2142534085"/>
            <ac:cxnSpMk id="75" creationId="{9C23CF97-A3BB-C966-F7BC-93D8F4155AC8}"/>
          </ac:cxnSpMkLst>
        </pc:cxnChg>
        <pc:cxnChg chg="del mod">
          <ac:chgData name="Yokota, Jingo (SSS)" userId="20b7b20e-0a63-4d8f-8e59-97502c2db732" providerId="ADAL" clId="{B2E948CD-77E9-4441-8EEF-8ED59645FCBE}" dt="2023-06-12T00:29:56.487" v="1389" actId="478"/>
          <ac:cxnSpMkLst>
            <pc:docMk/>
            <pc:sldMk cId="328161375" sldId="2142534085"/>
            <ac:cxnSpMk id="84" creationId="{1333E93C-23D2-1082-1046-5F61AC5B9D3D}"/>
          </ac:cxnSpMkLst>
        </pc:cxnChg>
      </pc:sldChg>
      <pc:sldChg chg="addSp modSp add mod">
        <pc:chgData name="Yokota, Jingo (SSS)" userId="20b7b20e-0a63-4d8f-8e59-97502c2db732" providerId="ADAL" clId="{B2E948CD-77E9-4441-8EEF-8ED59645FCBE}" dt="2023-06-28T10:42:04.532" v="2684" actId="20577"/>
        <pc:sldMkLst>
          <pc:docMk/>
          <pc:sldMk cId="714497539" sldId="2142534086"/>
        </pc:sldMkLst>
        <pc:spChg chg="mod">
          <ac:chgData name="Yokota, Jingo (SSS)" userId="20b7b20e-0a63-4d8f-8e59-97502c2db732" providerId="ADAL" clId="{B2E948CD-77E9-4441-8EEF-8ED59645FCBE}" dt="2023-06-26T04:59:10.966" v="2677" actId="554"/>
          <ac:spMkLst>
            <pc:docMk/>
            <pc:sldMk cId="714497539" sldId="2142534086"/>
            <ac:spMk id="4" creationId="{A7A48A73-DC76-419A-84C1-3AF4ED9F67BD}"/>
          </ac:spMkLst>
        </pc:spChg>
        <pc:spChg chg="mod">
          <ac:chgData name="Yokota, Jingo (SSS)" userId="20b7b20e-0a63-4d8f-8e59-97502c2db732" providerId="ADAL" clId="{B2E948CD-77E9-4441-8EEF-8ED59645FCBE}" dt="2023-06-26T04:50:27.474" v="2170" actId="1036"/>
          <ac:spMkLst>
            <pc:docMk/>
            <pc:sldMk cId="714497539" sldId="2142534086"/>
            <ac:spMk id="5" creationId="{5C012AD8-7CF9-FC2D-123C-EFFEF9866898}"/>
          </ac:spMkLst>
        </pc:spChg>
        <pc:spChg chg="add mod">
          <ac:chgData name="Yokota, Jingo (SSS)" userId="20b7b20e-0a63-4d8f-8e59-97502c2db732" providerId="ADAL" clId="{B2E948CD-77E9-4441-8EEF-8ED59645FCBE}" dt="2023-06-26T04:59:10.966" v="2677" actId="554"/>
          <ac:spMkLst>
            <pc:docMk/>
            <pc:sldMk cId="714497539" sldId="2142534086"/>
            <ac:spMk id="6" creationId="{47368419-4119-1DBF-B358-7E8B6175AD83}"/>
          </ac:spMkLst>
        </pc:spChg>
        <pc:spChg chg="add mod">
          <ac:chgData name="Yokota, Jingo (SSS)" userId="20b7b20e-0a63-4d8f-8e59-97502c2db732" providerId="ADAL" clId="{B2E948CD-77E9-4441-8EEF-8ED59645FCBE}" dt="2023-06-26T04:59:10.966" v="2677" actId="554"/>
          <ac:spMkLst>
            <pc:docMk/>
            <pc:sldMk cId="714497539" sldId="2142534086"/>
            <ac:spMk id="16" creationId="{D9DF975A-34B3-22D4-A6FD-82096712B87D}"/>
          </ac:spMkLst>
        </pc:spChg>
        <pc:spChg chg="mod">
          <ac:chgData name="Yokota, Jingo (SSS)" userId="20b7b20e-0a63-4d8f-8e59-97502c2db732" providerId="ADAL" clId="{B2E948CD-77E9-4441-8EEF-8ED59645FCBE}" dt="2023-06-26T04:50:20.685" v="2164" actId="6549"/>
          <ac:spMkLst>
            <pc:docMk/>
            <pc:sldMk cId="714497539" sldId="2142534086"/>
            <ac:spMk id="25" creationId="{4DE02D1C-A445-4355-9FB1-4A7A3B321CE2}"/>
          </ac:spMkLst>
        </pc:spChg>
        <pc:spChg chg="add mod">
          <ac:chgData name="Yokota, Jingo (SSS)" userId="20b7b20e-0a63-4d8f-8e59-97502c2db732" providerId="ADAL" clId="{B2E948CD-77E9-4441-8EEF-8ED59645FCBE}" dt="2023-06-28T10:42:04.532" v="2684" actId="20577"/>
          <ac:spMkLst>
            <pc:docMk/>
            <pc:sldMk cId="714497539" sldId="2142534086"/>
            <ac:spMk id="29" creationId="{3AAD40CF-00B4-4864-4357-1F410353FD1E}"/>
          </ac:spMkLst>
        </pc:spChg>
        <pc:spChg chg="add mod">
          <ac:chgData name="Yokota, Jingo (SSS)" userId="20b7b20e-0a63-4d8f-8e59-97502c2db732" providerId="ADAL" clId="{B2E948CD-77E9-4441-8EEF-8ED59645FCBE}" dt="2023-06-26T04:56:58.569" v="2561" actId="1037"/>
          <ac:spMkLst>
            <pc:docMk/>
            <pc:sldMk cId="714497539" sldId="2142534086"/>
            <ac:spMk id="38" creationId="{2ADF8DA2-AF5A-A81B-73D6-9696CDCBD5BB}"/>
          </ac:spMkLst>
        </pc:spChg>
        <pc:spChg chg="mod">
          <ac:chgData name="Yokota, Jingo (SSS)" userId="20b7b20e-0a63-4d8f-8e59-97502c2db732" providerId="ADAL" clId="{B2E948CD-77E9-4441-8EEF-8ED59645FCBE}" dt="2023-06-28T10:40:51.923" v="2681" actId="108"/>
          <ac:spMkLst>
            <pc:docMk/>
            <pc:sldMk cId="714497539" sldId="2142534086"/>
            <ac:spMk id="86" creationId="{46D9D5D7-EC24-C1AD-A08A-78AEFC1298F0}"/>
          </ac:spMkLst>
        </pc:spChg>
        <pc:spChg chg="mod">
          <ac:chgData name="Yokota, Jingo (SSS)" userId="20b7b20e-0a63-4d8f-8e59-97502c2db732" providerId="ADAL" clId="{B2E948CD-77E9-4441-8EEF-8ED59645FCBE}" dt="2023-06-26T04:48:38.315" v="2121" actId="13926"/>
          <ac:spMkLst>
            <pc:docMk/>
            <pc:sldMk cId="714497539" sldId="2142534086"/>
            <ac:spMk id="89" creationId="{AD54F278-FF5B-7EFA-8B79-AAF8B2F426E4}"/>
          </ac:spMkLst>
        </pc:spChg>
        <pc:spChg chg="mod">
          <ac:chgData name="Yokota, Jingo (SSS)" userId="20b7b20e-0a63-4d8f-8e59-97502c2db732" providerId="ADAL" clId="{B2E948CD-77E9-4441-8EEF-8ED59645FCBE}" dt="2023-06-26T04:48:51.005" v="2123" actId="207"/>
          <ac:spMkLst>
            <pc:docMk/>
            <pc:sldMk cId="714497539" sldId="2142534086"/>
            <ac:spMk id="123" creationId="{FFAE92F9-00F0-E41F-3922-E23BE380BE30}"/>
          </ac:spMkLst>
        </pc:spChg>
        <pc:spChg chg="mod">
          <ac:chgData name="Yokota, Jingo (SSS)" userId="20b7b20e-0a63-4d8f-8e59-97502c2db732" providerId="ADAL" clId="{B2E948CD-77E9-4441-8EEF-8ED59645FCBE}" dt="2023-06-26T04:59:10.966" v="2677" actId="554"/>
          <ac:spMkLst>
            <pc:docMk/>
            <pc:sldMk cId="714497539" sldId="2142534086"/>
            <ac:spMk id="128" creationId="{F65C915A-830D-147E-A5E1-1F54D7835C2E}"/>
          </ac:spMkLst>
        </pc:spChg>
        <pc:spChg chg="mod">
          <ac:chgData name="Yokota, Jingo (SSS)" userId="20b7b20e-0a63-4d8f-8e59-97502c2db732" providerId="ADAL" clId="{B2E948CD-77E9-4441-8EEF-8ED59645FCBE}" dt="2023-06-26T04:46:37.686" v="2009" actId="552"/>
          <ac:spMkLst>
            <pc:docMk/>
            <pc:sldMk cId="714497539" sldId="2142534086"/>
            <ac:spMk id="145" creationId="{53D1E4DD-3ED1-4282-8A98-9A6F155199DD}"/>
          </ac:spMkLst>
        </pc:spChg>
        <pc:spChg chg="mod">
          <ac:chgData name="Yokota, Jingo (SSS)" userId="20b7b20e-0a63-4d8f-8e59-97502c2db732" providerId="ADAL" clId="{B2E948CD-77E9-4441-8EEF-8ED59645FCBE}" dt="2023-06-26T04:53:59.280" v="2447" actId="14100"/>
          <ac:spMkLst>
            <pc:docMk/>
            <pc:sldMk cId="714497539" sldId="2142534086"/>
            <ac:spMk id="151" creationId="{45CA78E5-C09B-6179-F8FB-8D45832A3018}"/>
          </ac:spMkLst>
        </pc:spChg>
        <pc:spChg chg="mod">
          <ac:chgData name="Yokota, Jingo (SSS)" userId="20b7b20e-0a63-4d8f-8e59-97502c2db732" providerId="ADAL" clId="{B2E948CD-77E9-4441-8EEF-8ED59645FCBE}" dt="2023-06-26T04:59:10.966" v="2677" actId="554"/>
          <ac:spMkLst>
            <pc:docMk/>
            <pc:sldMk cId="714497539" sldId="2142534086"/>
            <ac:spMk id="159" creationId="{C531C4EB-614B-8A8B-15F5-617BF7F7F92F}"/>
          </ac:spMkLst>
        </pc:spChg>
        <pc:spChg chg="mod">
          <ac:chgData name="Yokota, Jingo (SSS)" userId="20b7b20e-0a63-4d8f-8e59-97502c2db732" providerId="ADAL" clId="{B2E948CD-77E9-4441-8EEF-8ED59645FCBE}" dt="2023-06-26T04:49:59.043" v="2158" actId="20577"/>
          <ac:spMkLst>
            <pc:docMk/>
            <pc:sldMk cId="714497539" sldId="2142534086"/>
            <ac:spMk id="302" creationId="{D026DAFB-2B1F-425C-99E6-B1C52A11B7C3}"/>
          </ac:spMkLst>
        </pc:spChg>
        <pc:cxnChg chg="add mod">
          <ac:chgData name="Yokota, Jingo (SSS)" userId="20b7b20e-0a63-4d8f-8e59-97502c2db732" providerId="ADAL" clId="{B2E948CD-77E9-4441-8EEF-8ED59645FCBE}" dt="2023-06-26T04:59:10.966" v="2677" actId="554"/>
          <ac:cxnSpMkLst>
            <pc:docMk/>
            <pc:sldMk cId="714497539" sldId="2142534086"/>
            <ac:cxnSpMk id="10" creationId="{CF67C083-76FD-702E-D84E-92BA53333DBF}"/>
          </ac:cxnSpMkLst>
        </pc:cxnChg>
        <pc:cxnChg chg="add mod">
          <ac:chgData name="Yokota, Jingo (SSS)" userId="20b7b20e-0a63-4d8f-8e59-97502c2db732" providerId="ADAL" clId="{B2E948CD-77E9-4441-8EEF-8ED59645FCBE}" dt="2023-06-26T04:59:10.966" v="2677" actId="554"/>
          <ac:cxnSpMkLst>
            <pc:docMk/>
            <pc:sldMk cId="714497539" sldId="2142534086"/>
            <ac:cxnSpMk id="18" creationId="{B119D2E0-9EF1-BFFE-CC53-30343F8A871C}"/>
          </ac:cxnSpMkLst>
        </pc:cxnChg>
        <pc:cxnChg chg="add mod">
          <ac:chgData name="Yokota, Jingo (SSS)" userId="20b7b20e-0a63-4d8f-8e59-97502c2db732" providerId="ADAL" clId="{B2E948CD-77E9-4441-8EEF-8ED59645FCBE}" dt="2023-06-26T04:54:44.778" v="2522" actId="14100"/>
          <ac:cxnSpMkLst>
            <pc:docMk/>
            <pc:sldMk cId="714497539" sldId="2142534086"/>
            <ac:cxnSpMk id="34" creationId="{8059C81F-BC14-FAB7-AF92-849245FD71C7}"/>
          </ac:cxnSpMkLst>
        </pc:cxnChg>
        <pc:cxnChg chg="mod">
          <ac:chgData name="Yokota, Jingo (SSS)" userId="20b7b20e-0a63-4d8f-8e59-97502c2db732" providerId="ADAL" clId="{B2E948CD-77E9-4441-8EEF-8ED59645FCBE}" dt="2023-06-26T04:59:10.966" v="2677" actId="554"/>
          <ac:cxnSpMkLst>
            <pc:docMk/>
            <pc:sldMk cId="714497539" sldId="2142534086"/>
            <ac:cxnSpMk id="129" creationId="{DB4298E9-99DA-2CAB-46A2-D457DBC91B76}"/>
          </ac:cxnSpMkLst>
        </pc:cxnChg>
        <pc:cxnChg chg="mod">
          <ac:chgData name="Yokota, Jingo (SSS)" userId="20b7b20e-0a63-4d8f-8e59-97502c2db732" providerId="ADAL" clId="{B2E948CD-77E9-4441-8EEF-8ED59645FCBE}" dt="2023-06-26T04:53:59.280" v="2447" actId="14100"/>
          <ac:cxnSpMkLst>
            <pc:docMk/>
            <pc:sldMk cId="714497539" sldId="2142534086"/>
            <ac:cxnSpMk id="152" creationId="{EBFC2BD9-FFBE-C454-FF33-615ABE1E4B60}"/>
          </ac:cxnSpMkLst>
        </pc:cxnChg>
        <pc:cxnChg chg="mod">
          <ac:chgData name="Yokota, Jingo (SSS)" userId="20b7b20e-0a63-4d8f-8e59-97502c2db732" providerId="ADAL" clId="{B2E948CD-77E9-4441-8EEF-8ED59645FCBE}" dt="2023-06-26T04:46:37.686" v="2009" actId="552"/>
          <ac:cxnSpMkLst>
            <pc:docMk/>
            <pc:sldMk cId="714497539" sldId="2142534086"/>
            <ac:cxnSpMk id="156" creationId="{FB2549E4-1856-4393-A30F-7EE97F01C837}"/>
          </ac:cxnSpMkLst>
        </pc:cxnChg>
        <pc:cxnChg chg="mod">
          <ac:chgData name="Yokota, Jingo (SSS)" userId="20b7b20e-0a63-4d8f-8e59-97502c2db732" providerId="ADAL" clId="{B2E948CD-77E9-4441-8EEF-8ED59645FCBE}" dt="2023-06-26T04:59:10.966" v="2677" actId="554"/>
          <ac:cxnSpMkLst>
            <pc:docMk/>
            <pc:sldMk cId="714497539" sldId="2142534086"/>
            <ac:cxnSpMk id="160" creationId="{8DD48E5B-AC24-8FFE-2C7E-13C00810158C}"/>
          </ac:cxnSpMkLst>
        </pc:cxnChg>
        <pc:cxnChg chg="mod">
          <ac:chgData name="Yokota, Jingo (SSS)" userId="20b7b20e-0a63-4d8f-8e59-97502c2db732" providerId="ADAL" clId="{B2E948CD-77E9-4441-8EEF-8ED59645FCBE}" dt="2023-06-26T04:46:37.686" v="2009" actId="552"/>
          <ac:cxnSpMkLst>
            <pc:docMk/>
            <pc:sldMk cId="714497539" sldId="2142534086"/>
            <ac:cxnSpMk id="169" creationId="{A272562A-7F0A-4CDD-825D-1CEF4A43B868}"/>
          </ac:cxnSpMkLst>
        </pc:cxnChg>
      </pc:sldChg>
    </pc:docChg>
  </pc:docChgLst>
</pc:chgInfo>
</file>

<file path=ppt/comments/modernComment_7FB4799F_9163391F.xml><?xml version="1.0" encoding="utf-8"?>
<p188:cmLst xmlns:a="http://schemas.openxmlformats.org/drawingml/2006/main" xmlns:r="http://schemas.openxmlformats.org/officeDocument/2006/relationships" xmlns:p188="http://schemas.microsoft.com/office/powerpoint/2018/8/main">
  <p188:cm id="{507D6CF7-67EC-4673-9824-73895F88DA46}" authorId="{042E19D2-DD6C-0C72-8B98-CDA2081901ED}" created="2023-05-25T11:23:39.178">
    <ac:txMkLst xmlns:ac="http://schemas.microsoft.com/office/drawing/2013/main/command">
      <pc:docMk xmlns:pc="http://schemas.microsoft.com/office/powerpoint/2013/main/command"/>
      <pc:sldMk xmlns:pc="http://schemas.microsoft.com/office/powerpoint/2013/main/command" cId="2439199007" sldId="2142534047"/>
      <ac:graphicFrameMk id="10" creationId="{3D36C829-0159-4AB6-BDF9-057FB80AE309}"/>
      <ac:tblMk/>
      <ac:tcMk rowId="2441351312" colId="1508825456"/>
      <ac:txMk cp="495" len="30">
        <ac:context len="602" hash="168375235"/>
      </ac:txMk>
    </ac:txMkLst>
    <p188:pos x="2315954" y="2592624"/>
    <p188:replyLst/>
    <p188:txBody>
      <a:bodyPr/>
      <a:lstStyle/>
      <a:p>
        <a:r>
          <a:rPr lang="ja-JP" altLang="en-US"/>
          <a:t>Added</a:t>
        </a:r>
      </a:p>
    </p188:txBody>
  </p188:cm>
  <p188:cm id="{248BBE98-CD8B-4883-89E7-B3A6807EC164}" authorId="{042E19D2-DD6C-0C72-8B98-CDA2081901ED}" created="2023-05-25T11:24:02.021">
    <ac:txMkLst xmlns:ac="http://schemas.microsoft.com/office/drawing/2013/main/command">
      <pc:docMk xmlns:pc="http://schemas.microsoft.com/office/powerpoint/2013/main/command"/>
      <pc:sldMk xmlns:pc="http://schemas.microsoft.com/office/powerpoint/2013/main/command" cId="2439199007" sldId="2142534047"/>
      <ac:graphicFrameMk id="10" creationId="{3D36C829-0159-4AB6-BDF9-057FB80AE309}"/>
      <ac:tblMk/>
      <ac:tcMk rowId="2441351312" colId="3091375075"/>
      <ac:txMk cp="639" len="30">
        <ac:context len="821" hash="2479886652"/>
      </ac:txMk>
    </ac:txMkLst>
    <p188:pos x="6278354" y="3276115"/>
    <p188:txBody>
      <a:bodyPr/>
      <a:lstStyle/>
      <a:p>
        <a:r>
          <a:rPr lang="ja-JP" altLang="en-US"/>
          <a:t>Added</a:t>
        </a:r>
      </a:p>
    </p188:txBody>
  </p188:cm>
  <p188:cm id="{A38A7BD8-EF48-4CDF-853D-AC4E4549556B}" authorId="{042E19D2-DD6C-0C72-8B98-CDA2081901ED}" created="2023-05-25T11:24:14.398">
    <ac:txMkLst xmlns:ac="http://schemas.microsoft.com/office/drawing/2013/main/command">
      <pc:docMk xmlns:pc="http://schemas.microsoft.com/office/powerpoint/2013/main/command"/>
      <pc:sldMk xmlns:pc="http://schemas.microsoft.com/office/powerpoint/2013/main/command" cId="2439199007" sldId="2142534047"/>
      <ac:graphicFrameMk id="10" creationId="{3D36C829-0159-4AB6-BDF9-057FB80AE309}"/>
      <ac:tblMk/>
      <ac:tcMk rowId="2441351312" colId="3091375075"/>
      <ac:txMk cp="713" len="44">
        <ac:context len="821" hash="2479886652"/>
      </ac:txMk>
    </ac:txMkLst>
    <p188:pos x="5604099" y="3691752"/>
    <p188:replyLst>
      <p188:reply id="{7BB4C248-3F52-46BF-B3E9-7AD48B9C097A}" authorId="{042E19D2-DD6C-0C72-8B98-CDA2081901ED}" created="2023-05-25T11:24:33.886">
        <p188:txBody>
          <a:bodyPr/>
          <a:lstStyle/>
          <a:p>
            <a:r>
              <a:rPr lang="ja-JP" altLang="en-US"/>
              <a:t>Added</a:t>
            </a:r>
          </a:p>
        </p188:txBody>
      </p188:reply>
    </p188:replyLst>
    <p188:txBody>
      <a:bodyPr/>
      <a:lstStyle/>
      <a:p>
        <a:r>
          <a:rPr lang="ja-JP" altLang="en-US"/>
          <a:t>Added</a:t>
        </a:r>
      </a:p>
    </p188:txBody>
  </p188:cm>
  <p188:cm id="{3D86A912-F614-471C-9D18-87BA371F0B57}" authorId="{042E19D2-DD6C-0C72-8B98-CDA2081901ED}" created="2023-05-25T11:24:30.869">
    <ac:txMkLst xmlns:ac="http://schemas.microsoft.com/office/drawing/2013/main/command">
      <pc:docMk xmlns:pc="http://schemas.microsoft.com/office/powerpoint/2013/main/command"/>
      <pc:sldMk xmlns:pc="http://schemas.microsoft.com/office/powerpoint/2013/main/command" cId="2439199007" sldId="2142534047"/>
      <ac:graphicFrameMk id="10" creationId="{3D36C829-0159-4AB6-BDF9-057FB80AE309}"/>
      <ac:tblMk/>
      <ac:tcMk rowId="2441351312" colId="1508825456"/>
      <ac:txMk cp="579" len="20">
        <ac:context len="602" hash="168375235"/>
      </ac:txMk>
    </ac:txMkLst>
    <p188:pos x="1466208" y="3137570"/>
    <p188:txBody>
      <a:bodyPr/>
      <a:lstStyle/>
      <a:p>
        <a:r>
          <a:rPr lang="ja-JP" altLang="en-US"/>
          <a:t>Added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74A6EA69-3406-4057-97EE-8B82AA354AE3}" type="datetimeFigureOut">
              <a:rPr kumimoji="1" lang="ja-JP" altLang="en-US" smtClean="0"/>
              <a:t>2023/12/6</a:t>
            </a:fld>
            <a:endParaRPr kumimoji="1" lang="ja-JP" altLang="en-US"/>
          </a:p>
        </p:txBody>
      </p:sp>
      <p:sp>
        <p:nvSpPr>
          <p:cNvPr id="4" name="Slide Image Placeholder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8958F4E1-1958-4754-B109-89526A6C867E}" type="slidenum">
              <a:rPr kumimoji="1" lang="ja-JP" altLang="en-US" smtClean="0"/>
              <a:t>‹#›</a:t>
            </a:fld>
            <a:endParaRPr kumimoji="1" lang="ja-JP" altLang="en-US"/>
          </a:p>
        </p:txBody>
      </p:sp>
    </p:spTree>
    <p:extLst>
      <p:ext uri="{BB962C8B-B14F-4D97-AF65-F5344CB8AC3E}">
        <p14:creationId xmlns:p14="http://schemas.microsoft.com/office/powerpoint/2010/main" val="41357926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958F4E1-1958-4754-B109-89526A6C867E}" type="slidenum">
              <a:rPr kumimoji="1" lang="ja-JP" altLang="en-US" smtClean="0"/>
              <a:t>21</a:t>
            </a:fld>
            <a:endParaRPr kumimoji="1" lang="ja-JP" altLang="en-US"/>
          </a:p>
        </p:txBody>
      </p:sp>
    </p:spTree>
    <p:extLst>
      <p:ext uri="{BB962C8B-B14F-4D97-AF65-F5344CB8AC3E}">
        <p14:creationId xmlns:p14="http://schemas.microsoft.com/office/powerpoint/2010/main" val="3540713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5"/>
          </p:nvPr>
        </p:nvSpPr>
        <p:spPr/>
        <p:txBody>
          <a:bodyPr/>
          <a:lstStyle/>
          <a:p>
            <a:fld id="{8958F4E1-1958-4754-B109-89526A6C867E}" type="slidenum">
              <a:rPr kumimoji="1" lang="ja-JP" altLang="en-US" smtClean="0"/>
              <a:t>33</a:t>
            </a:fld>
            <a:endParaRPr kumimoji="1" lang="ja-JP" altLang="en-US"/>
          </a:p>
        </p:txBody>
      </p:sp>
    </p:spTree>
    <p:extLst>
      <p:ext uri="{BB962C8B-B14F-4D97-AF65-F5344CB8AC3E}">
        <p14:creationId xmlns:p14="http://schemas.microsoft.com/office/powerpoint/2010/main" val="1618119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5"/>
          </p:nvPr>
        </p:nvSpPr>
        <p:spPr/>
        <p:txBody>
          <a:bodyPr/>
          <a:lstStyle/>
          <a:p>
            <a:fld id="{8958F4E1-1958-4754-B109-89526A6C867E}" type="slidenum">
              <a:rPr kumimoji="1" lang="ja-JP" altLang="en-US" smtClean="0"/>
              <a:t>34</a:t>
            </a:fld>
            <a:endParaRPr kumimoji="1" lang="ja-JP" altLang="en-US"/>
          </a:p>
        </p:txBody>
      </p:sp>
    </p:spTree>
    <p:extLst>
      <p:ext uri="{BB962C8B-B14F-4D97-AF65-F5344CB8AC3E}">
        <p14:creationId xmlns:p14="http://schemas.microsoft.com/office/powerpoint/2010/main" val="1142205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958F4E1-1958-4754-B109-89526A6C867E}" type="slidenum">
              <a:rPr kumimoji="1" lang="ja-JP" altLang="en-US" smtClean="0"/>
              <a:t>22</a:t>
            </a:fld>
            <a:endParaRPr kumimoji="1" lang="ja-JP" altLang="en-US"/>
          </a:p>
        </p:txBody>
      </p:sp>
    </p:spTree>
    <p:extLst>
      <p:ext uri="{BB962C8B-B14F-4D97-AF65-F5344CB8AC3E}">
        <p14:creationId xmlns:p14="http://schemas.microsoft.com/office/powerpoint/2010/main" val="2637175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958F4E1-1958-4754-B109-89526A6C867E}" type="slidenum">
              <a:rPr kumimoji="1" lang="ja-JP" altLang="en-US" smtClean="0"/>
              <a:t>23</a:t>
            </a:fld>
            <a:endParaRPr kumimoji="1" lang="ja-JP" altLang="en-US"/>
          </a:p>
        </p:txBody>
      </p:sp>
    </p:spTree>
    <p:extLst>
      <p:ext uri="{BB962C8B-B14F-4D97-AF65-F5344CB8AC3E}">
        <p14:creationId xmlns:p14="http://schemas.microsoft.com/office/powerpoint/2010/main" val="374555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958F4E1-1958-4754-B109-89526A6C867E}" type="slidenum">
              <a:rPr kumimoji="1" lang="ja-JP" altLang="en-US" smtClean="0"/>
              <a:t>24</a:t>
            </a:fld>
            <a:endParaRPr kumimoji="1" lang="ja-JP" altLang="en-US"/>
          </a:p>
        </p:txBody>
      </p:sp>
    </p:spTree>
    <p:extLst>
      <p:ext uri="{BB962C8B-B14F-4D97-AF65-F5344CB8AC3E}">
        <p14:creationId xmlns:p14="http://schemas.microsoft.com/office/powerpoint/2010/main" val="43164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958F4E1-1958-4754-B109-89526A6C867E}" type="slidenum">
              <a:rPr kumimoji="1" lang="ja-JP" altLang="en-US" smtClean="0"/>
              <a:t>25</a:t>
            </a:fld>
            <a:endParaRPr kumimoji="1" lang="ja-JP" altLang="en-US"/>
          </a:p>
        </p:txBody>
      </p:sp>
    </p:spTree>
    <p:extLst>
      <p:ext uri="{BB962C8B-B14F-4D97-AF65-F5344CB8AC3E}">
        <p14:creationId xmlns:p14="http://schemas.microsoft.com/office/powerpoint/2010/main" val="222879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958F4E1-1958-4754-B109-89526A6C867E}" type="slidenum">
              <a:rPr kumimoji="1" lang="ja-JP" altLang="en-US" smtClean="0"/>
              <a:t>26</a:t>
            </a:fld>
            <a:endParaRPr kumimoji="1" lang="ja-JP" altLang="en-US"/>
          </a:p>
        </p:txBody>
      </p:sp>
    </p:spTree>
    <p:extLst>
      <p:ext uri="{BB962C8B-B14F-4D97-AF65-F5344CB8AC3E}">
        <p14:creationId xmlns:p14="http://schemas.microsoft.com/office/powerpoint/2010/main" val="150532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958F4E1-1958-4754-B109-89526A6C867E}" type="slidenum">
              <a:rPr kumimoji="1" lang="ja-JP" altLang="en-US" smtClean="0"/>
              <a:t>27</a:t>
            </a:fld>
            <a:endParaRPr kumimoji="1" lang="ja-JP" altLang="en-US"/>
          </a:p>
        </p:txBody>
      </p:sp>
    </p:spTree>
    <p:extLst>
      <p:ext uri="{BB962C8B-B14F-4D97-AF65-F5344CB8AC3E}">
        <p14:creationId xmlns:p14="http://schemas.microsoft.com/office/powerpoint/2010/main" val="964230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5"/>
          </p:nvPr>
        </p:nvSpPr>
        <p:spPr/>
        <p:txBody>
          <a:bodyPr/>
          <a:lstStyle/>
          <a:p>
            <a:fld id="{8958F4E1-1958-4754-B109-89526A6C867E}" type="slidenum">
              <a:rPr kumimoji="1" lang="ja-JP" altLang="en-US" smtClean="0"/>
              <a:t>28</a:t>
            </a:fld>
            <a:endParaRPr kumimoji="1" lang="ja-JP" altLang="en-US"/>
          </a:p>
        </p:txBody>
      </p:sp>
    </p:spTree>
    <p:extLst>
      <p:ext uri="{BB962C8B-B14F-4D97-AF65-F5344CB8AC3E}">
        <p14:creationId xmlns:p14="http://schemas.microsoft.com/office/powerpoint/2010/main" val="157894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5"/>
          </p:nvPr>
        </p:nvSpPr>
        <p:spPr/>
        <p:txBody>
          <a:bodyPr/>
          <a:lstStyle/>
          <a:p>
            <a:fld id="{8958F4E1-1958-4754-B109-89526A6C867E}" type="slidenum">
              <a:rPr kumimoji="1" lang="ja-JP" altLang="en-US" smtClean="0"/>
              <a:t>31</a:t>
            </a:fld>
            <a:endParaRPr kumimoji="1" lang="ja-JP" altLang="en-US"/>
          </a:p>
        </p:txBody>
      </p:sp>
    </p:spTree>
    <p:extLst>
      <p:ext uri="{BB962C8B-B14F-4D97-AF65-F5344CB8AC3E}">
        <p14:creationId xmlns:p14="http://schemas.microsoft.com/office/powerpoint/2010/main" val="4289101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B59D-42D5-4499-92FB-68E2D5259EE6}"/>
              </a:ext>
            </a:extLst>
          </p:cNvPr>
          <p:cNvSpPr>
            <a:spLocks noGrp="1"/>
          </p:cNvSpPr>
          <p:nvPr>
            <p:ph type="ctrTitle"/>
          </p:nvPr>
        </p:nvSpPr>
        <p:spPr>
          <a:xfrm>
            <a:off x="1524000" y="1122363"/>
            <a:ext cx="9144000" cy="2387600"/>
          </a:xfrm>
        </p:spPr>
        <p:txBody>
          <a:bodyPr anchor="b"/>
          <a:lstStyle>
            <a:lvl1pPr algn="ctr">
              <a:defRPr sz="6000"/>
            </a:lvl1pPr>
          </a:lstStyle>
          <a:p>
            <a:r>
              <a:rPr lang="en-US" altLang="ja-JP"/>
              <a:t>Click to edit Master title style</a:t>
            </a:r>
            <a:endParaRPr lang="ja-JP" altLang="en-US"/>
          </a:p>
        </p:txBody>
      </p:sp>
      <p:sp>
        <p:nvSpPr>
          <p:cNvPr id="3" name="Subtitle 2">
            <a:extLst>
              <a:ext uri="{FF2B5EF4-FFF2-40B4-BE49-F238E27FC236}">
                <a16:creationId xmlns:a16="http://schemas.microsoft.com/office/drawing/2014/main" id="{13AF95E3-545A-4717-80FD-0651C96D1C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ja-JP" altLang="en-US"/>
          </a:p>
        </p:txBody>
      </p:sp>
      <p:sp>
        <p:nvSpPr>
          <p:cNvPr id="4" name="Date Placeholder 3">
            <a:extLst>
              <a:ext uri="{FF2B5EF4-FFF2-40B4-BE49-F238E27FC236}">
                <a16:creationId xmlns:a16="http://schemas.microsoft.com/office/drawing/2014/main" id="{907A6F89-C272-4409-900B-A1F7D9E61B15}"/>
              </a:ext>
            </a:extLst>
          </p:cNvPr>
          <p:cNvSpPr>
            <a:spLocks noGrp="1"/>
          </p:cNvSpPr>
          <p:nvPr>
            <p:ph type="dt" sz="half" idx="10"/>
          </p:nvPr>
        </p:nvSpPr>
        <p:spPr/>
        <p:txBody>
          <a:bodyPr/>
          <a:lstStyle/>
          <a:p>
            <a:fld id="{1AA2D7DD-135F-479F-90FD-A8AAAEFF126F}" type="datetimeFigureOut">
              <a:rPr lang="ja-JP" altLang="en-US" smtClean="0"/>
              <a:t>2023/12/6</a:t>
            </a:fld>
            <a:endParaRPr lang="ja-JP" altLang="en-US"/>
          </a:p>
        </p:txBody>
      </p:sp>
      <p:sp>
        <p:nvSpPr>
          <p:cNvPr id="5" name="Footer Placeholder 4">
            <a:extLst>
              <a:ext uri="{FF2B5EF4-FFF2-40B4-BE49-F238E27FC236}">
                <a16:creationId xmlns:a16="http://schemas.microsoft.com/office/drawing/2014/main" id="{D67D7ADA-18E1-456E-AC14-81CB4B5B3265}"/>
              </a:ext>
            </a:extLst>
          </p:cNvPr>
          <p:cNvSpPr>
            <a:spLocks noGrp="1"/>
          </p:cNvSpPr>
          <p:nvPr>
            <p:ph type="ftr" sz="quarter" idx="11"/>
          </p:nvPr>
        </p:nvSpPr>
        <p:spPr/>
        <p:txBody>
          <a:bodyPr/>
          <a:lstStyle/>
          <a:p>
            <a:endParaRPr lang="ja-JP" altLang="en-US"/>
          </a:p>
        </p:txBody>
      </p:sp>
      <p:sp>
        <p:nvSpPr>
          <p:cNvPr id="6" name="Slide Number Placeholder 5">
            <a:extLst>
              <a:ext uri="{FF2B5EF4-FFF2-40B4-BE49-F238E27FC236}">
                <a16:creationId xmlns:a16="http://schemas.microsoft.com/office/drawing/2014/main" id="{8A3885FA-76A4-4CD1-8A59-F570DCC4EE01}"/>
              </a:ext>
            </a:extLst>
          </p:cNvPr>
          <p:cNvSpPr>
            <a:spLocks noGrp="1"/>
          </p:cNvSpPr>
          <p:nvPr>
            <p:ph type="sldNum" sz="quarter" idx="12"/>
          </p:nvPr>
        </p:nvSpPr>
        <p:spPr/>
        <p:txBody>
          <a:bodyPr/>
          <a:lstStyle/>
          <a:p>
            <a:fld id="{51980F6E-9209-426E-8E37-30E0AEED2441}" type="slidenum">
              <a:rPr lang="ja-JP" altLang="en-US" smtClean="0"/>
              <a:t>‹#›</a:t>
            </a:fld>
            <a:endParaRPr lang="ja-JP" altLang="en-US"/>
          </a:p>
        </p:txBody>
      </p:sp>
    </p:spTree>
    <p:extLst>
      <p:ext uri="{BB962C8B-B14F-4D97-AF65-F5344CB8AC3E}">
        <p14:creationId xmlns:p14="http://schemas.microsoft.com/office/powerpoint/2010/main" val="366595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1D2-BD40-4BFD-8396-4476B728FE40}"/>
              </a:ext>
            </a:extLst>
          </p:cNvPr>
          <p:cNvSpPr>
            <a:spLocks noGrp="1"/>
          </p:cNvSpPr>
          <p:nvPr>
            <p:ph type="title"/>
          </p:nvPr>
        </p:nvSpPr>
        <p:spPr/>
        <p:txBody>
          <a:bodyPr/>
          <a:lstStyle/>
          <a:p>
            <a:r>
              <a:rPr lang="en-US" altLang="ja-JP"/>
              <a:t>Click to edit Master title style</a:t>
            </a:r>
            <a:endParaRPr lang="ja-JP" altLang="en-US"/>
          </a:p>
        </p:txBody>
      </p:sp>
      <p:sp>
        <p:nvSpPr>
          <p:cNvPr id="3" name="Vertical Text Placeholder 2">
            <a:extLst>
              <a:ext uri="{FF2B5EF4-FFF2-40B4-BE49-F238E27FC236}">
                <a16:creationId xmlns:a16="http://schemas.microsoft.com/office/drawing/2014/main" id="{204C50F2-C1E7-4A06-9D85-DCCD20A2A5F7}"/>
              </a:ext>
            </a:extLst>
          </p:cNvPr>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Date Placeholder 3">
            <a:extLst>
              <a:ext uri="{FF2B5EF4-FFF2-40B4-BE49-F238E27FC236}">
                <a16:creationId xmlns:a16="http://schemas.microsoft.com/office/drawing/2014/main" id="{23D24DBD-B104-4C12-B57B-D9D317721353}"/>
              </a:ext>
            </a:extLst>
          </p:cNvPr>
          <p:cNvSpPr>
            <a:spLocks noGrp="1"/>
          </p:cNvSpPr>
          <p:nvPr>
            <p:ph type="dt" sz="half" idx="10"/>
          </p:nvPr>
        </p:nvSpPr>
        <p:spPr/>
        <p:txBody>
          <a:bodyPr/>
          <a:lstStyle/>
          <a:p>
            <a:fld id="{1AA2D7DD-135F-479F-90FD-A8AAAEFF126F}" type="datetimeFigureOut">
              <a:rPr lang="ja-JP" altLang="en-US" smtClean="0"/>
              <a:t>2023/12/6</a:t>
            </a:fld>
            <a:endParaRPr lang="ja-JP" altLang="en-US"/>
          </a:p>
        </p:txBody>
      </p:sp>
      <p:sp>
        <p:nvSpPr>
          <p:cNvPr id="5" name="Footer Placeholder 4">
            <a:extLst>
              <a:ext uri="{FF2B5EF4-FFF2-40B4-BE49-F238E27FC236}">
                <a16:creationId xmlns:a16="http://schemas.microsoft.com/office/drawing/2014/main" id="{C94138F6-E46E-4E9D-8073-895A1AC2EAC2}"/>
              </a:ext>
            </a:extLst>
          </p:cNvPr>
          <p:cNvSpPr>
            <a:spLocks noGrp="1"/>
          </p:cNvSpPr>
          <p:nvPr>
            <p:ph type="ftr" sz="quarter" idx="11"/>
          </p:nvPr>
        </p:nvSpPr>
        <p:spPr/>
        <p:txBody>
          <a:bodyPr/>
          <a:lstStyle/>
          <a:p>
            <a:endParaRPr lang="ja-JP" altLang="en-US"/>
          </a:p>
        </p:txBody>
      </p:sp>
      <p:sp>
        <p:nvSpPr>
          <p:cNvPr id="6" name="Slide Number Placeholder 5">
            <a:extLst>
              <a:ext uri="{FF2B5EF4-FFF2-40B4-BE49-F238E27FC236}">
                <a16:creationId xmlns:a16="http://schemas.microsoft.com/office/drawing/2014/main" id="{46EE29A3-318E-4B0E-B5DF-E7D463109CA4}"/>
              </a:ext>
            </a:extLst>
          </p:cNvPr>
          <p:cNvSpPr>
            <a:spLocks noGrp="1"/>
          </p:cNvSpPr>
          <p:nvPr>
            <p:ph type="sldNum" sz="quarter" idx="12"/>
          </p:nvPr>
        </p:nvSpPr>
        <p:spPr/>
        <p:txBody>
          <a:bodyPr/>
          <a:lstStyle/>
          <a:p>
            <a:fld id="{51980F6E-9209-426E-8E37-30E0AEED2441}" type="slidenum">
              <a:rPr lang="ja-JP" altLang="en-US" smtClean="0"/>
              <a:t>‹#›</a:t>
            </a:fld>
            <a:endParaRPr lang="ja-JP" altLang="en-US"/>
          </a:p>
        </p:txBody>
      </p:sp>
    </p:spTree>
    <p:extLst>
      <p:ext uri="{BB962C8B-B14F-4D97-AF65-F5344CB8AC3E}">
        <p14:creationId xmlns:p14="http://schemas.microsoft.com/office/powerpoint/2010/main" val="236552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B75C8E-8210-41F4-9072-D6D67AE45ABF}"/>
              </a:ext>
            </a:extLst>
          </p:cNvPr>
          <p:cNvSpPr>
            <a:spLocks noGrp="1"/>
          </p:cNvSpPr>
          <p:nvPr>
            <p:ph type="title" orient="vert"/>
          </p:nvPr>
        </p:nvSpPr>
        <p:spPr>
          <a:xfrm>
            <a:off x="8724900" y="365125"/>
            <a:ext cx="2628900" cy="5811838"/>
          </a:xfrm>
        </p:spPr>
        <p:txBody>
          <a:bodyPr vert="eaVert"/>
          <a:lstStyle/>
          <a:p>
            <a:r>
              <a:rPr lang="en-US" altLang="ja-JP"/>
              <a:t>Click to edit Master title style</a:t>
            </a:r>
            <a:endParaRPr lang="ja-JP" altLang="en-US"/>
          </a:p>
        </p:txBody>
      </p:sp>
      <p:sp>
        <p:nvSpPr>
          <p:cNvPr id="3" name="Vertical Text Placeholder 2">
            <a:extLst>
              <a:ext uri="{FF2B5EF4-FFF2-40B4-BE49-F238E27FC236}">
                <a16:creationId xmlns:a16="http://schemas.microsoft.com/office/drawing/2014/main" id="{74A48ECC-BB22-46C5-B8EB-647D22C2C4C0}"/>
              </a:ext>
            </a:extLst>
          </p:cNvPr>
          <p:cNvSpPr>
            <a:spLocks noGrp="1"/>
          </p:cNvSpPr>
          <p:nvPr>
            <p:ph type="body" orient="vert" idx="1"/>
          </p:nvPr>
        </p:nvSpPr>
        <p:spPr>
          <a:xfrm>
            <a:off x="838200" y="365125"/>
            <a:ext cx="7734300" cy="5811838"/>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Date Placeholder 3">
            <a:extLst>
              <a:ext uri="{FF2B5EF4-FFF2-40B4-BE49-F238E27FC236}">
                <a16:creationId xmlns:a16="http://schemas.microsoft.com/office/drawing/2014/main" id="{7659F641-57DE-409A-BEBB-1CA68D48FD95}"/>
              </a:ext>
            </a:extLst>
          </p:cNvPr>
          <p:cNvSpPr>
            <a:spLocks noGrp="1"/>
          </p:cNvSpPr>
          <p:nvPr>
            <p:ph type="dt" sz="half" idx="10"/>
          </p:nvPr>
        </p:nvSpPr>
        <p:spPr/>
        <p:txBody>
          <a:bodyPr/>
          <a:lstStyle/>
          <a:p>
            <a:fld id="{1AA2D7DD-135F-479F-90FD-A8AAAEFF126F}" type="datetimeFigureOut">
              <a:rPr lang="ja-JP" altLang="en-US" smtClean="0"/>
              <a:t>2023/12/6</a:t>
            </a:fld>
            <a:endParaRPr lang="ja-JP" altLang="en-US"/>
          </a:p>
        </p:txBody>
      </p:sp>
      <p:sp>
        <p:nvSpPr>
          <p:cNvPr id="5" name="Footer Placeholder 4">
            <a:extLst>
              <a:ext uri="{FF2B5EF4-FFF2-40B4-BE49-F238E27FC236}">
                <a16:creationId xmlns:a16="http://schemas.microsoft.com/office/drawing/2014/main" id="{1E6EF9BC-F458-4A3E-BE76-07FED9CD9217}"/>
              </a:ext>
            </a:extLst>
          </p:cNvPr>
          <p:cNvSpPr>
            <a:spLocks noGrp="1"/>
          </p:cNvSpPr>
          <p:nvPr>
            <p:ph type="ftr" sz="quarter" idx="11"/>
          </p:nvPr>
        </p:nvSpPr>
        <p:spPr/>
        <p:txBody>
          <a:bodyPr/>
          <a:lstStyle/>
          <a:p>
            <a:endParaRPr lang="ja-JP" altLang="en-US"/>
          </a:p>
        </p:txBody>
      </p:sp>
      <p:sp>
        <p:nvSpPr>
          <p:cNvPr id="6" name="Slide Number Placeholder 5">
            <a:extLst>
              <a:ext uri="{FF2B5EF4-FFF2-40B4-BE49-F238E27FC236}">
                <a16:creationId xmlns:a16="http://schemas.microsoft.com/office/drawing/2014/main" id="{4A5E3692-3851-4873-AC48-CD242AC9808E}"/>
              </a:ext>
            </a:extLst>
          </p:cNvPr>
          <p:cNvSpPr>
            <a:spLocks noGrp="1"/>
          </p:cNvSpPr>
          <p:nvPr>
            <p:ph type="sldNum" sz="quarter" idx="12"/>
          </p:nvPr>
        </p:nvSpPr>
        <p:spPr/>
        <p:txBody>
          <a:bodyPr/>
          <a:lstStyle/>
          <a:p>
            <a:fld id="{51980F6E-9209-426E-8E37-30E0AEED2441}" type="slidenum">
              <a:rPr lang="ja-JP" altLang="en-US" smtClean="0"/>
              <a:t>‹#›</a:t>
            </a:fld>
            <a:endParaRPr lang="ja-JP" altLang="en-US"/>
          </a:p>
        </p:txBody>
      </p:sp>
    </p:spTree>
    <p:extLst>
      <p:ext uri="{BB962C8B-B14F-4D97-AF65-F5344CB8AC3E}">
        <p14:creationId xmlns:p14="http://schemas.microsoft.com/office/powerpoint/2010/main" val="235551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ue/White MiddlePage">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0610756"/>
              </p:ext>
            </p:extLst>
          </p:nvPr>
        </p:nvGraphicFramePr>
        <p:xfrm>
          <a:off x="1588" y="1589"/>
          <a:ext cx="1585" cy="1587"/>
        </p:xfrm>
        <a:graphic>
          <a:graphicData uri="http://schemas.openxmlformats.org/presentationml/2006/ole">
            <mc:AlternateContent xmlns:mc="http://schemas.openxmlformats.org/markup-compatibility/2006">
              <mc:Choice xmlns:v="urn:schemas-microsoft-com:vml" Requires="v">
                <p:oleObj name="think-cell スライド" r:id="rId3" imgW="469" imgH="470" progId="TCLayout.ActiveDocument.1">
                  <p:embed/>
                </p:oleObj>
              </mc:Choice>
              <mc:Fallback>
                <p:oleObj name="think-cell スライド" r:id="rId3" imgW="469" imgH="470" progId="TCLayout.ActiveDocument.1">
                  <p:embed/>
                  <p:pic>
                    <p:nvPicPr>
                      <p:cNvPr id="2" name="オブジェクト 1" hidden="1"/>
                      <p:cNvPicPr/>
                      <p:nvPr/>
                    </p:nvPicPr>
                    <p:blipFill>
                      <a:blip r:embed="rId4"/>
                      <a:stretch>
                        <a:fillRect/>
                      </a:stretch>
                    </p:blipFill>
                    <p:spPr>
                      <a:xfrm>
                        <a:off x="1588" y="1589"/>
                        <a:ext cx="1585" cy="1587"/>
                      </a:xfrm>
                      <a:prstGeom prst="rect">
                        <a:avLst/>
                      </a:prstGeom>
                    </p:spPr>
                  </p:pic>
                </p:oleObj>
              </mc:Fallback>
            </mc:AlternateContent>
          </a:graphicData>
        </a:graphic>
      </p:graphicFrame>
      <p:sp>
        <p:nvSpPr>
          <p:cNvPr id="16" name="正方形/長方形 15"/>
          <p:cNvSpPr/>
          <p:nvPr userDrawn="1"/>
        </p:nvSpPr>
        <p:spPr>
          <a:xfrm>
            <a:off x="0" y="6497719"/>
            <a:ext cx="12191301" cy="431900"/>
          </a:xfrm>
          <a:prstGeom prst="rect">
            <a:avLst/>
          </a:prstGeom>
          <a:solidFill>
            <a:srgbClr val="00336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898">
              <a:solidFill>
                <a:srgbClr val="FFFFFF"/>
              </a:solidFill>
              <a:latin typeface="Meiryo UI" panose="020B0604030504040204" pitchFamily="50" charset="-128"/>
              <a:ea typeface="Meiryo UI" panose="020B0604030504040204" pitchFamily="50" charset="-128"/>
            </a:endParaRPr>
          </a:p>
        </p:txBody>
      </p:sp>
      <p:cxnSp>
        <p:nvCxnSpPr>
          <p:cNvPr id="21" name="直線コネクタ 20"/>
          <p:cNvCxnSpPr/>
          <p:nvPr userDrawn="1"/>
        </p:nvCxnSpPr>
        <p:spPr>
          <a:xfrm>
            <a:off x="2064440" y="6534063"/>
            <a:ext cx="0" cy="21597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タイトル 1"/>
          <p:cNvSpPr>
            <a:spLocks noGrp="1"/>
          </p:cNvSpPr>
          <p:nvPr>
            <p:ph type="title"/>
          </p:nvPr>
        </p:nvSpPr>
        <p:spPr bwMode="gray">
          <a:xfrm>
            <a:off x="341994" y="360281"/>
            <a:ext cx="11508012" cy="539625"/>
          </a:xfrm>
          <a:prstGeom prst="rect">
            <a:avLst/>
          </a:prstGeom>
        </p:spPr>
        <p:txBody>
          <a:bodyPr lIns="0" tIns="0" rIns="0" bIns="0" anchor="t" anchorCtr="0">
            <a:noAutofit/>
          </a:bodyPr>
          <a:lstStyle>
            <a:lvl1pPr algn="l">
              <a:defRPr sz="2398" b="1" baseline="0">
                <a:solidFill>
                  <a:schemeClr val="tx1"/>
                </a:solidFill>
                <a:latin typeface="Meiryo UI" panose="020B0604030504040204" pitchFamily="50" charset="-128"/>
                <a:ea typeface="Meiryo UI" panose="020B0604030504040204" pitchFamily="50" charset="-128"/>
              </a:defRPr>
            </a:lvl1pPr>
          </a:lstStyle>
          <a:p>
            <a:r>
              <a:rPr lang="ja-JP" altLang="en-US"/>
              <a:t>マスタ タイトルの書式設定</a:t>
            </a:r>
          </a:p>
        </p:txBody>
      </p:sp>
      <p:sp>
        <p:nvSpPr>
          <p:cNvPr id="18" name="コンテンツ プレースホルダ 6"/>
          <p:cNvSpPr>
            <a:spLocks noGrp="1"/>
          </p:cNvSpPr>
          <p:nvPr>
            <p:ph sz="quarter" idx="13"/>
          </p:nvPr>
        </p:nvSpPr>
        <p:spPr bwMode="gray">
          <a:xfrm>
            <a:off x="341994" y="1080839"/>
            <a:ext cx="11508012" cy="5164528"/>
          </a:xfrm>
          <a:prstGeom prst="rect">
            <a:avLst/>
          </a:prstGeom>
        </p:spPr>
        <p:txBody>
          <a:bodyPr lIns="0" tIns="0" rIns="0" bIns="0"/>
          <a:lstStyle>
            <a:lvl1pPr marL="0" indent="0">
              <a:lnSpc>
                <a:spcPct val="110000"/>
              </a:lnSpc>
              <a:spcBef>
                <a:spcPts val="0"/>
              </a:spcBef>
              <a:buFontTx/>
              <a:buNone/>
              <a:defRPr sz="1998" baseline="0">
                <a:solidFill>
                  <a:schemeClr val="tx1"/>
                </a:solidFill>
                <a:latin typeface="Meiryo UI" panose="020B0604030504040204" pitchFamily="50" charset="-128"/>
                <a:ea typeface="Meiryo UI" panose="020B0604030504040204" pitchFamily="50" charset="-128"/>
              </a:defRPr>
            </a:lvl1pPr>
            <a:lvl2pPr marL="356831" indent="0">
              <a:lnSpc>
                <a:spcPct val="110000"/>
              </a:lnSpc>
              <a:spcBef>
                <a:spcPts val="0"/>
              </a:spcBef>
              <a:buFontTx/>
              <a:buNone/>
              <a:defRPr sz="1596" baseline="0">
                <a:solidFill>
                  <a:schemeClr val="tx1"/>
                </a:solidFill>
                <a:latin typeface="Meiryo UI" panose="020B0604030504040204" pitchFamily="50" charset="-128"/>
                <a:ea typeface="Meiryo UI" panose="020B0604030504040204" pitchFamily="50" charset="-128"/>
              </a:defRPr>
            </a:lvl2pPr>
            <a:lvl3pPr marL="629608" indent="0">
              <a:lnSpc>
                <a:spcPct val="110000"/>
              </a:lnSpc>
              <a:spcBef>
                <a:spcPts val="0"/>
              </a:spcBef>
              <a:buFontTx/>
              <a:buNone/>
              <a:defRPr sz="1398" baseline="0">
                <a:solidFill>
                  <a:schemeClr val="tx1"/>
                </a:solidFill>
                <a:latin typeface="Meiryo UI" panose="020B0604030504040204" pitchFamily="50" charset="-128"/>
                <a:ea typeface="Meiryo UI" panose="020B0604030504040204" pitchFamily="50" charset="-128"/>
              </a:defRPr>
            </a:lvl3pPr>
            <a:lvl4pPr>
              <a:lnSpc>
                <a:spcPct val="110000"/>
              </a:lnSpc>
              <a:spcBef>
                <a:spcPts val="0"/>
              </a:spcBef>
              <a:buFontTx/>
              <a:buNone/>
              <a:defRPr sz="1098" baseline="0">
                <a:solidFill>
                  <a:schemeClr val="tx1"/>
                </a:solidFill>
                <a:latin typeface="Meiryo UI" panose="020B0604030504040204" pitchFamily="50" charset="-128"/>
                <a:ea typeface="Meiryo UI" panose="020B0604030504040204" pitchFamily="50" charset="-128"/>
              </a:defRPr>
            </a:lvl4pPr>
            <a:lvl5pPr>
              <a:lnSpc>
                <a:spcPct val="110000"/>
              </a:lnSpc>
              <a:spcBef>
                <a:spcPts val="0"/>
              </a:spcBef>
              <a:defRPr sz="998">
                <a:solidFill>
                  <a:schemeClr val="tx1"/>
                </a:solidFill>
                <a:latin typeface="Meiryo UI" panose="020B0604030504040204" pitchFamily="50" charset="-128"/>
                <a:ea typeface="Meiryo UI" panose="020B0604030504040204" pitchFamily="50" charset="-128"/>
              </a:defRPr>
            </a:lvl5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endParaRPr lang="en-US" altLang="ja-JP"/>
          </a:p>
          <a:p>
            <a:pPr lvl="4"/>
            <a:r>
              <a:rPr lang="ja-JP" altLang="en-US"/>
              <a:t>第 </a:t>
            </a:r>
            <a:r>
              <a:rPr lang="en-US" altLang="ja-JP"/>
              <a:t>5 </a:t>
            </a:r>
            <a:r>
              <a:rPr lang="ja-JP" altLang="en-US"/>
              <a:t>レベル</a:t>
            </a:r>
          </a:p>
        </p:txBody>
      </p:sp>
      <p:sp>
        <p:nvSpPr>
          <p:cNvPr id="22" name="フッター プレースホルダー 3"/>
          <p:cNvSpPr txBox="1">
            <a:spLocks/>
          </p:cNvSpPr>
          <p:nvPr userDrawn="1"/>
        </p:nvSpPr>
        <p:spPr>
          <a:xfrm>
            <a:off x="8019671" y="6534075"/>
            <a:ext cx="2877003" cy="215950"/>
          </a:xfrm>
          <a:prstGeom prst="rect">
            <a:avLst/>
          </a:prstGeom>
        </p:spPr>
        <p:txBody>
          <a:bodyPr wrap="square" lIns="71867" tIns="0" rIns="71867"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lgn="r"/>
            <a:endParaRPr lang="ja-JP" altLang="en-US" sz="998">
              <a:latin typeface="Meiryo UI" panose="020B0604030504040204" pitchFamily="50" charset="-128"/>
              <a:ea typeface="Meiryo UI" panose="020B0604030504040204" pitchFamily="50" charset="-128"/>
            </a:endParaRPr>
          </a:p>
        </p:txBody>
      </p:sp>
      <p:sp>
        <p:nvSpPr>
          <p:cNvPr id="27" name="日付プレースホルダー 2"/>
          <p:cNvSpPr txBox="1">
            <a:spLocks/>
          </p:cNvSpPr>
          <p:nvPr userDrawn="1"/>
        </p:nvSpPr>
        <p:spPr>
          <a:xfrm>
            <a:off x="2248122" y="6534075"/>
            <a:ext cx="775309" cy="206526"/>
          </a:xfrm>
          <a:prstGeom prst="rect">
            <a:avLst/>
          </a:prstGeom>
        </p:spPr>
        <p:txBody>
          <a:bodyPr lIns="0" tIns="0" rIns="0" bIns="0" anchor="ct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endParaRPr lang="ja-JP" altLang="en-US" sz="998">
              <a:latin typeface="Meiryo UI" panose="020B0604030504040204" pitchFamily="50" charset="-128"/>
              <a:ea typeface="Meiryo UI" panose="020B0604030504040204" pitchFamily="50" charset="-128"/>
            </a:endParaRPr>
          </a:p>
        </p:txBody>
      </p:sp>
      <p:pic>
        <p:nvPicPr>
          <p:cNvPr id="13" name="図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79814" y="6518091"/>
            <a:ext cx="1047423" cy="262068"/>
          </a:xfrm>
          <a:prstGeom prst="rect">
            <a:avLst/>
          </a:prstGeom>
        </p:spPr>
      </p:pic>
      <p:pic>
        <p:nvPicPr>
          <p:cNvPr id="15" name="図 14"/>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897946" y="6426101"/>
            <a:ext cx="1294055" cy="432717"/>
          </a:xfrm>
          <a:prstGeom prst="rect">
            <a:avLst/>
          </a:prstGeom>
        </p:spPr>
      </p:pic>
      <p:pic>
        <p:nvPicPr>
          <p:cNvPr id="3" name="図 2" descr="ロゴ&#10;&#10;自動的に生成された説明">
            <a:extLst>
              <a:ext uri="{FF2B5EF4-FFF2-40B4-BE49-F238E27FC236}">
                <a16:creationId xmlns:a16="http://schemas.microsoft.com/office/drawing/2014/main" id="{2F364082-F006-4530-99B0-0D9F4DB2AFD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595500" y="0"/>
            <a:ext cx="1609199" cy="405458"/>
          </a:xfrm>
          <a:prstGeom prst="rect">
            <a:avLst/>
          </a:prstGeom>
        </p:spPr>
      </p:pic>
      <p:sp>
        <p:nvSpPr>
          <p:cNvPr id="7" name="フッター プレースホルダー 3">
            <a:extLst>
              <a:ext uri="{FF2B5EF4-FFF2-40B4-BE49-F238E27FC236}">
                <a16:creationId xmlns:a16="http://schemas.microsoft.com/office/drawing/2014/main" id="{2CD950B9-5C40-BA5D-3960-616DAA4CAD0A}"/>
              </a:ext>
            </a:extLst>
          </p:cNvPr>
          <p:cNvSpPr txBox="1">
            <a:spLocks/>
          </p:cNvSpPr>
          <p:nvPr userDrawn="1"/>
        </p:nvSpPr>
        <p:spPr>
          <a:xfrm>
            <a:off x="8028025" y="6529577"/>
            <a:ext cx="2880000" cy="216000"/>
          </a:xfrm>
          <a:prstGeom prst="rect">
            <a:avLst/>
          </a:prstGeom>
        </p:spPr>
        <p:txBody>
          <a:bodyPr wrap="square" lIns="72000" tIns="0" rIns="72000"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lgn="r"/>
            <a:r>
              <a:rPr lang="ja-JP" altLang="en-US" sz="1000">
                <a:latin typeface="Meiryo UI" panose="020B0604030504040204" pitchFamily="50" charset="-128"/>
                <a:ea typeface="Meiryo UI" panose="020B0604030504040204" pitchFamily="50" charset="-128"/>
                <a:cs typeface="Arial" panose="020B0604020202020204" pitchFamily="34" charset="0"/>
              </a:rPr>
              <a:t>付帯項目</a:t>
            </a:r>
          </a:p>
        </p:txBody>
      </p:sp>
      <p:sp>
        <p:nvSpPr>
          <p:cNvPr id="8" name="スライド番号プレースホルダー 4">
            <a:extLst>
              <a:ext uri="{FF2B5EF4-FFF2-40B4-BE49-F238E27FC236}">
                <a16:creationId xmlns:a16="http://schemas.microsoft.com/office/drawing/2014/main" id="{0615E544-D50F-69F2-F5F2-108E3A3E4D06}"/>
              </a:ext>
            </a:extLst>
          </p:cNvPr>
          <p:cNvSpPr txBox="1">
            <a:spLocks/>
          </p:cNvSpPr>
          <p:nvPr userDrawn="1"/>
        </p:nvSpPr>
        <p:spPr>
          <a:xfrm>
            <a:off x="1412304" y="6539003"/>
            <a:ext cx="432049"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1000" smtClean="0">
                <a:latin typeface="Meiryo UI" panose="020B0604030504040204" pitchFamily="50" charset="-128"/>
                <a:ea typeface="Meiryo UI" panose="020B0604030504040204" pitchFamily="50" charset="-128"/>
                <a:cs typeface="Arial" panose="020B0604020202020204" pitchFamily="34" charset="0"/>
              </a:rPr>
              <a:pPr/>
              <a:t>‹#›</a:t>
            </a:fld>
            <a:endParaRPr lang="ja-JP" altLang="en-US" sz="1000">
              <a:latin typeface="Meiryo UI" panose="020B0604030504040204" pitchFamily="50" charset="-128"/>
              <a:ea typeface="Meiryo UI" panose="020B0604030504040204" pitchFamily="50" charset="-128"/>
              <a:cs typeface="Arial" panose="020B0604020202020204" pitchFamily="34" charset="0"/>
            </a:endParaRPr>
          </a:p>
        </p:txBody>
      </p:sp>
      <p:sp>
        <p:nvSpPr>
          <p:cNvPr id="9" name="フッター プレースホルダー 3">
            <a:extLst>
              <a:ext uri="{FF2B5EF4-FFF2-40B4-BE49-F238E27FC236}">
                <a16:creationId xmlns:a16="http://schemas.microsoft.com/office/drawing/2014/main" id="{F9A1D996-BC66-657D-E0B6-7B3476C9A089}"/>
              </a:ext>
            </a:extLst>
          </p:cNvPr>
          <p:cNvSpPr txBox="1">
            <a:spLocks/>
          </p:cNvSpPr>
          <p:nvPr userDrawn="1"/>
        </p:nvSpPr>
        <p:spPr>
          <a:xfrm>
            <a:off x="3006006" y="6529577"/>
            <a:ext cx="6048672" cy="206574"/>
          </a:xfrm>
          <a:prstGeom prst="rect">
            <a:avLst/>
          </a:prstGeom>
        </p:spPr>
        <p:txBody>
          <a:bodyPr wrap="square" lIns="0" tIns="0" rIns="0"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defRPr/>
            </a:pPr>
            <a:r>
              <a:rPr lang="en-US" altLang="ja-JP" sz="1000" dirty="0">
                <a:solidFill>
                  <a:prstClr val="white"/>
                </a:solidFill>
                <a:latin typeface="Meiryo UI" panose="020B0604030504040204" pitchFamily="50" charset="-128"/>
                <a:ea typeface="Meiryo UI" panose="020B0604030504040204" pitchFamily="50" charset="-128"/>
                <a:cs typeface="Arial" panose="020B0604020202020204" pitchFamily="34" charset="0"/>
              </a:rPr>
              <a:t>Project</a:t>
            </a:r>
            <a:r>
              <a:rPr lang="ja-JP" altLang="en-US" sz="1000" dirty="0">
                <a:solidFill>
                  <a:prstClr val="white"/>
                </a:solidFill>
                <a:latin typeface="Meiryo UI" panose="020B0604030504040204" pitchFamily="50" charset="-128"/>
                <a:ea typeface="Meiryo UI" panose="020B0604030504040204" pitchFamily="50" charset="-128"/>
                <a:cs typeface="Arial" panose="020B0604020202020204" pitchFamily="34" charset="0"/>
              </a:rPr>
              <a:t> </a:t>
            </a:r>
            <a:r>
              <a:rPr lang="en-US" altLang="ja-JP" sz="1000" dirty="0">
                <a:solidFill>
                  <a:prstClr val="white"/>
                </a:solidFill>
                <a:latin typeface="Meiryo UI" panose="020B0604030504040204" pitchFamily="50" charset="-128"/>
                <a:ea typeface="Meiryo UI" panose="020B0604030504040204" pitchFamily="50" charset="-128"/>
                <a:cs typeface="Arial" panose="020B0604020202020204" pitchFamily="34" charset="0"/>
              </a:rPr>
              <a:t>Project</a:t>
            </a:r>
            <a:r>
              <a:rPr lang="ja-JP" altLang="en-US" sz="1000" dirty="0">
                <a:solidFill>
                  <a:prstClr val="white"/>
                </a:solidFill>
                <a:latin typeface="Meiryo UI" panose="020B0604030504040204" pitchFamily="50" charset="-128"/>
                <a:ea typeface="Meiryo UI" panose="020B0604030504040204" pitchFamily="50" charset="-128"/>
                <a:cs typeface="Arial" panose="020B0604020202020204" pitchFamily="34" charset="0"/>
              </a:rPr>
              <a:t>　　　　</a:t>
            </a:r>
            <a:r>
              <a:rPr lang="en" altLang="ja-JP" sz="1050" dirty="0">
                <a:solidFill>
                  <a:prstClr val="white"/>
                </a:solidFill>
                <a:latin typeface="Meiryo UI"/>
                <a:ea typeface="Meiryo UI"/>
              </a:rPr>
              <a:t>Copyright 202</a:t>
            </a:r>
            <a:r>
              <a:rPr lang="en-US" altLang="ja-JP" sz="1050" dirty="0">
                <a:solidFill>
                  <a:prstClr val="white"/>
                </a:solidFill>
                <a:latin typeface="Meiryo UI"/>
                <a:ea typeface="Meiryo UI"/>
              </a:rPr>
              <a:t>2</a:t>
            </a:r>
            <a:r>
              <a:rPr lang="en" altLang="ja-JP" sz="1050" dirty="0">
                <a:solidFill>
                  <a:prstClr val="white"/>
                </a:solidFill>
                <a:latin typeface="Meiryo UI"/>
                <a:ea typeface="Meiryo UI"/>
              </a:rPr>
              <a:t> </a:t>
            </a:r>
            <a:r>
              <a:rPr lang="en-IN" altLang="ja-JP" sz="1050" dirty="0">
                <a:solidFill>
                  <a:prstClr val="white"/>
                </a:solidFill>
                <a:latin typeface="Meiryo UI"/>
                <a:ea typeface="Meiryo UI"/>
              </a:rPr>
              <a:t>Client</a:t>
            </a:r>
            <a:r>
              <a:rPr lang="en" altLang="ja-JP" sz="1050" dirty="0">
                <a:solidFill>
                  <a:prstClr val="white"/>
                </a:solidFill>
                <a:latin typeface="Meiryo UI"/>
                <a:ea typeface="Meiryo UI"/>
              </a:rPr>
              <a:t> Semiconductor Solutions Corporation</a:t>
            </a:r>
            <a:endParaRPr lang="ja-JP" altLang="en-US" sz="1000" dirty="0">
              <a:solidFill>
                <a:prstClr val="white"/>
              </a:solidFill>
              <a:latin typeface="Meiryo UI" panose="020B0604030504040204" pitchFamily="50" charset="-128"/>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9681800"/>
      </p:ext>
    </p:extLst>
  </p:cSld>
  <p:clrMapOvr>
    <a:masterClrMapping/>
  </p:clrMapOvr>
  <p:extLst>
    <p:ext uri="{DCECCB84-F9BA-43D5-87BE-67443E8EF086}">
      <p15:sldGuideLst xmlns:p15="http://schemas.microsoft.com/office/powerpoint/2012/main">
        <p15:guide id="1" pos="3844">
          <p15:clr>
            <a:srgbClr val="A4A3A4"/>
          </p15:clr>
        </p15:guide>
        <p15:guide id="2" orient="horz" pos="437">
          <p15:clr>
            <a:srgbClr val="A4A3A4"/>
          </p15:clr>
        </p15:guide>
        <p15:guide id="3" orient="horz" pos="890">
          <p15:clr>
            <a:srgbClr val="A4A3A4"/>
          </p15:clr>
        </p15:guide>
        <p15:guide id="4" orient="horz" pos="936">
          <p15:clr>
            <a:srgbClr val="A4A3A4"/>
          </p15:clr>
        </p15:guide>
        <p15:guide id="5" orient="horz" pos="4020">
          <p15:clr>
            <a:srgbClr val="A4A3A4"/>
          </p15:clr>
        </p15:guide>
        <p15:guide id="6" pos="3708">
          <p15:clr>
            <a:srgbClr val="A4A3A4"/>
          </p15:clr>
        </p15:guide>
        <p15:guide id="7" pos="3980">
          <p15:clr>
            <a:srgbClr val="A4A3A4"/>
          </p15:clr>
        </p15:guide>
        <p15:guide id="8" pos="7473">
          <p15:clr>
            <a:srgbClr val="A4A3A4"/>
          </p15:clr>
        </p15:guide>
        <p15:guide id="9" pos="215">
          <p15:clr>
            <a:srgbClr val="A4A3A4"/>
          </p15:clr>
        </p15:guide>
        <p15:guide id="10"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amp; 1 column - large">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GB" noProof="0"/>
              <a:t>Click to edit Master title style</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a:t>Click to add subtitle</a:t>
            </a:r>
            <a:endParaRPr lang="en-GB"/>
          </a:p>
        </p:txBody>
      </p:sp>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p>
        </p:txBody>
      </p:sp>
    </p:spTree>
    <p:extLst>
      <p:ext uri="{BB962C8B-B14F-4D97-AF65-F5344CB8AC3E}">
        <p14:creationId xmlns:p14="http://schemas.microsoft.com/office/powerpoint/2010/main" val="105736218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ue/White MiddlePage">
    <p:bg>
      <p:bgPr>
        <a:solidFill>
          <a:schemeClr val="bg1"/>
        </a:solidFill>
        <a:effectLst/>
      </p:bgPr>
    </p:bg>
    <p:spTree>
      <p:nvGrpSpPr>
        <p:cNvPr id="1" name=""/>
        <p:cNvGrpSpPr/>
        <p:nvPr/>
      </p:nvGrpSpPr>
      <p:grpSpPr>
        <a:xfrm>
          <a:off x="0" y="0"/>
          <a:ext cx="0" cy="0"/>
          <a:chOff x="0" y="0"/>
          <a:chExt cx="0" cy="0"/>
        </a:xfrm>
      </p:grpSpPr>
      <p:sp>
        <p:nvSpPr>
          <p:cNvPr id="16" name="正方形/長方形 15"/>
          <p:cNvSpPr/>
          <p:nvPr userDrawn="1"/>
        </p:nvSpPr>
        <p:spPr>
          <a:xfrm>
            <a:off x="0" y="6426100"/>
            <a:ext cx="12191301" cy="431900"/>
          </a:xfrm>
          <a:prstGeom prst="rect">
            <a:avLst/>
          </a:prstGeom>
          <a:solidFill>
            <a:srgbClr val="00336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899">
              <a:solidFill>
                <a:srgbClr val="FFFFFF"/>
              </a:solidFill>
              <a:latin typeface="Meiryo UI" panose="020B0604030504040204" pitchFamily="50" charset="-128"/>
              <a:ea typeface="Meiryo UI" panose="020B0604030504040204" pitchFamily="50" charset="-128"/>
            </a:endParaRPr>
          </a:p>
        </p:txBody>
      </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813" y="6518091"/>
            <a:ext cx="1047423" cy="262068"/>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97945" y="6426100"/>
            <a:ext cx="1294055" cy="432717"/>
          </a:xfrm>
          <a:prstGeom prst="rect">
            <a:avLst/>
          </a:prstGeom>
        </p:spPr>
      </p:pic>
      <p:sp>
        <p:nvSpPr>
          <p:cNvPr id="14" name="フッター プレースホルダー 4">
            <a:extLst>
              <a:ext uri="{FF2B5EF4-FFF2-40B4-BE49-F238E27FC236}">
                <a16:creationId xmlns:a16="http://schemas.microsoft.com/office/drawing/2014/main" id="{23BF65C8-7C3A-4607-82C9-504E42CD085A}"/>
              </a:ext>
            </a:extLst>
          </p:cNvPr>
          <p:cNvSpPr txBox="1">
            <a:spLocks/>
          </p:cNvSpPr>
          <p:nvPr userDrawn="1"/>
        </p:nvSpPr>
        <p:spPr>
          <a:xfrm>
            <a:off x="8879773" y="6506008"/>
            <a:ext cx="1873743" cy="260064"/>
          </a:xfrm>
          <a:prstGeom prst="rect">
            <a:avLst/>
          </a:prstGeom>
        </p:spPr>
        <p:txBody>
          <a:bodyPr vert="horz" lIns="91345" tIns="45672" rIns="91345" bIns="45672" rtlCol="0" anchor="ctr"/>
          <a:lstStyle>
            <a:defPPr>
              <a:defRPr lang="ja-JP"/>
            </a:defPPr>
            <a:lvl1pPr marL="0" algn="l" defTabSz="1089325" rtl="0" eaLnBrk="1" latinLnBrk="0" hangingPunct="1">
              <a:defRPr kumimoji="1" sz="1000" b="0" i="0" kern="1200">
                <a:solidFill>
                  <a:schemeClr val="bg1"/>
                </a:solidFill>
                <a:latin typeface="SSTJpPro Regular" panose="020B0504030504020204" pitchFamily="34" charset="-128"/>
                <a:ea typeface="SSTJpPro Regular" panose="020B0504030504020204" pitchFamily="34" charset="-128"/>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lgn="r"/>
            <a:endParaRPr lang="ja-JP" altLang="en-US" sz="999">
              <a:latin typeface="Meiryo UI" panose="020B0604030504040204" pitchFamily="50" charset="-128"/>
              <a:ea typeface="Meiryo UI" panose="020B0604030504040204" pitchFamily="50" charset="-128"/>
            </a:endParaRPr>
          </a:p>
        </p:txBody>
      </p:sp>
      <p:cxnSp>
        <p:nvCxnSpPr>
          <p:cNvPr id="19" name="直線コネクタ 18">
            <a:extLst>
              <a:ext uri="{FF2B5EF4-FFF2-40B4-BE49-F238E27FC236}">
                <a16:creationId xmlns:a16="http://schemas.microsoft.com/office/drawing/2014/main" id="{43863F9E-1ECA-4B2C-864E-05609E48F46C}"/>
              </a:ext>
            </a:extLst>
          </p:cNvPr>
          <p:cNvCxnSpPr>
            <a:cxnSpLocks/>
          </p:cNvCxnSpPr>
          <p:nvPr userDrawn="1"/>
        </p:nvCxnSpPr>
        <p:spPr>
          <a:xfrm>
            <a:off x="1884067" y="6528053"/>
            <a:ext cx="0" cy="21597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フッター プレースホルダー 3">
            <a:extLst>
              <a:ext uri="{FF2B5EF4-FFF2-40B4-BE49-F238E27FC236}">
                <a16:creationId xmlns:a16="http://schemas.microsoft.com/office/drawing/2014/main" id="{D7127381-E43B-402B-999A-578DCC53BF96}"/>
              </a:ext>
            </a:extLst>
          </p:cNvPr>
          <p:cNvSpPr txBox="1">
            <a:spLocks/>
          </p:cNvSpPr>
          <p:nvPr userDrawn="1"/>
        </p:nvSpPr>
        <p:spPr>
          <a:xfrm>
            <a:off x="8019671" y="6528065"/>
            <a:ext cx="2877003" cy="215950"/>
          </a:xfrm>
          <a:prstGeom prst="rect">
            <a:avLst/>
          </a:prstGeom>
        </p:spPr>
        <p:txBody>
          <a:bodyPr wrap="square" lIns="71925" tIns="0" rIns="71925"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lgn="r"/>
            <a:r>
              <a:rPr lang="ja-JP" altLang="en-US" sz="999">
                <a:latin typeface="Meiryo UI" panose="020B0604030504040204" pitchFamily="50" charset="-128"/>
                <a:ea typeface="Meiryo UI" panose="020B0604030504040204" pitchFamily="50" charset="-128"/>
                <a:cs typeface="Arial" panose="020B0604020202020204" pitchFamily="34" charset="0"/>
              </a:rPr>
              <a:t>付帯項目</a:t>
            </a:r>
          </a:p>
        </p:txBody>
      </p:sp>
      <p:sp>
        <p:nvSpPr>
          <p:cNvPr id="31" name="フッター プレースホルダー 3">
            <a:extLst>
              <a:ext uri="{FF2B5EF4-FFF2-40B4-BE49-F238E27FC236}">
                <a16:creationId xmlns:a16="http://schemas.microsoft.com/office/drawing/2014/main" id="{DB9D7A73-8077-417B-85AC-F48645DD71B4}"/>
              </a:ext>
            </a:extLst>
          </p:cNvPr>
          <p:cNvSpPr txBox="1">
            <a:spLocks/>
          </p:cNvSpPr>
          <p:nvPr userDrawn="1"/>
        </p:nvSpPr>
        <p:spPr>
          <a:xfrm>
            <a:off x="3002878" y="6528065"/>
            <a:ext cx="6042378" cy="206526"/>
          </a:xfrm>
          <a:prstGeom prst="rect">
            <a:avLst/>
          </a:prstGeom>
        </p:spPr>
        <p:txBody>
          <a:bodyPr wrap="square" lIns="0" tIns="0" rIns="0"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marL="0" marR="0" lvl="0" indent="0" algn="l" defTabSz="1088236" rtl="0" eaLnBrk="1" fontAlgn="auto" latinLnBrk="0" hangingPunct="1">
              <a:lnSpc>
                <a:spcPct val="100000"/>
              </a:lnSpc>
              <a:spcBef>
                <a:spcPts val="0"/>
              </a:spcBef>
              <a:spcAft>
                <a:spcPts val="0"/>
              </a:spcAft>
              <a:buClrTx/>
              <a:buSzTx/>
              <a:buFontTx/>
              <a:buNone/>
              <a:tabLst/>
              <a:defRPr/>
            </a:pPr>
            <a:r>
              <a:rPr lang="en-US" altLang="ja-JP" sz="999" dirty="0">
                <a:solidFill>
                  <a:schemeClr val="bg1"/>
                </a:solidFill>
                <a:latin typeface="Meiryo UI" panose="020B0604030504040204" pitchFamily="50" charset="-128"/>
                <a:ea typeface="Meiryo UI" panose="020B0604030504040204" pitchFamily="50" charset="-128"/>
                <a:cs typeface="Arial" panose="020B0604020202020204" pitchFamily="34" charset="0"/>
              </a:rPr>
              <a:t>Project </a:t>
            </a:r>
            <a:r>
              <a:rPr lang="en-US" altLang="ja-JP" sz="999" dirty="0" err="1">
                <a:solidFill>
                  <a:schemeClr val="bg1"/>
                </a:solidFill>
                <a:latin typeface="Meiryo UI" panose="020B0604030504040204" pitchFamily="50" charset="-128"/>
                <a:ea typeface="Meiryo UI" panose="020B0604030504040204" pitchFamily="50" charset="-128"/>
                <a:cs typeface="Arial" panose="020B0604020202020204" pitchFamily="34" charset="0"/>
              </a:rPr>
              <a:t>Project</a:t>
            </a:r>
            <a:r>
              <a:rPr lang="ja-JP" altLang="en-US" sz="999" dirty="0">
                <a:solidFill>
                  <a:schemeClr val="bg1"/>
                </a:solidFill>
                <a:latin typeface="Meiryo UI" panose="020B0604030504040204" pitchFamily="50" charset="-128"/>
                <a:ea typeface="Meiryo UI" panose="020B0604030504040204" pitchFamily="50" charset="-128"/>
                <a:cs typeface="Arial" panose="020B0604020202020204" pitchFamily="34" charset="0"/>
              </a:rPr>
              <a:t>　　　　</a:t>
            </a:r>
            <a:r>
              <a:rPr lang="en" altLang="ja-JP" sz="1049" dirty="0">
                <a:solidFill>
                  <a:schemeClr val="bg1"/>
                </a:solidFill>
              </a:rPr>
              <a:t>Copyright 202</a:t>
            </a:r>
            <a:r>
              <a:rPr lang="en-US" altLang="ja-JP" sz="1049" dirty="0">
                <a:solidFill>
                  <a:schemeClr val="bg1"/>
                </a:solidFill>
              </a:rPr>
              <a:t>2</a:t>
            </a:r>
            <a:r>
              <a:rPr lang="en" altLang="ja-JP" sz="1049" dirty="0">
                <a:solidFill>
                  <a:schemeClr val="bg1"/>
                </a:solidFill>
              </a:rPr>
              <a:t> </a:t>
            </a:r>
            <a:r>
              <a:rPr lang="en-IN" altLang="ja-JP" sz="1049" dirty="0">
                <a:solidFill>
                  <a:schemeClr val="bg1"/>
                </a:solidFill>
              </a:rPr>
              <a:t>Client</a:t>
            </a:r>
            <a:r>
              <a:rPr lang="en" altLang="ja-JP" sz="1049" dirty="0">
                <a:solidFill>
                  <a:schemeClr val="bg1"/>
                </a:solidFill>
              </a:rPr>
              <a:t> Semiconductor Solutions Corporation</a:t>
            </a:r>
            <a:endParaRPr lang="ja-JP" altLang="en-US" sz="999" dirty="0">
              <a:solidFill>
                <a:schemeClr val="bg1"/>
              </a:solidFill>
              <a:latin typeface="Meiryo UI" panose="020B0604030504040204" pitchFamily="50" charset="-128"/>
              <a:ea typeface="Meiryo UI" panose="020B0604030504040204" pitchFamily="50" charset="-128"/>
              <a:cs typeface="Arial" panose="020B0604020202020204" pitchFamily="34" charset="0"/>
            </a:endParaRPr>
          </a:p>
        </p:txBody>
      </p:sp>
      <p:pic>
        <p:nvPicPr>
          <p:cNvPr id="22" name="図 21" descr="ロゴ, アイコン&#10;&#10;自動的に生成された説明">
            <a:extLst>
              <a:ext uri="{FF2B5EF4-FFF2-40B4-BE49-F238E27FC236}">
                <a16:creationId xmlns:a16="http://schemas.microsoft.com/office/drawing/2014/main" id="{C404B6AD-958F-45DF-9793-EABAE59A80B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92686" y="1793704"/>
            <a:ext cx="3606629" cy="3270592"/>
          </a:xfrm>
          <a:prstGeom prst="rect">
            <a:avLst/>
          </a:prstGeom>
        </p:spPr>
      </p:pic>
      <p:sp>
        <p:nvSpPr>
          <p:cNvPr id="2" name="スライド番号プレースホルダー 4">
            <a:extLst>
              <a:ext uri="{FF2B5EF4-FFF2-40B4-BE49-F238E27FC236}">
                <a16:creationId xmlns:a16="http://schemas.microsoft.com/office/drawing/2014/main" id="{516CF79D-188D-8F28-FE16-F8A63A540C47}"/>
              </a:ext>
            </a:extLst>
          </p:cNvPr>
          <p:cNvSpPr txBox="1">
            <a:spLocks/>
          </p:cNvSpPr>
          <p:nvPr userDrawn="1"/>
        </p:nvSpPr>
        <p:spPr>
          <a:xfrm>
            <a:off x="1420351" y="6543499"/>
            <a:ext cx="431599" cy="197102"/>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998" smtClean="0">
                <a:latin typeface="Meiryo UI" panose="020B0604030504040204" pitchFamily="50" charset="-128"/>
                <a:ea typeface="Meiryo UI" panose="020B0604030504040204" pitchFamily="50" charset="-128"/>
              </a:rPr>
              <a:pPr/>
              <a:t>‹#›</a:t>
            </a:fld>
            <a:endParaRPr lang="ja-JP" altLang="en-US" sz="998">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8855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4229-ABE7-43EB-82BD-A6157DDA7D1D}"/>
              </a:ext>
            </a:extLst>
          </p:cNvPr>
          <p:cNvSpPr>
            <a:spLocks noGrp="1"/>
          </p:cNvSpPr>
          <p:nvPr>
            <p:ph type="title"/>
          </p:nvPr>
        </p:nvSpPr>
        <p:spPr/>
        <p:txBody>
          <a:bodyPr/>
          <a:lstStyle/>
          <a:p>
            <a:r>
              <a:rPr lang="en-US" altLang="ja-JP"/>
              <a:t>Click to edit Master title style</a:t>
            </a:r>
            <a:endParaRPr lang="ja-JP" altLang="en-US"/>
          </a:p>
        </p:txBody>
      </p:sp>
      <p:sp>
        <p:nvSpPr>
          <p:cNvPr id="3" name="Content Placeholder 2">
            <a:extLst>
              <a:ext uri="{FF2B5EF4-FFF2-40B4-BE49-F238E27FC236}">
                <a16:creationId xmlns:a16="http://schemas.microsoft.com/office/drawing/2014/main" id="{13984712-8E0A-42FB-B100-1CD2D006BED0}"/>
              </a:ext>
            </a:extLst>
          </p:cNvPr>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Date Placeholder 3">
            <a:extLst>
              <a:ext uri="{FF2B5EF4-FFF2-40B4-BE49-F238E27FC236}">
                <a16:creationId xmlns:a16="http://schemas.microsoft.com/office/drawing/2014/main" id="{7AD5C188-FD18-4063-A3F3-CAC508F02669}"/>
              </a:ext>
            </a:extLst>
          </p:cNvPr>
          <p:cNvSpPr>
            <a:spLocks noGrp="1"/>
          </p:cNvSpPr>
          <p:nvPr>
            <p:ph type="dt" sz="half" idx="10"/>
          </p:nvPr>
        </p:nvSpPr>
        <p:spPr/>
        <p:txBody>
          <a:bodyPr/>
          <a:lstStyle/>
          <a:p>
            <a:fld id="{1AA2D7DD-135F-479F-90FD-A8AAAEFF126F}" type="datetimeFigureOut">
              <a:rPr lang="ja-JP" altLang="en-US" smtClean="0"/>
              <a:t>2023/12/6</a:t>
            </a:fld>
            <a:endParaRPr lang="ja-JP" altLang="en-US"/>
          </a:p>
        </p:txBody>
      </p:sp>
      <p:sp>
        <p:nvSpPr>
          <p:cNvPr id="5" name="Footer Placeholder 4">
            <a:extLst>
              <a:ext uri="{FF2B5EF4-FFF2-40B4-BE49-F238E27FC236}">
                <a16:creationId xmlns:a16="http://schemas.microsoft.com/office/drawing/2014/main" id="{3866D32F-C207-4884-A180-9394180B3183}"/>
              </a:ext>
            </a:extLst>
          </p:cNvPr>
          <p:cNvSpPr>
            <a:spLocks noGrp="1"/>
          </p:cNvSpPr>
          <p:nvPr>
            <p:ph type="ftr" sz="quarter" idx="11"/>
          </p:nvPr>
        </p:nvSpPr>
        <p:spPr/>
        <p:txBody>
          <a:bodyPr/>
          <a:lstStyle/>
          <a:p>
            <a:endParaRPr lang="ja-JP" altLang="en-US"/>
          </a:p>
        </p:txBody>
      </p:sp>
      <p:sp>
        <p:nvSpPr>
          <p:cNvPr id="6" name="Slide Number Placeholder 5">
            <a:extLst>
              <a:ext uri="{FF2B5EF4-FFF2-40B4-BE49-F238E27FC236}">
                <a16:creationId xmlns:a16="http://schemas.microsoft.com/office/drawing/2014/main" id="{8694885C-2701-4F6E-AD23-F870331251BB}"/>
              </a:ext>
            </a:extLst>
          </p:cNvPr>
          <p:cNvSpPr>
            <a:spLocks noGrp="1"/>
          </p:cNvSpPr>
          <p:nvPr>
            <p:ph type="sldNum" sz="quarter" idx="12"/>
          </p:nvPr>
        </p:nvSpPr>
        <p:spPr/>
        <p:txBody>
          <a:bodyPr/>
          <a:lstStyle/>
          <a:p>
            <a:fld id="{51980F6E-9209-426E-8E37-30E0AEED2441}" type="slidenum">
              <a:rPr lang="ja-JP" altLang="en-US" smtClean="0"/>
              <a:t>‹#›</a:t>
            </a:fld>
            <a:endParaRPr lang="ja-JP" altLang="en-US"/>
          </a:p>
        </p:txBody>
      </p:sp>
    </p:spTree>
    <p:extLst>
      <p:ext uri="{BB962C8B-B14F-4D97-AF65-F5344CB8AC3E}">
        <p14:creationId xmlns:p14="http://schemas.microsoft.com/office/powerpoint/2010/main" val="164787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7F14-C0C0-4F85-9F33-D85BBCC05D09}"/>
              </a:ext>
            </a:extLst>
          </p:cNvPr>
          <p:cNvSpPr>
            <a:spLocks noGrp="1"/>
          </p:cNvSpPr>
          <p:nvPr>
            <p:ph type="title"/>
          </p:nvPr>
        </p:nvSpPr>
        <p:spPr>
          <a:xfrm>
            <a:off x="831850" y="1709738"/>
            <a:ext cx="10515600" cy="2852737"/>
          </a:xfrm>
        </p:spPr>
        <p:txBody>
          <a:bodyPr anchor="b"/>
          <a:lstStyle>
            <a:lvl1pPr>
              <a:defRPr sz="6000"/>
            </a:lvl1pPr>
          </a:lstStyle>
          <a:p>
            <a:r>
              <a:rPr lang="en-US" altLang="ja-JP"/>
              <a:t>Click to edit Master title style</a:t>
            </a:r>
            <a:endParaRPr lang="ja-JP" altLang="en-US"/>
          </a:p>
        </p:txBody>
      </p:sp>
      <p:sp>
        <p:nvSpPr>
          <p:cNvPr id="3" name="Text Placeholder 2">
            <a:extLst>
              <a:ext uri="{FF2B5EF4-FFF2-40B4-BE49-F238E27FC236}">
                <a16:creationId xmlns:a16="http://schemas.microsoft.com/office/drawing/2014/main" id="{2A9E042A-AAA3-4631-9C95-3920AB979B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ja-JP"/>
              <a:t>Click to edit Master text styles</a:t>
            </a:r>
          </a:p>
        </p:txBody>
      </p:sp>
      <p:sp>
        <p:nvSpPr>
          <p:cNvPr id="4" name="Date Placeholder 3">
            <a:extLst>
              <a:ext uri="{FF2B5EF4-FFF2-40B4-BE49-F238E27FC236}">
                <a16:creationId xmlns:a16="http://schemas.microsoft.com/office/drawing/2014/main" id="{376EF4B9-6291-4A73-8693-DD0F07C6B178}"/>
              </a:ext>
            </a:extLst>
          </p:cNvPr>
          <p:cNvSpPr>
            <a:spLocks noGrp="1"/>
          </p:cNvSpPr>
          <p:nvPr>
            <p:ph type="dt" sz="half" idx="10"/>
          </p:nvPr>
        </p:nvSpPr>
        <p:spPr/>
        <p:txBody>
          <a:bodyPr/>
          <a:lstStyle/>
          <a:p>
            <a:fld id="{1AA2D7DD-135F-479F-90FD-A8AAAEFF126F}" type="datetimeFigureOut">
              <a:rPr lang="ja-JP" altLang="en-US" smtClean="0"/>
              <a:t>2023/12/6</a:t>
            </a:fld>
            <a:endParaRPr lang="ja-JP" altLang="en-US"/>
          </a:p>
        </p:txBody>
      </p:sp>
      <p:sp>
        <p:nvSpPr>
          <p:cNvPr id="5" name="Footer Placeholder 4">
            <a:extLst>
              <a:ext uri="{FF2B5EF4-FFF2-40B4-BE49-F238E27FC236}">
                <a16:creationId xmlns:a16="http://schemas.microsoft.com/office/drawing/2014/main" id="{7658F7DC-24FA-40AC-9BA8-5774C1B43A28}"/>
              </a:ext>
            </a:extLst>
          </p:cNvPr>
          <p:cNvSpPr>
            <a:spLocks noGrp="1"/>
          </p:cNvSpPr>
          <p:nvPr>
            <p:ph type="ftr" sz="quarter" idx="11"/>
          </p:nvPr>
        </p:nvSpPr>
        <p:spPr/>
        <p:txBody>
          <a:bodyPr/>
          <a:lstStyle/>
          <a:p>
            <a:endParaRPr lang="ja-JP" altLang="en-US"/>
          </a:p>
        </p:txBody>
      </p:sp>
      <p:sp>
        <p:nvSpPr>
          <p:cNvPr id="6" name="Slide Number Placeholder 5">
            <a:extLst>
              <a:ext uri="{FF2B5EF4-FFF2-40B4-BE49-F238E27FC236}">
                <a16:creationId xmlns:a16="http://schemas.microsoft.com/office/drawing/2014/main" id="{C23E4397-459E-4CAC-90AE-A09AE202D128}"/>
              </a:ext>
            </a:extLst>
          </p:cNvPr>
          <p:cNvSpPr>
            <a:spLocks noGrp="1"/>
          </p:cNvSpPr>
          <p:nvPr>
            <p:ph type="sldNum" sz="quarter" idx="12"/>
          </p:nvPr>
        </p:nvSpPr>
        <p:spPr/>
        <p:txBody>
          <a:bodyPr/>
          <a:lstStyle/>
          <a:p>
            <a:fld id="{51980F6E-9209-426E-8E37-30E0AEED2441}" type="slidenum">
              <a:rPr lang="ja-JP" altLang="en-US" smtClean="0"/>
              <a:t>‹#›</a:t>
            </a:fld>
            <a:endParaRPr lang="ja-JP" altLang="en-US"/>
          </a:p>
        </p:txBody>
      </p:sp>
    </p:spTree>
    <p:extLst>
      <p:ext uri="{BB962C8B-B14F-4D97-AF65-F5344CB8AC3E}">
        <p14:creationId xmlns:p14="http://schemas.microsoft.com/office/powerpoint/2010/main" val="335097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E48F-2102-4984-8294-CDFCF529BFF6}"/>
              </a:ext>
            </a:extLst>
          </p:cNvPr>
          <p:cNvSpPr>
            <a:spLocks noGrp="1"/>
          </p:cNvSpPr>
          <p:nvPr>
            <p:ph type="title"/>
          </p:nvPr>
        </p:nvSpPr>
        <p:spPr/>
        <p:txBody>
          <a:bodyPr/>
          <a:lstStyle/>
          <a:p>
            <a:r>
              <a:rPr lang="en-US" altLang="ja-JP"/>
              <a:t>Click to edit Master title style</a:t>
            </a:r>
            <a:endParaRPr lang="ja-JP" altLang="en-US"/>
          </a:p>
        </p:txBody>
      </p:sp>
      <p:sp>
        <p:nvSpPr>
          <p:cNvPr id="3" name="Content Placeholder 2">
            <a:extLst>
              <a:ext uri="{FF2B5EF4-FFF2-40B4-BE49-F238E27FC236}">
                <a16:creationId xmlns:a16="http://schemas.microsoft.com/office/drawing/2014/main" id="{9A461BE9-408A-4185-AEF1-574BFF213A5D}"/>
              </a:ext>
            </a:extLst>
          </p:cNvPr>
          <p:cNvSpPr>
            <a:spLocks noGrp="1"/>
          </p:cNvSpPr>
          <p:nvPr>
            <p:ph sz="half" idx="1"/>
          </p:nvPr>
        </p:nvSpPr>
        <p:spPr>
          <a:xfrm>
            <a:off x="838200" y="1825625"/>
            <a:ext cx="5181600" cy="435133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Content Placeholder 3">
            <a:extLst>
              <a:ext uri="{FF2B5EF4-FFF2-40B4-BE49-F238E27FC236}">
                <a16:creationId xmlns:a16="http://schemas.microsoft.com/office/drawing/2014/main" id="{632BF18A-C4E2-4E04-916E-59478F2F6699}"/>
              </a:ext>
            </a:extLst>
          </p:cNvPr>
          <p:cNvSpPr>
            <a:spLocks noGrp="1"/>
          </p:cNvSpPr>
          <p:nvPr>
            <p:ph sz="half" idx="2"/>
          </p:nvPr>
        </p:nvSpPr>
        <p:spPr>
          <a:xfrm>
            <a:off x="6172200" y="1825625"/>
            <a:ext cx="5181600" cy="435133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Date Placeholder 4">
            <a:extLst>
              <a:ext uri="{FF2B5EF4-FFF2-40B4-BE49-F238E27FC236}">
                <a16:creationId xmlns:a16="http://schemas.microsoft.com/office/drawing/2014/main" id="{62D19546-E4C1-465B-9B8F-5B3FCE702595}"/>
              </a:ext>
            </a:extLst>
          </p:cNvPr>
          <p:cNvSpPr>
            <a:spLocks noGrp="1"/>
          </p:cNvSpPr>
          <p:nvPr>
            <p:ph type="dt" sz="half" idx="10"/>
          </p:nvPr>
        </p:nvSpPr>
        <p:spPr/>
        <p:txBody>
          <a:bodyPr/>
          <a:lstStyle/>
          <a:p>
            <a:fld id="{1AA2D7DD-135F-479F-90FD-A8AAAEFF126F}" type="datetimeFigureOut">
              <a:rPr lang="ja-JP" altLang="en-US" smtClean="0"/>
              <a:t>2023/12/6</a:t>
            </a:fld>
            <a:endParaRPr lang="ja-JP" altLang="en-US"/>
          </a:p>
        </p:txBody>
      </p:sp>
      <p:sp>
        <p:nvSpPr>
          <p:cNvPr id="6" name="Footer Placeholder 5">
            <a:extLst>
              <a:ext uri="{FF2B5EF4-FFF2-40B4-BE49-F238E27FC236}">
                <a16:creationId xmlns:a16="http://schemas.microsoft.com/office/drawing/2014/main" id="{252C7A66-707B-4D11-9095-1874AD2A9979}"/>
              </a:ext>
            </a:extLst>
          </p:cNvPr>
          <p:cNvSpPr>
            <a:spLocks noGrp="1"/>
          </p:cNvSpPr>
          <p:nvPr>
            <p:ph type="ftr" sz="quarter" idx="11"/>
          </p:nvPr>
        </p:nvSpPr>
        <p:spPr/>
        <p:txBody>
          <a:bodyPr/>
          <a:lstStyle/>
          <a:p>
            <a:endParaRPr lang="ja-JP" altLang="en-US"/>
          </a:p>
        </p:txBody>
      </p:sp>
      <p:sp>
        <p:nvSpPr>
          <p:cNvPr id="7" name="Slide Number Placeholder 6">
            <a:extLst>
              <a:ext uri="{FF2B5EF4-FFF2-40B4-BE49-F238E27FC236}">
                <a16:creationId xmlns:a16="http://schemas.microsoft.com/office/drawing/2014/main" id="{1E9022DD-53DA-4F5D-B369-3C0BFEB970EE}"/>
              </a:ext>
            </a:extLst>
          </p:cNvPr>
          <p:cNvSpPr>
            <a:spLocks noGrp="1"/>
          </p:cNvSpPr>
          <p:nvPr>
            <p:ph type="sldNum" sz="quarter" idx="12"/>
          </p:nvPr>
        </p:nvSpPr>
        <p:spPr/>
        <p:txBody>
          <a:bodyPr/>
          <a:lstStyle/>
          <a:p>
            <a:fld id="{51980F6E-9209-426E-8E37-30E0AEED2441}" type="slidenum">
              <a:rPr lang="ja-JP" altLang="en-US" smtClean="0"/>
              <a:t>‹#›</a:t>
            </a:fld>
            <a:endParaRPr lang="ja-JP" altLang="en-US"/>
          </a:p>
        </p:txBody>
      </p:sp>
    </p:spTree>
    <p:extLst>
      <p:ext uri="{BB962C8B-B14F-4D97-AF65-F5344CB8AC3E}">
        <p14:creationId xmlns:p14="http://schemas.microsoft.com/office/powerpoint/2010/main" val="76887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9AE4-01C5-4545-AB62-D439E5552618}"/>
              </a:ext>
            </a:extLst>
          </p:cNvPr>
          <p:cNvSpPr>
            <a:spLocks noGrp="1"/>
          </p:cNvSpPr>
          <p:nvPr>
            <p:ph type="title"/>
          </p:nvPr>
        </p:nvSpPr>
        <p:spPr>
          <a:xfrm>
            <a:off x="839788" y="365125"/>
            <a:ext cx="10515600" cy="1325563"/>
          </a:xfrm>
        </p:spPr>
        <p:txBody>
          <a:bodyPr/>
          <a:lstStyle/>
          <a:p>
            <a:r>
              <a:rPr lang="en-US" altLang="ja-JP"/>
              <a:t>Click to edit Master title style</a:t>
            </a:r>
            <a:endParaRPr lang="ja-JP" altLang="en-US"/>
          </a:p>
        </p:txBody>
      </p:sp>
      <p:sp>
        <p:nvSpPr>
          <p:cNvPr id="3" name="Text Placeholder 2">
            <a:extLst>
              <a:ext uri="{FF2B5EF4-FFF2-40B4-BE49-F238E27FC236}">
                <a16:creationId xmlns:a16="http://schemas.microsoft.com/office/drawing/2014/main" id="{A89B166B-F093-4E0A-A702-633586A207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a:extLst>
              <a:ext uri="{FF2B5EF4-FFF2-40B4-BE49-F238E27FC236}">
                <a16:creationId xmlns:a16="http://schemas.microsoft.com/office/drawing/2014/main" id="{A3A21210-5521-4125-A278-2ADAF037B974}"/>
              </a:ext>
            </a:extLst>
          </p:cNvPr>
          <p:cNvSpPr>
            <a:spLocks noGrp="1"/>
          </p:cNvSpPr>
          <p:nvPr>
            <p:ph sz="half" idx="2"/>
          </p:nvPr>
        </p:nvSpPr>
        <p:spPr>
          <a:xfrm>
            <a:off x="839788" y="2505075"/>
            <a:ext cx="5157787" cy="368458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Text Placeholder 4">
            <a:extLst>
              <a:ext uri="{FF2B5EF4-FFF2-40B4-BE49-F238E27FC236}">
                <a16:creationId xmlns:a16="http://schemas.microsoft.com/office/drawing/2014/main" id="{29677D64-7B5C-4093-8B17-B7C159AE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a:extLst>
              <a:ext uri="{FF2B5EF4-FFF2-40B4-BE49-F238E27FC236}">
                <a16:creationId xmlns:a16="http://schemas.microsoft.com/office/drawing/2014/main" id="{2D2C8C23-49AC-4161-838D-738E2AFEE157}"/>
              </a:ext>
            </a:extLst>
          </p:cNvPr>
          <p:cNvSpPr>
            <a:spLocks noGrp="1"/>
          </p:cNvSpPr>
          <p:nvPr>
            <p:ph sz="quarter" idx="4"/>
          </p:nvPr>
        </p:nvSpPr>
        <p:spPr>
          <a:xfrm>
            <a:off x="6172200" y="2505075"/>
            <a:ext cx="5183188" cy="368458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Date Placeholder 6">
            <a:extLst>
              <a:ext uri="{FF2B5EF4-FFF2-40B4-BE49-F238E27FC236}">
                <a16:creationId xmlns:a16="http://schemas.microsoft.com/office/drawing/2014/main" id="{BD88C051-7E4E-4CB9-9927-1339102870DD}"/>
              </a:ext>
            </a:extLst>
          </p:cNvPr>
          <p:cNvSpPr>
            <a:spLocks noGrp="1"/>
          </p:cNvSpPr>
          <p:nvPr>
            <p:ph type="dt" sz="half" idx="10"/>
          </p:nvPr>
        </p:nvSpPr>
        <p:spPr/>
        <p:txBody>
          <a:bodyPr/>
          <a:lstStyle/>
          <a:p>
            <a:fld id="{1AA2D7DD-135F-479F-90FD-A8AAAEFF126F}" type="datetimeFigureOut">
              <a:rPr lang="ja-JP" altLang="en-US" smtClean="0"/>
              <a:t>2023/12/6</a:t>
            </a:fld>
            <a:endParaRPr lang="ja-JP" altLang="en-US"/>
          </a:p>
        </p:txBody>
      </p:sp>
      <p:sp>
        <p:nvSpPr>
          <p:cNvPr id="8" name="Footer Placeholder 7">
            <a:extLst>
              <a:ext uri="{FF2B5EF4-FFF2-40B4-BE49-F238E27FC236}">
                <a16:creationId xmlns:a16="http://schemas.microsoft.com/office/drawing/2014/main" id="{CD239F77-7B9B-44A1-9D39-D33C5CA94387}"/>
              </a:ext>
            </a:extLst>
          </p:cNvPr>
          <p:cNvSpPr>
            <a:spLocks noGrp="1"/>
          </p:cNvSpPr>
          <p:nvPr>
            <p:ph type="ftr" sz="quarter" idx="11"/>
          </p:nvPr>
        </p:nvSpPr>
        <p:spPr/>
        <p:txBody>
          <a:bodyPr/>
          <a:lstStyle/>
          <a:p>
            <a:endParaRPr lang="ja-JP" altLang="en-US"/>
          </a:p>
        </p:txBody>
      </p:sp>
      <p:sp>
        <p:nvSpPr>
          <p:cNvPr id="9" name="Slide Number Placeholder 8">
            <a:extLst>
              <a:ext uri="{FF2B5EF4-FFF2-40B4-BE49-F238E27FC236}">
                <a16:creationId xmlns:a16="http://schemas.microsoft.com/office/drawing/2014/main" id="{A6D95446-54E7-473C-A4EA-22E381F6FC17}"/>
              </a:ext>
            </a:extLst>
          </p:cNvPr>
          <p:cNvSpPr>
            <a:spLocks noGrp="1"/>
          </p:cNvSpPr>
          <p:nvPr>
            <p:ph type="sldNum" sz="quarter" idx="12"/>
          </p:nvPr>
        </p:nvSpPr>
        <p:spPr/>
        <p:txBody>
          <a:bodyPr/>
          <a:lstStyle/>
          <a:p>
            <a:fld id="{51980F6E-9209-426E-8E37-30E0AEED2441}" type="slidenum">
              <a:rPr lang="ja-JP" altLang="en-US" smtClean="0"/>
              <a:t>‹#›</a:t>
            </a:fld>
            <a:endParaRPr lang="ja-JP" altLang="en-US"/>
          </a:p>
        </p:txBody>
      </p:sp>
    </p:spTree>
    <p:extLst>
      <p:ext uri="{BB962C8B-B14F-4D97-AF65-F5344CB8AC3E}">
        <p14:creationId xmlns:p14="http://schemas.microsoft.com/office/powerpoint/2010/main" val="2111731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EF26-B125-48FB-9D41-5A636E450340}"/>
              </a:ext>
            </a:extLst>
          </p:cNvPr>
          <p:cNvSpPr>
            <a:spLocks noGrp="1"/>
          </p:cNvSpPr>
          <p:nvPr>
            <p:ph type="title"/>
          </p:nvPr>
        </p:nvSpPr>
        <p:spPr/>
        <p:txBody>
          <a:bodyPr/>
          <a:lstStyle/>
          <a:p>
            <a:r>
              <a:rPr lang="en-US" altLang="ja-JP"/>
              <a:t>Click to edit Master title style</a:t>
            </a:r>
            <a:endParaRPr lang="ja-JP" altLang="en-US"/>
          </a:p>
        </p:txBody>
      </p:sp>
      <p:sp>
        <p:nvSpPr>
          <p:cNvPr id="3" name="Date Placeholder 2">
            <a:extLst>
              <a:ext uri="{FF2B5EF4-FFF2-40B4-BE49-F238E27FC236}">
                <a16:creationId xmlns:a16="http://schemas.microsoft.com/office/drawing/2014/main" id="{EAF7E92B-3B76-4DA8-9080-533985CDECDB}"/>
              </a:ext>
            </a:extLst>
          </p:cNvPr>
          <p:cNvSpPr>
            <a:spLocks noGrp="1"/>
          </p:cNvSpPr>
          <p:nvPr>
            <p:ph type="dt" sz="half" idx="10"/>
          </p:nvPr>
        </p:nvSpPr>
        <p:spPr/>
        <p:txBody>
          <a:bodyPr/>
          <a:lstStyle/>
          <a:p>
            <a:fld id="{1AA2D7DD-135F-479F-90FD-A8AAAEFF126F}" type="datetimeFigureOut">
              <a:rPr lang="ja-JP" altLang="en-US" smtClean="0"/>
              <a:t>2023/12/6</a:t>
            </a:fld>
            <a:endParaRPr lang="ja-JP" altLang="en-US"/>
          </a:p>
        </p:txBody>
      </p:sp>
      <p:sp>
        <p:nvSpPr>
          <p:cNvPr id="4" name="Footer Placeholder 3">
            <a:extLst>
              <a:ext uri="{FF2B5EF4-FFF2-40B4-BE49-F238E27FC236}">
                <a16:creationId xmlns:a16="http://schemas.microsoft.com/office/drawing/2014/main" id="{BAD779DA-924A-45D9-8B04-A6A70D8635CE}"/>
              </a:ext>
            </a:extLst>
          </p:cNvPr>
          <p:cNvSpPr>
            <a:spLocks noGrp="1"/>
          </p:cNvSpPr>
          <p:nvPr>
            <p:ph type="ftr" sz="quarter" idx="11"/>
          </p:nvPr>
        </p:nvSpPr>
        <p:spPr/>
        <p:txBody>
          <a:bodyPr/>
          <a:lstStyle/>
          <a:p>
            <a:endParaRPr lang="ja-JP" altLang="en-US"/>
          </a:p>
        </p:txBody>
      </p:sp>
      <p:sp>
        <p:nvSpPr>
          <p:cNvPr id="5" name="Slide Number Placeholder 4">
            <a:extLst>
              <a:ext uri="{FF2B5EF4-FFF2-40B4-BE49-F238E27FC236}">
                <a16:creationId xmlns:a16="http://schemas.microsoft.com/office/drawing/2014/main" id="{494B3C53-F08A-41B5-9AC5-F31E784E7D16}"/>
              </a:ext>
            </a:extLst>
          </p:cNvPr>
          <p:cNvSpPr>
            <a:spLocks noGrp="1"/>
          </p:cNvSpPr>
          <p:nvPr>
            <p:ph type="sldNum" sz="quarter" idx="12"/>
          </p:nvPr>
        </p:nvSpPr>
        <p:spPr/>
        <p:txBody>
          <a:bodyPr/>
          <a:lstStyle/>
          <a:p>
            <a:fld id="{51980F6E-9209-426E-8E37-30E0AEED2441}" type="slidenum">
              <a:rPr lang="ja-JP" altLang="en-US" smtClean="0"/>
              <a:t>‹#›</a:t>
            </a:fld>
            <a:endParaRPr lang="ja-JP" altLang="en-US"/>
          </a:p>
        </p:txBody>
      </p:sp>
    </p:spTree>
    <p:extLst>
      <p:ext uri="{BB962C8B-B14F-4D97-AF65-F5344CB8AC3E}">
        <p14:creationId xmlns:p14="http://schemas.microsoft.com/office/powerpoint/2010/main" val="419522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33CB27-F98D-4D6D-867A-0E07ECA63731}"/>
              </a:ext>
            </a:extLst>
          </p:cNvPr>
          <p:cNvSpPr>
            <a:spLocks noGrp="1"/>
          </p:cNvSpPr>
          <p:nvPr>
            <p:ph type="dt" sz="half" idx="10"/>
          </p:nvPr>
        </p:nvSpPr>
        <p:spPr/>
        <p:txBody>
          <a:bodyPr/>
          <a:lstStyle/>
          <a:p>
            <a:fld id="{1AA2D7DD-135F-479F-90FD-A8AAAEFF126F}" type="datetimeFigureOut">
              <a:rPr lang="ja-JP" altLang="en-US" smtClean="0"/>
              <a:t>2023/12/6</a:t>
            </a:fld>
            <a:endParaRPr lang="ja-JP" altLang="en-US"/>
          </a:p>
        </p:txBody>
      </p:sp>
      <p:sp>
        <p:nvSpPr>
          <p:cNvPr id="3" name="Footer Placeholder 2">
            <a:extLst>
              <a:ext uri="{FF2B5EF4-FFF2-40B4-BE49-F238E27FC236}">
                <a16:creationId xmlns:a16="http://schemas.microsoft.com/office/drawing/2014/main" id="{02E1347A-5C10-4B6A-A8C3-64A9A8D66B4D}"/>
              </a:ext>
            </a:extLst>
          </p:cNvPr>
          <p:cNvSpPr>
            <a:spLocks noGrp="1"/>
          </p:cNvSpPr>
          <p:nvPr>
            <p:ph type="ftr" sz="quarter" idx="11"/>
          </p:nvPr>
        </p:nvSpPr>
        <p:spPr/>
        <p:txBody>
          <a:bodyPr/>
          <a:lstStyle/>
          <a:p>
            <a:endParaRPr lang="ja-JP" altLang="en-US"/>
          </a:p>
        </p:txBody>
      </p:sp>
      <p:sp>
        <p:nvSpPr>
          <p:cNvPr id="4" name="Slide Number Placeholder 3">
            <a:extLst>
              <a:ext uri="{FF2B5EF4-FFF2-40B4-BE49-F238E27FC236}">
                <a16:creationId xmlns:a16="http://schemas.microsoft.com/office/drawing/2014/main" id="{CEA0E1BD-F3D4-48AB-8E5F-F258212334B9}"/>
              </a:ext>
            </a:extLst>
          </p:cNvPr>
          <p:cNvSpPr>
            <a:spLocks noGrp="1"/>
          </p:cNvSpPr>
          <p:nvPr>
            <p:ph type="sldNum" sz="quarter" idx="12"/>
          </p:nvPr>
        </p:nvSpPr>
        <p:spPr/>
        <p:txBody>
          <a:bodyPr/>
          <a:lstStyle/>
          <a:p>
            <a:fld id="{51980F6E-9209-426E-8E37-30E0AEED2441}" type="slidenum">
              <a:rPr lang="ja-JP" altLang="en-US" smtClean="0"/>
              <a:t>‹#›</a:t>
            </a:fld>
            <a:endParaRPr lang="ja-JP" altLang="en-US"/>
          </a:p>
        </p:txBody>
      </p:sp>
    </p:spTree>
    <p:extLst>
      <p:ext uri="{BB962C8B-B14F-4D97-AF65-F5344CB8AC3E}">
        <p14:creationId xmlns:p14="http://schemas.microsoft.com/office/powerpoint/2010/main" val="383777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79FE-A684-4CAA-AF66-FA35FDA9D6B4}"/>
              </a:ext>
            </a:extLst>
          </p:cNvPr>
          <p:cNvSpPr>
            <a:spLocks noGrp="1"/>
          </p:cNvSpPr>
          <p:nvPr>
            <p:ph type="title"/>
          </p:nvPr>
        </p:nvSpPr>
        <p:spPr>
          <a:xfrm>
            <a:off x="839788" y="457200"/>
            <a:ext cx="3932237" cy="1600200"/>
          </a:xfrm>
        </p:spPr>
        <p:txBody>
          <a:bodyPr anchor="b"/>
          <a:lstStyle>
            <a:lvl1pPr>
              <a:defRPr sz="3200"/>
            </a:lvl1pPr>
          </a:lstStyle>
          <a:p>
            <a:r>
              <a:rPr lang="en-US" altLang="ja-JP"/>
              <a:t>Click to edit Master title style</a:t>
            </a:r>
            <a:endParaRPr lang="ja-JP" altLang="en-US"/>
          </a:p>
        </p:txBody>
      </p:sp>
      <p:sp>
        <p:nvSpPr>
          <p:cNvPr id="3" name="Content Placeholder 2">
            <a:extLst>
              <a:ext uri="{FF2B5EF4-FFF2-40B4-BE49-F238E27FC236}">
                <a16:creationId xmlns:a16="http://schemas.microsoft.com/office/drawing/2014/main" id="{75D5F049-F251-4909-81B3-913260AAE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Text Placeholder 3">
            <a:extLst>
              <a:ext uri="{FF2B5EF4-FFF2-40B4-BE49-F238E27FC236}">
                <a16:creationId xmlns:a16="http://schemas.microsoft.com/office/drawing/2014/main" id="{89B1D382-771A-474A-95E9-C5D6DCED2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a:extLst>
              <a:ext uri="{FF2B5EF4-FFF2-40B4-BE49-F238E27FC236}">
                <a16:creationId xmlns:a16="http://schemas.microsoft.com/office/drawing/2014/main" id="{E7D41481-FD1D-4390-9EE7-51DF98D9F082}"/>
              </a:ext>
            </a:extLst>
          </p:cNvPr>
          <p:cNvSpPr>
            <a:spLocks noGrp="1"/>
          </p:cNvSpPr>
          <p:nvPr>
            <p:ph type="dt" sz="half" idx="10"/>
          </p:nvPr>
        </p:nvSpPr>
        <p:spPr/>
        <p:txBody>
          <a:bodyPr/>
          <a:lstStyle/>
          <a:p>
            <a:fld id="{1AA2D7DD-135F-479F-90FD-A8AAAEFF126F}" type="datetimeFigureOut">
              <a:rPr lang="ja-JP" altLang="en-US" smtClean="0"/>
              <a:t>2023/12/6</a:t>
            </a:fld>
            <a:endParaRPr lang="ja-JP" altLang="en-US"/>
          </a:p>
        </p:txBody>
      </p:sp>
      <p:sp>
        <p:nvSpPr>
          <p:cNvPr id="6" name="Footer Placeholder 5">
            <a:extLst>
              <a:ext uri="{FF2B5EF4-FFF2-40B4-BE49-F238E27FC236}">
                <a16:creationId xmlns:a16="http://schemas.microsoft.com/office/drawing/2014/main" id="{69768FCE-E615-44FA-B857-0F9962774684}"/>
              </a:ext>
            </a:extLst>
          </p:cNvPr>
          <p:cNvSpPr>
            <a:spLocks noGrp="1"/>
          </p:cNvSpPr>
          <p:nvPr>
            <p:ph type="ftr" sz="quarter" idx="11"/>
          </p:nvPr>
        </p:nvSpPr>
        <p:spPr/>
        <p:txBody>
          <a:bodyPr/>
          <a:lstStyle/>
          <a:p>
            <a:endParaRPr lang="ja-JP" altLang="en-US"/>
          </a:p>
        </p:txBody>
      </p:sp>
      <p:sp>
        <p:nvSpPr>
          <p:cNvPr id="7" name="Slide Number Placeholder 6">
            <a:extLst>
              <a:ext uri="{FF2B5EF4-FFF2-40B4-BE49-F238E27FC236}">
                <a16:creationId xmlns:a16="http://schemas.microsoft.com/office/drawing/2014/main" id="{A6FE56ED-33FD-4AA1-8FB4-06E4F2FADD4E}"/>
              </a:ext>
            </a:extLst>
          </p:cNvPr>
          <p:cNvSpPr>
            <a:spLocks noGrp="1"/>
          </p:cNvSpPr>
          <p:nvPr>
            <p:ph type="sldNum" sz="quarter" idx="12"/>
          </p:nvPr>
        </p:nvSpPr>
        <p:spPr/>
        <p:txBody>
          <a:bodyPr/>
          <a:lstStyle/>
          <a:p>
            <a:fld id="{51980F6E-9209-426E-8E37-30E0AEED2441}" type="slidenum">
              <a:rPr lang="ja-JP" altLang="en-US" smtClean="0"/>
              <a:t>‹#›</a:t>
            </a:fld>
            <a:endParaRPr lang="ja-JP" altLang="en-US"/>
          </a:p>
        </p:txBody>
      </p:sp>
    </p:spTree>
    <p:extLst>
      <p:ext uri="{BB962C8B-B14F-4D97-AF65-F5344CB8AC3E}">
        <p14:creationId xmlns:p14="http://schemas.microsoft.com/office/powerpoint/2010/main" val="268295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28DB-2852-4032-894E-B3416B9CB09C}"/>
              </a:ext>
            </a:extLst>
          </p:cNvPr>
          <p:cNvSpPr>
            <a:spLocks noGrp="1"/>
          </p:cNvSpPr>
          <p:nvPr>
            <p:ph type="title"/>
          </p:nvPr>
        </p:nvSpPr>
        <p:spPr>
          <a:xfrm>
            <a:off x="839788" y="457200"/>
            <a:ext cx="3932237" cy="1600200"/>
          </a:xfrm>
        </p:spPr>
        <p:txBody>
          <a:bodyPr anchor="b"/>
          <a:lstStyle>
            <a:lvl1pPr>
              <a:defRPr sz="3200"/>
            </a:lvl1pPr>
          </a:lstStyle>
          <a:p>
            <a:r>
              <a:rPr lang="en-US" altLang="ja-JP"/>
              <a:t>Click to edit Master title style</a:t>
            </a:r>
            <a:endParaRPr lang="ja-JP" altLang="en-US"/>
          </a:p>
        </p:txBody>
      </p:sp>
      <p:sp>
        <p:nvSpPr>
          <p:cNvPr id="3" name="Picture Placeholder 2">
            <a:extLst>
              <a:ext uri="{FF2B5EF4-FFF2-40B4-BE49-F238E27FC236}">
                <a16:creationId xmlns:a16="http://schemas.microsoft.com/office/drawing/2014/main" id="{036BB9CE-2763-4103-9B77-41122DAF3B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Text Placeholder 3">
            <a:extLst>
              <a:ext uri="{FF2B5EF4-FFF2-40B4-BE49-F238E27FC236}">
                <a16:creationId xmlns:a16="http://schemas.microsoft.com/office/drawing/2014/main" id="{93011D56-2A63-4352-AEEA-8A73647F5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a:extLst>
              <a:ext uri="{FF2B5EF4-FFF2-40B4-BE49-F238E27FC236}">
                <a16:creationId xmlns:a16="http://schemas.microsoft.com/office/drawing/2014/main" id="{FE131A7E-1478-46C0-A155-4F15A1FFE602}"/>
              </a:ext>
            </a:extLst>
          </p:cNvPr>
          <p:cNvSpPr>
            <a:spLocks noGrp="1"/>
          </p:cNvSpPr>
          <p:nvPr>
            <p:ph type="dt" sz="half" idx="10"/>
          </p:nvPr>
        </p:nvSpPr>
        <p:spPr/>
        <p:txBody>
          <a:bodyPr/>
          <a:lstStyle/>
          <a:p>
            <a:fld id="{1AA2D7DD-135F-479F-90FD-A8AAAEFF126F}" type="datetimeFigureOut">
              <a:rPr lang="ja-JP" altLang="en-US" smtClean="0"/>
              <a:t>2023/12/6</a:t>
            </a:fld>
            <a:endParaRPr lang="ja-JP" altLang="en-US"/>
          </a:p>
        </p:txBody>
      </p:sp>
      <p:sp>
        <p:nvSpPr>
          <p:cNvPr id="6" name="Footer Placeholder 5">
            <a:extLst>
              <a:ext uri="{FF2B5EF4-FFF2-40B4-BE49-F238E27FC236}">
                <a16:creationId xmlns:a16="http://schemas.microsoft.com/office/drawing/2014/main" id="{02B0AD1F-4A34-4FA9-A73B-728613A4A26B}"/>
              </a:ext>
            </a:extLst>
          </p:cNvPr>
          <p:cNvSpPr>
            <a:spLocks noGrp="1"/>
          </p:cNvSpPr>
          <p:nvPr>
            <p:ph type="ftr" sz="quarter" idx="11"/>
          </p:nvPr>
        </p:nvSpPr>
        <p:spPr/>
        <p:txBody>
          <a:bodyPr/>
          <a:lstStyle/>
          <a:p>
            <a:endParaRPr lang="ja-JP" altLang="en-US"/>
          </a:p>
        </p:txBody>
      </p:sp>
      <p:sp>
        <p:nvSpPr>
          <p:cNvPr id="7" name="Slide Number Placeholder 6">
            <a:extLst>
              <a:ext uri="{FF2B5EF4-FFF2-40B4-BE49-F238E27FC236}">
                <a16:creationId xmlns:a16="http://schemas.microsoft.com/office/drawing/2014/main" id="{3CC8D9FE-1A6B-4CFB-B72E-4429C218054D}"/>
              </a:ext>
            </a:extLst>
          </p:cNvPr>
          <p:cNvSpPr>
            <a:spLocks noGrp="1"/>
          </p:cNvSpPr>
          <p:nvPr>
            <p:ph type="sldNum" sz="quarter" idx="12"/>
          </p:nvPr>
        </p:nvSpPr>
        <p:spPr/>
        <p:txBody>
          <a:bodyPr/>
          <a:lstStyle/>
          <a:p>
            <a:fld id="{51980F6E-9209-426E-8E37-30E0AEED2441}" type="slidenum">
              <a:rPr lang="ja-JP" altLang="en-US" smtClean="0"/>
              <a:t>‹#›</a:t>
            </a:fld>
            <a:endParaRPr lang="ja-JP" altLang="en-US"/>
          </a:p>
        </p:txBody>
      </p:sp>
    </p:spTree>
    <p:extLst>
      <p:ext uri="{BB962C8B-B14F-4D97-AF65-F5344CB8AC3E}">
        <p14:creationId xmlns:p14="http://schemas.microsoft.com/office/powerpoint/2010/main" val="2651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5054F322-D2C2-471A-9483-BE3D37ED15A0}"/>
              </a:ext>
            </a:extLst>
          </p:cNvPr>
          <p:cNvGraphicFramePr>
            <a:graphicFrameLocks noChangeAspect="1"/>
          </p:cNvGraphicFramePr>
          <p:nvPr userDrawn="1">
            <p:custDataLst>
              <p:tags r:id="rId16"/>
            </p:custDataLst>
            <p:extLst>
              <p:ext uri="{D42A27DB-BD31-4B8C-83A1-F6EECF244321}">
                <p14:modId xmlns:p14="http://schemas.microsoft.com/office/powerpoint/2010/main" val="2866469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7" imgW="624" imgH="623" progId="TCLayout.ActiveDocument.1">
                  <p:embed/>
                </p:oleObj>
              </mc:Choice>
              <mc:Fallback>
                <p:oleObj name="think-cell スライド" r:id="rId17" imgW="624" imgH="623" progId="TCLayout.ActiveDocument.1">
                  <p:embed/>
                  <p:pic>
                    <p:nvPicPr>
                      <p:cNvPr id="8" name="Object 7" hidden="1">
                        <a:extLst>
                          <a:ext uri="{FF2B5EF4-FFF2-40B4-BE49-F238E27FC236}">
                            <a16:creationId xmlns:a16="http://schemas.microsoft.com/office/drawing/2014/main" id="{5054F322-D2C2-471A-9483-BE3D37ED15A0}"/>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AD99C58-D015-475D-8D6C-4B60386780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ja-JP"/>
              <a:t>Click to edit Master title style</a:t>
            </a:r>
            <a:endParaRPr lang="ja-JP" altLang="en-US"/>
          </a:p>
        </p:txBody>
      </p:sp>
      <p:sp>
        <p:nvSpPr>
          <p:cNvPr id="3" name="Text Placeholder 2">
            <a:extLst>
              <a:ext uri="{FF2B5EF4-FFF2-40B4-BE49-F238E27FC236}">
                <a16:creationId xmlns:a16="http://schemas.microsoft.com/office/drawing/2014/main" id="{4B2A20E1-2CB4-46AD-9160-C3C67C534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Date Placeholder 3">
            <a:extLst>
              <a:ext uri="{FF2B5EF4-FFF2-40B4-BE49-F238E27FC236}">
                <a16:creationId xmlns:a16="http://schemas.microsoft.com/office/drawing/2014/main" id="{E26E1D69-108E-40AB-829F-02A8D9915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2D7DD-135F-479F-90FD-A8AAAEFF126F}" type="datetimeFigureOut">
              <a:rPr lang="ja-JP" altLang="en-US" smtClean="0"/>
              <a:t>2023/12/6</a:t>
            </a:fld>
            <a:endParaRPr lang="ja-JP" altLang="en-US"/>
          </a:p>
        </p:txBody>
      </p:sp>
      <p:sp>
        <p:nvSpPr>
          <p:cNvPr id="5" name="Footer Placeholder 4">
            <a:extLst>
              <a:ext uri="{FF2B5EF4-FFF2-40B4-BE49-F238E27FC236}">
                <a16:creationId xmlns:a16="http://schemas.microsoft.com/office/drawing/2014/main" id="{4228B3E5-8069-4100-9B73-64307ECC4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Slide Number Placeholder 5">
            <a:extLst>
              <a:ext uri="{FF2B5EF4-FFF2-40B4-BE49-F238E27FC236}">
                <a16:creationId xmlns:a16="http://schemas.microsoft.com/office/drawing/2014/main" id="{93831242-9E0E-41DE-9548-8882A719A8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80F6E-9209-426E-8E37-30E0AEED2441}" type="slidenum">
              <a:rPr lang="ja-JP" altLang="en-US" smtClean="0"/>
              <a:t>‹#›</a:t>
            </a:fld>
            <a:endParaRPr lang="ja-JP" altLang="en-US"/>
          </a:p>
        </p:txBody>
      </p:sp>
    </p:spTree>
    <p:extLst>
      <p:ext uri="{BB962C8B-B14F-4D97-AF65-F5344CB8AC3E}">
        <p14:creationId xmlns:p14="http://schemas.microsoft.com/office/powerpoint/2010/main" val="3844146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3" Type="http://schemas.microsoft.com/office/2018/10/relationships/comments" Target="../comments/modernComment_7FB4799F_9163391F.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11.e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8" Type="http://schemas.openxmlformats.org/officeDocument/2006/relationships/hyperlink" Target="https://sonyjpn.sharepoint.com/:x:/r/sites/S110-Sigma/Sigma_Doc/Sigma%20Document/01_Main/30_Design%20Phase/10_Deliverables/200_Cloud_Archi_Infra/%2304%20Add-on%20Complexity%20Matrix/Add-On%20Complexity%20Metric%20.xlsx?d=wee41a83bca024272a37f58f5a2cabad5&amp;csf=1&amp;web=1&amp;e=c3gVDj" TargetMode="External"/><Relationship Id="rId13" Type="http://schemas.openxmlformats.org/officeDocument/2006/relationships/hyperlink" Target="https://sonyjpn.sharepoint.com/:f:/r/sites/S110-Sigma/Sigma_Doc/Sigma%20Document/01_Main/30_Design%20Phase/10_Deliverables/200_Cloud_Archi_Infra/361_%E9%96%8B%E7%99%BA%E3%82%AC%E3%82%A4%E3%83%89%E3%83%A9%E3%82%A4%E3%83%B3/%2309-1%20Function%20DD%20Template?csf=1&amp;web=1&amp;e=TjoR6v" TargetMode="External"/><Relationship Id="rId3" Type="http://schemas.openxmlformats.org/officeDocument/2006/relationships/oleObject" Target="../embeddings/oleObject16.bin"/><Relationship Id="rId7" Type="http://schemas.openxmlformats.org/officeDocument/2006/relationships/hyperlink" Target="https://sonyjpn.sharepoint.com/:x:/r/sites/S110-Sigma/Sigma_Doc/Sigma%20Document/01_Main/30_Design%20Phase/12_Regular%20meeting/90_%E3%82%A2%E3%83%89%E3%82%AA%E3%83%B3%E5%AF%A9%E6%9F%BB%E4%BC%9A/Work/DTC/Dev%20Catalogue(Solution%20Revew)Tracker_v3.xlsx?d=w8426c761f6154976b21726f9c3c58495&amp;csf=1&amp;web=1&amp;e=8hfIm3" TargetMode="External"/><Relationship Id="rId12" Type="http://schemas.openxmlformats.org/officeDocument/2006/relationships/hyperlink" Target="https://sonyjpn.sharepoint.com/:f:/r/sites/S110-Sigma/Sigma_Doc/Sigma%20Document/01_Main/30_Design%20Phase/10_Deliverables/200_Cloud_Archi_Infra/361_%E9%96%8B%E7%99%BA%E3%82%AC%E3%82%A4%E3%83%89%E3%83%A9%E3%82%A4%E3%83%B3/%2308%20S4%20Integration%20method%20Guide?csf=1&amp;web=1&amp;e=0ZegJX" TargetMode="Externa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hyperlink" Target="https://sonyjpn.sharepoint.com/:f:/r/sites/S110-Sigma/Sigma_Doc/Sigma%20Document/01_Main/30_Design%20Phase/10_Deliverables/200_Cloud_Archi_Infra/361_%E9%96%8B%E7%99%BA%E3%82%AC%E3%82%A4%E3%83%89%E3%83%A9%E3%82%A4%E3%83%B3/%2302%20Development%20Method%20Guide?csf=1&amp;web=1&amp;e=luTPKt" TargetMode="External"/><Relationship Id="rId11" Type="http://schemas.openxmlformats.org/officeDocument/2006/relationships/hyperlink" Target="https://sonyjpn.sharepoint.com/:f:/r/sites/S110-Sigma/Sigma_Doc/Sigma%20Document/01_Main/30_Design%20Phase/10_Deliverables/200_Cloud_Archi_Infra/361_%E9%96%8B%E7%99%BA%E3%82%AC%E3%82%A4%E3%83%89%E3%83%A9%E3%82%A4%E3%83%B3/%2307%20Coding%20Guide?csf=1&amp;web=1&amp;e=nFKasC" TargetMode="External"/><Relationship Id="rId5" Type="http://schemas.openxmlformats.org/officeDocument/2006/relationships/hyperlink" Target="https://sonyjpn.sharepoint.com/:f:/r/sites/S110-Sigma/Sigma_Doc/Sigma%20Document/01_Main/30_Design%20Phase/10_Deliverables/200_Cloud_Archi_Infra/361_%E9%96%8B%E7%99%BA%E3%82%AC%E3%82%A4%E3%83%89%E3%83%A9%E3%82%A4%E3%83%B3/%2301%20Add-On%20Development%20Guideline?csf=1&amp;web=1&amp;e=0aMhGh" TargetMode="External"/><Relationship Id="rId10" Type="http://schemas.openxmlformats.org/officeDocument/2006/relationships/hyperlink" Target="https://sonyjpn.sharepoint.com/:f:/r/sites/S110-Sigma/Sigma_Doc/Sigma%20Document/01_Main/30_Design%20Phase/10_Deliverables/200_Cloud_Archi_Infra/361_%E9%96%8B%E7%99%BA%E3%82%AC%E3%82%A4%E3%83%89%E3%83%A9%E3%82%A4%E3%83%B3/%2306%20Object%20Naming%20Convention?csf=1&amp;web=1&amp;e=geH25u" TargetMode="External"/><Relationship Id="rId4" Type="http://schemas.openxmlformats.org/officeDocument/2006/relationships/image" Target="../media/image9.emf"/><Relationship Id="rId9" Type="http://schemas.openxmlformats.org/officeDocument/2006/relationships/hyperlink" Target="https://sonyjpn.sharepoint.com/:f:/r/sites/S110-Sigma/Sigma_Doc/Sigma%20Document/01_Main/30_Design%20Phase/10_Deliverables/200_Cloud_Archi_Infra/361_%E9%96%8B%E7%99%BA%E3%82%AC%E3%82%A4%E3%83%89%E3%83%A9%E3%82%A4%E3%83%B3/%2305-1%20HANA%20Cloud%20Guideline?csf=1&amp;web=1&amp;e=sKKSYZ" TargetMode="External"/><Relationship Id="rId14" Type="http://schemas.openxmlformats.org/officeDocument/2006/relationships/hyperlink" Target="https://sonyjpn.sharepoint.com/:f:/r/sites/S110-Sigma/Sigma_Doc/Sigma%20Document/01_Main/30_Design%20Phase/10_Deliverables/200_Cloud_Archi_Infra/361_%E9%96%8B%E7%99%BA%E3%82%AC%E3%82%A4%E3%83%89%E3%83%A9%E3%82%A4%E3%83%B3/%2309-1%20Function%20DD%20Template/Samples?csf=1&amp;web=1&amp;e=iIdTWQ"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onyjpn.sharepoint.com/:f:/r/sites/S110-Sigma/Sigma_Doc/Sigma%20Document/01_Main/30_Design%20Phase/10_Deliverables/200_Cloud_Archi_Infra/361_%E9%96%8B%E7%99%BA%E3%82%AC%E3%82%A4%E3%83%89%E3%83%A9%E3%82%A4%E3%83%B3/%2310%20Acceptance%20Test%20Guide?csf=1&amp;web=1&amp;e=47csXr" TargetMode="External"/><Relationship Id="rId13" Type="http://schemas.openxmlformats.org/officeDocument/2006/relationships/hyperlink" Target="https://sonyjpn.sharepoint.com/:f:/r/sites/S110-Sigma/Sigma_Doc/Sigma%20Document/01_Main/40_Implementation%20Phase/34_System%20Integration/32_Dev.%20Management/21_SAP_Deloitte/10_Deliverables/361_%E9%96%8B%E7%99%BA%E3%82%AC%E3%82%A4%E3%83%89%E3%83%A9%E3%82%A4%E3%83%B3/%2319%20Development%20Tools?csf=1&amp;web=1&amp;e=lRbHJV" TargetMode="External"/><Relationship Id="rId3" Type="http://schemas.openxmlformats.org/officeDocument/2006/relationships/oleObject" Target="../embeddings/oleObject17.bin"/><Relationship Id="rId7" Type="http://schemas.openxmlformats.org/officeDocument/2006/relationships/hyperlink" Target="https://sonyjpn.sharepoint.com/:f:/r/sites/S110-Sigma/Sigma_Doc/Sigma%20Document/01_Main/30_Design%20Phase/10_Deliverables/200_Cloud_Archi_Infra/361_%E9%96%8B%E7%99%BA%E3%82%AC%E3%82%A4%E3%83%89%E3%83%A9%E3%82%A4%E3%83%B3/%2309-8%20Acceptance%20Test%20Template?csf=1&amp;web=1&amp;e=wNqq5N" TargetMode="External"/><Relationship Id="rId12" Type="http://schemas.openxmlformats.org/officeDocument/2006/relationships/hyperlink" Target="https://sonyjpn.sharepoint.com/:f:/r/sites/S110-Sigma/Sigma_Doc/Sigma%20Document/01_Main/30_Design%20Phase/32_Cloud,%20Arch.%20and%20Infrastructure/10_Deliverables/100_%E3%82%B7%E3%82%B9%E3%83%86%E3%83%A0%E5%9F%BA%E7%9B%A4%E6%96%B9%E5%BC%8F%E8%A8%AD%E8%A8%88/BTP%E6%96%B9%E5%BC%8F%E8%A8%AD%E8%A8%88%E6%9B%B8/07.Transport?csf=1&amp;web=1&amp;e=cwdiFF" TargetMode="External"/><Relationship Id="rId2"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hyperlink" Target="https://sonyjpn.sharepoint.com/:f:/r/sites/S110-Sigma/Sigma_Doc/Sigma%20Document/01_Main/30_Design%20Phase/10_Deliverables/200_Cloud_Archi_Infra/361_%E9%96%8B%E7%99%BA%E3%82%AC%E3%82%A4%E3%83%89%E3%83%A9%E3%82%A4%E3%83%B3/%2309-7%20Unit%20Test%20Template?csf=1&amp;web=1&amp;e=bYbzuH" TargetMode="External"/><Relationship Id="rId11" Type="http://schemas.openxmlformats.org/officeDocument/2006/relationships/hyperlink" Target="https://sonyjpn.sharepoint.com/sites/S110-Sigma/Sigma_Doc/Sigma%20Document/Forms/AllItems.aspx?csf=1&amp;web=1&amp;e=upgzOs&amp;cid=5696fd8a%2D7ec6%2D461b%2D80d5%2Db5bff0228729&amp;FolderCTID=0x012000F655DED92E9B5746B966B5E238A307AB&amp;id=%2Fsites%2FS110%2DSigma%2FSigma%5FDoc%2FSigma%20Document%2F01%5FMain%2F40%5FImplementation%20Phase%2F10%5FDeliverables%2F100%5FAdd%2DOn%2F001%5FSAP%20Object%20List&amp;viewid=0c2ccbd1%2D0b2f%2D4841%2Da0ac%2D6611f8d559a9" TargetMode="External"/><Relationship Id="rId5" Type="http://schemas.openxmlformats.org/officeDocument/2006/relationships/hyperlink" Target="https://sonyjpn.sharepoint.com/:f:/r/sites/S110-Sigma/Sigma_Doc/Sigma%20Document/01_Main/30_Design%20Phase/10_Deliverables/200_Cloud_Archi_Infra/361_%E9%96%8B%E7%99%BA%E3%82%AC%E3%82%A4%E3%83%89%E3%83%A9%E3%82%A4%E3%83%B3/%2309-6%20Technical%20DDD%20Template?csf=1&amp;web=1&amp;e=rOjbRh" TargetMode="External"/><Relationship Id="rId15" Type="http://schemas.openxmlformats.org/officeDocument/2006/relationships/hyperlink" Target="https://sonyjpn.sharepoint.com/:f:/r/sites/S110-Sigma/Sigma_Doc/Sigma%20Document/01_Main/30_Design%20Phase/10_Deliverables/200_Cloud_Archi_Infra/361_%E9%96%8B%E7%99%BA%E3%82%AC%E3%82%A4%E3%83%89%E3%83%A9%E3%82%A4%E3%83%B3/%2317%20Project%20Tools?csf=1&amp;web=1&amp;e=oqdlM6" TargetMode="External"/><Relationship Id="rId10" Type="http://schemas.openxmlformats.org/officeDocument/2006/relationships/hyperlink" Target="https://sonyjpn.sharepoint.com/:f:/r/sites/S110-Sigma/Sigma_Doc/Sigma%20Document/01_Main/30_Design%20Phase/10_Deliverables/200_Cloud_Archi_Infra/361_%E9%96%8B%E7%99%BA%E3%82%AC%E3%82%A4%E3%83%89%E3%83%A9%E3%82%A4%E3%83%B3/%2312%20SAP%20Object%20Management%20Guide?csf=1&amp;web=1&amp;e=ftefqr" TargetMode="External"/><Relationship Id="rId4" Type="http://schemas.openxmlformats.org/officeDocument/2006/relationships/image" Target="../media/image9.emf"/><Relationship Id="rId9" Type="http://schemas.openxmlformats.org/officeDocument/2006/relationships/hyperlink" Target="https://sonyjpn.sharepoint.com/:f:/r/sites/S110-Sigma/Sigma_Doc/Sigma%20Document/01_Main/30_Design%20Phase/10_Deliverables/200_Cloud_Archi_Infra/361_%E9%96%8B%E7%99%BA%E3%82%AC%E3%82%A4%E3%83%89%E3%83%A9%E3%82%A4%E3%83%B3/%2311%20Unit%20Test%20Guide?csf=1&amp;web=1&amp;e=WBRJXV" TargetMode="External"/><Relationship Id="rId14" Type="http://schemas.openxmlformats.org/officeDocument/2006/relationships/hyperlink" Target="https://sonyjpn.sharepoint.com/:f:/r/sites/S110-Sigma/Sigma_Doc/Sigma%20Document/01_Main/30_Design%20Phase/10_Deliverables/200_Cloud_Archi_Infra/361_%E9%96%8B%E7%99%BA%E3%82%AC%E3%82%A4%E3%83%89%E3%83%A9%E3%82%A4%E3%83%B3/%2317%20Project%20Tools?csf=1&amp;web=1&amp;e=gqIHsK"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sonyjpn.sharepoint.com/:f:/r/sites/S110-Sigma/Sigma_Doc/Sigma%20Document/01_Main/40_Implementation%20Phase/34_System%20Integration/32_Dev.%20Management/21_SAP_Deloitte/10_Deliverables/361_%E9%96%8B%E7%99%BA%E3%82%AC%E3%82%A4%E3%83%89%E3%83%A9%E3%82%A4%E3%83%B3/%2324%20FDD%20TDD%20Relation?csf=1&amp;web=1&amp;e=X6Wo0P" TargetMode="External"/><Relationship Id="rId13" Type="http://schemas.openxmlformats.org/officeDocument/2006/relationships/hyperlink" Target="https://sonyjpn.sharepoint.com/:f:/r/sites/S110-Sigma/Sigma_Doc/Sigma%20Document/01_Main/40_Implementation%20Phase/34_System%20Integration/32_Dev.%20Management/21_SAP_Deloitte/10_Deliverables/361_%E9%96%8B%E7%99%BA%E3%82%AC%E3%82%A4%E3%83%89%E3%83%A9%E3%82%A4%E3%83%B3/%2305-9%20Fiori%20Tile%20Policy?csf=1&amp;web=1&amp;e=iB1Qdy" TargetMode="External"/><Relationship Id="rId3" Type="http://schemas.openxmlformats.org/officeDocument/2006/relationships/oleObject" Target="../embeddings/oleObject17.bin"/><Relationship Id="rId7" Type="http://schemas.openxmlformats.org/officeDocument/2006/relationships/hyperlink" Target="https://sonyjpn.sharepoint.com/:f:/r/sites/S110-Sigma/Sigma_Doc/Sigma%20Document/01_Main/40_Implementation%20Phase/34_System%20Integration/32_Dev.%20Management/21_SAP_Deloitte/10_Deliverables/361_%E9%96%8B%E7%99%BA%E3%82%AC%E3%82%A4%E3%83%89%E3%83%A9%E3%82%A4%E3%83%B3/%2323%20Incident%20Mgmt.%20Process?csf=1&amp;web=1&amp;e=w5YdvU" TargetMode="External"/><Relationship Id="rId12" Type="http://schemas.openxmlformats.org/officeDocument/2006/relationships/hyperlink" Target="https://sonyjpn.sharepoint.com/:f:/r/sites/S110-Sigma/Sigma_Doc/Sigma%20Document/01_Main/40_Implementation%20Phase/34_System%20Integration/32_Dev.%20Management/21_SAP_Deloitte/10_Deliverables/361_%E9%96%8B%E7%99%BA%E3%82%AC%E3%82%A4%E3%83%89%E3%83%A9%E3%82%A4%E3%83%B3/%2305-7%20Logging%20Guideline?csf=1&amp;web=1&amp;e=FaxLkS" TargetMode="External"/><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hyperlink" Target="https://sonyjpn.sharepoint.com/:f:/r/sites/S110-Sigma/Sigma_Doc/Sigma%20Document/01_Main/40_Implementation%20Phase/34_System%20Integration/32_Dev.%20Management/21_SAP_Deloitte/10_Deliverables/361_%E9%96%8B%E7%99%BA%E3%82%AC%E3%82%A4%E3%83%89%E3%83%A9%E3%82%A4%E3%83%B3/%2322%20Quality%20Mgmt.%20Policy?csf=1&amp;web=1&amp;e=DKfZJx" TargetMode="External"/><Relationship Id="rId11" Type="http://schemas.openxmlformats.org/officeDocument/2006/relationships/hyperlink" Target="https://sonyjpn.sharepoint.com/:f:/r/sites/S110-Sigma/Sigma_Doc/Sigma%20Document/01_Main/30_Design%20Phase/10_Deliverables/200_Cloud_Archi_Infra/361_%E9%96%8B%E7%99%BA%E3%82%AC%E3%82%A4%E3%83%89%E3%83%A9%E3%82%A4%E3%83%B3/%2309-5%20Custom%20API%20Design%20Template?csf=1&amp;web=1&amp;e=E0suvA" TargetMode="External"/><Relationship Id="rId5" Type="http://schemas.openxmlformats.org/officeDocument/2006/relationships/hyperlink" Target="https://sonyjpn.sharepoint.com/:f:/r/sites/S110-Sigma/Sigma_Doc/Sigma%20Document/01_Main/40_Implementation%20Phase/34_System%20Integration/32_Dev.%20Management/21_SAP_Deloitte/10_Deliverables/361_%E9%96%8B%E7%99%BA%E3%82%AC%E3%82%A4%E3%83%89%E3%83%A9%E3%82%A4%E3%83%B3/%2321%20Document%20Naming%20Convention?csf=1&amp;web=1&amp;e=upgzOs" TargetMode="External"/><Relationship Id="rId10" Type="http://schemas.openxmlformats.org/officeDocument/2006/relationships/hyperlink" Target="https://sonyjpn.sharepoint.com/:f:/r/sites/S110-Sigma/Sigma_Doc/Sigma%20Document/01_Main/30_Design%20Phase/10_Deliverables/200_Cloud_Archi_Infra/361_%E9%96%8B%E7%99%BA%E3%82%AC%E3%82%A4%E3%83%89%E3%83%A9%E3%82%A4%E3%83%B3/%2309-4%20Custom%20CDS%20Design%20Template?csf=1&amp;web=1&amp;e=KUZENp" TargetMode="External"/><Relationship Id="rId4" Type="http://schemas.openxmlformats.org/officeDocument/2006/relationships/image" Target="../media/image9.emf"/><Relationship Id="rId9" Type="http://schemas.openxmlformats.org/officeDocument/2006/relationships/hyperlink" Target="https://sonyjpn.sharepoint.com/:f:/r/sites/S110-Sigma/Sigma_Doc/Sigma%20Document/01_Main/30_Design%20Phase/10_Deliverables/200_Cloud_Archi_Infra/361_%E9%96%8B%E7%99%BA%E3%82%AC%E3%82%A4%E3%83%89%E3%83%A9%E3%82%A4%E3%83%B3/%2309-3%20Custom%20Business%20Object%20Design%20Template?csf=1&amp;web=1&amp;e=BlS8Hn"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sonyjpn.sharepoint.com/sites/S110-Sigma/Sigma_Doc/Sigma%20Document/Forms/AllItems.aspx?csf=1&amp;web=1&amp;e=upgzOs&amp;cid=5696fd8a%2D7ec6%2D461b%2D80d5%2Db5bff0228729&amp;FolderCTID=0x012000F655DED92E9B5746B966B5E238A307AB&amp;id=%2Fsites%2FS110%2DSigma%2FSigma%5FDoc%2FSigma%20Document%2F01%5FMain%2F40%5FImplementation%20Phase%2F34%5FSystem%20Integration%2F32%5FDev%2E%20Management%2F21%5FSAP%5FDeloitte%2F10%5FDeliverables%2F361%5F%E9%96%8B%E7%99%BA%E3%82%AC%E3%82%A4%E3%83%89%E3%83%A9%E3%82%A4%E3%83%B3%2F%2318%2D1%20S4%20Custom%20Package%20Guidelines&amp;viewid=0c2ccbd1%2D0b2f%2D4841%2Da0ac%2D6611f8d559a9" TargetMode="External"/><Relationship Id="rId3" Type="http://schemas.openxmlformats.org/officeDocument/2006/relationships/oleObject" Target="../embeddings/oleObject18.bin"/><Relationship Id="rId7" Type="http://schemas.openxmlformats.org/officeDocument/2006/relationships/hyperlink" Target="https://sonyjpn.sharepoint.com/:f:/r/sites/S110-Sigma/Sigma_Doc/Sigma%20Document/01_Main/40_Implementation%20Phase/34_System%20Integration/32_Dev.%20Management/21_SAP_Deloitte/10_Deliverables/361_%E9%96%8B%E7%99%BA%E3%82%AC%E3%82%A4%E3%83%89%E3%83%A9%E3%82%A4%E3%83%B3/%2306-05%20Error%20Handling%20Guidelines?csf=1&amp;web=1&amp;e=BQt3nZ" TargetMode="External"/><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hyperlink" Target="https://sonyjpn.sharepoint.com/:f:/r/sites/S110-Sigma/Sigma_Doc/Sigma%20Document/01_Main/40_Implementation%20Phase/34_System%20Integration/32_Dev.%20Management/21_SAP_Deloitte/10_Deliverables/361_%E9%96%8B%E7%99%BA%E3%82%AC%E3%82%A4%E3%83%89%E3%83%A9%E3%82%A4%E3%83%B3/%2325%20SCB%20API%20Specification%20Guideline?csf=1&amp;web=1&amp;e=HX9cma" TargetMode="External"/><Relationship Id="rId5" Type="http://schemas.openxmlformats.org/officeDocument/2006/relationships/hyperlink" Target="https://sonyjpn.sharepoint.com/:f:/r/sites/S110-Sigma/Sigma_Doc/Sigma%20Document/01_Main/40_Implementation%20Phase/34_System%20Integration/32_Dev.%20Management/21_SAP_Deloitte/10_Deliverables/361_%E9%96%8B%E7%99%BA%E3%82%AC%E3%82%A4%E3%83%89%E3%83%A9%E3%82%A4%E3%83%B3/%2318%20General%20Design%20Guidelines?csf=1&amp;web=1&amp;e=r3wTHB" TargetMode="External"/><Relationship Id="rId4" Type="http://schemas.openxmlformats.org/officeDocument/2006/relationships/image" Target="../media/image9.emf"/><Relationship Id="rId9" Type="http://schemas.openxmlformats.org/officeDocument/2006/relationships/hyperlink" Target="https://sonyjpn.sharepoint.com/sites/S110-Sigma/Sigma_Doc/Sigma%20Document/Forms/AllItems.aspx?csf=1&amp;web=1&amp;e=upgzOs&amp;cid=5696fd8a%2D7ec6%2D461b%2D80d5%2Db5bff0228729&amp;FolderCTID=0x012000F655DED92E9B5746B966B5E238A307AB&amp;id=%2Fsites%2FS110%2DSigma%2FSigma%5FDoc%2FSigma%20Document%2F01%5FMain%2F40%5FImplementation%20Phase%2F10%5FDeliverables%2F100%5FAdd%2DOn%2F002%5FSAP%20Custom%20Object%20Design%2F001%5FAdd%2DOn%20Table&amp;viewid=0c2ccbd1%2D0b2f%2D4841%2Da0ac%2D6611f8d559a9" TargetMode="Externa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hyperlink" Target="https://sonyjpn.sharepoint.com/sites/S110-Sigma/Sigma_Doc/Sigma%20Document/Forms/AllItems.aspx?csf=1&amp;web=1&amp;e=VJ7Ug6&amp;cid=54ea2b52%2D8bde%2D4dcd%2D921c%2Db09a505d1e3c&amp;FolderCTID=0x012000F655DED92E9B5746B966B5E238A307AB&amp;siteid=6c9d76d2%2D7fa8%2D40eb%2Db7d3%2D881f0385a403&amp;webid=685f0503%2D9ab9%2D4942%2Dbc8a%2Daa826edbb494&amp;uniqueid=a12d572b%2Dab71%2D4589%2Dba1d%2Dc8a64e8e018a&amp;id=%2Fsites%2FS110%2DSigma%2FSigma%5FDoc%2FSigma%20Document%2F01%5FMain%2F40%5FImplementation%20Phase%2F34%5FSystem%20Integration%2F32%5FDev%2E%20Management%2F21%5FSAP%5FDeloitte%2F10%5FDeliverables%2F04%5FTDD%5FCoding%20Checklist&amp;viewid=0c2ccbd1%2D0b2f%2D4841%2Da0ac%2D6611f8d559a9" TargetMode="External"/><Relationship Id="rId5" Type="http://schemas.openxmlformats.org/officeDocument/2006/relationships/hyperlink" Target="https://sonyjpn.sharepoint.com/sites/S110-Sigma/Sigma_Doc/Sigma%20Document/Forms/AllItems.aspx?csf=1&amp;web=1&amp;e=VJ7Ug6&amp;cid=54ea2b52%2D8bde%2D4dcd%2D921c%2Db09a505d1e3c&amp;FolderCTID=0x012000F655DED92E9B5746B966B5E238A307AB&amp;siteid=6c9d76d2%2D7fa8%2D40eb%2Db7d3%2D881f0385a403&amp;webid=685f0503%2D9ab9%2D4942%2Dbc8a%2Daa826edbb494&amp;uniqueid=a12d572b%2Dab71%2D4589%2Dba1d%2Dc8a64e8e018a&amp;id=%2Fsites%2FS110%2DSigma%2FSigma%5FDoc%2FSigma%20Document%2F01%5FMain%2F40%5FImplementation%20Phase%2F34%5FSystem%20Integration%2F32%5FDev%2E%20Management%2F21%5FSAP%5FDeloitte%2F10%5FDeliverables%2F02%5FFDD%20Checklist&amp;viewid=0c2ccbd1%2D0b2f%2D4841%2Da0ac%2D6611f8d559a9" TargetMode="Externa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hyperlink" Target="https://sonyjpn.sharepoint.com/:x:/r/sites/S110-Sigma/Sigma_Doc/Sigma%20Document/01_Main/30_Design%20Phase/10_Deliverables/100_Add-On/000_Deliverables%20List/01_Sigma_SAP%20Development%20List_v.1.0.xlsx?d=w1b42c09c8ea948f2a6418be06caf49eb&amp;csf=1&amp;web=1&amp;e=Br5pRK" TargetMode="External"/><Relationship Id="rId5" Type="http://schemas.openxmlformats.org/officeDocument/2006/relationships/image" Target="../media/image9.emf"/><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hyperlink" Target="https://sonyjpn.sharepoint.com/:x:/r/sites/S110-Sigma/Sigma_Doc/Sigma%20Document/01_Main/30_Design%20Phase/10_Deliverables/100_Add-On/000_Deliverables%20List/01_Sigma_SAP%20Development%20List_v.1.0.xlsx?d=w1b42c09c8ea948f2a6418be06caf49eb&amp;csf=1&amp;web=1&amp;e=Br5pRK" TargetMode="External"/><Relationship Id="rId5" Type="http://schemas.openxmlformats.org/officeDocument/2006/relationships/image" Target="../media/image9.emf"/><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6.xml"/><Relationship Id="rId6" Type="http://schemas.openxmlformats.org/officeDocument/2006/relationships/hyperlink" Target="https://sonyjpn.sharepoint.com/:x:/r/sites/S110-Sigma/Sigma_Doc/Sigma%20Document/01_Main/30_Design%20Phase/10_Deliverables/100_Add-On/000_Deliverables%20List/01_Sigma_SAP%20Development%20List_v.1.0.xlsx?d=w1b42c09c8ea948f2a6418be06caf49eb&amp;csf=1&amp;web=1&amp;e=Br5pRK" TargetMode="External"/><Relationship Id="rId5" Type="http://schemas.openxmlformats.org/officeDocument/2006/relationships/image" Target="../media/image9.emf"/><Relationship Id="rId4"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7.xml"/><Relationship Id="rId6" Type="http://schemas.openxmlformats.org/officeDocument/2006/relationships/hyperlink" Target="https://sonyjpn.sharepoint.com/:x:/r/sites/S110-Sigma/Sigma_Doc/Sigma%20Document/01_Main/30_Design%20Phase/10_Deliverables/100_Add-On/000_Deliverables%20List/01_Sigma_SAP%20Development%20List_v.1.0.xlsx?d=w1b42c09c8ea948f2a6418be06caf49eb&amp;csf=1&amp;web=1&amp;e=Br5pRK" TargetMode="External"/><Relationship Id="rId5" Type="http://schemas.openxmlformats.org/officeDocument/2006/relationships/image" Target="../media/image9.emf"/><Relationship Id="rId4" Type="http://schemas.openxmlformats.org/officeDocument/2006/relationships/oleObject" Target="../embeddings/oleObject2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hyperlink" Target="https://sonyjpn.sharepoint.com/:x:/r/sites/S110-Sigma/Sigma_Doc/Sigma%20Document/01_Main/30_Design%20Phase/10_Deliverables/100_Add-On/000_Deliverables%20List/01_Sigma_SAP%20Development%20List_v.1.0.xlsx?d=w1b42c09c8ea948f2a6418be06caf49eb&amp;csf=1&amp;web=1&amp;e=Br5pRK" TargetMode="External"/><Relationship Id="rId5" Type="http://schemas.openxmlformats.org/officeDocument/2006/relationships/image" Target="../media/image9.emf"/><Relationship Id="rId4"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hyperlink" Target="https://sonyjpn.sharepoint.com/:x:/r/sites/S110-Sigma/Sigma_Doc/Sigma%20Document/01_Main/30_Design%20Phase/10_Deliverables/100_Add-On/000_Deliverables%20List/01_Sigma_SAP%20Development%20List_v.1.0.xlsx?d=w1b42c09c8ea948f2a6418be06caf49eb&amp;csf=1&amp;web=1&amp;e=Br5pRK" TargetMode="External"/><Relationship Id="rId5" Type="http://schemas.openxmlformats.org/officeDocument/2006/relationships/image" Target="../media/image9.emf"/><Relationship Id="rId4" Type="http://schemas.openxmlformats.org/officeDocument/2006/relationships/oleObject" Target="../embeddings/oleObject2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image" Target="../media/image12.png"/><Relationship Id="rId5" Type="http://schemas.openxmlformats.org/officeDocument/2006/relationships/image" Target="../media/image9.emf"/><Relationship Id="rId4" Type="http://schemas.openxmlformats.org/officeDocument/2006/relationships/oleObject" Target="../embeddings/oleObject2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image" Target="../media/image9.emf"/><Relationship Id="rId4" Type="http://schemas.openxmlformats.org/officeDocument/2006/relationships/oleObject" Target="../embeddings/oleObject23.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image" Target="../media/image1.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image" Target="../media/image1.emf"/><Relationship Id="rId4" Type="http://schemas.openxmlformats.org/officeDocument/2006/relationships/oleObject" Target="../embeddings/oleObject26.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1.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image" Target="../media/image1.emf"/><Relationship Id="rId4" Type="http://schemas.openxmlformats.org/officeDocument/2006/relationships/oleObject" Target="../embeddings/oleObject2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26.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8.x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tags" Target="../tags/tag39.xml"/><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523085E5-39D5-46B4-8582-37E27A4E9C6F}"/>
              </a:ext>
            </a:extLst>
          </p:cNvPr>
          <p:cNvGraphicFramePr>
            <a:graphicFrameLocks noChangeAspect="1"/>
          </p:cNvGraphicFramePr>
          <p:nvPr>
            <p:custDataLst>
              <p:tags r:id="rId1"/>
            </p:custDataLst>
            <p:extLst>
              <p:ext uri="{D42A27DB-BD31-4B8C-83A1-F6EECF244321}">
                <p14:modId xmlns:p14="http://schemas.microsoft.com/office/powerpoint/2010/main" val="3770643019"/>
              </p:ext>
            </p:extLst>
          </p:nvPr>
        </p:nvGraphicFramePr>
        <p:xfrm>
          <a:off x="1587" y="4362"/>
          <a:ext cx="1586" cy="1586"/>
        </p:xfrm>
        <a:graphic>
          <a:graphicData uri="http://schemas.openxmlformats.org/presentationml/2006/ole">
            <mc:AlternateContent xmlns:mc="http://schemas.openxmlformats.org/markup-compatibility/2006">
              <mc:Choice xmlns:v="urn:schemas-microsoft-com:vml" Requires="v">
                <p:oleObj name="think-cell スライド" r:id="rId3" imgW="251" imgH="226" progId="TCLayout.ActiveDocument.1">
                  <p:embed/>
                </p:oleObj>
              </mc:Choice>
              <mc:Fallback>
                <p:oleObj name="think-cell スライド" r:id="rId3" imgW="251" imgH="226" progId="TCLayout.ActiveDocument.1">
                  <p:embed/>
                  <p:pic>
                    <p:nvPicPr>
                      <p:cNvPr id="4" name="オブジェクト 3" hidden="1">
                        <a:extLst>
                          <a:ext uri="{FF2B5EF4-FFF2-40B4-BE49-F238E27FC236}">
                            <a16:creationId xmlns:a16="http://schemas.microsoft.com/office/drawing/2014/main" id="{523085E5-39D5-46B4-8582-37E27A4E9C6F}"/>
                          </a:ext>
                        </a:extLst>
                      </p:cNvPr>
                      <p:cNvPicPr/>
                      <p:nvPr/>
                    </p:nvPicPr>
                    <p:blipFill>
                      <a:blip r:embed="rId4"/>
                      <a:stretch>
                        <a:fillRect/>
                      </a:stretch>
                    </p:blipFill>
                    <p:spPr>
                      <a:xfrm>
                        <a:off x="1587" y="4362"/>
                        <a:ext cx="1586" cy="1586"/>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DFBACD72-15D9-439C-BBE8-88BF0B95458E}"/>
              </a:ext>
            </a:extLst>
          </p:cNvPr>
          <p:cNvSpPr>
            <a:spLocks noGrp="1"/>
          </p:cNvSpPr>
          <p:nvPr>
            <p:ph type="title" idx="4294967295"/>
          </p:nvPr>
        </p:nvSpPr>
        <p:spPr>
          <a:xfrm>
            <a:off x="0" y="2185988"/>
            <a:ext cx="10617200" cy="609600"/>
          </a:xfrm>
        </p:spPr>
        <p:txBody>
          <a:bodyPr vert="horz"/>
          <a:lstStyle/>
          <a:p>
            <a:r>
              <a:rPr lang="en-US" sz="2800" dirty="0">
                <a:solidFill>
                  <a:srgbClr val="002060"/>
                </a:solidFill>
              </a:rPr>
              <a:t>  Project: S/4 Add-On Development Guideline</a:t>
            </a:r>
            <a:endParaRPr kumimoji="1" lang="ja-JP" altLang="en-US" sz="2800" dirty="0">
              <a:solidFill>
                <a:srgbClr val="002060"/>
              </a:solidFill>
              <a:latin typeface="Meiryo UI (Headings)"/>
            </a:endParaRPr>
          </a:p>
        </p:txBody>
      </p:sp>
    </p:spTree>
    <p:extLst>
      <p:ext uri="{BB962C8B-B14F-4D97-AF65-F5344CB8AC3E}">
        <p14:creationId xmlns:p14="http://schemas.microsoft.com/office/powerpoint/2010/main" val="20806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93390A70-D831-424C-97F0-817052483594}"/>
              </a:ext>
            </a:extLst>
          </p:cNvPr>
          <p:cNvGraphicFramePr>
            <a:graphicFrameLocks noChangeAspect="1"/>
          </p:cNvGraphicFramePr>
          <p:nvPr>
            <p:custDataLst>
              <p:tags r:id="rId1"/>
            </p:custDataLst>
            <p:extLst>
              <p:ext uri="{D42A27DB-BD31-4B8C-83A1-F6EECF244321}">
                <p14:modId xmlns:p14="http://schemas.microsoft.com/office/powerpoint/2010/main" val="21689317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622" imgH="623" progId="TCLayout.ActiveDocument.1">
                  <p:embed/>
                </p:oleObj>
              </mc:Choice>
              <mc:Fallback>
                <p:oleObj name="think-cell スライド" r:id="rId4" imgW="622" imgH="623" progId="TCLayout.ActiveDocument.1">
                  <p:embed/>
                  <p:pic>
                    <p:nvPicPr>
                      <p:cNvPr id="4" name="オブジェクト 3" hidden="1">
                        <a:extLst>
                          <a:ext uri="{FF2B5EF4-FFF2-40B4-BE49-F238E27FC236}">
                            <a16:creationId xmlns:a16="http://schemas.microsoft.com/office/drawing/2014/main" id="{93390A70-D831-424C-97F0-81705248359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 name="テキスト プレースホルダー 2">
            <a:extLst>
              <a:ext uri="{FF2B5EF4-FFF2-40B4-BE49-F238E27FC236}">
                <a16:creationId xmlns:a16="http://schemas.microsoft.com/office/drawing/2014/main" id="{E75DDA90-AC28-437E-924E-0E37917AEDF6}"/>
              </a:ext>
            </a:extLst>
          </p:cNvPr>
          <p:cNvSpPr txBox="1">
            <a:spLocks/>
          </p:cNvSpPr>
          <p:nvPr/>
        </p:nvSpPr>
        <p:spPr bwMode="gray">
          <a:xfrm>
            <a:off x="333285" y="779361"/>
            <a:ext cx="11252200" cy="757255"/>
          </a:xfrm>
          <a:prstGeom prst="rect">
            <a:avLst/>
          </a:prstGeom>
        </p:spPr>
        <p:txBody>
          <a:bodyPr vert="horz" lIns="0" tIns="0" rIns="0" bIns="0" rtlCol="0">
            <a:normAutofit/>
          </a:bodyPr>
          <a:lstStyle>
            <a:lvl1pPr marL="0" indent="0" algn="l" defTabSz="914400" rtl="0" eaLnBrk="1" latinLnBrk="0" hangingPunct="1">
              <a:lnSpc>
                <a:spcPct val="110000"/>
              </a:lnSpc>
              <a:spcBef>
                <a:spcPts val="0"/>
              </a:spcBef>
              <a:buFontTx/>
              <a:buNone/>
              <a:defRPr sz="1998" kern="1200" baseline="0">
                <a:solidFill>
                  <a:schemeClr val="tx1"/>
                </a:solidFill>
                <a:latin typeface="Meiryo UI" panose="020B0604030504040204" pitchFamily="50" charset="-128"/>
                <a:ea typeface="Meiryo UI" panose="020B0604030504040204" pitchFamily="50" charset="-128"/>
                <a:cs typeface="+mn-cs"/>
              </a:defRPr>
            </a:lvl1pPr>
            <a:lvl2pPr marL="356831" indent="0" algn="l" defTabSz="914400" rtl="0" eaLnBrk="1" latinLnBrk="0" hangingPunct="1">
              <a:lnSpc>
                <a:spcPct val="110000"/>
              </a:lnSpc>
              <a:spcBef>
                <a:spcPts val="0"/>
              </a:spcBef>
              <a:buFontTx/>
              <a:buNone/>
              <a:defRPr sz="1596" kern="1200" baseline="0">
                <a:solidFill>
                  <a:schemeClr val="tx1"/>
                </a:solidFill>
                <a:latin typeface="Meiryo UI" panose="020B0604030504040204" pitchFamily="50" charset="-128"/>
                <a:ea typeface="Meiryo UI" panose="020B0604030504040204" pitchFamily="50" charset="-128"/>
                <a:cs typeface="+mn-cs"/>
              </a:defRPr>
            </a:lvl2pPr>
            <a:lvl3pPr marL="629608" indent="0" algn="l" defTabSz="914400" rtl="0" eaLnBrk="1" latinLnBrk="0" hangingPunct="1">
              <a:lnSpc>
                <a:spcPct val="110000"/>
              </a:lnSpc>
              <a:spcBef>
                <a:spcPts val="0"/>
              </a:spcBef>
              <a:buFontTx/>
              <a:buNone/>
              <a:defRPr sz="1398"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10000"/>
              </a:lnSpc>
              <a:spcBef>
                <a:spcPts val="0"/>
              </a:spcBef>
              <a:buFontTx/>
              <a:buNone/>
              <a:defRPr sz="1098"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10000"/>
              </a:lnSpc>
              <a:spcBef>
                <a:spcPts val="0"/>
              </a:spcBef>
              <a:buFont typeface="Arial" panose="020B0604020202020204" pitchFamily="34" charset="0"/>
              <a:buChar char="•"/>
              <a:defRPr sz="998"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ja-JP" sz="1600"/>
              <a:t>Ensuring Quality and Risk management during Add-On function development</a:t>
            </a:r>
          </a:p>
        </p:txBody>
      </p:sp>
      <p:grpSp>
        <p:nvGrpSpPr>
          <p:cNvPr id="15" name="グループ化 10">
            <a:extLst>
              <a:ext uri="{FF2B5EF4-FFF2-40B4-BE49-F238E27FC236}">
                <a16:creationId xmlns:a16="http://schemas.microsoft.com/office/drawing/2014/main" id="{7585796B-2596-47E9-B93C-7C6DC7839F41}"/>
              </a:ext>
            </a:extLst>
          </p:cNvPr>
          <p:cNvGrpSpPr/>
          <p:nvPr/>
        </p:nvGrpSpPr>
        <p:grpSpPr>
          <a:xfrm>
            <a:off x="2246810" y="1497005"/>
            <a:ext cx="7740000" cy="396000"/>
            <a:chOff x="4754999" y="1939287"/>
            <a:chExt cx="3201102" cy="432000"/>
          </a:xfrm>
          <a:solidFill>
            <a:schemeClr val="accent6"/>
          </a:solidFill>
        </p:grpSpPr>
        <p:sp>
          <p:nvSpPr>
            <p:cNvPr id="16" name="Pentagon 22">
              <a:extLst>
                <a:ext uri="{FF2B5EF4-FFF2-40B4-BE49-F238E27FC236}">
                  <a16:creationId xmlns:a16="http://schemas.microsoft.com/office/drawing/2014/main" id="{926B2C67-6FB4-444C-ADB8-9D60AB1C13B7}"/>
                </a:ext>
              </a:extLst>
            </p:cNvPr>
            <p:cNvSpPr/>
            <p:nvPr/>
          </p:nvSpPr>
          <p:spPr bwMode="gray">
            <a:xfrm>
              <a:off x="6393204" y="1939287"/>
              <a:ext cx="1562897" cy="432000"/>
            </a:xfrm>
            <a:prstGeom prst="homePlate">
              <a:avLst>
                <a:gd name="adj" fmla="val 17124"/>
              </a:avLst>
            </a:prstGeom>
            <a:grpFill/>
            <a:ln w="38100" algn="ctr">
              <a:solidFill>
                <a:schemeClr val="bg1"/>
              </a:solidFill>
              <a:miter lim="800000"/>
              <a:headEnd/>
              <a:tailEnd/>
            </a:ln>
          </p:spPr>
          <p:txBody>
            <a:bodyPr wrap="square" lIns="118533" tIns="118533" rIns="118533" bIns="118533" rtlCol="0" anchor="ctr"/>
            <a:lstStyle/>
            <a:p>
              <a:pPr algn="ctr" defTabSz="1219170">
                <a:lnSpc>
                  <a:spcPct val="106000"/>
                </a:lnSpc>
                <a:buFont typeface="Wingdings 2" pitchFamily="18" charset="2"/>
                <a:buNone/>
              </a:pPr>
              <a:r>
                <a:rPr lang="en-AU" sz="1200" b="1">
                  <a:solidFill>
                    <a:prstClr val="white"/>
                  </a:solidFill>
                  <a:latin typeface="Meiryo UI" panose="020B0604030504040204" pitchFamily="50" charset="-128"/>
                  <a:ea typeface="Meiryo UI" panose="020B0604030504040204" pitchFamily="50" charset="-128"/>
                  <a:cs typeface="Segoe UI Light" panose="020B0502040204020203" pitchFamily="34" charset="0"/>
                </a:rPr>
                <a:t>Acceptance Testing</a:t>
              </a:r>
            </a:p>
          </p:txBody>
        </p:sp>
        <p:sp>
          <p:nvSpPr>
            <p:cNvPr id="17" name="Pentagon 24">
              <a:extLst>
                <a:ext uri="{FF2B5EF4-FFF2-40B4-BE49-F238E27FC236}">
                  <a16:creationId xmlns:a16="http://schemas.microsoft.com/office/drawing/2014/main" id="{71441121-093D-459F-8A16-736D1E9A3492}"/>
                </a:ext>
              </a:extLst>
            </p:cNvPr>
            <p:cNvSpPr/>
            <p:nvPr/>
          </p:nvSpPr>
          <p:spPr bwMode="gray">
            <a:xfrm>
              <a:off x="4754999" y="1939287"/>
              <a:ext cx="1638205" cy="432000"/>
            </a:xfrm>
            <a:prstGeom prst="homePlate">
              <a:avLst>
                <a:gd name="adj" fmla="val 17124"/>
              </a:avLst>
            </a:prstGeom>
            <a:grpFill/>
            <a:ln w="38100" algn="ctr">
              <a:solidFill>
                <a:schemeClr val="bg1"/>
              </a:solidFill>
              <a:miter lim="800000"/>
              <a:headEnd/>
              <a:tailEnd/>
            </a:ln>
          </p:spPr>
          <p:txBody>
            <a:bodyPr wrap="square" lIns="118533" tIns="118533" rIns="118533" bIns="118533" rtlCol="0" anchor="ctr"/>
            <a:lstStyle/>
            <a:p>
              <a:pPr algn="ctr" defTabSz="1219170">
                <a:lnSpc>
                  <a:spcPct val="106000"/>
                </a:lnSpc>
                <a:buFont typeface="Wingdings 2" pitchFamily="18" charset="2"/>
                <a:buNone/>
              </a:pPr>
              <a:r>
                <a:rPr lang="en-US" sz="1200" b="1">
                  <a:solidFill>
                    <a:prstClr val="white"/>
                  </a:solidFill>
                  <a:latin typeface="Meiryo UI" panose="020B0604030504040204" pitchFamily="50" charset="-128"/>
                  <a:ea typeface="Meiryo UI" panose="020B0604030504040204" pitchFamily="50" charset="-128"/>
                  <a:cs typeface="Segoe UI Light" panose="020B0502040204020203" pitchFamily="34" charset="0"/>
                </a:rPr>
                <a:t>Unit Testing</a:t>
              </a:r>
              <a:endParaRPr lang="en-AU" sz="900">
                <a:solidFill>
                  <a:prstClr val="white"/>
                </a:solidFill>
                <a:latin typeface="Meiryo UI" panose="020B0604030504040204" pitchFamily="50" charset="-128"/>
                <a:ea typeface="Meiryo UI" panose="020B0604030504040204" pitchFamily="50" charset="-128"/>
                <a:cs typeface="Segoe UI Light" panose="020B0502040204020203" pitchFamily="34" charset="0"/>
              </a:endParaRPr>
            </a:p>
          </p:txBody>
        </p:sp>
      </p:grpSp>
      <p:cxnSp>
        <p:nvCxnSpPr>
          <p:cNvPr id="18" name="Straight Connector 32">
            <a:extLst>
              <a:ext uri="{FF2B5EF4-FFF2-40B4-BE49-F238E27FC236}">
                <a16:creationId xmlns:a16="http://schemas.microsoft.com/office/drawing/2014/main" id="{3688D35E-680D-44BE-B236-EC0121EF9D49}"/>
              </a:ext>
            </a:extLst>
          </p:cNvPr>
          <p:cNvCxnSpPr>
            <a:cxnSpLocks/>
          </p:cNvCxnSpPr>
          <p:nvPr/>
        </p:nvCxnSpPr>
        <p:spPr>
          <a:xfrm flipH="1">
            <a:off x="2246810" y="1387255"/>
            <a:ext cx="7740000" cy="0"/>
          </a:xfrm>
          <a:prstGeom prst="line">
            <a:avLst/>
          </a:prstGeom>
          <a:ln w="571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0" name="Table 10">
            <a:extLst>
              <a:ext uri="{FF2B5EF4-FFF2-40B4-BE49-F238E27FC236}">
                <a16:creationId xmlns:a16="http://schemas.microsoft.com/office/drawing/2014/main" id="{3D36C829-0159-4AB6-BDF9-057FB80AE309}"/>
              </a:ext>
            </a:extLst>
          </p:cNvPr>
          <p:cNvGraphicFramePr>
            <a:graphicFrameLocks noGrp="1"/>
          </p:cNvGraphicFramePr>
          <p:nvPr>
            <p:extLst>
              <p:ext uri="{D42A27DB-BD31-4B8C-83A1-F6EECF244321}">
                <p14:modId xmlns:p14="http://schemas.microsoft.com/office/powerpoint/2010/main" val="1909305736"/>
              </p:ext>
            </p:extLst>
          </p:nvPr>
        </p:nvGraphicFramePr>
        <p:xfrm>
          <a:off x="2246810" y="1914721"/>
          <a:ext cx="7698380" cy="4392000"/>
        </p:xfrm>
        <a:graphic>
          <a:graphicData uri="http://schemas.openxmlformats.org/drawingml/2006/table">
            <a:tbl>
              <a:tblPr bandRow="1">
                <a:tableStyleId>{5C22544A-7EE6-4342-B048-85BDC9FD1C3A}</a:tableStyleId>
              </a:tblPr>
              <a:tblGrid>
                <a:gridCol w="3962401">
                  <a:extLst>
                    <a:ext uri="{9D8B030D-6E8A-4147-A177-3AD203B41FA5}">
                      <a16:colId xmlns:a16="http://schemas.microsoft.com/office/drawing/2014/main" val="1508825456"/>
                    </a:ext>
                  </a:extLst>
                </a:gridCol>
                <a:gridCol w="3735979">
                  <a:extLst>
                    <a:ext uri="{9D8B030D-6E8A-4147-A177-3AD203B41FA5}">
                      <a16:colId xmlns:a16="http://schemas.microsoft.com/office/drawing/2014/main" val="3091375075"/>
                    </a:ext>
                  </a:extLst>
                </a:gridCol>
              </a:tblGrid>
              <a:tr h="4392000">
                <a:tc>
                  <a:txBody>
                    <a:bodyPr/>
                    <a:lstStyle/>
                    <a:p>
                      <a:pPr algn="l"/>
                      <a:r>
                        <a:rPr lang="en-GB" sz="900">
                          <a:latin typeface="Meiryo UI" panose="020B0604030504040204" pitchFamily="50" charset="-128"/>
                          <a:ea typeface="Meiryo UI" panose="020B0604030504040204" pitchFamily="50" charset="-128"/>
                        </a:rPr>
                        <a:t>Developer / team to perform Unit testing referring the test cases in TDD &amp; FDD. The test case provided in the FDD are for minimum coverage the developers should test all the Objects before delivering to Acceptance testing.</a:t>
                      </a:r>
                    </a:p>
                    <a:p>
                      <a:pPr algn="l"/>
                      <a:endParaRPr lang="en-GB" sz="900" baseline="0">
                        <a:latin typeface="Meiryo UI" panose="020B0604030504040204" pitchFamily="50" charset="-128"/>
                        <a:ea typeface="Meiryo UI" panose="020B0604030504040204" pitchFamily="50" charset="-128"/>
                      </a:endParaRPr>
                    </a:p>
                    <a:p>
                      <a:pPr algn="l"/>
                      <a:endParaRPr lang="en-GB" sz="900" baseline="0">
                        <a:latin typeface="Meiryo UI" panose="020B0604030504040204" pitchFamily="50" charset="-128"/>
                        <a:ea typeface="Meiryo UI" panose="020B0604030504040204" pitchFamily="50" charset="-128"/>
                      </a:endParaRPr>
                    </a:p>
                    <a:p>
                      <a:pPr algn="l"/>
                      <a:r>
                        <a:rPr lang="en-GB" sz="900" b="1" baseline="0">
                          <a:latin typeface="Meiryo UI" panose="020B0604030504040204" pitchFamily="50" charset="-128"/>
                          <a:ea typeface="Meiryo UI" panose="020B0604030504040204" pitchFamily="50" charset="-128"/>
                        </a:rPr>
                        <a:t>Responsible</a:t>
                      </a:r>
                    </a:p>
                    <a:p>
                      <a:pPr marL="171450" indent="-171450" algn="l">
                        <a:buFont typeface="Arial" panose="020B0604020202020204" pitchFamily="34" charset="0"/>
                        <a:buChar char="•"/>
                      </a:pPr>
                      <a:r>
                        <a:rPr lang="en-GB" sz="900" b="0" baseline="0">
                          <a:latin typeface="Meiryo UI" panose="020B0604030504040204" pitchFamily="50" charset="-128"/>
                          <a:ea typeface="Meiryo UI" panose="020B0604030504040204" pitchFamily="50" charset="-128"/>
                        </a:rPr>
                        <a:t>Development Team</a:t>
                      </a:r>
                    </a:p>
                    <a:p>
                      <a:pPr marL="0" indent="0" algn="l">
                        <a:buFont typeface="Arial" panose="020B0604020202020204" pitchFamily="34" charset="0"/>
                        <a:buNone/>
                      </a:pPr>
                      <a:r>
                        <a:rPr lang="en-GB" sz="900" b="1" baseline="0">
                          <a:latin typeface="Meiryo UI" panose="020B0604030504040204" pitchFamily="50" charset="-128"/>
                          <a:ea typeface="Meiryo UI" panose="020B0604030504040204" pitchFamily="50" charset="-128"/>
                        </a:rPr>
                        <a:t>Support: </a:t>
                      </a:r>
                    </a:p>
                    <a:p>
                      <a:pPr marL="171450" indent="-171450" algn="l">
                        <a:buFont typeface="Arial" panose="020B0604020202020204" pitchFamily="34" charset="0"/>
                        <a:buChar char="•"/>
                      </a:pPr>
                      <a:r>
                        <a:rPr lang="en-GB" sz="900" b="0" baseline="0">
                          <a:latin typeface="Meiryo UI" panose="020B0604030504040204" pitchFamily="50" charset="-128"/>
                          <a:ea typeface="Meiryo UI" panose="020B0604030504040204" pitchFamily="50" charset="-128"/>
                        </a:rPr>
                        <a:t>Function Team to address test data preparation</a:t>
                      </a:r>
                      <a:endParaRPr lang="en-GB" sz="900" b="1" baseline="0">
                        <a:latin typeface="Meiryo UI" panose="020B0604030504040204" pitchFamily="50" charset="-128"/>
                        <a:ea typeface="Meiryo UI" panose="020B0604030504040204" pitchFamily="50" charset="-128"/>
                      </a:endParaRPr>
                    </a:p>
                    <a:p>
                      <a:pPr algn="l"/>
                      <a:r>
                        <a:rPr lang="en-GB" sz="900" b="1" baseline="0">
                          <a:latin typeface="Meiryo UI" panose="020B0604030504040204" pitchFamily="50" charset="-128"/>
                          <a:ea typeface="Meiryo UI" panose="020B0604030504040204" pitchFamily="50" charset="-128"/>
                        </a:rPr>
                        <a:t>Key actions</a:t>
                      </a:r>
                    </a:p>
                    <a:p>
                      <a:pPr marL="171450" indent="-171450" algn="l">
                        <a:buFont typeface="Arial" panose="020B0604020202020204" pitchFamily="34" charset="0"/>
                        <a:buChar char="•"/>
                      </a:pPr>
                      <a:r>
                        <a:rPr lang="en-GB" sz="900" b="0" baseline="0">
                          <a:latin typeface="Meiryo UI" panose="020B0604030504040204" pitchFamily="50" charset="-128"/>
                          <a:ea typeface="Meiryo UI" panose="020B0604030504040204" pitchFamily="50" charset="-128"/>
                        </a:rPr>
                        <a:t>Thoroughly test and optimise the development objects</a:t>
                      </a:r>
                    </a:p>
                    <a:p>
                      <a:pPr marL="171450" indent="-171450" algn="l">
                        <a:buFont typeface="Arial" panose="020B0604020202020204" pitchFamily="34" charset="0"/>
                        <a:buChar char="•"/>
                      </a:pPr>
                      <a:r>
                        <a:rPr lang="en-GB" sz="900" b="0" baseline="0">
                          <a:latin typeface="Meiryo UI" panose="020B0604030504040204" pitchFamily="50" charset="-128"/>
                          <a:ea typeface="Meiryo UI" panose="020B0604030504040204" pitchFamily="50" charset="-128"/>
                        </a:rPr>
                        <a:t>Capture evidence for the test cases maintained in the TDD.</a:t>
                      </a:r>
                      <a:endParaRPr lang="en-GB" sz="900" b="1" baseline="0">
                        <a:latin typeface="Meiryo UI" panose="020B0604030504040204" pitchFamily="50" charset="-128"/>
                        <a:ea typeface="Meiryo UI" panose="020B0604030504040204" pitchFamily="50" charset="-128"/>
                      </a:endParaRPr>
                    </a:p>
                    <a:p>
                      <a:pPr marL="0" indent="0" algn="l">
                        <a:buFont typeface="Arial" panose="020B0604020202020204" pitchFamily="34" charset="0"/>
                        <a:buNone/>
                      </a:pPr>
                      <a:r>
                        <a:rPr lang="en-GB" sz="900" b="1" baseline="0">
                          <a:latin typeface="Meiryo UI" panose="020B0604030504040204" pitchFamily="50" charset="-128"/>
                          <a:ea typeface="Meiryo UI" panose="020B0604030504040204" pitchFamily="50" charset="-128"/>
                        </a:rPr>
                        <a:t>Deliverables</a:t>
                      </a:r>
                    </a:p>
                    <a:p>
                      <a:pPr marL="171450" indent="-171450" algn="l">
                        <a:buFont typeface="Arial" panose="020B0604020202020204" pitchFamily="34" charset="0"/>
                        <a:buChar char="•"/>
                      </a:pPr>
                      <a:r>
                        <a:rPr lang="en-GB" sz="900" b="0" baseline="0">
                          <a:latin typeface="Meiryo UI" panose="020B0604030504040204" pitchFamily="50" charset="-128"/>
                          <a:ea typeface="Meiryo UI" panose="020B0604030504040204" pitchFamily="50" charset="-128"/>
                        </a:rPr>
                        <a:t>Unit Test Document</a:t>
                      </a:r>
                      <a:endParaRPr lang="en-GB" sz="900" b="1" baseline="0">
                        <a:latin typeface="Meiryo UI" panose="020B0604030504040204" pitchFamily="50" charset="-128"/>
                        <a:ea typeface="Meiryo UI" panose="020B0604030504040204" pitchFamily="50" charset="-128"/>
                      </a:endParaRPr>
                    </a:p>
                    <a:p>
                      <a:pPr marL="0" indent="0" algn="l">
                        <a:buFont typeface="Arial" panose="020B0604020202020204" pitchFamily="34" charset="0"/>
                        <a:buNone/>
                      </a:pPr>
                      <a:r>
                        <a:rPr lang="en-GB" sz="900" b="1" baseline="0">
                          <a:latin typeface="Meiryo UI" panose="020B0604030504040204" pitchFamily="50" charset="-128"/>
                          <a:ea typeface="Meiryo UI" panose="020B0604030504040204" pitchFamily="50" charset="-128"/>
                        </a:rPr>
                        <a:t>Reference Document</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a:latin typeface="Meiryo UI" panose="020B0604030504040204" pitchFamily="50" charset="-128"/>
                          <a:ea typeface="Meiryo UI" panose="020B0604030504040204" pitchFamily="50" charset="-128"/>
                        </a:rPr>
                        <a:t>FDD, TDD</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a:latin typeface="Meiryo UI"/>
                          <a:ea typeface="Meiryo UI"/>
                        </a:rPr>
                        <a:t>DEV Document Naming Convention</a:t>
                      </a:r>
                      <a:endParaRPr lang="en-GB" altLang="ja-JP" sz="900" b="0" baseline="0">
                        <a:latin typeface="Meiryo UI" panose="020B0604030504040204" pitchFamily="50" charset="-128"/>
                        <a:ea typeface="Meiryo UI" panose="020B0604030504040204" pitchFamily="50" charset="-128"/>
                      </a:endParaRP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a:latin typeface="Meiryo UI" panose="020B0604030504040204" pitchFamily="50" charset="-128"/>
                          <a:ea typeface="Meiryo UI" panose="020B0604030504040204" pitchFamily="50" charset="-128"/>
                        </a:rPr>
                        <a:t>Unit Test Guide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a:latin typeface="Meiryo UI" panose="020B0604030504040204" pitchFamily="50" charset="-128"/>
                          <a:ea typeface="Meiryo UI" panose="020B0604030504040204" pitchFamily="50" charset="-128"/>
                        </a:rPr>
                        <a:t>Unit Test Case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a:latin typeface="Meiryo UI" panose="020B0604030504040204" pitchFamily="50" charset="-128"/>
                          <a:ea typeface="Meiryo UI" panose="020B0604030504040204" pitchFamily="50" charset="-128"/>
                        </a:rPr>
                        <a:t>Acceptance Test Guide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0" baseline="0">
                          <a:latin typeface="Meiryo UI" panose="020B0604030504040204" pitchFamily="50" charset="-128"/>
                          <a:ea typeface="Meiryo UI" panose="020B0604030504040204" pitchFamily="50" charset="-128"/>
                        </a:rPr>
                        <a:t>Quality Mgmt. Policy</a:t>
                      </a:r>
                      <a:endParaRPr lang="en-GB" altLang="ja-JP" sz="900" b="0" baseline="0">
                        <a:latin typeface="Meiryo UI" panose="020B0604030504040204" pitchFamily="50" charset="-128"/>
                        <a:ea typeface="Meiryo UI" panose="020B0604030504040204" pitchFamily="50" charset="-128"/>
                      </a:endParaRP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altLang="ja-JP" sz="900" b="0" baseline="0">
                        <a:latin typeface="Meiryo UI" panose="020B0604030504040204" pitchFamily="50" charset="-128"/>
                        <a:ea typeface="Meiryo UI" panose="020B0604030504040204" pitchFamily="50" charset="-128"/>
                      </a:endParaRPr>
                    </a:p>
                    <a:p>
                      <a:pPr marL="0" indent="0" algn="l">
                        <a:buFont typeface="Arial" panose="020B0604020202020204" pitchFamily="34" charset="0"/>
                        <a:buNone/>
                      </a:pPr>
                      <a:endParaRPr lang="en-GB" sz="900" b="0" baseline="0">
                        <a:latin typeface="Meiryo UI" panose="020B0604030504040204" pitchFamily="50" charset="-128"/>
                        <a:ea typeface="Meiryo UI" panose="020B0604030504040204" pitchFamily="50" charset="-128"/>
                      </a:endParaRPr>
                    </a:p>
                  </a:txBody>
                  <a:tcPr>
                    <a:lnR w="12700" cap="flat" cmpd="sng" algn="ctr">
                      <a:solidFill>
                        <a:schemeClr val="bg1">
                          <a:lumMod val="85000"/>
                        </a:schemeClr>
                      </a:solidFill>
                      <a:prstDash val="solid"/>
                      <a:round/>
                      <a:headEnd type="none" w="med" len="med"/>
                      <a:tailEnd type="none" w="med" len="med"/>
                    </a:lnR>
                    <a:noFill/>
                  </a:tcPr>
                </a:tc>
                <a:tc>
                  <a:txBody>
                    <a:bodyPr/>
                    <a:lstStyle/>
                    <a:p>
                      <a:pPr algn="l"/>
                      <a:r>
                        <a:rPr lang="en-GB" sz="900" baseline="0">
                          <a:latin typeface="Meiryo UI" panose="020B0604030504040204" pitchFamily="50" charset="-128"/>
                          <a:ea typeface="Meiryo UI" panose="020B0604030504040204" pitchFamily="50" charset="-128"/>
                        </a:rPr>
                        <a:t>Function Designer to test whether the development objects meets all the business criteria captured in the FDD. Function Designer will capture the evidence in the Quality system. In case of any defect then the logged to defect tracking tool.</a:t>
                      </a:r>
                    </a:p>
                    <a:p>
                      <a:pPr algn="l"/>
                      <a:endParaRPr lang="en-GB" sz="900" b="1" baseline="0">
                        <a:latin typeface="Meiryo UI" panose="020B0604030504040204" pitchFamily="50" charset="-128"/>
                        <a:ea typeface="Meiryo UI" panose="020B0604030504040204" pitchFamily="50" charset="-128"/>
                      </a:endParaRPr>
                    </a:p>
                    <a:p>
                      <a:pPr algn="l"/>
                      <a:endParaRPr lang="en-GB" sz="900" b="1" baseline="0">
                        <a:latin typeface="Meiryo UI" panose="020B0604030504040204" pitchFamily="50" charset="-128"/>
                        <a:ea typeface="Meiryo UI" panose="020B0604030504040204" pitchFamily="50" charset="-128"/>
                      </a:endParaRPr>
                    </a:p>
                    <a:p>
                      <a:pPr algn="l"/>
                      <a:r>
                        <a:rPr lang="en-GB" sz="900" b="1" baseline="0">
                          <a:latin typeface="Meiryo UI" panose="020B0604030504040204" pitchFamily="50" charset="-128"/>
                          <a:ea typeface="Meiryo UI" panose="020B0604030504040204" pitchFamily="50" charset="-128"/>
                        </a:rPr>
                        <a:t>Responsible</a:t>
                      </a:r>
                    </a:p>
                    <a:p>
                      <a:pPr marL="171450" indent="-171450" algn="l">
                        <a:buFont typeface="Arial" panose="020B0604020202020204" pitchFamily="34" charset="0"/>
                        <a:buChar char="•"/>
                      </a:pPr>
                      <a:r>
                        <a:rPr lang="en-GB" sz="900" b="0" baseline="0">
                          <a:latin typeface="Meiryo UI" panose="020B0604030504040204" pitchFamily="50" charset="-128"/>
                          <a:ea typeface="Meiryo UI" panose="020B0604030504040204" pitchFamily="50" charset="-128"/>
                        </a:rPr>
                        <a:t>Functional Team</a:t>
                      </a:r>
                    </a:p>
                    <a:p>
                      <a:pPr marL="171450" indent="-171450" algn="l">
                        <a:buFont typeface="Arial" panose="020B0604020202020204" pitchFamily="34" charset="0"/>
                        <a:buChar char="•"/>
                      </a:pPr>
                      <a:r>
                        <a:rPr lang="en-GB" sz="900" b="0" baseline="0">
                          <a:latin typeface="Meiryo UI" panose="020B0604030504040204" pitchFamily="50" charset="-128"/>
                          <a:ea typeface="Meiryo UI" panose="020B0604030504040204" pitchFamily="50" charset="-128"/>
                        </a:rPr>
                        <a:t>Basis Team</a:t>
                      </a:r>
                    </a:p>
                    <a:p>
                      <a:pPr marL="0" indent="0" algn="l">
                        <a:buFont typeface="Arial" panose="020B0604020202020204" pitchFamily="34" charset="0"/>
                        <a:buNone/>
                      </a:pPr>
                      <a:r>
                        <a:rPr lang="en-GB" sz="900" b="1" baseline="0">
                          <a:latin typeface="Meiryo UI" panose="020B0604030504040204" pitchFamily="50" charset="-128"/>
                          <a:ea typeface="Meiryo UI" panose="020B0604030504040204" pitchFamily="50" charset="-128"/>
                        </a:rPr>
                        <a:t>Support</a:t>
                      </a:r>
                    </a:p>
                    <a:p>
                      <a:pPr marL="171450" indent="-171450" algn="l">
                        <a:buFont typeface="Arial" panose="020B0604020202020204" pitchFamily="34" charset="0"/>
                        <a:buChar char="•"/>
                      </a:pPr>
                      <a:r>
                        <a:rPr lang="en-GB" sz="900" b="0" baseline="0">
                          <a:latin typeface="Meiryo UI" panose="020B0604030504040204" pitchFamily="50" charset="-128"/>
                          <a:ea typeface="Meiryo UI" panose="020B0604030504040204" pitchFamily="50" charset="-128"/>
                        </a:rPr>
                        <a:t>Development Team to support test execution</a:t>
                      </a:r>
                    </a:p>
                    <a:p>
                      <a:pPr marL="171450" indent="-171450" algn="l">
                        <a:buFont typeface="Arial" panose="020B0604020202020204" pitchFamily="34" charset="0"/>
                        <a:buChar char="•"/>
                      </a:pPr>
                      <a:r>
                        <a:rPr lang="en-US" altLang="ja-JP" sz="900" b="0" baseline="0">
                          <a:solidFill>
                            <a:schemeClr val="tx1"/>
                          </a:solidFill>
                          <a:latin typeface="Meiryo UI" panose="020B0604030504040204" pitchFamily="50" charset="-128"/>
                          <a:ea typeface="Meiryo UI" panose="020B0604030504040204" pitchFamily="50" charset="-128"/>
                        </a:rPr>
                        <a:t>Basis Team to transport the object being tested</a:t>
                      </a:r>
                      <a:r>
                        <a:rPr lang="en-GB" sz="900" b="0" baseline="0">
                          <a:solidFill>
                            <a:schemeClr val="tx1"/>
                          </a:solidFill>
                          <a:latin typeface="Meiryo UI" panose="020B0604030504040204" pitchFamily="50" charset="-128"/>
                          <a:ea typeface="Meiryo UI" panose="020B0604030504040204" pitchFamily="50" charset="-128"/>
                        </a:rPr>
                        <a:t> </a:t>
                      </a:r>
                    </a:p>
                    <a:p>
                      <a:pPr algn="l"/>
                      <a:r>
                        <a:rPr lang="en-GB" sz="900" b="1" baseline="0">
                          <a:solidFill>
                            <a:schemeClr val="tx1"/>
                          </a:solidFill>
                          <a:latin typeface="Meiryo UI" panose="020B0604030504040204" pitchFamily="50" charset="-128"/>
                          <a:ea typeface="Meiryo UI" panose="020B0604030504040204" pitchFamily="50" charset="-128"/>
                        </a:rPr>
                        <a:t>Key actions</a:t>
                      </a:r>
                    </a:p>
                    <a:p>
                      <a:pPr marL="171450" indent="-171450" algn="l">
                        <a:buFont typeface="Arial" panose="020B0604020202020204" pitchFamily="34" charset="0"/>
                        <a:buChar char="•"/>
                      </a:pPr>
                      <a:r>
                        <a:rPr lang="en-GB" sz="900" b="0" baseline="0">
                          <a:solidFill>
                            <a:schemeClr val="tx1"/>
                          </a:solidFill>
                          <a:latin typeface="Meiryo UI" panose="020B0604030504040204" pitchFamily="50" charset="-128"/>
                          <a:ea typeface="Meiryo UI" panose="020B0604030504040204" pitchFamily="50" charset="-128"/>
                        </a:rPr>
                        <a:t>Test the Solution as per the FDD and to confirm the quality of the objects.</a:t>
                      </a:r>
                    </a:p>
                    <a:p>
                      <a:pPr marL="171450" indent="-171450" algn="l">
                        <a:buFont typeface="Arial" panose="020B0604020202020204" pitchFamily="34" charset="0"/>
                        <a:buChar char="•"/>
                      </a:pPr>
                      <a:r>
                        <a:rPr lang="en-GB" sz="900" b="0" baseline="0">
                          <a:solidFill>
                            <a:schemeClr val="tx1"/>
                          </a:solidFill>
                          <a:latin typeface="Meiryo UI" panose="020B0604030504040204" pitchFamily="50" charset="-128"/>
                          <a:ea typeface="Meiryo UI" panose="020B0604030504040204" pitchFamily="50" charset="-128"/>
                        </a:rPr>
                        <a:t>Cover all the data patterns, Verifications, Performance, Validations etc.</a:t>
                      </a:r>
                    </a:p>
                    <a:p>
                      <a:pPr marL="0" indent="0" algn="l">
                        <a:buFont typeface="Arial" panose="020B0604020202020204" pitchFamily="34" charset="0"/>
                        <a:buNone/>
                      </a:pPr>
                      <a:r>
                        <a:rPr lang="en-GB" altLang="ja-JP" sz="900" b="1" baseline="0">
                          <a:solidFill>
                            <a:schemeClr val="tx1"/>
                          </a:solidFill>
                          <a:latin typeface="Meiryo UI" panose="020B0604030504040204" pitchFamily="50" charset="-128"/>
                          <a:ea typeface="Meiryo UI" panose="020B0604030504040204" pitchFamily="50" charset="-128"/>
                        </a:rPr>
                        <a:t>Deliverables</a:t>
                      </a:r>
                    </a:p>
                    <a:p>
                      <a:pPr marL="171450" indent="-171450" algn="l">
                        <a:buFont typeface="Arial" panose="020B0604020202020204" pitchFamily="34" charset="0"/>
                        <a:buChar char="•"/>
                      </a:pPr>
                      <a:r>
                        <a:rPr lang="en-GB" altLang="ja-JP" sz="900" b="0" baseline="0">
                          <a:solidFill>
                            <a:schemeClr val="tx1"/>
                          </a:solidFill>
                          <a:latin typeface="Meiryo UI" panose="020B0604030504040204" pitchFamily="50" charset="-128"/>
                          <a:ea typeface="Meiryo UI" panose="020B0604030504040204" pitchFamily="50" charset="-128"/>
                        </a:rPr>
                        <a:t>Acceptance Test Evidence</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ltLang="ja-JP" sz="900" b="1" baseline="0">
                          <a:solidFill>
                            <a:schemeClr val="tx1"/>
                          </a:solidFill>
                          <a:latin typeface="Meiryo UI" panose="020B0604030504040204" pitchFamily="50" charset="-128"/>
                          <a:ea typeface="Meiryo UI" panose="020B0604030504040204" pitchFamily="50" charset="-128"/>
                        </a:rPr>
                        <a:t>Reference Documents</a:t>
                      </a:r>
                    </a:p>
                    <a:p>
                      <a:pPr marL="171450" indent="-171450" algn="l">
                        <a:buFont typeface="Arial" panose="020B0604020202020204" pitchFamily="34" charset="0"/>
                        <a:buChar char="•"/>
                      </a:pPr>
                      <a:r>
                        <a:rPr lang="en-GB" sz="900" b="0" baseline="0">
                          <a:solidFill>
                            <a:schemeClr val="tx1"/>
                          </a:solidFill>
                          <a:latin typeface="Meiryo UI" panose="020B0604030504040204" pitchFamily="50" charset="-128"/>
                          <a:ea typeface="Meiryo UI" panose="020B0604030504040204" pitchFamily="50" charset="-128"/>
                        </a:rPr>
                        <a:t>Transport Management Policy</a:t>
                      </a:r>
                    </a:p>
                    <a:p>
                      <a:pPr marL="171450" indent="-171450" algn="l">
                        <a:buFont typeface="Arial" panose="020B0604020202020204" pitchFamily="34" charset="0"/>
                        <a:buChar char="•"/>
                      </a:pPr>
                      <a:r>
                        <a:rPr lang="en-GB" sz="900" b="0" baseline="0">
                          <a:latin typeface="Meiryo UI" panose="020B0604030504040204" pitchFamily="50" charset="-128"/>
                          <a:ea typeface="Meiryo UI" panose="020B0604030504040204" pitchFamily="50" charset="-128"/>
                        </a:rPr>
                        <a:t>FDD, TDD</a:t>
                      </a:r>
                    </a:p>
                    <a:p>
                      <a:pPr marL="171450" indent="-171450" algn="l">
                        <a:buFont typeface="Arial" panose="020B0604020202020204" pitchFamily="34" charset="0"/>
                        <a:buChar char="•"/>
                      </a:pPr>
                      <a:r>
                        <a:rPr lang="en-GB" altLang="ja-JP" sz="900" b="0" baseline="0">
                          <a:latin typeface="Meiryo UI"/>
                          <a:ea typeface="Meiryo UI"/>
                        </a:rPr>
                        <a:t>DEV Document Naming Convention</a:t>
                      </a:r>
                      <a:endParaRPr lang="en-GB" sz="900" b="0" baseline="0">
                        <a:latin typeface="Meiryo UI" panose="020B0604030504040204" pitchFamily="50" charset="-128"/>
                        <a:ea typeface="Meiryo UI" panose="020B0604030504040204" pitchFamily="50" charset="-128"/>
                      </a:endParaRPr>
                    </a:p>
                    <a:p>
                      <a:pPr marL="171450" indent="-171450" algn="l">
                        <a:buFont typeface="Arial" panose="020B0604020202020204" pitchFamily="34" charset="0"/>
                        <a:buChar char="•"/>
                      </a:pPr>
                      <a:r>
                        <a:rPr lang="en-GB" sz="900" b="0" baseline="0">
                          <a:latin typeface="Meiryo UI" panose="020B0604030504040204" pitchFamily="50" charset="-128"/>
                          <a:ea typeface="Meiryo UI" panose="020B0604030504040204" pitchFamily="50" charset="-128"/>
                        </a:rPr>
                        <a:t>Acceptance Test Guide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a:latin typeface="Meiryo UI" panose="020B0604030504040204" pitchFamily="50" charset="-128"/>
                          <a:ea typeface="Meiryo UI" panose="020B0604030504040204" pitchFamily="50" charset="-128"/>
                        </a:rPr>
                        <a:t>Acceptance Test Case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0" baseline="0">
                          <a:latin typeface="Meiryo UI" panose="020B0604030504040204" pitchFamily="50" charset="-128"/>
                          <a:ea typeface="Meiryo UI" panose="020B0604030504040204" pitchFamily="50" charset="-128"/>
                        </a:rPr>
                        <a:t>Incident Mgmt.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0" baseline="0">
                          <a:latin typeface="Meiryo UI" panose="020B0604030504040204" pitchFamily="50" charset="-128"/>
                          <a:ea typeface="Meiryo UI" panose="020B0604030504040204" pitchFamily="50" charset="-128"/>
                        </a:rPr>
                        <a:t>Quality Mgmt. Policy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900" b="0" baseline="0">
                        <a:latin typeface="Meiryo UI" panose="020B0604030504040204" pitchFamily="50" charset="-128"/>
                        <a:ea typeface="Meiryo UI" panose="020B0604030504040204" pitchFamily="50" charset="-128"/>
                      </a:endParaRPr>
                    </a:p>
                    <a:p>
                      <a:pPr marL="0" indent="0" algn="l">
                        <a:buFont typeface="Arial" panose="020B0604020202020204" pitchFamily="34" charset="0"/>
                        <a:buNone/>
                      </a:pPr>
                      <a:r>
                        <a:rPr lang="en-GB" sz="900" b="1" baseline="0">
                          <a:latin typeface="Meiryo UI" panose="020B0604030504040204" pitchFamily="50" charset="-128"/>
                          <a:ea typeface="Meiryo UI" panose="020B0604030504040204" pitchFamily="50" charset="-128"/>
                        </a:rPr>
                        <a:t>Note:</a:t>
                      </a:r>
                    </a:p>
                    <a:p>
                      <a:pPr marL="0" indent="0" algn="l">
                        <a:buFont typeface="Arial" panose="020B0604020202020204" pitchFamily="34" charset="0"/>
                        <a:buNone/>
                      </a:pPr>
                      <a:r>
                        <a:rPr lang="en-GB" sz="900" b="0" baseline="0">
                          <a:latin typeface="Meiryo UI" panose="020B0604030504040204" pitchFamily="50" charset="-128"/>
                          <a:ea typeface="Meiryo UI" panose="020B0604030504040204" pitchFamily="50" charset="-128"/>
                        </a:rPr>
                        <a:t>Acceptance Test will be done in Development environment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noFill/>
                  </a:tcPr>
                </a:tc>
                <a:extLst>
                  <a:ext uri="{0D108BD9-81ED-4DB2-BD59-A6C34878D82A}">
                    <a16:rowId xmlns:a16="http://schemas.microsoft.com/office/drawing/2014/main" val="2441351312"/>
                  </a:ext>
                </a:extLst>
              </a:tr>
            </a:tbl>
          </a:graphicData>
        </a:graphic>
      </p:graphicFrame>
      <p:sp>
        <p:nvSpPr>
          <p:cNvPr id="3" name="タイトル 2">
            <a:extLst>
              <a:ext uri="{FF2B5EF4-FFF2-40B4-BE49-F238E27FC236}">
                <a16:creationId xmlns:a16="http://schemas.microsoft.com/office/drawing/2014/main" id="{AE17CDD2-AD8F-4221-B9EC-AC1F129DED09}"/>
              </a:ext>
            </a:extLst>
          </p:cNvPr>
          <p:cNvSpPr>
            <a:spLocks noGrp="1"/>
          </p:cNvSpPr>
          <p:nvPr>
            <p:ph type="title" idx="4294967295"/>
          </p:nvPr>
        </p:nvSpPr>
        <p:spPr>
          <a:xfrm>
            <a:off x="0" y="360363"/>
            <a:ext cx="11509375" cy="539750"/>
          </a:xfrm>
        </p:spPr>
        <p:txBody>
          <a:bodyPr vert="horz">
            <a:normAutofit fontScale="90000"/>
          </a:bodyPr>
          <a:lstStyle/>
          <a:p>
            <a:r>
              <a:rPr kumimoji="1" lang="en-US" altLang="ja-JP"/>
              <a:t>Add-on Development Guideline</a:t>
            </a:r>
            <a:endParaRPr lang="ja-JP" altLang="en-US"/>
          </a:p>
        </p:txBody>
      </p:sp>
      <p:sp>
        <p:nvSpPr>
          <p:cNvPr id="23" name="TextBox 15">
            <a:extLst>
              <a:ext uri="{FF2B5EF4-FFF2-40B4-BE49-F238E27FC236}">
                <a16:creationId xmlns:a16="http://schemas.microsoft.com/office/drawing/2014/main" id="{326236B9-DF24-4F47-A4A2-44B099D36DEE}"/>
              </a:ext>
            </a:extLst>
          </p:cNvPr>
          <p:cNvSpPr txBox="1"/>
          <p:nvPr/>
        </p:nvSpPr>
        <p:spPr>
          <a:xfrm>
            <a:off x="4888204" y="1097583"/>
            <a:ext cx="2533155" cy="288147"/>
          </a:xfrm>
          <a:prstGeom prst="rect">
            <a:avLst/>
          </a:prstGeom>
          <a:noFill/>
        </p:spPr>
        <p:txBody>
          <a:bodyPr wrap="square" lIns="0" tIns="0" rIns="0" bIns="72000" rtlCol="0">
            <a:spAutoFit/>
          </a:bodyPr>
          <a:lstStyle/>
          <a:p>
            <a:pPr algn="ctr" defTabSz="1219170">
              <a:buSzPct val="100000"/>
            </a:pPr>
            <a:r>
              <a:rPr lang="en-US" altLang="ja-JP" sz="1400" b="1">
                <a:solidFill>
                  <a:srgbClr val="75787B"/>
                </a:solidFill>
                <a:latin typeface="Meiryo UI" panose="020B0604030504040204" pitchFamily="50" charset="-128"/>
                <a:ea typeface="Meiryo UI" panose="020B0604030504040204" pitchFamily="50" charset="-128"/>
                <a:cs typeface="Segoe UI Light" panose="020B0502040204020203" pitchFamily="34" charset="0"/>
              </a:rPr>
              <a:t>Implementation Phase</a:t>
            </a:r>
            <a:endParaRPr lang="en-AU" sz="1400" b="1">
              <a:solidFill>
                <a:srgbClr val="75787B"/>
              </a:solidFill>
              <a:latin typeface="Meiryo UI" panose="020B0604030504040204" pitchFamily="50" charset="-128"/>
              <a:ea typeface="Meiryo UI" panose="020B0604030504040204" pitchFamily="50" charset="-128"/>
              <a:cs typeface="Segoe UI Light" panose="020B0502040204020203" pitchFamily="34" charset="0"/>
            </a:endParaRPr>
          </a:p>
        </p:txBody>
      </p:sp>
    </p:spTree>
    <p:extLst>
      <p:ext uri="{BB962C8B-B14F-4D97-AF65-F5344CB8AC3E}">
        <p14:creationId xmlns:p14="http://schemas.microsoft.com/office/powerpoint/2010/main" val="2439199007"/>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B2762AF-77E7-4CA1-B2F2-3EBC86CDC747}"/>
              </a:ext>
            </a:extLst>
          </p:cNvPr>
          <p:cNvGraphicFramePr>
            <a:graphicFrameLocks noChangeAspect="1"/>
          </p:cNvGraphicFramePr>
          <p:nvPr>
            <p:custDataLst>
              <p:tags r:id="rId1"/>
            </p:custDataLst>
            <p:extLst>
              <p:ext uri="{D42A27DB-BD31-4B8C-83A1-F6EECF244321}">
                <p14:modId xmlns:p14="http://schemas.microsoft.com/office/powerpoint/2010/main" val="1921226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4" imgH="623" progId="TCLayout.ActiveDocument.1">
                  <p:embed/>
                </p:oleObj>
              </mc:Choice>
              <mc:Fallback>
                <p:oleObj name="think-cell スライド" r:id="rId3" imgW="624" imgH="623" progId="TCLayout.ActiveDocument.1">
                  <p:embed/>
                  <p:pic>
                    <p:nvPicPr>
                      <p:cNvPr id="4" name="Object 3" hidden="1">
                        <a:extLst>
                          <a:ext uri="{FF2B5EF4-FFF2-40B4-BE49-F238E27FC236}">
                            <a16:creationId xmlns:a16="http://schemas.microsoft.com/office/drawing/2014/main" id="{FB2762AF-77E7-4CA1-B2F2-3EBC86CDC7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15" name="Table 3">
            <a:extLst>
              <a:ext uri="{FF2B5EF4-FFF2-40B4-BE49-F238E27FC236}">
                <a16:creationId xmlns:a16="http://schemas.microsoft.com/office/drawing/2014/main" id="{92E07C64-525C-4BF6-A077-1C6867F86AC6}"/>
              </a:ext>
            </a:extLst>
          </p:cNvPr>
          <p:cNvGraphicFramePr>
            <a:graphicFrameLocks noGrp="1"/>
          </p:cNvGraphicFramePr>
          <p:nvPr>
            <p:extLst>
              <p:ext uri="{D42A27DB-BD31-4B8C-83A1-F6EECF244321}">
                <p14:modId xmlns:p14="http://schemas.microsoft.com/office/powerpoint/2010/main" val="1823700579"/>
              </p:ext>
            </p:extLst>
          </p:nvPr>
        </p:nvGraphicFramePr>
        <p:xfrm>
          <a:off x="300000" y="1415669"/>
          <a:ext cx="11592000" cy="4680000"/>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471694700"/>
                    </a:ext>
                  </a:extLst>
                </a:gridCol>
                <a:gridCol w="1656000">
                  <a:extLst>
                    <a:ext uri="{9D8B030D-6E8A-4147-A177-3AD203B41FA5}">
                      <a16:colId xmlns:a16="http://schemas.microsoft.com/office/drawing/2014/main" val="1942694921"/>
                    </a:ext>
                  </a:extLst>
                </a:gridCol>
                <a:gridCol w="1656000">
                  <a:extLst>
                    <a:ext uri="{9D8B030D-6E8A-4147-A177-3AD203B41FA5}">
                      <a16:colId xmlns:a16="http://schemas.microsoft.com/office/drawing/2014/main" val="1604643138"/>
                    </a:ext>
                  </a:extLst>
                </a:gridCol>
                <a:gridCol w="1656000">
                  <a:extLst>
                    <a:ext uri="{9D8B030D-6E8A-4147-A177-3AD203B41FA5}">
                      <a16:colId xmlns:a16="http://schemas.microsoft.com/office/drawing/2014/main" val="1995547523"/>
                    </a:ext>
                  </a:extLst>
                </a:gridCol>
                <a:gridCol w="1656000">
                  <a:extLst>
                    <a:ext uri="{9D8B030D-6E8A-4147-A177-3AD203B41FA5}">
                      <a16:colId xmlns:a16="http://schemas.microsoft.com/office/drawing/2014/main" val="1362167143"/>
                    </a:ext>
                  </a:extLst>
                </a:gridCol>
                <a:gridCol w="1656000">
                  <a:extLst>
                    <a:ext uri="{9D8B030D-6E8A-4147-A177-3AD203B41FA5}">
                      <a16:colId xmlns:a16="http://schemas.microsoft.com/office/drawing/2014/main" val="223633629"/>
                    </a:ext>
                  </a:extLst>
                </a:gridCol>
                <a:gridCol w="1656000">
                  <a:extLst>
                    <a:ext uri="{9D8B030D-6E8A-4147-A177-3AD203B41FA5}">
                      <a16:colId xmlns:a16="http://schemas.microsoft.com/office/drawing/2014/main" val="2686307516"/>
                    </a:ext>
                  </a:extLst>
                </a:gridCol>
              </a:tblGrid>
              <a:tr h="61200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1" lang="ja-JP" altLang="en-US" sz="950" dirty="0">
                        <a:latin typeface="Meiryo UI" panose="020B0604030504040204" pitchFamily="50" charset="-128"/>
                        <a:ea typeface="Meiryo UI" panose="020B0604030504040204" pitchFamily="50" charset="-128"/>
                      </a:endParaRPr>
                    </a:p>
                  </a:txBody>
                  <a:tcPr marL="72000" marR="72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1" lang="ja-JP" altLang="en-US" sz="950">
                        <a:latin typeface="Meiryo UI" panose="020B0604030504040204" pitchFamily="50" charset="-128"/>
                        <a:ea typeface="Meiryo UI" panose="020B0604030504040204" pitchFamily="50" charset="-128"/>
                      </a:endParaRPr>
                    </a:p>
                  </a:txBody>
                  <a:tcPr marL="72000" marR="72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1" lang="ja-JP" altLang="en-US" sz="950">
                        <a:latin typeface="Meiryo UI" panose="020B0604030504040204" pitchFamily="50" charset="-128"/>
                        <a:ea typeface="Meiryo UI" panose="020B0604030504040204" pitchFamily="50" charset="-128"/>
                      </a:endParaRPr>
                    </a:p>
                  </a:txBody>
                  <a:tcPr marL="72000" marR="72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1" lang="ja-JP" altLang="en-US" sz="950">
                        <a:latin typeface="Meiryo UI" panose="020B0604030504040204" pitchFamily="50" charset="-128"/>
                        <a:ea typeface="Meiryo UI" panose="020B0604030504040204" pitchFamily="50" charset="-128"/>
                      </a:endParaRPr>
                    </a:p>
                  </a:txBody>
                  <a:tcPr marL="72000" marR="72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kumimoji="1" lang="ja-JP" altLang="en-US" sz="950">
                        <a:latin typeface="Meiryo UI" panose="020B0604030504040204" pitchFamily="50" charset="-128"/>
                        <a:ea typeface="Meiryo UI" panose="020B0604030504040204" pitchFamily="50" charset="-128"/>
                      </a:endParaRPr>
                    </a:p>
                  </a:txBody>
                  <a:tcPr marL="72000" marR="72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5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5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24643141"/>
                  </a:ext>
                </a:extLst>
              </a:tr>
              <a:tr h="4068000">
                <a:tc>
                  <a:txBody>
                    <a:bodyPr/>
                    <a:lstStyle/>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dirty="0">
                          <a:solidFill>
                            <a:schemeClr val="dk1"/>
                          </a:solidFill>
                          <a:latin typeface="Meiryo UI"/>
                          <a:ea typeface="Meiryo UI"/>
                          <a:cs typeface="+mn-cs"/>
                        </a:rPr>
                        <a:t>RDD document approval </a:t>
                      </a:r>
                      <a:r>
                        <a:rPr kumimoji="1" lang="en-US" altLang="ja-JP" sz="1000" kern="1200" dirty="0">
                          <a:solidFill>
                            <a:schemeClr val="tx1"/>
                          </a:solidFill>
                          <a:latin typeface="Meiryo UI"/>
                          <a:ea typeface="Meiryo UI"/>
                          <a:cs typeface="+mn-cs"/>
                        </a:rPr>
                        <a:t>Client Functional Team</a:t>
                      </a: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endParaRPr kumimoji="1" lang="en-US" altLang="ja-JP" sz="1000" kern="1200" dirty="0">
                        <a:solidFill>
                          <a:schemeClr val="dk1"/>
                        </a:solidFill>
                        <a:latin typeface="Meiryo UI"/>
                        <a:ea typeface="Meiryo UI"/>
                        <a:cs typeface="+mn-cs"/>
                      </a:endParaRP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dirty="0">
                          <a:solidFill>
                            <a:schemeClr val="dk1"/>
                          </a:solidFill>
                          <a:latin typeface="Meiryo UI"/>
                          <a:ea typeface="Meiryo UI"/>
                          <a:cs typeface="+mn-cs"/>
                        </a:rPr>
                        <a:t>SAP Development List updated with latest status and details</a:t>
                      </a:r>
                    </a:p>
                  </a:txBody>
                  <a:tcPr marL="54000" marR="54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dirty="0">
                          <a:solidFill>
                            <a:schemeClr val="dk1"/>
                          </a:solidFill>
                          <a:latin typeface="Meiryo UI"/>
                          <a:ea typeface="Meiryo UI"/>
                          <a:cs typeface="+mn-cs"/>
                        </a:rPr>
                        <a:t>ADD document approval by Client Functional Team</a:t>
                      </a: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endParaRPr kumimoji="1" lang="en-US" altLang="ja-JP" sz="1000" kern="1200" dirty="0">
                        <a:solidFill>
                          <a:schemeClr val="dk1"/>
                        </a:solidFill>
                        <a:latin typeface="Meiryo UI"/>
                        <a:ea typeface="Meiryo UI"/>
                        <a:cs typeface="+mn-cs"/>
                      </a:endParaRP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dirty="0">
                          <a:solidFill>
                            <a:schemeClr val="dk1"/>
                          </a:solidFill>
                          <a:latin typeface="Meiryo UI"/>
                          <a:ea typeface="Meiryo UI"/>
                          <a:cs typeface="+mn-cs"/>
                        </a:rPr>
                        <a:t>SAP Development List updated with latest status and details</a:t>
                      </a:r>
                    </a:p>
                  </a:txBody>
                  <a:tcPr marL="54000" marR="54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a:solidFill>
                            <a:schemeClr val="dk1"/>
                          </a:solidFill>
                          <a:latin typeface="Meiryo UI"/>
                          <a:ea typeface="Meiryo UI"/>
                          <a:cs typeface="+mn-cs"/>
                        </a:rPr>
                        <a:t>FDD document approval by Development team and </a:t>
                      </a:r>
                      <a:r>
                        <a:rPr kumimoji="1" lang="en-US" altLang="ja-JP" sz="1000" kern="1200">
                          <a:solidFill>
                            <a:schemeClr val="tx1"/>
                          </a:solidFill>
                          <a:latin typeface="Meiryo UI"/>
                          <a:ea typeface="Meiryo UI"/>
                          <a:cs typeface="+mn-cs"/>
                        </a:rPr>
                        <a:t>SGS Domain</a:t>
                      </a:r>
                      <a:r>
                        <a:rPr kumimoji="1" lang="ja-JP" altLang="en-US" sz="1000" kern="1200">
                          <a:solidFill>
                            <a:schemeClr val="tx1"/>
                          </a:solidFill>
                          <a:latin typeface="Meiryo UI"/>
                          <a:ea typeface="Meiryo UI"/>
                          <a:cs typeface="+mn-cs"/>
                        </a:rPr>
                        <a:t>　</a:t>
                      </a:r>
                      <a:r>
                        <a:rPr kumimoji="1" lang="en-US" altLang="ja-JP" sz="1000" kern="1200">
                          <a:solidFill>
                            <a:schemeClr val="tx1"/>
                          </a:solidFill>
                          <a:latin typeface="Meiryo UI"/>
                          <a:ea typeface="Meiryo UI"/>
                          <a:cs typeface="+mn-cs"/>
                        </a:rPr>
                        <a:t>Lead (FL)</a:t>
                      </a: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endParaRPr kumimoji="1" lang="en-US" altLang="ja-JP" sz="1000" kern="1200">
                        <a:solidFill>
                          <a:schemeClr val="dk1"/>
                        </a:solidFill>
                        <a:latin typeface="Meiryo UI"/>
                        <a:ea typeface="Meiryo UI"/>
                        <a:cs typeface="+mn-cs"/>
                      </a:endParaRP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a:solidFill>
                            <a:schemeClr val="dk1"/>
                          </a:solidFill>
                          <a:latin typeface="Meiryo UI"/>
                          <a:ea typeface="Meiryo UI"/>
                          <a:cs typeface="+mn-cs"/>
                        </a:rPr>
                        <a:t>Acceptance Test Cases approval by Development team </a:t>
                      </a:r>
                      <a:r>
                        <a:rPr kumimoji="1" lang="en-US" altLang="ja-JP" sz="1000" kern="1200">
                          <a:solidFill>
                            <a:schemeClr val="tx1"/>
                          </a:solidFill>
                          <a:latin typeface="Meiryo UI"/>
                          <a:ea typeface="Meiryo UI"/>
                          <a:cs typeface="+mn-cs"/>
                        </a:rPr>
                        <a:t>and SGS Domain</a:t>
                      </a:r>
                      <a:r>
                        <a:rPr kumimoji="1" lang="ja-JP" altLang="en-US" sz="1000" kern="1200">
                          <a:solidFill>
                            <a:schemeClr val="tx1"/>
                          </a:solidFill>
                          <a:latin typeface="Meiryo UI"/>
                          <a:ea typeface="Meiryo UI"/>
                          <a:cs typeface="+mn-cs"/>
                        </a:rPr>
                        <a:t>　</a:t>
                      </a:r>
                      <a:r>
                        <a:rPr kumimoji="1" lang="en-US" altLang="ja-JP" sz="1000" kern="1200">
                          <a:solidFill>
                            <a:schemeClr val="tx1"/>
                          </a:solidFill>
                          <a:latin typeface="Meiryo UI"/>
                          <a:ea typeface="Meiryo UI"/>
                          <a:cs typeface="+mn-cs"/>
                        </a:rPr>
                        <a:t>Lead (FL)</a:t>
                      </a: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endParaRPr kumimoji="1" lang="en-US" altLang="ja-JP" sz="1000" kern="1200">
                        <a:solidFill>
                          <a:schemeClr val="dk1"/>
                        </a:solidFill>
                        <a:latin typeface="Meiryo UI"/>
                        <a:ea typeface="Meiryo UI"/>
                        <a:cs typeface="+mn-cs"/>
                      </a:endParaRP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a:solidFill>
                            <a:schemeClr val="dk1"/>
                          </a:solidFill>
                          <a:latin typeface="Meiryo UI"/>
                          <a:ea typeface="Meiryo UI"/>
                          <a:cs typeface="+mn-cs"/>
                        </a:rPr>
                        <a:t>SAP Development List updated with latest status and details</a:t>
                      </a: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endParaRPr kumimoji="1" lang="en-US" altLang="ja-JP" sz="1000" kern="1200">
                        <a:solidFill>
                          <a:schemeClr val="dk1"/>
                        </a:solidFill>
                        <a:latin typeface="Meiryo UI"/>
                        <a:ea typeface="Meiryo UI"/>
                        <a:cs typeface="+mn-cs"/>
                      </a:endParaRP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a:solidFill>
                            <a:schemeClr val="dk1"/>
                          </a:solidFill>
                          <a:latin typeface="Meiryo UI"/>
                          <a:ea typeface="Meiryo UI"/>
                          <a:cs typeface="+mn-cs"/>
                        </a:rPr>
                        <a:t>SAP Object management tracker updated with the Object (Only when new object are created)</a:t>
                      </a:r>
                    </a:p>
                  </a:txBody>
                  <a:tcPr marL="54000" marR="54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a:solidFill>
                            <a:schemeClr val="dk1"/>
                          </a:solidFill>
                          <a:latin typeface="Meiryo UI"/>
                          <a:ea typeface="Meiryo UI"/>
                          <a:cs typeface="+mn-cs"/>
                        </a:rPr>
                        <a:t>TDD document approved by Development Team Lead</a:t>
                      </a: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endParaRPr kumimoji="1" lang="en-US" altLang="ja-JP" sz="1000" kern="1200">
                        <a:solidFill>
                          <a:schemeClr val="dk1"/>
                        </a:solidFill>
                        <a:latin typeface="Meiryo UI"/>
                        <a:ea typeface="Meiryo UI"/>
                        <a:cs typeface="+mn-cs"/>
                      </a:endParaRP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a:solidFill>
                            <a:schemeClr val="dk1"/>
                          </a:solidFill>
                          <a:latin typeface="Meiryo UI"/>
                          <a:ea typeface="Meiryo UI"/>
                          <a:cs typeface="+mn-cs"/>
                        </a:rPr>
                        <a:t>Unit Test Cases approved by Development Team Lead</a:t>
                      </a: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endParaRPr kumimoji="1" lang="en-US" altLang="ja-JP" sz="1000" kern="1200">
                        <a:solidFill>
                          <a:schemeClr val="dk1"/>
                        </a:solidFill>
                        <a:latin typeface="Meiryo UI"/>
                        <a:ea typeface="Meiryo UI"/>
                        <a:cs typeface="+mn-cs"/>
                      </a:endParaRP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a:solidFill>
                            <a:schemeClr val="dk1"/>
                          </a:solidFill>
                          <a:latin typeface="Meiryo UI"/>
                          <a:ea typeface="Meiryo UI"/>
                          <a:cs typeface="+mn-cs"/>
                        </a:rPr>
                        <a:t>SAP Development List updated with latest status and details</a:t>
                      </a: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endParaRPr kumimoji="1" lang="en-US" altLang="ja-JP" sz="1000" kern="1200">
                        <a:solidFill>
                          <a:schemeClr val="dk1"/>
                        </a:solidFill>
                        <a:latin typeface="Meiryo UI"/>
                        <a:ea typeface="Meiryo UI"/>
                        <a:cs typeface="+mn-cs"/>
                      </a:endParaRP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a:solidFill>
                            <a:schemeClr val="dk1"/>
                          </a:solidFill>
                          <a:latin typeface="Meiryo UI"/>
                          <a:ea typeface="Meiryo UI"/>
                          <a:cs typeface="+mn-cs"/>
                        </a:rPr>
                        <a:t>SAP Object management tracker updated with the Objects (Only when new object are created)</a:t>
                      </a:r>
                    </a:p>
                  </a:txBody>
                  <a:tcPr marL="54000" marR="54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228600" indent="-228600" algn="l">
                        <a:lnSpc>
                          <a:spcPct val="110000"/>
                        </a:lnSpc>
                        <a:buClr>
                          <a:srgbClr val="002060"/>
                        </a:buClr>
                        <a:buFont typeface="+mj-lt"/>
                        <a:buAutoNum type="arabicPeriod"/>
                      </a:pPr>
                      <a:r>
                        <a:rPr kumimoji="1" lang="en-US" altLang="ja-JP" sz="1000" kern="1200">
                          <a:solidFill>
                            <a:schemeClr val="dk1"/>
                          </a:solidFill>
                          <a:latin typeface="Meiryo UI"/>
                          <a:ea typeface="Meiryo UI"/>
                          <a:cs typeface="+mn-cs"/>
                        </a:rPr>
                        <a:t>Completion of Development in the system and update of the Transport Management tracker with the current TR details</a:t>
                      </a:r>
                    </a:p>
                    <a:p>
                      <a:pPr marL="228600" indent="-228600" algn="l">
                        <a:lnSpc>
                          <a:spcPct val="110000"/>
                        </a:lnSpc>
                        <a:buClr>
                          <a:srgbClr val="002060"/>
                        </a:buClr>
                        <a:buFont typeface="+mj-lt"/>
                        <a:buAutoNum type="arabicPeriod"/>
                      </a:pPr>
                      <a:endParaRPr kumimoji="1" lang="en-US" altLang="ja-JP" sz="1000" kern="1200">
                        <a:solidFill>
                          <a:schemeClr val="dk1"/>
                        </a:solidFill>
                        <a:latin typeface="Meiryo UI"/>
                        <a:ea typeface="Meiryo UI"/>
                        <a:cs typeface="+mn-cs"/>
                      </a:endParaRPr>
                    </a:p>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a:solidFill>
                            <a:schemeClr val="dk1"/>
                          </a:solidFill>
                          <a:latin typeface="Meiryo UI"/>
                          <a:ea typeface="Meiryo UI"/>
                          <a:cs typeface="+mn-cs"/>
                        </a:rPr>
                        <a:t>SAP Development List updated with latest status and details</a:t>
                      </a:r>
                    </a:p>
                  </a:txBody>
                  <a:tcPr marL="54000" marR="54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228600" marR="0" lvl="0" indent="-228600" algn="l" defTabSz="91440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noProof="0">
                          <a:solidFill>
                            <a:schemeClr val="dk1"/>
                          </a:solidFill>
                          <a:latin typeface="Meiryo UI"/>
                          <a:ea typeface="Meiryo UI"/>
                          <a:cs typeface="+mn-cs"/>
                        </a:rPr>
                        <a:t>Completion of Unit Test(UT) document with UT evidence</a:t>
                      </a:r>
                    </a:p>
                    <a:p>
                      <a:pPr marL="228600" marR="0" lvl="0" indent="-228600" algn="l" defTabSz="914400" rtl="0" eaLnBrk="1" fontAlgn="auto" latinLnBrk="0" hangingPunct="1">
                        <a:lnSpc>
                          <a:spcPct val="110000"/>
                        </a:lnSpc>
                        <a:spcBef>
                          <a:spcPts val="0"/>
                        </a:spcBef>
                        <a:spcAft>
                          <a:spcPts val="0"/>
                        </a:spcAft>
                        <a:buClr>
                          <a:srgbClr val="002060"/>
                        </a:buClr>
                        <a:buSzTx/>
                        <a:buFont typeface="+mj-lt"/>
                        <a:buAutoNum type="arabicPeriod"/>
                        <a:tabLst/>
                        <a:defRPr/>
                      </a:pPr>
                      <a:endParaRPr kumimoji="1" lang="en-US" altLang="ja-JP" sz="1000" kern="1200" noProof="0">
                        <a:solidFill>
                          <a:schemeClr val="dk1"/>
                        </a:solidFill>
                        <a:latin typeface="Meiryo UI"/>
                        <a:ea typeface="Meiryo UI"/>
                        <a:cs typeface="+mn-cs"/>
                      </a:endParaRPr>
                    </a:p>
                    <a:p>
                      <a:pPr marL="228600" marR="0" lvl="0" indent="-228600" algn="l" defTabSz="91440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noProof="0">
                          <a:solidFill>
                            <a:schemeClr val="dk1"/>
                          </a:solidFill>
                          <a:latin typeface="Meiryo UI"/>
                          <a:ea typeface="Meiryo UI"/>
                          <a:cs typeface="+mn-cs"/>
                        </a:rPr>
                        <a:t>All UT defects are resolved and verified</a:t>
                      </a:r>
                    </a:p>
                    <a:p>
                      <a:pPr marL="228600" marR="0" lvl="0" indent="-228600" algn="l" defTabSz="914400" rtl="0" eaLnBrk="1" fontAlgn="auto" latinLnBrk="0" hangingPunct="1">
                        <a:lnSpc>
                          <a:spcPct val="110000"/>
                        </a:lnSpc>
                        <a:spcBef>
                          <a:spcPts val="0"/>
                        </a:spcBef>
                        <a:spcAft>
                          <a:spcPts val="0"/>
                        </a:spcAft>
                        <a:buClr>
                          <a:srgbClr val="002060"/>
                        </a:buClr>
                        <a:buSzTx/>
                        <a:buFont typeface="+mj-lt"/>
                        <a:buAutoNum type="arabicPeriod"/>
                        <a:tabLst/>
                        <a:defRPr/>
                      </a:pPr>
                      <a:endParaRPr kumimoji="1" lang="en-US" altLang="ja-JP" sz="1000" kern="1200" noProof="0">
                        <a:solidFill>
                          <a:schemeClr val="dk1"/>
                        </a:solidFill>
                        <a:latin typeface="Meiryo UI"/>
                        <a:ea typeface="Meiryo UI"/>
                        <a:cs typeface="+mn-cs"/>
                      </a:endParaRPr>
                    </a:p>
                    <a:p>
                      <a:pPr marL="228600" marR="0" lvl="0" indent="-228600" algn="l" defTabSz="91440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noProof="0">
                          <a:solidFill>
                            <a:schemeClr val="dk1"/>
                          </a:solidFill>
                          <a:latin typeface="Meiryo UI"/>
                          <a:ea typeface="Meiryo UI"/>
                          <a:cs typeface="+mn-cs"/>
                        </a:rPr>
                        <a:t>Peer review by SME, Evidence review by Development Lead are completed with all feedback addressed</a:t>
                      </a:r>
                    </a:p>
                    <a:p>
                      <a:pPr marL="228600" marR="0" lvl="0" indent="-228600" algn="l" defTabSz="914400" rtl="0" eaLnBrk="1" fontAlgn="auto" latinLnBrk="0" hangingPunct="1">
                        <a:lnSpc>
                          <a:spcPct val="110000"/>
                        </a:lnSpc>
                        <a:spcBef>
                          <a:spcPts val="0"/>
                        </a:spcBef>
                        <a:spcAft>
                          <a:spcPts val="0"/>
                        </a:spcAft>
                        <a:buClr>
                          <a:srgbClr val="002060"/>
                        </a:buClr>
                        <a:buSzTx/>
                        <a:buFont typeface="+mj-lt"/>
                        <a:buAutoNum type="arabicPeriod"/>
                        <a:tabLst/>
                        <a:defRPr/>
                      </a:pPr>
                      <a:endParaRPr kumimoji="1" lang="en-US" altLang="ja-JP" sz="1000" kern="1200" noProof="0">
                        <a:solidFill>
                          <a:schemeClr val="dk1"/>
                        </a:solidFill>
                        <a:latin typeface="Meiryo UI"/>
                        <a:ea typeface="Meiryo UI"/>
                        <a:cs typeface="+mn-cs"/>
                      </a:endParaRPr>
                    </a:p>
                    <a:p>
                      <a:pPr marL="228600" marR="0" lvl="0" indent="-228600" algn="l" defTabSz="91440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noProof="0">
                          <a:solidFill>
                            <a:schemeClr val="dk1"/>
                          </a:solidFill>
                          <a:latin typeface="Meiryo UI"/>
                          <a:ea typeface="Meiryo UI"/>
                          <a:cs typeface="+mn-cs"/>
                        </a:rPr>
                        <a:t>SAP Development List is updated with latest status</a:t>
                      </a:r>
                    </a:p>
                    <a:p>
                      <a:pPr marL="228600" marR="0" lvl="0" indent="-228600" algn="l" defTabSz="914400" rtl="0" eaLnBrk="1" fontAlgn="auto" latinLnBrk="0" hangingPunct="1">
                        <a:lnSpc>
                          <a:spcPct val="110000"/>
                        </a:lnSpc>
                        <a:spcBef>
                          <a:spcPts val="0"/>
                        </a:spcBef>
                        <a:spcAft>
                          <a:spcPts val="0"/>
                        </a:spcAft>
                        <a:buClr>
                          <a:srgbClr val="002060"/>
                        </a:buClr>
                        <a:buSzTx/>
                        <a:buFont typeface="+mj-lt"/>
                        <a:buAutoNum type="arabicPeriod"/>
                        <a:tabLst/>
                        <a:defRPr/>
                      </a:pPr>
                      <a:endParaRPr kumimoji="1" lang="en-US" altLang="ja-JP" sz="1000" kern="1200" noProof="0">
                        <a:solidFill>
                          <a:schemeClr val="dk1"/>
                        </a:solidFill>
                        <a:latin typeface="Meiryo UI"/>
                        <a:ea typeface="Meiryo UI"/>
                        <a:cs typeface="+mn-cs"/>
                      </a:endParaRPr>
                    </a:p>
                    <a:p>
                      <a:pPr marL="228600" marR="0" lvl="0" indent="-228600" algn="l" defTabSz="91440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noProof="0">
                          <a:solidFill>
                            <a:schemeClr val="dk1"/>
                          </a:solidFill>
                          <a:latin typeface="Meiryo UI"/>
                          <a:ea typeface="Meiryo UI"/>
                          <a:cs typeface="+mn-cs"/>
                        </a:rPr>
                        <a:t>All the code should be committed and Transport Management tracker is updated</a:t>
                      </a:r>
                    </a:p>
                  </a:txBody>
                  <a:tcPr marL="54000" marR="54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228600" marR="0" lvl="0" indent="-228600" algn="l" defTabSz="121917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noProof="0" dirty="0">
                          <a:solidFill>
                            <a:schemeClr val="dk1"/>
                          </a:solidFill>
                          <a:latin typeface="Meiryo UI"/>
                          <a:ea typeface="Meiryo UI"/>
                          <a:cs typeface="+mn-cs"/>
                        </a:rPr>
                        <a:t>Completion of Acceptance Test (AT) document with evidence and approval </a:t>
                      </a:r>
                      <a:r>
                        <a:rPr kumimoji="1" lang="en-US" altLang="ja-JP" sz="1000" kern="1200" noProof="0" dirty="0">
                          <a:solidFill>
                            <a:schemeClr val="tx1"/>
                          </a:solidFill>
                          <a:latin typeface="Meiryo UI"/>
                          <a:ea typeface="Meiryo UI"/>
                          <a:cs typeface="+mn-cs"/>
                        </a:rPr>
                        <a:t>from </a:t>
                      </a:r>
                      <a:r>
                        <a:rPr kumimoji="1" lang="en-US" altLang="ja-JP" sz="1000" kern="1200" dirty="0">
                          <a:solidFill>
                            <a:schemeClr val="tx1"/>
                          </a:solidFill>
                          <a:latin typeface="Meiryo UI"/>
                          <a:ea typeface="Meiryo UI"/>
                          <a:cs typeface="+mn-cs"/>
                        </a:rPr>
                        <a:t>Client Functional Team</a:t>
                      </a:r>
                    </a:p>
                    <a:p>
                      <a:pPr marL="228600" marR="0" lvl="0" indent="-228600" algn="l" defTabSz="914400" rtl="0" eaLnBrk="1" fontAlgn="auto" latinLnBrk="0" hangingPunct="1">
                        <a:lnSpc>
                          <a:spcPct val="110000"/>
                        </a:lnSpc>
                        <a:spcBef>
                          <a:spcPts val="0"/>
                        </a:spcBef>
                        <a:spcAft>
                          <a:spcPts val="0"/>
                        </a:spcAft>
                        <a:buClr>
                          <a:srgbClr val="002060"/>
                        </a:buClr>
                        <a:buSzTx/>
                        <a:buFont typeface="+mj-lt"/>
                        <a:buAutoNum type="arabicPeriod"/>
                        <a:tabLst/>
                        <a:defRPr/>
                      </a:pPr>
                      <a:endParaRPr kumimoji="1" lang="en-US" altLang="ja-JP" sz="1000" kern="1200" noProof="0" dirty="0">
                        <a:solidFill>
                          <a:schemeClr val="tx1"/>
                        </a:solidFill>
                        <a:latin typeface="Meiryo UI"/>
                        <a:ea typeface="Meiryo UI"/>
                        <a:cs typeface="+mn-cs"/>
                      </a:endParaRPr>
                    </a:p>
                    <a:p>
                      <a:pPr marL="228600" marR="0" lvl="0" indent="-228600" algn="l" defTabSz="914400" rtl="0" eaLnBrk="1" fontAlgn="auto" latinLnBrk="0" hangingPunct="1">
                        <a:lnSpc>
                          <a:spcPct val="110000"/>
                        </a:lnSpc>
                        <a:spcBef>
                          <a:spcPts val="0"/>
                        </a:spcBef>
                        <a:spcAft>
                          <a:spcPts val="0"/>
                        </a:spcAft>
                        <a:buClr>
                          <a:srgbClr val="002060"/>
                        </a:buClr>
                        <a:buSzTx/>
                        <a:buFont typeface="+mj-lt"/>
                        <a:buAutoNum type="arabicPeriod"/>
                        <a:tabLst/>
                        <a:defRPr/>
                      </a:pPr>
                      <a:r>
                        <a:rPr kumimoji="1" lang="en-US" altLang="ja-JP" sz="1000" kern="1200" noProof="0" dirty="0">
                          <a:solidFill>
                            <a:schemeClr val="dk1"/>
                          </a:solidFill>
                          <a:latin typeface="Meiryo UI"/>
                          <a:ea typeface="Meiryo UI"/>
                          <a:cs typeface="+mn-cs"/>
                        </a:rPr>
                        <a:t>AT defects are resolved, verified and the relevant code changes are committed to the Source code management system wherever applicable (GitLab)</a:t>
                      </a:r>
                    </a:p>
                  </a:txBody>
                  <a:tcPr marL="54000" marR="54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96578635"/>
                  </a:ext>
                </a:extLst>
              </a:tr>
            </a:tbl>
          </a:graphicData>
        </a:graphic>
      </p:graphicFrame>
      <p:sp>
        <p:nvSpPr>
          <p:cNvPr id="6" name="タイトル 5">
            <a:extLst>
              <a:ext uri="{FF2B5EF4-FFF2-40B4-BE49-F238E27FC236}">
                <a16:creationId xmlns:a16="http://schemas.microsoft.com/office/drawing/2014/main" id="{E4AE2ED7-B1DF-4070-8F5A-6C9D2B5BE01A}"/>
              </a:ext>
            </a:extLst>
          </p:cNvPr>
          <p:cNvSpPr>
            <a:spLocks noGrp="1"/>
          </p:cNvSpPr>
          <p:nvPr>
            <p:ph type="title" idx="4294967295"/>
          </p:nvPr>
        </p:nvSpPr>
        <p:spPr>
          <a:xfrm>
            <a:off x="0" y="360363"/>
            <a:ext cx="11509375" cy="539750"/>
          </a:xfrm>
        </p:spPr>
        <p:txBody>
          <a:bodyPr vert="horz">
            <a:normAutofit fontScale="90000"/>
          </a:bodyPr>
          <a:lstStyle/>
          <a:p>
            <a:r>
              <a:rPr kumimoji="1" lang="en-US" altLang="ja-JP"/>
              <a:t>Add-on Development Guideline</a:t>
            </a:r>
            <a:endParaRPr lang="en-US" altLang="ja-JP"/>
          </a:p>
        </p:txBody>
      </p:sp>
      <p:sp>
        <p:nvSpPr>
          <p:cNvPr id="7" name="Pentagon 21">
            <a:extLst>
              <a:ext uri="{FF2B5EF4-FFF2-40B4-BE49-F238E27FC236}">
                <a16:creationId xmlns:a16="http://schemas.microsoft.com/office/drawing/2014/main" id="{DDDE74DE-902C-453F-BAEB-F3FDAEC0610C}"/>
              </a:ext>
            </a:extLst>
          </p:cNvPr>
          <p:cNvSpPr/>
          <p:nvPr/>
        </p:nvSpPr>
        <p:spPr bwMode="gray">
          <a:xfrm>
            <a:off x="359734" y="1462169"/>
            <a:ext cx="1584000" cy="504000"/>
          </a:xfrm>
          <a:prstGeom prst="homePlate">
            <a:avLst>
              <a:gd name="adj" fmla="val 17124"/>
            </a:avLst>
          </a:prstGeom>
          <a:solidFill>
            <a:srgbClr val="0097A9"/>
          </a:solidFill>
          <a:ln w="38100" algn="ctr">
            <a:solidFill>
              <a:srgbClr val="FFFFFF"/>
            </a:solidFill>
            <a:miter lim="800000"/>
            <a:headEnd/>
            <a:tailEnd/>
          </a:ln>
        </p:spPr>
        <p:txBody>
          <a:bodyPr wrap="square" lIns="118533" tIns="118533" rIns="118533" bIns="118533"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US" altLang="ja-JP" sz="1200" b="1"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rPr>
              <a:t>RDD</a:t>
            </a:r>
            <a:endParaRPr kumimoji="0" lang="en-AU" sz="12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endParaRPr>
          </a:p>
        </p:txBody>
      </p:sp>
      <p:sp>
        <p:nvSpPr>
          <p:cNvPr id="8" name="Pentagon 22">
            <a:extLst>
              <a:ext uri="{FF2B5EF4-FFF2-40B4-BE49-F238E27FC236}">
                <a16:creationId xmlns:a16="http://schemas.microsoft.com/office/drawing/2014/main" id="{87F0938E-61F2-4BE5-8BFF-627122DE84DA}"/>
              </a:ext>
            </a:extLst>
          </p:cNvPr>
          <p:cNvSpPr/>
          <p:nvPr/>
        </p:nvSpPr>
        <p:spPr bwMode="gray">
          <a:xfrm>
            <a:off x="5314672" y="1462169"/>
            <a:ext cx="1584000" cy="504000"/>
          </a:xfrm>
          <a:prstGeom prst="homePlate">
            <a:avLst>
              <a:gd name="adj" fmla="val 17124"/>
            </a:avLst>
          </a:prstGeom>
          <a:solidFill>
            <a:srgbClr val="86BC25"/>
          </a:solidFill>
          <a:ln w="38100" algn="ctr">
            <a:solidFill>
              <a:srgbClr val="FFFFFF"/>
            </a:solidFill>
            <a:miter lim="800000"/>
            <a:headEnd/>
            <a:tailEnd/>
          </a:ln>
        </p:spPr>
        <p:txBody>
          <a:bodyPr wrap="square" lIns="118533" tIns="118533" rIns="118533" bIns="118533"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AU" sz="1200" b="1"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rPr>
              <a:t>TDD</a:t>
            </a:r>
          </a:p>
        </p:txBody>
      </p:sp>
      <p:sp>
        <p:nvSpPr>
          <p:cNvPr id="9" name="Pentagon 24">
            <a:extLst>
              <a:ext uri="{FF2B5EF4-FFF2-40B4-BE49-F238E27FC236}">
                <a16:creationId xmlns:a16="http://schemas.microsoft.com/office/drawing/2014/main" id="{38F73221-5B33-4C80-8DE6-61BC6BAE28EA}"/>
              </a:ext>
            </a:extLst>
          </p:cNvPr>
          <p:cNvSpPr/>
          <p:nvPr/>
        </p:nvSpPr>
        <p:spPr bwMode="gray">
          <a:xfrm>
            <a:off x="3663026" y="1462169"/>
            <a:ext cx="1584000" cy="504000"/>
          </a:xfrm>
          <a:prstGeom prst="homePlate">
            <a:avLst>
              <a:gd name="adj" fmla="val 17124"/>
            </a:avLst>
          </a:prstGeom>
          <a:solidFill>
            <a:srgbClr val="86BC25"/>
          </a:solidFill>
          <a:ln w="38100" algn="ctr">
            <a:solidFill>
              <a:srgbClr val="FFFFFF"/>
            </a:solidFill>
            <a:miter lim="800000"/>
            <a:headEnd/>
            <a:tailEnd/>
          </a:ln>
        </p:spPr>
        <p:txBody>
          <a:bodyPr wrap="square" lIns="118533" tIns="118533" rIns="118533" bIns="118533"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US" altLang="ja-JP" sz="1200" b="1"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rPr>
              <a:t>FDD</a:t>
            </a:r>
            <a:endParaRPr kumimoji="0" lang="en-AU" sz="12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endParaRPr>
          </a:p>
        </p:txBody>
      </p:sp>
      <p:sp>
        <p:nvSpPr>
          <p:cNvPr id="10" name="Pentagon 21">
            <a:extLst>
              <a:ext uri="{FF2B5EF4-FFF2-40B4-BE49-F238E27FC236}">
                <a16:creationId xmlns:a16="http://schemas.microsoft.com/office/drawing/2014/main" id="{2D6B84B3-07BA-40F7-9AEF-35E8E24D553D}"/>
              </a:ext>
            </a:extLst>
          </p:cNvPr>
          <p:cNvSpPr/>
          <p:nvPr/>
        </p:nvSpPr>
        <p:spPr bwMode="gray">
          <a:xfrm>
            <a:off x="2011380" y="1462169"/>
            <a:ext cx="1584000" cy="504000"/>
          </a:xfrm>
          <a:prstGeom prst="homePlate">
            <a:avLst>
              <a:gd name="adj" fmla="val 17124"/>
            </a:avLst>
          </a:prstGeom>
          <a:solidFill>
            <a:srgbClr val="0097A9"/>
          </a:solidFill>
          <a:ln w="38100" algn="ctr">
            <a:solidFill>
              <a:srgbClr val="FFFFFF"/>
            </a:solidFill>
            <a:miter lim="800000"/>
            <a:headEnd/>
            <a:tailEnd/>
          </a:ln>
        </p:spPr>
        <p:txBody>
          <a:bodyPr wrap="square" lIns="118533" tIns="118533" rIns="118533" bIns="118533"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US" altLang="ja-JP" sz="1200" b="1"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rPr>
              <a:t>ADD</a:t>
            </a:r>
            <a:endParaRPr kumimoji="0" lang="en-AU" sz="12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endParaRPr>
          </a:p>
        </p:txBody>
      </p:sp>
      <p:sp>
        <p:nvSpPr>
          <p:cNvPr id="11" name="Pentagon 22">
            <a:extLst>
              <a:ext uri="{FF2B5EF4-FFF2-40B4-BE49-F238E27FC236}">
                <a16:creationId xmlns:a16="http://schemas.microsoft.com/office/drawing/2014/main" id="{FE67CF69-1AA0-46A7-B0D5-0F4A7C7CF9C1}"/>
              </a:ext>
            </a:extLst>
          </p:cNvPr>
          <p:cNvSpPr/>
          <p:nvPr/>
        </p:nvSpPr>
        <p:spPr bwMode="gray">
          <a:xfrm>
            <a:off x="6966318" y="1462169"/>
            <a:ext cx="1584000" cy="504000"/>
          </a:xfrm>
          <a:prstGeom prst="homePlate">
            <a:avLst>
              <a:gd name="adj" fmla="val 17124"/>
            </a:avLst>
          </a:prstGeom>
          <a:solidFill>
            <a:srgbClr val="86BC25"/>
          </a:solidFill>
          <a:ln w="38100" algn="ctr">
            <a:solidFill>
              <a:srgbClr val="FFFFFF"/>
            </a:solidFill>
            <a:miter lim="800000"/>
            <a:headEnd/>
            <a:tailEnd/>
          </a:ln>
        </p:spPr>
        <p:txBody>
          <a:bodyPr wrap="square" lIns="118533" tIns="118533" rIns="118533" bIns="118533"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US" altLang="ja-JP" sz="1200" b="1"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rPr>
              <a:t>Development</a:t>
            </a:r>
            <a:endParaRPr kumimoji="0" lang="en-AU" sz="12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endParaRPr>
          </a:p>
        </p:txBody>
      </p:sp>
      <p:sp>
        <p:nvSpPr>
          <p:cNvPr id="13" name="Pentagon 22">
            <a:extLst>
              <a:ext uri="{FF2B5EF4-FFF2-40B4-BE49-F238E27FC236}">
                <a16:creationId xmlns:a16="http://schemas.microsoft.com/office/drawing/2014/main" id="{5F2955B5-8129-47D2-9148-333D5DA97A2A}"/>
              </a:ext>
            </a:extLst>
          </p:cNvPr>
          <p:cNvSpPr/>
          <p:nvPr/>
        </p:nvSpPr>
        <p:spPr bwMode="gray">
          <a:xfrm>
            <a:off x="10269609" y="1462169"/>
            <a:ext cx="1584000" cy="504000"/>
          </a:xfrm>
          <a:prstGeom prst="homePlate">
            <a:avLst>
              <a:gd name="adj" fmla="val 17124"/>
            </a:avLst>
          </a:prstGeom>
          <a:solidFill>
            <a:schemeClr val="accent6"/>
          </a:solidFill>
          <a:ln w="38100" algn="ctr">
            <a:solidFill>
              <a:schemeClr val="bg1"/>
            </a:solidFill>
            <a:miter lim="800000"/>
            <a:headEnd/>
            <a:tailEnd/>
          </a:ln>
        </p:spPr>
        <p:txBody>
          <a:bodyPr wrap="square" lIns="118533" tIns="118533" rIns="118533" bIns="118533" rtlCol="0" anchor="ctr"/>
          <a:lstStyle/>
          <a:p>
            <a:pPr algn="ctr" defTabSz="1219170">
              <a:lnSpc>
                <a:spcPct val="106000"/>
              </a:lnSpc>
              <a:buFont typeface="Wingdings 2" pitchFamily="18" charset="2"/>
              <a:buNone/>
            </a:pPr>
            <a:r>
              <a:rPr lang="en-AU" sz="1200" b="1">
                <a:solidFill>
                  <a:prstClr val="white"/>
                </a:solidFill>
                <a:latin typeface="Meiryo UI" panose="020B0604030504040204" pitchFamily="50" charset="-128"/>
                <a:ea typeface="Meiryo UI" panose="020B0604030504040204" pitchFamily="50" charset="-128"/>
                <a:cs typeface="Segoe UI Light" panose="020B0502040204020203" pitchFamily="34" charset="0"/>
              </a:rPr>
              <a:t>Acceptance Testing</a:t>
            </a:r>
          </a:p>
        </p:txBody>
      </p:sp>
      <p:sp>
        <p:nvSpPr>
          <p:cNvPr id="14" name="Pentagon 24">
            <a:extLst>
              <a:ext uri="{FF2B5EF4-FFF2-40B4-BE49-F238E27FC236}">
                <a16:creationId xmlns:a16="http://schemas.microsoft.com/office/drawing/2014/main" id="{C55FBF70-2FCC-4F56-B015-51B6E2AE974C}"/>
              </a:ext>
            </a:extLst>
          </p:cNvPr>
          <p:cNvSpPr/>
          <p:nvPr/>
        </p:nvSpPr>
        <p:spPr bwMode="gray">
          <a:xfrm>
            <a:off x="8617964" y="1462169"/>
            <a:ext cx="1584000" cy="504000"/>
          </a:xfrm>
          <a:prstGeom prst="homePlate">
            <a:avLst>
              <a:gd name="adj" fmla="val 17124"/>
            </a:avLst>
          </a:prstGeom>
          <a:solidFill>
            <a:schemeClr val="accent6"/>
          </a:solidFill>
          <a:ln w="38100" algn="ctr">
            <a:solidFill>
              <a:schemeClr val="bg1"/>
            </a:solidFill>
            <a:miter lim="800000"/>
            <a:headEnd/>
            <a:tailEnd/>
          </a:ln>
        </p:spPr>
        <p:txBody>
          <a:bodyPr wrap="square" lIns="118533" tIns="118533" rIns="118533" bIns="118533" rtlCol="0" anchor="ctr"/>
          <a:lstStyle/>
          <a:p>
            <a:pPr algn="ctr" defTabSz="1219170">
              <a:lnSpc>
                <a:spcPct val="106000"/>
              </a:lnSpc>
              <a:buFont typeface="Wingdings 2" pitchFamily="18" charset="2"/>
              <a:buNone/>
            </a:pPr>
            <a:r>
              <a:rPr lang="en-US" sz="1200" b="1">
                <a:solidFill>
                  <a:prstClr val="white"/>
                </a:solidFill>
                <a:latin typeface="Meiryo UI" panose="020B0604030504040204" pitchFamily="50" charset="-128"/>
                <a:ea typeface="Meiryo UI" panose="020B0604030504040204" pitchFamily="50" charset="-128"/>
                <a:cs typeface="Segoe UI Light" panose="020B0502040204020203" pitchFamily="34" charset="0"/>
              </a:rPr>
              <a:t>Unit Testing</a:t>
            </a:r>
            <a:endParaRPr lang="en-AU" sz="900">
              <a:solidFill>
                <a:prstClr val="white"/>
              </a:solidFill>
              <a:latin typeface="Meiryo UI" panose="020B0604030504040204" pitchFamily="50" charset="-128"/>
              <a:ea typeface="Meiryo UI" panose="020B0604030504040204" pitchFamily="50" charset="-128"/>
              <a:cs typeface="Segoe UI Light" panose="020B0502040204020203" pitchFamily="34" charset="0"/>
            </a:endParaRPr>
          </a:p>
        </p:txBody>
      </p:sp>
      <p:sp>
        <p:nvSpPr>
          <p:cNvPr id="16" name="テキスト プレースホルダー 2">
            <a:extLst>
              <a:ext uri="{FF2B5EF4-FFF2-40B4-BE49-F238E27FC236}">
                <a16:creationId xmlns:a16="http://schemas.microsoft.com/office/drawing/2014/main" id="{8526F5A8-7835-4DF8-A310-EBA5484A656B}"/>
              </a:ext>
            </a:extLst>
          </p:cNvPr>
          <p:cNvSpPr txBox="1">
            <a:spLocks/>
          </p:cNvSpPr>
          <p:nvPr/>
        </p:nvSpPr>
        <p:spPr bwMode="gray">
          <a:xfrm>
            <a:off x="336001" y="778507"/>
            <a:ext cx="11252200" cy="757255"/>
          </a:xfrm>
          <a:prstGeom prst="rect">
            <a:avLst/>
          </a:prstGeom>
        </p:spPr>
        <p:txBody>
          <a:bodyPr vert="horz" lIns="0" tIns="0" rIns="0" bIns="0" rtlCol="0">
            <a:normAutofit/>
          </a:bodyPr>
          <a:lstStyle>
            <a:lvl1pPr marL="0" indent="0" algn="l" defTabSz="914400" rtl="0" eaLnBrk="1" latinLnBrk="0" hangingPunct="1">
              <a:lnSpc>
                <a:spcPct val="110000"/>
              </a:lnSpc>
              <a:spcBef>
                <a:spcPts val="0"/>
              </a:spcBef>
              <a:buFontTx/>
              <a:buNone/>
              <a:defRPr sz="1998" kern="1200" baseline="0">
                <a:solidFill>
                  <a:schemeClr val="tx1"/>
                </a:solidFill>
                <a:latin typeface="Meiryo UI" panose="020B0604030504040204" pitchFamily="50" charset="-128"/>
                <a:ea typeface="Meiryo UI" panose="020B0604030504040204" pitchFamily="50" charset="-128"/>
                <a:cs typeface="+mn-cs"/>
              </a:defRPr>
            </a:lvl1pPr>
            <a:lvl2pPr marL="356831" indent="0" algn="l" defTabSz="914400" rtl="0" eaLnBrk="1" latinLnBrk="0" hangingPunct="1">
              <a:lnSpc>
                <a:spcPct val="110000"/>
              </a:lnSpc>
              <a:spcBef>
                <a:spcPts val="0"/>
              </a:spcBef>
              <a:buFontTx/>
              <a:buNone/>
              <a:defRPr sz="1596" kern="1200" baseline="0">
                <a:solidFill>
                  <a:schemeClr val="tx1"/>
                </a:solidFill>
                <a:latin typeface="Meiryo UI" panose="020B0604030504040204" pitchFamily="50" charset="-128"/>
                <a:ea typeface="Meiryo UI" panose="020B0604030504040204" pitchFamily="50" charset="-128"/>
                <a:cs typeface="+mn-cs"/>
              </a:defRPr>
            </a:lvl2pPr>
            <a:lvl3pPr marL="629608" indent="0" algn="l" defTabSz="914400" rtl="0" eaLnBrk="1" latinLnBrk="0" hangingPunct="1">
              <a:lnSpc>
                <a:spcPct val="110000"/>
              </a:lnSpc>
              <a:spcBef>
                <a:spcPts val="0"/>
              </a:spcBef>
              <a:buFontTx/>
              <a:buNone/>
              <a:defRPr sz="1398"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10000"/>
              </a:lnSpc>
              <a:spcBef>
                <a:spcPts val="0"/>
              </a:spcBef>
              <a:buFontTx/>
              <a:buNone/>
              <a:defRPr sz="1098"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10000"/>
              </a:lnSpc>
              <a:spcBef>
                <a:spcPts val="0"/>
              </a:spcBef>
              <a:buFont typeface="Arial" panose="020B0604020202020204" pitchFamily="34" charset="0"/>
              <a:buChar char="•"/>
              <a:defRPr sz="998"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1600"/>
              <a:t>The Exit criteria for each task in S/4 Add-on Development Lifecycle is as listed below:</a:t>
            </a:r>
          </a:p>
        </p:txBody>
      </p:sp>
    </p:spTree>
    <p:extLst>
      <p:ext uri="{BB962C8B-B14F-4D97-AF65-F5344CB8AC3E}">
        <p14:creationId xmlns:p14="http://schemas.microsoft.com/office/powerpoint/2010/main" val="343876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B9CA052-D218-42A6-8F7D-6D9911AA744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2" imgH="623" progId="TCLayout.ActiveDocument.1">
                  <p:embed/>
                </p:oleObj>
              </mc:Choice>
              <mc:Fallback>
                <p:oleObj name="think-cell スライド" r:id="rId3" imgW="622" imgH="623" progId="TCLayout.ActiveDocument.1">
                  <p:embed/>
                  <p:pic>
                    <p:nvPicPr>
                      <p:cNvPr id="4" name="オブジェクト 3" hidden="1">
                        <a:extLst>
                          <a:ext uri="{FF2B5EF4-FFF2-40B4-BE49-F238E27FC236}">
                            <a16:creationId xmlns:a16="http://schemas.microsoft.com/office/drawing/2014/main" id="{0B9CA052-D218-42A6-8F7D-6D9911AA744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コンテンツ プレースホルダー 2">
            <a:extLst>
              <a:ext uri="{FF2B5EF4-FFF2-40B4-BE49-F238E27FC236}">
                <a16:creationId xmlns:a16="http://schemas.microsoft.com/office/drawing/2014/main" id="{B7CA18CD-5C03-4BC0-855F-541CDE502B14}"/>
              </a:ext>
            </a:extLst>
          </p:cNvPr>
          <p:cNvSpPr>
            <a:spLocks noGrp="1"/>
          </p:cNvSpPr>
          <p:nvPr>
            <p:ph sz="quarter" idx="4294967295"/>
          </p:nvPr>
        </p:nvSpPr>
        <p:spPr>
          <a:xfrm>
            <a:off x="0" y="1081088"/>
            <a:ext cx="11509375" cy="5164137"/>
          </a:xfrm>
        </p:spPr>
        <p:txBody>
          <a:bodyPr anchor="ctr">
            <a:normAutofit/>
          </a:bodyPr>
          <a:lstStyle/>
          <a:p>
            <a:r>
              <a:rPr kumimoji="1" lang="en-US" altLang="ja-JP" sz="2400" b="1"/>
              <a:t>Templates &amp; Guidelines of SAP Add-on Development</a:t>
            </a:r>
          </a:p>
          <a:p>
            <a:endParaRPr kumimoji="1" lang="en-US" altLang="ja-JP" sz="2400" b="1"/>
          </a:p>
          <a:p>
            <a:endParaRPr kumimoji="1" lang="en-US" altLang="ja-JP" sz="2400" b="1"/>
          </a:p>
          <a:p>
            <a:endParaRPr kumimoji="1" lang="ja-JP" altLang="en-US" sz="2400" b="1"/>
          </a:p>
        </p:txBody>
      </p:sp>
    </p:spTree>
    <p:extLst>
      <p:ext uri="{BB962C8B-B14F-4D97-AF65-F5344CB8AC3E}">
        <p14:creationId xmlns:p14="http://schemas.microsoft.com/office/powerpoint/2010/main" val="221100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B2762AF-77E7-4CA1-B2F2-3EBC86CDC747}"/>
              </a:ext>
            </a:extLst>
          </p:cNvPr>
          <p:cNvGraphicFramePr>
            <a:graphicFrameLocks noChangeAspect="1"/>
          </p:cNvGraphicFramePr>
          <p:nvPr>
            <p:custDataLst>
              <p:tags r:id="rId1"/>
            </p:custDataLst>
            <p:extLst>
              <p:ext uri="{D42A27DB-BD31-4B8C-83A1-F6EECF244321}">
                <p14:modId xmlns:p14="http://schemas.microsoft.com/office/powerpoint/2010/main" val="3389260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4" imgH="623" progId="TCLayout.ActiveDocument.1">
                  <p:embed/>
                </p:oleObj>
              </mc:Choice>
              <mc:Fallback>
                <p:oleObj name="think-cell スライド" r:id="rId3" imgW="624" imgH="623" progId="TCLayout.ActiveDocument.1">
                  <p:embed/>
                  <p:pic>
                    <p:nvPicPr>
                      <p:cNvPr id="4" name="Object 3" hidden="1">
                        <a:extLst>
                          <a:ext uri="{FF2B5EF4-FFF2-40B4-BE49-F238E27FC236}">
                            <a16:creationId xmlns:a16="http://schemas.microsoft.com/office/drawing/2014/main" id="{FB2762AF-77E7-4CA1-B2F2-3EBC86CDC7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タイトル 5">
            <a:extLst>
              <a:ext uri="{FF2B5EF4-FFF2-40B4-BE49-F238E27FC236}">
                <a16:creationId xmlns:a16="http://schemas.microsoft.com/office/drawing/2014/main" id="{E4AE2ED7-B1DF-4070-8F5A-6C9D2B5BE01A}"/>
              </a:ext>
            </a:extLst>
          </p:cNvPr>
          <p:cNvSpPr>
            <a:spLocks noGrp="1"/>
          </p:cNvSpPr>
          <p:nvPr>
            <p:ph type="title" idx="4294967295"/>
          </p:nvPr>
        </p:nvSpPr>
        <p:spPr>
          <a:xfrm>
            <a:off x="0" y="360363"/>
            <a:ext cx="11509375" cy="539750"/>
          </a:xfrm>
        </p:spPr>
        <p:txBody>
          <a:bodyPr vert="horz">
            <a:normAutofit fontScale="90000"/>
          </a:bodyPr>
          <a:lstStyle/>
          <a:p>
            <a:r>
              <a:rPr lang="en-US" altLang="ja-JP"/>
              <a:t>Templates &amp; Guidelines of SAP Add-on Development</a:t>
            </a:r>
          </a:p>
        </p:txBody>
      </p:sp>
      <p:sp>
        <p:nvSpPr>
          <p:cNvPr id="3" name="Content Placeholder 2">
            <a:extLst>
              <a:ext uri="{FF2B5EF4-FFF2-40B4-BE49-F238E27FC236}">
                <a16:creationId xmlns:a16="http://schemas.microsoft.com/office/drawing/2014/main" id="{8FEC069A-A960-43E2-B42A-4F1D06EA92C8}"/>
              </a:ext>
            </a:extLst>
          </p:cNvPr>
          <p:cNvSpPr>
            <a:spLocks noGrp="1"/>
          </p:cNvSpPr>
          <p:nvPr>
            <p:ph sz="quarter" idx="4294967295"/>
          </p:nvPr>
        </p:nvSpPr>
        <p:spPr>
          <a:xfrm>
            <a:off x="0" y="1057275"/>
            <a:ext cx="11509375" cy="3629025"/>
          </a:xfrm>
        </p:spPr>
        <p:txBody>
          <a:bodyPr>
            <a:normAutofit/>
          </a:bodyPr>
          <a:lstStyle/>
          <a:p>
            <a:pPr marL="285750" indent="-285750">
              <a:lnSpc>
                <a:spcPct val="150000"/>
              </a:lnSpc>
              <a:buFont typeface="Arial" panose="020B0604020202020204" pitchFamily="34" charset="0"/>
              <a:buChar char="•"/>
            </a:pPr>
            <a:r>
              <a:rPr kumimoji="1" lang="en-US" altLang="ja-JP" sz="1800"/>
              <a:t>This section lists and describes the Templates &amp; Guidelines used in Add-on Development</a:t>
            </a:r>
          </a:p>
          <a:p>
            <a:pPr marL="285750" indent="-285750">
              <a:lnSpc>
                <a:spcPct val="150000"/>
              </a:lnSpc>
              <a:buFont typeface="Arial" panose="020B0604020202020204" pitchFamily="34" charset="0"/>
              <a:buChar char="•"/>
            </a:pPr>
            <a:r>
              <a:rPr kumimoji="1" lang="en-US" altLang="ja-JP" sz="1800"/>
              <a:t>The SharePoint location of the Templates &amp; Guidelines is also provided in this section</a:t>
            </a:r>
          </a:p>
        </p:txBody>
      </p:sp>
    </p:spTree>
    <p:extLst>
      <p:ext uri="{BB962C8B-B14F-4D97-AF65-F5344CB8AC3E}">
        <p14:creationId xmlns:p14="http://schemas.microsoft.com/office/powerpoint/2010/main" val="290365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オブジェクト 16" hidden="1">
            <a:extLst>
              <a:ext uri="{FF2B5EF4-FFF2-40B4-BE49-F238E27FC236}">
                <a16:creationId xmlns:a16="http://schemas.microsoft.com/office/drawing/2014/main" id="{9C3E1377-41B3-4C59-B2B4-5D7F1F600935}"/>
              </a:ext>
            </a:extLst>
          </p:cNvPr>
          <p:cNvGraphicFramePr>
            <a:graphicFrameLocks noChangeAspect="1"/>
          </p:cNvGraphicFramePr>
          <p:nvPr>
            <p:custDataLst>
              <p:tags r:id="rId1"/>
            </p:custDataLst>
            <p:extLst>
              <p:ext uri="{D42A27DB-BD31-4B8C-83A1-F6EECF244321}">
                <p14:modId xmlns:p14="http://schemas.microsoft.com/office/powerpoint/2010/main" val="1972124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416" imgH="416" progId="TCLayout.ActiveDocument.1">
                  <p:embed/>
                </p:oleObj>
              </mc:Choice>
              <mc:Fallback>
                <p:oleObj name="think-cell スライド" r:id="rId3" imgW="416" imgH="416" progId="TCLayout.ActiveDocument.1">
                  <p:embed/>
                  <p:pic>
                    <p:nvPicPr>
                      <p:cNvPr id="17" name="オブジェクト 16" hidden="1">
                        <a:extLst>
                          <a:ext uri="{FF2B5EF4-FFF2-40B4-BE49-F238E27FC236}">
                            <a16:creationId xmlns:a16="http://schemas.microsoft.com/office/drawing/2014/main" id="{9C3E1377-41B3-4C59-B2B4-5D7F1F6009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タイトル 4">
            <a:extLst>
              <a:ext uri="{FF2B5EF4-FFF2-40B4-BE49-F238E27FC236}">
                <a16:creationId xmlns:a16="http://schemas.microsoft.com/office/drawing/2014/main" id="{D6E88523-7DAE-4343-9E98-0D856A4A98D9}"/>
              </a:ext>
            </a:extLst>
          </p:cNvPr>
          <p:cNvSpPr>
            <a:spLocks noGrp="1"/>
          </p:cNvSpPr>
          <p:nvPr>
            <p:ph type="title" idx="4294967295"/>
          </p:nvPr>
        </p:nvSpPr>
        <p:spPr>
          <a:xfrm>
            <a:off x="0" y="360363"/>
            <a:ext cx="11509375" cy="539750"/>
          </a:xfrm>
        </p:spPr>
        <p:txBody>
          <a:bodyPr vert="horz">
            <a:normAutofit fontScale="90000"/>
          </a:bodyPr>
          <a:lstStyle/>
          <a:p>
            <a:r>
              <a:rPr kumimoji="1" lang="en-US" altLang="ja-JP"/>
              <a:t>Templates &amp; Guidelines for SAP Add-on Development</a:t>
            </a:r>
            <a:endParaRPr lang="ja-JP" altLang="en-US"/>
          </a:p>
        </p:txBody>
      </p:sp>
      <p:sp>
        <p:nvSpPr>
          <p:cNvPr id="19" name="テキスト プレースホルダー 18">
            <a:extLst>
              <a:ext uri="{FF2B5EF4-FFF2-40B4-BE49-F238E27FC236}">
                <a16:creationId xmlns:a16="http://schemas.microsoft.com/office/drawing/2014/main" id="{98FA6877-FBEB-497F-9991-C4D6C6E5F81D}"/>
              </a:ext>
            </a:extLst>
          </p:cNvPr>
          <p:cNvSpPr>
            <a:spLocks noGrp="1"/>
          </p:cNvSpPr>
          <p:nvPr>
            <p:ph sz="quarter" idx="4294967295"/>
          </p:nvPr>
        </p:nvSpPr>
        <p:spPr>
          <a:xfrm>
            <a:off x="0" y="1081088"/>
            <a:ext cx="11509375" cy="5164137"/>
          </a:xfrm>
        </p:spPr>
        <p:txBody>
          <a:bodyPr>
            <a:normAutofit/>
          </a:bodyPr>
          <a:lstStyle/>
          <a:p>
            <a:r>
              <a:rPr lang="en-US" altLang="ja-JP" sz="1800"/>
              <a:t>Explanation of each document and location</a:t>
            </a:r>
            <a:endParaRPr lang="ja-JP" altLang="en-US" sz="1800"/>
          </a:p>
        </p:txBody>
      </p:sp>
      <p:graphicFrame>
        <p:nvGraphicFramePr>
          <p:cNvPr id="3" name="Table 3">
            <a:extLst>
              <a:ext uri="{FF2B5EF4-FFF2-40B4-BE49-F238E27FC236}">
                <a16:creationId xmlns:a16="http://schemas.microsoft.com/office/drawing/2014/main" id="{5B98686C-2F5C-4A16-A1C0-C4488070502B}"/>
              </a:ext>
            </a:extLst>
          </p:cNvPr>
          <p:cNvGraphicFramePr>
            <a:graphicFrameLocks noGrp="1"/>
          </p:cNvGraphicFramePr>
          <p:nvPr>
            <p:extLst>
              <p:ext uri="{D42A27DB-BD31-4B8C-83A1-F6EECF244321}">
                <p14:modId xmlns:p14="http://schemas.microsoft.com/office/powerpoint/2010/main" val="2578892144"/>
              </p:ext>
            </p:extLst>
          </p:nvPr>
        </p:nvGraphicFramePr>
        <p:xfrm>
          <a:off x="341994" y="1494053"/>
          <a:ext cx="11528051" cy="4577824"/>
        </p:xfrm>
        <a:graphic>
          <a:graphicData uri="http://schemas.openxmlformats.org/drawingml/2006/table">
            <a:tbl>
              <a:tblPr firstRow="1" bandRow="1">
                <a:tableStyleId>{5C22544A-7EE6-4342-B048-85BDC9FD1C3A}</a:tableStyleId>
              </a:tblPr>
              <a:tblGrid>
                <a:gridCol w="336679">
                  <a:extLst>
                    <a:ext uri="{9D8B030D-6E8A-4147-A177-3AD203B41FA5}">
                      <a16:colId xmlns:a16="http://schemas.microsoft.com/office/drawing/2014/main" val="2471694700"/>
                    </a:ext>
                  </a:extLst>
                </a:gridCol>
                <a:gridCol w="1974978">
                  <a:extLst>
                    <a:ext uri="{9D8B030D-6E8A-4147-A177-3AD203B41FA5}">
                      <a16:colId xmlns:a16="http://schemas.microsoft.com/office/drawing/2014/main" val="1942694921"/>
                    </a:ext>
                  </a:extLst>
                </a:gridCol>
                <a:gridCol w="1130400">
                  <a:extLst>
                    <a:ext uri="{9D8B030D-6E8A-4147-A177-3AD203B41FA5}">
                      <a16:colId xmlns:a16="http://schemas.microsoft.com/office/drawing/2014/main" val="1365919165"/>
                    </a:ext>
                  </a:extLst>
                </a:gridCol>
                <a:gridCol w="987489">
                  <a:extLst>
                    <a:ext uri="{9D8B030D-6E8A-4147-A177-3AD203B41FA5}">
                      <a16:colId xmlns:a16="http://schemas.microsoft.com/office/drawing/2014/main" val="1995547523"/>
                    </a:ext>
                  </a:extLst>
                </a:gridCol>
                <a:gridCol w="3028299">
                  <a:extLst>
                    <a:ext uri="{9D8B030D-6E8A-4147-A177-3AD203B41FA5}">
                      <a16:colId xmlns:a16="http://schemas.microsoft.com/office/drawing/2014/main" val="1362167143"/>
                    </a:ext>
                  </a:extLst>
                </a:gridCol>
                <a:gridCol w="1634400">
                  <a:extLst>
                    <a:ext uri="{9D8B030D-6E8A-4147-A177-3AD203B41FA5}">
                      <a16:colId xmlns:a16="http://schemas.microsoft.com/office/drawing/2014/main" val="223633629"/>
                    </a:ext>
                  </a:extLst>
                </a:gridCol>
                <a:gridCol w="2435806">
                  <a:extLst>
                    <a:ext uri="{9D8B030D-6E8A-4147-A177-3AD203B41FA5}">
                      <a16:colId xmlns:a16="http://schemas.microsoft.com/office/drawing/2014/main" val="2686307516"/>
                    </a:ext>
                  </a:extLst>
                </a:gridCol>
              </a:tblGrid>
              <a:tr h="172764">
                <a:tc>
                  <a:txBody>
                    <a:bodyPr/>
                    <a:lstStyle/>
                    <a:p>
                      <a:pPr algn="ctr"/>
                      <a:r>
                        <a:rPr kumimoji="1" lang="en-US" altLang="ja-JP" sz="1100">
                          <a:latin typeface="Meiryo UI"/>
                          <a:ea typeface="Meiryo UI"/>
                        </a:rPr>
                        <a:t>#</a:t>
                      </a:r>
                      <a:endParaRPr kumimoji="1" lang="ja-JP" altLang="en-US" sz="110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a:ea typeface="Meiryo UI"/>
                        </a:rPr>
                        <a:t>Materials</a:t>
                      </a:r>
                      <a:endParaRPr kumimoji="1" lang="ja-JP" altLang="en-US" sz="110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a:latin typeface="Meiryo UI" panose="020B0604030504040204" pitchFamily="50" charset="-128"/>
                          <a:ea typeface="Meiryo UI" panose="020B0604030504040204" pitchFamily="50" charset="-128"/>
                        </a:rPr>
                        <a:t>Associated Activity</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a:ea typeface="Meiryo UI"/>
                        </a:rPr>
                        <a:t>Material Type</a:t>
                      </a:r>
                      <a:endParaRPr kumimoji="1" lang="ja-JP" altLang="en-US" sz="110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a:ea typeface="Meiryo UI"/>
                        </a:rPr>
                        <a:t>Deliverable Document Expectation</a:t>
                      </a:r>
                      <a:endParaRPr kumimoji="1" lang="ja-JP" altLang="en-US" sz="110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a:ea typeface="Meiryo UI"/>
                        </a:rPr>
                        <a:t>Target Audience</a:t>
                      </a:r>
                      <a:endParaRPr kumimoji="1" lang="ja-JP" altLang="en-US" sz="110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a:ea typeface="Meiryo UI"/>
                        </a:rPr>
                        <a:t>SharePoint Links</a:t>
                      </a:r>
                      <a:endParaRPr kumimoji="1" lang="ja-JP" altLang="en-US" sz="110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476127962"/>
                  </a:ext>
                </a:extLst>
              </a:tr>
              <a:tr h="153776">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1" lang="en-US" altLang="ja-JP" sz="900" b="0">
                          <a:latin typeface="Meiryo UI"/>
                          <a:ea typeface="Meiryo UI"/>
                        </a:rPr>
                        <a:t>1</a:t>
                      </a:r>
                      <a:endParaRPr kumimoji="1" lang="ja-JP" altLang="en-US" sz="900" b="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b="1" kern="1200">
                          <a:solidFill>
                            <a:schemeClr val="dk1"/>
                          </a:solidFill>
                          <a:latin typeface="Meiryo UI"/>
                          <a:ea typeface="Meiryo UI"/>
                          <a:cs typeface="+mn-cs"/>
                        </a:rPr>
                        <a:t>Add-On Development Guideline</a:t>
                      </a:r>
                      <a:endParaRPr kumimoji="1" lang="ja-JP" altLang="en-US" sz="900" b="1"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FDD/TDD/UT/AT</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b="0">
                          <a:latin typeface="Meiryo UI"/>
                          <a:ea typeface="Meiryo UI"/>
                        </a:rPr>
                        <a:t>Guideline</a:t>
                      </a:r>
                      <a:endParaRPr kumimoji="1" lang="ja-JP" altLang="en-US" sz="900" b="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b="0">
                          <a:latin typeface="Meiryo UI"/>
                          <a:ea typeface="Meiryo UI"/>
                        </a:rPr>
                        <a:t>Add-On development standard task flow &amp; deliverable. And index of guidelines or templates</a:t>
                      </a:r>
                      <a:endParaRPr kumimoji="1" lang="ja-JP" altLang="en-US" sz="900" b="0">
                        <a:latin typeface="Meiryo UI"/>
                        <a:ea typeface="Meiryo UI"/>
                      </a:endParaRPr>
                    </a:p>
                    <a:p>
                      <a:r>
                        <a:rPr kumimoji="1" lang="en-US" altLang="ja-JP" sz="900" b="0">
                          <a:latin typeface="Meiryo UI"/>
                          <a:ea typeface="Meiryo UI"/>
                        </a:rPr>
                        <a:t>*This document</a:t>
                      </a:r>
                      <a:endParaRPr kumimoji="1" lang="ja-JP" altLang="en-US" sz="900" b="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effectLst/>
                          <a:uLnTx/>
                          <a:uFillTx/>
                          <a:latin typeface="Meiryo UI"/>
                          <a:ea typeface="Meiryo UI"/>
                          <a:cs typeface="+mn-cs"/>
                        </a:rPr>
                        <a:t>Function Designer, Developer</a:t>
                      </a:r>
                      <a:endParaRPr kumimoji="1" lang="ja-JP" altLang="en-US" sz="900" b="0" i="0" u="none" strike="noStrike" kern="1200" cap="none" spc="0" normalizeH="0" baseline="0" noProof="0">
                        <a:ln>
                          <a:noFill/>
                        </a:ln>
                        <a:effectLst/>
                        <a:uLnTx/>
                        <a:uFillTx/>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lvl="0">
                        <a:buNone/>
                      </a:pPr>
                      <a:r>
                        <a:rPr lang="en-US" altLang="ja-JP" sz="900" b="0">
                          <a:latin typeface="Meiryo UI" panose="020B0604030504040204" pitchFamily="50" charset="-128"/>
                          <a:ea typeface="Meiryo UI" panose="020B0604030504040204" pitchFamily="50" charset="-128"/>
                          <a:hlinkClick r:id="rId5"/>
                        </a:rPr>
                        <a:t>#01 Add-On Development Guideline</a:t>
                      </a:r>
                      <a:endParaRPr kumimoji="1" lang="en-US" altLang="ja-JP" sz="900" b="0">
                        <a:solidFill>
                          <a:srgbClr val="FF0000"/>
                        </a:solidFill>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721568709"/>
                  </a:ext>
                </a:extLst>
              </a:tr>
              <a:tr h="19649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1" lang="en-US" altLang="ja-JP" sz="900" b="0">
                          <a:latin typeface="Meiryo UI"/>
                          <a:ea typeface="Meiryo UI"/>
                        </a:rPr>
                        <a:t>2</a:t>
                      </a:r>
                      <a:endParaRPr kumimoji="1" lang="ja-JP" altLang="en-US" sz="900" b="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b="1" kern="1200">
                          <a:solidFill>
                            <a:schemeClr val="dk1"/>
                          </a:solidFill>
                          <a:latin typeface="Meiryo UI"/>
                          <a:ea typeface="Meiryo UI"/>
                          <a:cs typeface="+mn-cs"/>
                        </a:rPr>
                        <a:t>Development Method Guide</a:t>
                      </a:r>
                      <a:endParaRPr kumimoji="1" lang="ja-JP" altLang="en-US" sz="900" b="1"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FDD/TDD</a:t>
                      </a:r>
                      <a:endParaRPr kumimoji="1" lang="ja-JP" altLang="en-US" sz="900" b="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b="0">
                          <a:latin typeface="Meiryo UI"/>
                          <a:ea typeface="Meiryo UI"/>
                        </a:rPr>
                        <a:t>Guideline</a:t>
                      </a:r>
                      <a:endParaRPr kumimoji="1" lang="ja-JP" altLang="en-US" sz="900" b="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a:latin typeface="Meiryo UI"/>
                          <a:ea typeface="Meiryo UI"/>
                        </a:rPr>
                        <a:t>Referential decision tree for judging development method per requirement amongst Side-by-Side, In App(Key User Extensibility, Developer Extensibility, Classic)</a:t>
                      </a:r>
                      <a:endParaRPr kumimoji="1" lang="ja-JP" altLang="en-US" sz="900" b="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effectLst/>
                          <a:uLnTx/>
                          <a:uFillTx/>
                          <a:latin typeface="Meiryo UI"/>
                          <a:ea typeface="Meiryo UI"/>
                          <a:cs typeface="+mn-cs"/>
                        </a:rPr>
                        <a:t>Function Designer, Developer</a:t>
                      </a:r>
                      <a:endParaRPr kumimoji="1" lang="ja-JP" altLang="en-US" sz="900" b="0" i="0" u="none" strike="noStrike" kern="1200" cap="none" spc="0" normalizeH="0" baseline="0" noProof="0">
                        <a:ln>
                          <a:noFill/>
                        </a:ln>
                        <a:effectLst/>
                        <a:uLnTx/>
                        <a:uFillTx/>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b="0">
                          <a:latin typeface="Meiryo UI" panose="020B0604030504040204" pitchFamily="50" charset="-128"/>
                          <a:ea typeface="Meiryo UI" panose="020B0604030504040204" pitchFamily="50" charset="-128"/>
                          <a:hlinkClick r:id="rId6"/>
                        </a:rPr>
                        <a:t>#02 Development Method Guide</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024643141"/>
                  </a:ext>
                </a:extLst>
              </a:tr>
              <a:tr h="144321">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1" lang="en-US" altLang="ja-JP" sz="900" b="0">
                          <a:latin typeface="Meiryo UI"/>
                          <a:ea typeface="Meiryo UI"/>
                        </a:rPr>
                        <a:t>3</a:t>
                      </a:r>
                      <a:endParaRPr kumimoji="1" lang="ja-JP" altLang="en-US" sz="900" b="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b="1" kern="1200">
                          <a:solidFill>
                            <a:schemeClr val="dk1"/>
                          </a:solidFill>
                          <a:latin typeface="Meiryo UI"/>
                          <a:ea typeface="Meiryo UI"/>
                          <a:cs typeface="+mn-cs"/>
                        </a:rPr>
                        <a:t>Development Catalogue</a:t>
                      </a:r>
                      <a:endParaRPr kumimoji="1" lang="ja-JP" altLang="en-US" sz="900" b="1"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b="0">
                          <a:latin typeface="Meiryo UI"/>
                          <a:ea typeface="Meiryo UI"/>
                        </a:rPr>
                        <a:t>FDD</a:t>
                      </a:r>
                      <a:endParaRPr kumimoji="1" lang="ja-JP" altLang="en-US" sz="900" b="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b="0">
                          <a:latin typeface="Meiryo UI"/>
                          <a:ea typeface="Meiryo UI"/>
                        </a:rPr>
                        <a:t>Deliverables</a:t>
                      </a:r>
                      <a:endParaRPr kumimoji="1" lang="ja-JP" altLang="en-US" sz="900" b="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a:latin typeface="Meiryo UI"/>
                          <a:ea typeface="Meiryo UI"/>
                        </a:rPr>
                        <a:t>Preliminary defined Development method per RCEFW object with Key object, Development tool, complexity info. Referential input for ADD / Function DDD.</a:t>
                      </a: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effectLst/>
                          <a:uLnTx/>
                          <a:uFillTx/>
                          <a:latin typeface="Meiryo UI"/>
                          <a:ea typeface="Meiryo UI"/>
                          <a:cs typeface="+mn-cs"/>
                        </a:rPr>
                        <a:t>Function Designer, Developer</a:t>
                      </a:r>
                      <a:endParaRPr kumimoji="1" lang="ja-JP" altLang="en-US" sz="900" b="0" i="0" u="none" strike="noStrike" kern="1200" cap="none" spc="0" normalizeH="0" baseline="0" noProof="0">
                        <a:ln>
                          <a:noFill/>
                        </a:ln>
                        <a:effectLst/>
                        <a:uLnTx/>
                        <a:uFillTx/>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a:latin typeface="Meiryo UI" panose="020B0604030504040204" pitchFamily="50" charset="-128"/>
                          <a:ea typeface="Meiryo UI" panose="020B0604030504040204" pitchFamily="50" charset="-128"/>
                          <a:hlinkClick r:id="rId7"/>
                        </a:rPr>
                        <a:t>Dev Catalogue(Solution Revew)Tracker_v3.xlsx</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96578635"/>
                  </a:ext>
                </a:extLst>
              </a:tr>
              <a:tr h="264904">
                <a:tc>
                  <a:txBody>
                    <a:bodyPr/>
                    <a:lstStyle/>
                    <a:p>
                      <a:pPr algn="ctr"/>
                      <a:r>
                        <a:rPr kumimoji="1" lang="en-US" altLang="ja-JP" sz="900" b="0" kern="1200">
                          <a:solidFill>
                            <a:schemeClr val="dk1"/>
                          </a:solidFill>
                          <a:latin typeface="Meiryo UI"/>
                          <a:ea typeface="Meiryo UI"/>
                          <a:cs typeface="+mn-cs"/>
                        </a:rPr>
                        <a:t>4</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lvl1pPr marL="0" algn="l" defTabSz="1088454" rtl="0" eaLnBrk="1" latinLnBrk="0" hangingPunct="1">
                        <a:defRPr kumimoji="1" sz="2098" kern="1200">
                          <a:solidFill>
                            <a:schemeClr val="dk1"/>
                          </a:solidFill>
                          <a:latin typeface="Verdana"/>
                        </a:defRPr>
                      </a:lvl1pPr>
                      <a:lvl2pPr marL="544226" algn="l" defTabSz="1088454" rtl="0" eaLnBrk="1" latinLnBrk="0" hangingPunct="1">
                        <a:defRPr kumimoji="1" sz="2098" kern="1200">
                          <a:solidFill>
                            <a:schemeClr val="dk1"/>
                          </a:solidFill>
                          <a:latin typeface="Verdana"/>
                        </a:defRPr>
                      </a:lvl2pPr>
                      <a:lvl3pPr marL="1088454" algn="l" defTabSz="1088454" rtl="0" eaLnBrk="1" latinLnBrk="0" hangingPunct="1">
                        <a:defRPr kumimoji="1" sz="2098" kern="1200">
                          <a:solidFill>
                            <a:schemeClr val="dk1"/>
                          </a:solidFill>
                          <a:latin typeface="Verdana"/>
                        </a:defRPr>
                      </a:lvl3pPr>
                      <a:lvl4pPr marL="1632679" algn="l" defTabSz="1088454" rtl="0" eaLnBrk="1" latinLnBrk="0" hangingPunct="1">
                        <a:defRPr kumimoji="1" sz="2098" kern="1200">
                          <a:solidFill>
                            <a:schemeClr val="dk1"/>
                          </a:solidFill>
                          <a:latin typeface="Verdana"/>
                        </a:defRPr>
                      </a:lvl4pPr>
                      <a:lvl5pPr marL="2176905" algn="l" defTabSz="1088454" rtl="0" eaLnBrk="1" latinLnBrk="0" hangingPunct="1">
                        <a:defRPr kumimoji="1" sz="2098" kern="1200">
                          <a:solidFill>
                            <a:schemeClr val="dk1"/>
                          </a:solidFill>
                          <a:latin typeface="Verdana"/>
                        </a:defRPr>
                      </a:lvl5pPr>
                      <a:lvl6pPr marL="2721133" algn="l" defTabSz="1088454" rtl="0" eaLnBrk="1" latinLnBrk="0" hangingPunct="1">
                        <a:defRPr kumimoji="1" sz="2098" kern="1200">
                          <a:solidFill>
                            <a:schemeClr val="dk1"/>
                          </a:solidFill>
                          <a:latin typeface="Verdana"/>
                        </a:defRPr>
                      </a:lvl6pPr>
                      <a:lvl7pPr marL="3265359" algn="l" defTabSz="1088454" rtl="0" eaLnBrk="1" latinLnBrk="0" hangingPunct="1">
                        <a:defRPr kumimoji="1" sz="2098" kern="1200">
                          <a:solidFill>
                            <a:schemeClr val="dk1"/>
                          </a:solidFill>
                          <a:latin typeface="Verdana"/>
                        </a:defRPr>
                      </a:lvl7pPr>
                      <a:lvl8pPr marL="3809586" algn="l" defTabSz="1088454" rtl="0" eaLnBrk="1" latinLnBrk="0" hangingPunct="1">
                        <a:defRPr kumimoji="1" sz="2098" kern="1200">
                          <a:solidFill>
                            <a:schemeClr val="dk1"/>
                          </a:solidFill>
                          <a:latin typeface="Verdana"/>
                        </a:defRPr>
                      </a:lvl8pPr>
                      <a:lvl9pPr marL="4353813" algn="l" defTabSz="1088454" rtl="0" eaLnBrk="1" latinLnBrk="0" hangingPunct="1">
                        <a:defRPr kumimoji="1" sz="2098" kern="1200">
                          <a:solidFill>
                            <a:schemeClr val="dk1"/>
                          </a:solidFill>
                          <a:latin typeface="Verdana"/>
                        </a:defRPr>
                      </a:lvl9pPr>
                    </a:lstStyle>
                    <a:p>
                      <a:r>
                        <a:rPr kumimoji="1" lang="en-US" altLang="ja-JP" sz="900" b="1" kern="1200">
                          <a:solidFill>
                            <a:schemeClr val="dk1"/>
                          </a:solidFill>
                          <a:latin typeface="Meiryo UI"/>
                          <a:ea typeface="Meiryo UI"/>
                          <a:cs typeface="+mn-cs"/>
                        </a:rPr>
                        <a:t>Add-On Complexity Metric</a:t>
                      </a:r>
                      <a:endParaRPr kumimoji="1" lang="ja-JP" altLang="en-US" sz="900" b="1"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FDD/TDD/UT/AT</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a:ea typeface="Meiryo UI"/>
                          <a:cs typeface="+mn-cs"/>
                        </a:rPr>
                        <a:t>Guideline</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lvl1pPr marL="0" algn="l" defTabSz="1088454" rtl="0" eaLnBrk="1" latinLnBrk="0" hangingPunct="1">
                        <a:defRPr kumimoji="1" sz="2098" kern="1200">
                          <a:solidFill>
                            <a:schemeClr val="dk1"/>
                          </a:solidFill>
                          <a:latin typeface="Verdana"/>
                        </a:defRPr>
                      </a:lvl1pPr>
                      <a:lvl2pPr marL="544226" algn="l" defTabSz="1088454" rtl="0" eaLnBrk="1" latinLnBrk="0" hangingPunct="1">
                        <a:defRPr kumimoji="1" sz="2098" kern="1200">
                          <a:solidFill>
                            <a:schemeClr val="dk1"/>
                          </a:solidFill>
                          <a:latin typeface="Verdana"/>
                        </a:defRPr>
                      </a:lvl2pPr>
                      <a:lvl3pPr marL="1088454" algn="l" defTabSz="1088454" rtl="0" eaLnBrk="1" latinLnBrk="0" hangingPunct="1">
                        <a:defRPr kumimoji="1" sz="2098" kern="1200">
                          <a:solidFill>
                            <a:schemeClr val="dk1"/>
                          </a:solidFill>
                          <a:latin typeface="Verdana"/>
                        </a:defRPr>
                      </a:lvl3pPr>
                      <a:lvl4pPr marL="1632679" algn="l" defTabSz="1088454" rtl="0" eaLnBrk="1" latinLnBrk="0" hangingPunct="1">
                        <a:defRPr kumimoji="1" sz="2098" kern="1200">
                          <a:solidFill>
                            <a:schemeClr val="dk1"/>
                          </a:solidFill>
                          <a:latin typeface="Verdana"/>
                        </a:defRPr>
                      </a:lvl4pPr>
                      <a:lvl5pPr marL="2176905" algn="l" defTabSz="1088454" rtl="0" eaLnBrk="1" latinLnBrk="0" hangingPunct="1">
                        <a:defRPr kumimoji="1" sz="2098" kern="1200">
                          <a:solidFill>
                            <a:schemeClr val="dk1"/>
                          </a:solidFill>
                          <a:latin typeface="Verdana"/>
                        </a:defRPr>
                      </a:lvl5pPr>
                      <a:lvl6pPr marL="2721133" algn="l" defTabSz="1088454" rtl="0" eaLnBrk="1" latinLnBrk="0" hangingPunct="1">
                        <a:defRPr kumimoji="1" sz="2098" kern="1200">
                          <a:solidFill>
                            <a:schemeClr val="dk1"/>
                          </a:solidFill>
                          <a:latin typeface="Verdana"/>
                        </a:defRPr>
                      </a:lvl6pPr>
                      <a:lvl7pPr marL="3265359" algn="l" defTabSz="1088454" rtl="0" eaLnBrk="1" latinLnBrk="0" hangingPunct="1">
                        <a:defRPr kumimoji="1" sz="2098" kern="1200">
                          <a:solidFill>
                            <a:schemeClr val="dk1"/>
                          </a:solidFill>
                          <a:latin typeface="Verdana"/>
                        </a:defRPr>
                      </a:lvl7pPr>
                      <a:lvl8pPr marL="3809586" algn="l" defTabSz="1088454" rtl="0" eaLnBrk="1" latinLnBrk="0" hangingPunct="1">
                        <a:defRPr kumimoji="1" sz="2098" kern="1200">
                          <a:solidFill>
                            <a:schemeClr val="dk1"/>
                          </a:solidFill>
                          <a:latin typeface="Verdana"/>
                        </a:defRPr>
                      </a:lvl8pPr>
                      <a:lvl9pPr marL="4353813" algn="l" defTabSz="1088454" rtl="0" eaLnBrk="1" latinLnBrk="0" hangingPunct="1">
                        <a:defRPr kumimoji="1" sz="2098" kern="1200">
                          <a:solidFill>
                            <a:schemeClr val="dk1"/>
                          </a:solidFill>
                          <a:latin typeface="Verdana"/>
                        </a:defRPr>
                      </a:lvl9pPr>
                    </a:lstStyle>
                    <a:p>
                      <a:r>
                        <a:rPr kumimoji="1" lang="en-US" altLang="ja-JP" sz="900" b="0" kern="1200">
                          <a:solidFill>
                            <a:schemeClr val="dk1"/>
                          </a:solidFill>
                          <a:latin typeface="Meiryo UI"/>
                          <a:ea typeface="Meiryo UI"/>
                          <a:cs typeface="+mn-cs"/>
                        </a:rPr>
                        <a:t>SAP Add-On development complexity &amp; std effort definition</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effectLst/>
                          <a:uLnTx/>
                          <a:uFillTx/>
                          <a:latin typeface="Meiryo UI"/>
                          <a:ea typeface="Meiryo UI"/>
                          <a:cs typeface="+mn-cs"/>
                        </a:rPr>
                        <a:t>Function Designer, Developer</a:t>
                      </a:r>
                      <a:endParaRPr kumimoji="1" lang="ja-JP" altLang="en-US" sz="900" b="0" i="0" u="none" strike="noStrike" kern="1200" cap="none" spc="0" normalizeH="0" baseline="0" noProof="0">
                        <a:ln>
                          <a:noFill/>
                        </a:ln>
                        <a:effectLst/>
                        <a:uLnTx/>
                        <a:uFillTx/>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b="0">
                          <a:latin typeface="Meiryo UI" panose="020B0604030504040204" pitchFamily="50" charset="-128"/>
                          <a:ea typeface="Meiryo UI" panose="020B0604030504040204" pitchFamily="50" charset="-128"/>
                          <a:hlinkClick r:id="rId8"/>
                        </a:rPr>
                        <a:t>Add-On Complexity Metric .xlsx</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647305964"/>
                  </a:ext>
                </a:extLst>
              </a:tr>
              <a:tr h="264904">
                <a:tc>
                  <a:txBody>
                    <a:bodyPr/>
                    <a:lstStyle/>
                    <a:p>
                      <a:pPr algn="ctr"/>
                      <a:r>
                        <a:rPr kumimoji="1" lang="en-US" altLang="ja-JP" sz="900" b="0" kern="1200">
                          <a:solidFill>
                            <a:schemeClr val="dk1"/>
                          </a:solidFill>
                          <a:latin typeface="Meiryo UI"/>
                          <a:ea typeface="Meiryo UI"/>
                          <a:cs typeface="+mn-cs"/>
                        </a:rPr>
                        <a:t>5</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a:ea typeface="Meiryo UI"/>
                          <a:cs typeface="+mn-cs"/>
                        </a:rPr>
                        <a:t>SAP Add-On Development Standard</a:t>
                      </a:r>
                      <a:endParaRPr kumimoji="1" lang="ja-JP" altLang="en-US" sz="900" b="1"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a:ea typeface="Meiryo UI"/>
                          <a:cs typeface="+mn-cs"/>
                        </a:rPr>
                        <a:t>FDD/TDD</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a:latin typeface="Meiryo UI"/>
                          <a:ea typeface="Meiryo UI"/>
                        </a:rPr>
                        <a:t>Guideline</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a:ea typeface="Meiryo UI"/>
                        </a:rPr>
                        <a:t>Guideline project prerequisite for design &amp; development such as HANA </a:t>
                      </a:r>
                      <a:r>
                        <a:rPr kumimoji="1" lang="en-US" altLang="ja-JP" sz="900" b="0" kern="1200">
                          <a:solidFill>
                            <a:schemeClr val="dk1"/>
                          </a:solidFill>
                          <a:latin typeface="Meiryo UI"/>
                          <a:ea typeface="Meiryo UI"/>
                          <a:cs typeface="+mn-cs"/>
                        </a:rPr>
                        <a:t>cloud, Job, Log, Error Handling, User Authorization, SSO, and Fiori Tile </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effectLst/>
                          <a:uLnTx/>
                          <a:uFillTx/>
                          <a:latin typeface="Meiryo UI"/>
                          <a:ea typeface="Meiryo UI"/>
                          <a:cs typeface="+mn-cs"/>
                        </a:rPr>
                        <a:t>Function Designer, Developer</a:t>
                      </a:r>
                      <a:endParaRPr kumimoji="1" lang="ja-JP" altLang="en-US" sz="900" b="0" i="0" u="none" strike="noStrike" kern="1200" cap="none" spc="0" normalizeH="0" baseline="0" noProof="0">
                        <a:ln>
                          <a:noFill/>
                        </a:ln>
                        <a:effectLst/>
                        <a:uLnTx/>
                        <a:uFillTx/>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b="0">
                          <a:latin typeface="Meiryo UI" panose="020B0604030504040204" pitchFamily="50" charset="-128"/>
                          <a:ea typeface="Meiryo UI" panose="020B0604030504040204" pitchFamily="50" charset="-128"/>
                          <a:hlinkClick r:id="rId9"/>
                        </a:rPr>
                        <a:t>#05-1 HANA Cloud Guideline</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91852723"/>
                  </a:ext>
                </a:extLst>
              </a:tr>
              <a:tr h="264904">
                <a:tc>
                  <a:txBody>
                    <a:bodyPr/>
                    <a:lstStyle/>
                    <a:p>
                      <a:pPr algn="ctr"/>
                      <a:r>
                        <a:rPr kumimoji="1" lang="en-US" altLang="ja-JP" sz="900" b="0" kern="1200">
                          <a:solidFill>
                            <a:schemeClr val="dk1"/>
                          </a:solidFill>
                          <a:latin typeface="Meiryo UI"/>
                          <a:ea typeface="Meiryo UI"/>
                          <a:cs typeface="+mn-cs"/>
                        </a:rPr>
                        <a:t>6</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a:ea typeface="Meiryo UI"/>
                          <a:cs typeface="+mn-cs"/>
                        </a:rPr>
                        <a:t>Object Naming Convention</a:t>
                      </a:r>
                      <a:endParaRPr kumimoji="1" lang="ja-JP" altLang="en-US" sz="900" b="1"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FDD/TDD/Coding</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a:latin typeface="Meiryo UI"/>
                          <a:ea typeface="Meiryo UI"/>
                        </a:rPr>
                        <a:t>Guideline</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a:ea typeface="Meiryo UI"/>
                        </a:rPr>
                        <a:t>SAP object naming rule standard</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effectLst/>
                          <a:uLnTx/>
                          <a:uFillTx/>
                          <a:latin typeface="Meiryo UI"/>
                          <a:ea typeface="Meiryo UI"/>
                          <a:cs typeface="+mn-cs"/>
                        </a:rPr>
                        <a:t>Function Designer, Developer</a:t>
                      </a:r>
                      <a:endParaRPr kumimoji="1" lang="ja-JP" altLang="en-US" sz="900" b="0" i="0" u="none" strike="noStrike" kern="1200" cap="none" spc="0" normalizeH="0" baseline="0" noProof="0">
                        <a:ln>
                          <a:noFill/>
                        </a:ln>
                        <a:effectLst/>
                        <a:uLnTx/>
                        <a:uFillTx/>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b="0">
                          <a:latin typeface="Meiryo UI" panose="020B0604030504040204" pitchFamily="50" charset="-128"/>
                          <a:ea typeface="Meiryo UI" panose="020B0604030504040204" pitchFamily="50" charset="-128"/>
                          <a:hlinkClick r:id="rId10"/>
                        </a:rPr>
                        <a:t>#06 Object Naming Convention</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01655804"/>
                  </a:ext>
                </a:extLst>
              </a:tr>
              <a:tr h="264904">
                <a:tc>
                  <a:txBody>
                    <a:bodyPr/>
                    <a:lstStyle/>
                    <a:p>
                      <a:pPr algn="ctr"/>
                      <a:r>
                        <a:rPr kumimoji="1" lang="en-US" altLang="ja-JP" sz="900" b="0" kern="1200">
                          <a:solidFill>
                            <a:schemeClr val="dk1"/>
                          </a:solidFill>
                          <a:latin typeface="Meiryo UI"/>
                          <a:ea typeface="Meiryo UI"/>
                          <a:cs typeface="+mn-cs"/>
                        </a:rPr>
                        <a:t>7</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a:ea typeface="Meiryo UI"/>
                          <a:cs typeface="+mn-cs"/>
                        </a:rPr>
                        <a:t>Coding Guideline</a:t>
                      </a:r>
                      <a:endParaRPr kumimoji="1" lang="ja-JP" altLang="en-US" sz="900" b="1"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a:ea typeface="Meiryo UI"/>
                          <a:cs typeface="+mn-cs"/>
                        </a:rPr>
                        <a:t>Coding</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a:latin typeface="Meiryo UI"/>
                          <a:ea typeface="Meiryo UI"/>
                        </a:rPr>
                        <a:t>Guideline</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088454"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rPr>
                        <a:t>SAP object coding rule standard</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a:ea typeface="Meiryo UI"/>
                        </a:rPr>
                        <a:t>Developer</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b="0">
                          <a:latin typeface="Meiryo UI" panose="020B0604030504040204" pitchFamily="50" charset="-128"/>
                          <a:ea typeface="Meiryo UI" panose="020B0604030504040204" pitchFamily="50" charset="-128"/>
                          <a:hlinkClick r:id="rId11"/>
                        </a:rPr>
                        <a:t>#07 Coding Guide</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92306743"/>
                  </a:ext>
                </a:extLst>
              </a:tr>
              <a:tr h="264904">
                <a:tc>
                  <a:txBody>
                    <a:bodyPr/>
                    <a:lstStyle/>
                    <a:p>
                      <a:pPr algn="ctr"/>
                      <a:r>
                        <a:rPr kumimoji="1" lang="en-US" altLang="ja-JP" sz="900" b="0" kern="1200">
                          <a:solidFill>
                            <a:schemeClr val="dk1"/>
                          </a:solidFill>
                          <a:latin typeface="Meiryo UI"/>
                          <a:ea typeface="Meiryo UI"/>
                          <a:cs typeface="+mn-cs"/>
                        </a:rPr>
                        <a:t>8</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a:ea typeface="Meiryo UI"/>
                          <a:cs typeface="+mn-cs"/>
                        </a:rPr>
                        <a:t>Integration Method Guide</a:t>
                      </a:r>
                      <a:endParaRPr kumimoji="1" lang="ja-JP" altLang="en-US" sz="900" b="1"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a:ea typeface="Meiryo UI"/>
                          <a:cs typeface="+mn-cs"/>
                        </a:rPr>
                        <a:t>FDD/TDD</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a:latin typeface="Meiryo UI"/>
                          <a:ea typeface="Meiryo UI"/>
                        </a:rPr>
                        <a:t>Guideline</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a:ea typeface="Meiryo UI"/>
                        </a:rPr>
                        <a:t>Standard method &amp; technical prerequisite for S/4 interface</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effectLst/>
                          <a:uLnTx/>
                          <a:uFillTx/>
                          <a:latin typeface="Meiryo UI"/>
                          <a:ea typeface="Meiryo UI"/>
                          <a:cs typeface="+mn-cs"/>
                        </a:rPr>
                        <a:t>Function Designer, Developer</a:t>
                      </a:r>
                      <a:endParaRPr kumimoji="1" lang="ja-JP" altLang="en-US" sz="900" b="0" i="0" u="none" strike="noStrike" kern="1200" cap="none" spc="0" normalizeH="0" baseline="0" noProof="0">
                        <a:ln>
                          <a:noFill/>
                        </a:ln>
                        <a:effectLst/>
                        <a:uLnTx/>
                        <a:uFillTx/>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b="0">
                          <a:latin typeface="Meiryo UI" panose="020B0604030504040204" pitchFamily="50" charset="-128"/>
                          <a:ea typeface="Meiryo UI" panose="020B0604030504040204" pitchFamily="50" charset="-128"/>
                          <a:hlinkClick r:id="rId12"/>
                        </a:rPr>
                        <a:t>#08 S4 Integration method Guide</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1833722"/>
                  </a:ext>
                </a:extLst>
              </a:tr>
              <a:tr h="264904">
                <a:tc>
                  <a:txBody>
                    <a:bodyPr/>
                    <a:lstStyle/>
                    <a:p>
                      <a:pPr algn="ctr"/>
                      <a:r>
                        <a:rPr kumimoji="1" lang="en-US" altLang="ja-JP" sz="900" b="0" kern="1200">
                          <a:solidFill>
                            <a:schemeClr val="dk1"/>
                          </a:solidFill>
                          <a:latin typeface="Meiryo UI"/>
                          <a:ea typeface="Meiryo UI"/>
                          <a:cs typeface="+mn-cs"/>
                        </a:rPr>
                        <a:t>9</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a:ea typeface="Meiryo UI"/>
                          <a:cs typeface="+mn-cs"/>
                        </a:rPr>
                        <a:t>Function DDD Template (FDD)</a:t>
                      </a:r>
                      <a:endParaRPr kumimoji="1" lang="ja-JP" altLang="en-US" sz="900" b="1"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FDD/AT</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a:ea typeface="Meiryo UI"/>
                        </a:rPr>
                        <a:t>Template</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a:ea typeface="Meiryo UI"/>
                        </a:rPr>
                        <a:t>Template &amp; guidance for Function Detail Design</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effectLst/>
                          <a:uLnTx/>
                          <a:uFillTx/>
                          <a:latin typeface="Meiryo UI"/>
                          <a:ea typeface="Meiryo UI"/>
                          <a:cs typeface="+mn-cs"/>
                        </a:rPr>
                        <a:t>Function Designer, Developer</a:t>
                      </a:r>
                      <a:endParaRPr kumimoji="1" lang="ja-JP" altLang="en-US" sz="900" b="0" i="0" u="none" strike="noStrike" kern="1200" cap="none" spc="0" normalizeH="0" baseline="0" noProof="0">
                        <a:ln>
                          <a:noFill/>
                        </a:ln>
                        <a:effectLst/>
                        <a:uLnTx/>
                        <a:uFillTx/>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b="0">
                          <a:latin typeface="Meiryo UI" panose="020B0604030504040204" pitchFamily="50" charset="-128"/>
                          <a:ea typeface="Meiryo UI" panose="020B0604030504040204" pitchFamily="50" charset="-128"/>
                        </a:rPr>
                        <a:t>Template:</a:t>
                      </a:r>
                      <a:endParaRPr lang="en-US" altLang="ja-JP" sz="900" b="0">
                        <a:latin typeface="Meiryo UI" panose="020B0604030504040204" pitchFamily="50" charset="-128"/>
                        <a:ea typeface="Meiryo UI" panose="020B0604030504040204" pitchFamily="50" charset="-128"/>
                        <a:hlinkClick r:id="rId1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b="0">
                          <a:latin typeface="Meiryo UI" panose="020B0604030504040204" pitchFamily="50" charset="-128"/>
                          <a:ea typeface="Meiryo UI" panose="020B0604030504040204" pitchFamily="50" charset="-128"/>
                          <a:hlinkClick r:id="rId13"/>
                        </a:rPr>
                        <a:t>#09-1 Function DD Template</a:t>
                      </a:r>
                      <a:endParaRPr lang="en-US" altLang="ja-JP" sz="900" b="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b="0" kern="1200" noProof="0">
                          <a:solidFill>
                            <a:schemeClr val="dk1"/>
                          </a:solidFill>
                          <a:latin typeface="Meiryo UI" panose="020B0604030504040204" pitchFamily="50" charset="-128"/>
                          <a:ea typeface="Meiryo UI" panose="020B0604030504040204" pitchFamily="50" charset="-128"/>
                          <a:cs typeface="+mn-cs"/>
                        </a:rPr>
                        <a:t>Sample:</a:t>
                      </a:r>
                      <a:r>
                        <a:rPr lang="ja-JP" altLang="en-US" sz="900" b="0" kern="1200" noProof="0">
                          <a:solidFill>
                            <a:schemeClr val="dk1"/>
                          </a:solidFill>
                          <a:latin typeface="Meiryo UI" panose="020B0604030504040204" pitchFamily="50" charset="-128"/>
                          <a:ea typeface="Meiryo UI" panose="020B0604030504040204" pitchFamily="50" charset="-128"/>
                          <a:cs typeface="+mn-cs"/>
                        </a:rPr>
                        <a:t>　</a:t>
                      </a:r>
                      <a:r>
                        <a:rPr kumimoji="1" lang="en-US" altLang="ja-JP" sz="9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hlinkClick r:id="rId14"/>
                        </a:rPr>
                        <a:t>Link</a:t>
                      </a:r>
                      <a:endParaRPr kumimoji="1" lang="en-US" altLang="ja-JP" sz="9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037421980"/>
                  </a:ext>
                </a:extLst>
              </a:tr>
            </a:tbl>
          </a:graphicData>
        </a:graphic>
      </p:graphicFrame>
    </p:spTree>
    <p:extLst>
      <p:ext uri="{BB962C8B-B14F-4D97-AF65-F5344CB8AC3E}">
        <p14:creationId xmlns:p14="http://schemas.microsoft.com/office/powerpoint/2010/main" val="319045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オブジェクト 16" hidden="1">
            <a:extLst>
              <a:ext uri="{FF2B5EF4-FFF2-40B4-BE49-F238E27FC236}">
                <a16:creationId xmlns:a16="http://schemas.microsoft.com/office/drawing/2014/main" id="{9C3E1377-41B3-4C59-B2B4-5D7F1F600935}"/>
              </a:ext>
            </a:extLst>
          </p:cNvPr>
          <p:cNvGraphicFramePr>
            <a:graphicFrameLocks noChangeAspect="1"/>
          </p:cNvGraphicFramePr>
          <p:nvPr>
            <p:custDataLst>
              <p:tags r:id="rId1"/>
            </p:custDataLst>
            <p:extLst>
              <p:ext uri="{D42A27DB-BD31-4B8C-83A1-F6EECF244321}">
                <p14:modId xmlns:p14="http://schemas.microsoft.com/office/powerpoint/2010/main" val="9408862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416" imgH="416" progId="TCLayout.ActiveDocument.1">
                  <p:embed/>
                </p:oleObj>
              </mc:Choice>
              <mc:Fallback>
                <p:oleObj name="think-cell スライド" r:id="rId3" imgW="416" imgH="416" progId="TCLayout.ActiveDocument.1">
                  <p:embed/>
                  <p:pic>
                    <p:nvPicPr>
                      <p:cNvPr id="17" name="オブジェクト 16" hidden="1">
                        <a:extLst>
                          <a:ext uri="{FF2B5EF4-FFF2-40B4-BE49-F238E27FC236}">
                            <a16:creationId xmlns:a16="http://schemas.microsoft.com/office/drawing/2014/main" id="{9C3E1377-41B3-4C59-B2B4-5D7F1F6009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タイトル 4">
            <a:extLst>
              <a:ext uri="{FF2B5EF4-FFF2-40B4-BE49-F238E27FC236}">
                <a16:creationId xmlns:a16="http://schemas.microsoft.com/office/drawing/2014/main" id="{9E766425-7463-4FD8-926C-BF8D58314A07}"/>
              </a:ext>
            </a:extLst>
          </p:cNvPr>
          <p:cNvSpPr>
            <a:spLocks noGrp="1"/>
          </p:cNvSpPr>
          <p:nvPr>
            <p:ph type="title" idx="4294967295"/>
          </p:nvPr>
        </p:nvSpPr>
        <p:spPr>
          <a:xfrm>
            <a:off x="0" y="360363"/>
            <a:ext cx="11509375" cy="539750"/>
          </a:xfrm>
        </p:spPr>
        <p:txBody>
          <a:bodyPr vert="horz">
            <a:normAutofit fontScale="90000"/>
          </a:bodyPr>
          <a:lstStyle/>
          <a:p>
            <a:r>
              <a:rPr kumimoji="1" lang="en-US" altLang="ja-JP"/>
              <a:t>Templates &amp; Guidelines for SAP Add-on Development</a:t>
            </a:r>
            <a:endParaRPr lang="ja-JP" altLang="en-US"/>
          </a:p>
        </p:txBody>
      </p:sp>
      <p:sp>
        <p:nvSpPr>
          <p:cNvPr id="19" name="テキスト プレースホルダー 18">
            <a:extLst>
              <a:ext uri="{FF2B5EF4-FFF2-40B4-BE49-F238E27FC236}">
                <a16:creationId xmlns:a16="http://schemas.microsoft.com/office/drawing/2014/main" id="{98FA6877-FBEB-497F-9991-C4D6C6E5F81D}"/>
              </a:ext>
            </a:extLst>
          </p:cNvPr>
          <p:cNvSpPr>
            <a:spLocks noGrp="1"/>
          </p:cNvSpPr>
          <p:nvPr>
            <p:ph sz="quarter" idx="4294967295"/>
          </p:nvPr>
        </p:nvSpPr>
        <p:spPr>
          <a:xfrm>
            <a:off x="0" y="1081088"/>
            <a:ext cx="11509375" cy="5164137"/>
          </a:xfrm>
        </p:spPr>
        <p:txBody>
          <a:bodyPr>
            <a:normAutofit/>
          </a:bodyPr>
          <a:lstStyle/>
          <a:p>
            <a:r>
              <a:rPr lang="en-US" altLang="ja-JP" sz="1800"/>
              <a:t>Explanation of each document and location</a:t>
            </a:r>
            <a:endParaRPr lang="ja-JP" altLang="en-US" sz="1800"/>
          </a:p>
        </p:txBody>
      </p:sp>
      <p:graphicFrame>
        <p:nvGraphicFramePr>
          <p:cNvPr id="11" name="Table 3">
            <a:extLst>
              <a:ext uri="{FF2B5EF4-FFF2-40B4-BE49-F238E27FC236}">
                <a16:creationId xmlns:a16="http://schemas.microsoft.com/office/drawing/2014/main" id="{B8F3657F-B29E-4B40-AE6F-11EF99056FBF}"/>
              </a:ext>
            </a:extLst>
          </p:cNvPr>
          <p:cNvGraphicFramePr>
            <a:graphicFrameLocks noGrp="1"/>
          </p:cNvGraphicFramePr>
          <p:nvPr>
            <p:extLst>
              <p:ext uri="{D42A27DB-BD31-4B8C-83A1-F6EECF244321}">
                <p14:modId xmlns:p14="http://schemas.microsoft.com/office/powerpoint/2010/main" val="2812405498"/>
              </p:ext>
            </p:extLst>
          </p:nvPr>
        </p:nvGraphicFramePr>
        <p:xfrm>
          <a:off x="341994" y="1494053"/>
          <a:ext cx="11528051" cy="4623544"/>
        </p:xfrm>
        <a:graphic>
          <a:graphicData uri="http://schemas.openxmlformats.org/drawingml/2006/table">
            <a:tbl>
              <a:tblPr firstRow="1" bandRow="1">
                <a:tableStyleId>{5C22544A-7EE6-4342-B048-85BDC9FD1C3A}</a:tableStyleId>
              </a:tblPr>
              <a:tblGrid>
                <a:gridCol w="336679">
                  <a:extLst>
                    <a:ext uri="{9D8B030D-6E8A-4147-A177-3AD203B41FA5}">
                      <a16:colId xmlns:a16="http://schemas.microsoft.com/office/drawing/2014/main" val="2471694700"/>
                    </a:ext>
                  </a:extLst>
                </a:gridCol>
                <a:gridCol w="1974978">
                  <a:extLst>
                    <a:ext uri="{9D8B030D-6E8A-4147-A177-3AD203B41FA5}">
                      <a16:colId xmlns:a16="http://schemas.microsoft.com/office/drawing/2014/main" val="1942694921"/>
                    </a:ext>
                  </a:extLst>
                </a:gridCol>
                <a:gridCol w="1130400">
                  <a:extLst>
                    <a:ext uri="{9D8B030D-6E8A-4147-A177-3AD203B41FA5}">
                      <a16:colId xmlns:a16="http://schemas.microsoft.com/office/drawing/2014/main" val="376841214"/>
                    </a:ext>
                  </a:extLst>
                </a:gridCol>
                <a:gridCol w="987489">
                  <a:extLst>
                    <a:ext uri="{9D8B030D-6E8A-4147-A177-3AD203B41FA5}">
                      <a16:colId xmlns:a16="http://schemas.microsoft.com/office/drawing/2014/main" val="1995547523"/>
                    </a:ext>
                  </a:extLst>
                </a:gridCol>
                <a:gridCol w="3028299">
                  <a:extLst>
                    <a:ext uri="{9D8B030D-6E8A-4147-A177-3AD203B41FA5}">
                      <a16:colId xmlns:a16="http://schemas.microsoft.com/office/drawing/2014/main" val="1362167143"/>
                    </a:ext>
                  </a:extLst>
                </a:gridCol>
                <a:gridCol w="1634400">
                  <a:extLst>
                    <a:ext uri="{9D8B030D-6E8A-4147-A177-3AD203B41FA5}">
                      <a16:colId xmlns:a16="http://schemas.microsoft.com/office/drawing/2014/main" val="223633629"/>
                    </a:ext>
                  </a:extLst>
                </a:gridCol>
                <a:gridCol w="2435806">
                  <a:extLst>
                    <a:ext uri="{9D8B030D-6E8A-4147-A177-3AD203B41FA5}">
                      <a16:colId xmlns:a16="http://schemas.microsoft.com/office/drawing/2014/main" val="2686307516"/>
                    </a:ext>
                  </a:extLst>
                </a:gridCol>
              </a:tblGrid>
              <a:tr h="172764">
                <a:tc>
                  <a:txBody>
                    <a:bodyPr/>
                    <a:lstStyle/>
                    <a:p>
                      <a:pPr algn="ct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a:ea typeface="Meiryo UI"/>
                        </a:rPr>
                        <a:t>Materials</a:t>
                      </a:r>
                      <a:endParaRPr kumimoji="1" lang="ja-JP" altLang="en-US" sz="110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Associated Activity</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Material Type</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a:ea typeface="Meiryo UI"/>
                        </a:rPr>
                        <a:t>Deliverable Document Expectation</a:t>
                      </a:r>
                      <a:endParaRPr kumimoji="1" lang="ja-JP" altLang="en-US" sz="110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Target Audience</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SharePoint Links</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476127962"/>
                  </a:ext>
                </a:extLst>
              </a:tr>
              <a:tr h="153776">
                <a:tc>
                  <a:txBody>
                    <a:bodyPr/>
                    <a:lstStyle/>
                    <a:p>
                      <a:pPr algn="ctr"/>
                      <a:r>
                        <a:rPr kumimoji="1" lang="en-US" altLang="ja-JP" sz="900" kern="1200">
                          <a:solidFill>
                            <a:schemeClr val="dk1"/>
                          </a:solidFill>
                          <a:latin typeface="Meiryo UI"/>
                          <a:ea typeface="Meiryo UI"/>
                          <a:cs typeface="+mn-cs"/>
                        </a:rPr>
                        <a:t>10</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a:ea typeface="Meiryo UI"/>
                        </a:rPr>
                        <a:t>Technical DDD Template (TDD)</a:t>
                      </a:r>
                      <a:endParaRPr kumimoji="1" lang="ja-JP" altLang="en-US" sz="900" b="1"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a:ea typeface="Meiryo UI"/>
                          <a:cs typeface="+mn-cs"/>
                        </a:rPr>
                        <a:t>TDD/UT</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u="none" strike="noStrike" kern="1200" cap="none" spc="0" normalizeH="0" baseline="0" noProof="0">
                          <a:ln>
                            <a:noFill/>
                          </a:ln>
                          <a:solidFill>
                            <a:srgbClr val="000000"/>
                          </a:solidFill>
                          <a:effectLst/>
                          <a:uLnTx/>
                          <a:uFillTx/>
                          <a:latin typeface="Meiryo UI"/>
                          <a:ea typeface="Meiryo UI"/>
                        </a:rPr>
                        <a:t>Template</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a:ea typeface="Meiryo UI"/>
                        </a:rPr>
                        <a:t>Template &amp; guidance for Technical Detail Design</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a:ea typeface="Meiryo UI"/>
                        </a:rPr>
                        <a:t>Developer</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a:latin typeface="Meiryo UI" panose="020B0604030504040204" pitchFamily="50" charset="-128"/>
                          <a:ea typeface="Meiryo UI" panose="020B0604030504040204" pitchFamily="50" charset="-128"/>
                          <a:hlinkClick r:id="rId5"/>
                        </a:rPr>
                        <a:t>#09-6 Technical DDD Template</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948768648"/>
                  </a:ext>
                </a:extLst>
              </a:tr>
              <a:tr h="153776">
                <a:tc>
                  <a:txBody>
                    <a:bodyPr/>
                    <a:lstStyle/>
                    <a:p>
                      <a:pPr algn="ctr"/>
                      <a:r>
                        <a:rPr kumimoji="1" lang="en-US" altLang="ja-JP" sz="900" kern="1200">
                          <a:solidFill>
                            <a:schemeClr val="dk1"/>
                          </a:solidFill>
                          <a:latin typeface="Meiryo UI"/>
                          <a:ea typeface="Meiryo UI"/>
                          <a:cs typeface="+mn-cs"/>
                        </a:rPr>
                        <a:t>11</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rPr>
                        <a:t>Unit Test Template</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cs typeface="+mn-cs"/>
                        </a:rPr>
                        <a:t>TDD/UT</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u="none" strike="noStrike" kern="1200" cap="none" spc="0" normalizeH="0" baseline="0" noProof="0">
                          <a:ln>
                            <a:noFill/>
                          </a:ln>
                          <a:solidFill>
                            <a:srgbClr val="000000"/>
                          </a:solidFill>
                          <a:effectLst/>
                          <a:uLnTx/>
                          <a:uFillTx/>
                          <a:latin typeface="Meiryo UI"/>
                          <a:ea typeface="Meiryo UI"/>
                        </a:rPr>
                        <a:t>Template</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Template for Unit Testing</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a:ea typeface="Meiryo UI"/>
                        </a:rPr>
                        <a:t>Developer</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lang="en-IN" sz="900">
                          <a:latin typeface="Meiryo UI" panose="020B0604030504040204" pitchFamily="50" charset="-128"/>
                          <a:ea typeface="Meiryo UI" panose="020B0604030504040204" pitchFamily="50" charset="-128"/>
                          <a:hlinkClick r:id="rId6"/>
                        </a:rPr>
                        <a:t>#09-7 Unit Test Template</a:t>
                      </a:r>
                      <a:endParaRPr kumimoji="1" lang="en-US" altLang="ja-JP" sz="900">
                        <a:solidFill>
                          <a:srgbClr val="FF0000"/>
                        </a:solidFill>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161755247"/>
                  </a:ext>
                </a:extLst>
              </a:tr>
              <a:tr h="153776">
                <a:tc>
                  <a:txBody>
                    <a:bodyPr/>
                    <a:lstStyle/>
                    <a:p>
                      <a:pPr algn="ctr"/>
                      <a:r>
                        <a:rPr kumimoji="1" lang="en-US" altLang="ja-JP" sz="900" b="0" kern="1200">
                          <a:solidFill>
                            <a:schemeClr val="dk1"/>
                          </a:solidFill>
                          <a:latin typeface="Meiryo UI"/>
                          <a:ea typeface="Meiryo UI"/>
                          <a:cs typeface="+mn-cs"/>
                        </a:rPr>
                        <a:t>12</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rPr>
                        <a:t>Acceptance Test Template</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FDD/AT</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u="none" strike="noStrike" kern="1200" cap="none" spc="0" normalizeH="0" baseline="0" noProof="0">
                          <a:ln>
                            <a:noFill/>
                          </a:ln>
                          <a:solidFill>
                            <a:srgbClr val="000000"/>
                          </a:solidFill>
                          <a:effectLst/>
                          <a:uLnTx/>
                          <a:uFillTx/>
                          <a:latin typeface="Meiryo UI"/>
                          <a:ea typeface="Meiryo UI"/>
                        </a:rPr>
                        <a:t>Template</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rPr>
                        <a:t>Template for Acceptance Testing</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effectLst/>
                          <a:uLnTx/>
                          <a:uFillTx/>
                          <a:latin typeface="Meiryo UI"/>
                          <a:ea typeface="Meiryo UI"/>
                          <a:cs typeface="+mn-cs"/>
                        </a:rPr>
                        <a:t>Function Designer, Developer</a:t>
                      </a:r>
                      <a:endParaRPr kumimoji="1" lang="ja-JP" altLang="en-US" sz="900" b="0" i="0" u="none" strike="noStrike" kern="1200" cap="none" spc="0" normalizeH="0" baseline="0" noProof="0">
                        <a:ln>
                          <a:noFill/>
                        </a:ln>
                        <a:effectLst/>
                        <a:uLnTx/>
                        <a:uFillTx/>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b="0">
                          <a:latin typeface="Meiryo UI" panose="020B0604030504040204" pitchFamily="50" charset="-128"/>
                          <a:ea typeface="Meiryo UI" panose="020B0604030504040204" pitchFamily="50" charset="-128"/>
                          <a:hlinkClick r:id="rId7"/>
                        </a:rPr>
                        <a:t>#09-8 Acceptance Test Template</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2469807"/>
                  </a:ext>
                </a:extLst>
              </a:tr>
              <a:tr h="153776">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1" lang="en-US" altLang="ja-JP" sz="900" b="0">
                          <a:latin typeface="Meiryo UI"/>
                          <a:ea typeface="Meiryo UI"/>
                        </a:rPr>
                        <a:t>13</a:t>
                      </a:r>
                      <a:endParaRPr kumimoji="1" lang="ja-JP" altLang="en-US" sz="900" b="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rPr>
                        <a:t>Acceptance Test Guide</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FDD/AT</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a:ea typeface="Meiryo UI"/>
                        </a:rPr>
                        <a:t>Guideline</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rPr>
                        <a:t>Guidelines for Acceptance Test Case preparation, test execution &amp; reporting</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 Designer, 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b="0">
                          <a:latin typeface="Meiryo UI" panose="020B0604030504040204" pitchFamily="50" charset="-128"/>
                          <a:ea typeface="Meiryo UI" panose="020B0604030504040204" pitchFamily="50" charset="-128"/>
                          <a:hlinkClick r:id="rId8"/>
                        </a:rPr>
                        <a:t>#10 Acceptance Test Guide</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721568709"/>
                  </a:ext>
                </a:extLst>
              </a:tr>
              <a:tr h="19649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1" lang="en-US" altLang="ja-JP" sz="900">
                          <a:latin typeface="Meiryo UI"/>
                          <a:ea typeface="Meiryo UI"/>
                        </a:rPr>
                        <a:t>14</a:t>
                      </a:r>
                      <a:endParaRPr kumimoji="1" lang="ja-JP" altLang="en-US" sz="90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Unit Test Guide</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kern="1200">
                          <a:solidFill>
                            <a:schemeClr val="dk1"/>
                          </a:solidFill>
                          <a:latin typeface="Meiryo UI" panose="020B0604030504040204" pitchFamily="50" charset="-128"/>
                          <a:ea typeface="Meiryo UI" panose="020B0604030504040204" pitchFamily="50" charset="-128"/>
                          <a:cs typeface="+mn-cs"/>
                        </a:rPr>
                        <a:t>TDD/UT</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Guideline</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Guidelines for Unit Test Case preparation, test execution &amp; reporting</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a:ea typeface="Meiryo UI"/>
                        </a:rPr>
                        <a:t>Developer</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a:latin typeface="Meiryo UI" panose="020B0604030504040204" pitchFamily="50" charset="-128"/>
                          <a:ea typeface="Meiryo UI" panose="020B0604030504040204" pitchFamily="50" charset="-128"/>
                          <a:hlinkClick r:id="rId9"/>
                        </a:rPr>
                        <a:t>#11 Unit Test Guide</a:t>
                      </a:r>
                      <a:endParaRPr lang="en-IN" sz="9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024643141"/>
                  </a:ext>
                </a:extLst>
              </a:tr>
              <a:tr h="144321">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1" lang="en-US" altLang="ja-JP" sz="900">
                          <a:latin typeface="Meiryo UI"/>
                          <a:ea typeface="Meiryo UI"/>
                        </a:rPr>
                        <a:t>15</a:t>
                      </a:r>
                      <a:endParaRPr kumimoji="1" lang="ja-JP" altLang="en-US" sz="900">
                        <a:latin typeface="Meiryo UI"/>
                        <a:ea typeface="Meiryo UI"/>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rPr>
                        <a:t>SAP Object Management Guide</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FDD/TDD</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a:ea typeface="Meiryo UI"/>
                        </a:rPr>
                        <a:t>Guideline</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Process for managing commonly used SAP object, and list of object</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 Designer, 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a:latin typeface="Meiryo UI" panose="020B0604030504040204" pitchFamily="50" charset="-128"/>
                          <a:ea typeface="Meiryo UI" panose="020B0604030504040204" pitchFamily="50" charset="-128"/>
                          <a:hlinkClick r:id="rId10"/>
                        </a:rPr>
                        <a:t>#12 SAP Object Management Guide</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96578635"/>
                  </a:ext>
                </a:extLst>
              </a:tr>
              <a:tr h="264904">
                <a:tc>
                  <a:txBody>
                    <a:bodyPr/>
                    <a:lstStyle/>
                    <a:p>
                      <a:pPr algn="ctr"/>
                      <a:r>
                        <a:rPr kumimoji="1" lang="en-US" altLang="ja-JP" sz="900" kern="1200">
                          <a:solidFill>
                            <a:schemeClr val="dk1"/>
                          </a:solidFill>
                          <a:latin typeface="Meiryo UI"/>
                          <a:ea typeface="Meiryo UI"/>
                          <a:cs typeface="+mn-cs"/>
                        </a:rPr>
                        <a:t>16</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rPr>
                        <a:t>SAP Object Management Template</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FDD/TDD</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Template</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a:latin typeface="Meiryo UI" panose="020B0604030504040204" pitchFamily="50" charset="-128"/>
                          <a:ea typeface="Meiryo UI" panose="020B0604030504040204" pitchFamily="50" charset="-128"/>
                        </a:rPr>
                        <a:t>This template is to taken as a reference for maintaining all the common objects such as messages, commonly/ frequently reused methods etc. by different RICEF objects.</a:t>
                      </a:r>
                      <a:endParaRPr kumimoji="1" lang="ja-JP" altLang="en-US" sz="9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 Designer, 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a:latin typeface="Meiryo UI" panose="020B0604030504040204" pitchFamily="50" charset="-128"/>
                          <a:ea typeface="Meiryo UI" panose="020B0604030504040204" pitchFamily="50" charset="-128"/>
                          <a:hlinkClick r:id="rId11"/>
                        </a:rPr>
                        <a:t>#13 SAP Object Management Template</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647305964"/>
                  </a:ext>
                </a:extLst>
              </a:tr>
              <a:tr h="264904">
                <a:tc>
                  <a:txBody>
                    <a:bodyPr/>
                    <a:lstStyle/>
                    <a:p>
                      <a:pPr algn="ctr"/>
                      <a:r>
                        <a:rPr kumimoji="1" lang="en-US" altLang="ja-JP" sz="900" kern="1200">
                          <a:solidFill>
                            <a:schemeClr val="dk1"/>
                          </a:solidFill>
                          <a:latin typeface="Meiryo UI"/>
                          <a:ea typeface="Meiryo UI"/>
                          <a:cs typeface="+mn-cs"/>
                        </a:rPr>
                        <a:t>17</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rPr>
                        <a:t>Transport Management Policy</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cs typeface="+mn-cs"/>
                        </a:rPr>
                        <a:t>Coding</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Guideline / Template</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kern="1200">
                          <a:solidFill>
                            <a:schemeClr val="dk1"/>
                          </a:solidFill>
                          <a:latin typeface="Meiryo UI" panose="020B0604030504040204" pitchFamily="50" charset="-128"/>
                          <a:ea typeface="Meiryo UI" panose="020B0604030504040204" pitchFamily="50" charset="-128"/>
                        </a:rPr>
                        <a:t>SAP Object Transport &amp; deploy process &amp; rules with </a:t>
                      </a:r>
                      <a:r>
                        <a:rPr kumimoji="1" lang="en-US" altLang="ja-JP" sz="900">
                          <a:latin typeface="Meiryo UI" panose="020B0604030504040204" pitchFamily="50" charset="-128"/>
                          <a:ea typeface="Meiryo UI" panose="020B0604030504040204" pitchFamily="50" charset="-128"/>
                        </a:rPr>
                        <a:t>Transport Management Tracker</a:t>
                      </a:r>
                      <a:endParaRPr kumimoji="1" lang="ja-JP" altLang="en-US" sz="9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a:latin typeface="Meiryo UI" panose="020B0604030504040204" pitchFamily="50" charset="-128"/>
                          <a:ea typeface="Meiryo UI" panose="020B0604030504040204" pitchFamily="50" charset="-128"/>
                        </a:rPr>
                        <a:t>Function Designer, Developer</a:t>
                      </a:r>
                      <a:r>
                        <a:rPr kumimoji="1" lang="en-US" altLang="ja-JP" sz="900" kern="1200">
                          <a:solidFill>
                            <a:schemeClr val="dk1"/>
                          </a:solidFill>
                          <a:latin typeface="Meiryo UI" panose="020B0604030504040204" pitchFamily="50" charset="-128"/>
                          <a:ea typeface="Meiryo UI" panose="020B0604030504040204" pitchFamily="50" charset="-128"/>
                        </a:rPr>
                        <a:t>, BASIS/Infra</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a:latin typeface="Meiryo UI" panose="020B0604030504040204" pitchFamily="50" charset="-128"/>
                          <a:ea typeface="Meiryo UI" panose="020B0604030504040204" pitchFamily="50" charset="-128"/>
                          <a:hlinkClick r:id="rId12"/>
                        </a:rPr>
                        <a:t>07.Transport</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91852723"/>
                  </a:ext>
                </a:extLst>
              </a:tr>
              <a:tr h="264904">
                <a:tc>
                  <a:txBody>
                    <a:bodyPr/>
                    <a:lstStyle/>
                    <a:p>
                      <a:pPr algn="ctr"/>
                      <a:r>
                        <a:rPr kumimoji="1" lang="en-US" altLang="ja-JP" sz="900" kern="1200">
                          <a:solidFill>
                            <a:schemeClr val="dk1"/>
                          </a:solidFill>
                          <a:latin typeface="Meiryo UI"/>
                          <a:ea typeface="Meiryo UI"/>
                          <a:cs typeface="+mn-cs"/>
                        </a:rPr>
                        <a:t>18</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rPr>
                        <a:t>Gitlab guideline</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cs typeface="+mn-cs"/>
                        </a:rPr>
                        <a:t>Coding</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a:ea typeface="Meiryo UI"/>
                        </a:rPr>
                        <a:t>Guideline</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dirty="0">
                          <a:solidFill>
                            <a:schemeClr val="dk1"/>
                          </a:solidFill>
                          <a:latin typeface="Meiryo UI" panose="020B0604030504040204" pitchFamily="50" charset="-128"/>
                          <a:ea typeface="Meiryo UI" panose="020B0604030504040204" pitchFamily="50" charset="-128"/>
                        </a:rPr>
                        <a:t>*Optional (may use Client standard) Guideline how to use Gitlab for source management </a:t>
                      </a:r>
                      <a:endParaRPr kumimoji="1" lang="ja-JP" altLang="en-US" sz="900" kern="1200" dirty="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Developer</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a:latin typeface="Meiryo UI" panose="020B0604030504040204" pitchFamily="50" charset="-128"/>
                          <a:ea typeface="Meiryo UI" panose="020B0604030504040204" pitchFamily="50" charset="-128"/>
                        </a:rPr>
                        <a:t>#18 Gitlab guideline</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01655804"/>
                  </a:ext>
                </a:extLst>
              </a:tr>
              <a:tr h="264904">
                <a:tc>
                  <a:txBody>
                    <a:bodyPr/>
                    <a:lstStyle/>
                    <a:p>
                      <a:pPr algn="ctr"/>
                      <a:r>
                        <a:rPr kumimoji="1" lang="en-US" altLang="ja-JP" sz="900" kern="1200">
                          <a:solidFill>
                            <a:schemeClr val="dk1"/>
                          </a:solidFill>
                          <a:latin typeface="Meiryo UI"/>
                          <a:ea typeface="Meiryo UI"/>
                          <a:cs typeface="+mn-cs"/>
                        </a:rPr>
                        <a:t>19</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a:ea typeface="Meiryo UI"/>
                        </a:rPr>
                        <a:t>Development Tools</a:t>
                      </a:r>
                      <a:endParaRPr kumimoji="1" lang="ja-JP" altLang="en-US" sz="900" b="1"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kern="1200">
                          <a:solidFill>
                            <a:schemeClr val="dk1"/>
                          </a:solidFill>
                          <a:latin typeface="Meiryo UI" panose="020B0604030504040204" pitchFamily="50" charset="-128"/>
                          <a:ea typeface="Meiryo UI" panose="020B0604030504040204" pitchFamily="50" charset="-128"/>
                          <a:cs typeface="+mn-cs"/>
                        </a:rPr>
                        <a:t>Coding</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kern="1200">
                          <a:solidFill>
                            <a:schemeClr val="dk1"/>
                          </a:solidFill>
                          <a:latin typeface="Meiryo UI"/>
                          <a:ea typeface="Meiryo UI"/>
                        </a:rPr>
                        <a:t>Guideline</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List of development or test tools with set up tips</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Developer</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a:latin typeface="Meiryo UI" panose="020B0604030504040204" pitchFamily="50" charset="-128"/>
                          <a:ea typeface="Meiryo UI" panose="020B0604030504040204" pitchFamily="50" charset="-128"/>
                          <a:hlinkClick r:id="rId13"/>
                        </a:rPr>
                        <a:t>#19 Development Tools</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92306743"/>
                  </a:ext>
                </a:extLst>
              </a:tr>
              <a:tr h="264904">
                <a:tc>
                  <a:txBody>
                    <a:bodyPr/>
                    <a:lstStyle/>
                    <a:p>
                      <a:pPr algn="ctr"/>
                      <a:r>
                        <a:rPr kumimoji="1" lang="en-US" altLang="ja-JP" sz="900" kern="1200">
                          <a:solidFill>
                            <a:schemeClr val="dk1"/>
                          </a:solidFill>
                          <a:latin typeface="Meiryo UI"/>
                          <a:ea typeface="Meiryo UI"/>
                          <a:cs typeface="+mn-cs"/>
                        </a:rPr>
                        <a:t>20</a:t>
                      </a:r>
                      <a:endParaRPr kumimoji="1" lang="ja-JP" altLang="en-US" sz="90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rPr>
                        <a:t>Project Tools</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FDD/TDD/UT/AT</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Guideline</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Status Trucking Tool, Incident Trucking Tool for the duration of FDD ~ Acceptance Test</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900">
                          <a:latin typeface="Meiryo UI" panose="020B0604030504040204" pitchFamily="50" charset="-128"/>
                          <a:ea typeface="Meiryo UI" panose="020B0604030504040204" pitchFamily="50" charset="-128"/>
                        </a:rPr>
                        <a:t>Project Management, Function Designer, Developer</a:t>
                      </a:r>
                      <a:r>
                        <a:rPr kumimoji="1" lang="en-US" altLang="ja-JP" sz="900" kern="1200">
                          <a:solidFill>
                            <a:schemeClr val="dk1"/>
                          </a:solidFill>
                          <a:latin typeface="Meiryo UI" panose="020B0604030504040204" pitchFamily="50" charset="-128"/>
                          <a:ea typeface="Meiryo UI" panose="020B0604030504040204" pitchFamily="50" charset="-128"/>
                        </a:rPr>
                        <a:t>, BASIS/Infra</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900">
                          <a:latin typeface="Meiryo UI"/>
                          <a:ea typeface="Meiryo UI"/>
                          <a:hlinkClick r:id="rId14"/>
                        </a:rPr>
                        <a:t>#17 Project Tools</a:t>
                      </a:r>
                      <a:endParaRPr kumimoji="1" lang="en-US" altLang="ja-JP" sz="900" b="0" i="0" u="none" strike="noStrike" kern="1200" cap="none" spc="0" normalizeH="0" baseline="0" noProof="0">
                        <a:ln>
                          <a:noFill/>
                        </a:ln>
                        <a:solidFill>
                          <a:srgbClr val="FF0000"/>
                        </a:solidFill>
                        <a:effectLst/>
                        <a:uLnTx/>
                        <a:uFillTx/>
                        <a:latin typeface="Meiryo UI"/>
                        <a:ea typeface="Meiryo UI"/>
                        <a:cs typeface="+mn-cs"/>
                        <a:hlinkClick r:id="rId15"/>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1833722"/>
                  </a:ext>
                </a:extLst>
              </a:tr>
            </a:tbl>
          </a:graphicData>
        </a:graphic>
      </p:graphicFrame>
    </p:spTree>
    <p:extLst>
      <p:ext uri="{BB962C8B-B14F-4D97-AF65-F5344CB8AC3E}">
        <p14:creationId xmlns:p14="http://schemas.microsoft.com/office/powerpoint/2010/main" val="237100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オブジェクト 16" hidden="1">
            <a:extLst>
              <a:ext uri="{FF2B5EF4-FFF2-40B4-BE49-F238E27FC236}">
                <a16:creationId xmlns:a16="http://schemas.microsoft.com/office/drawing/2014/main" id="{9C3E1377-41B3-4C59-B2B4-5D7F1F6009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416" imgH="416" progId="TCLayout.ActiveDocument.1">
                  <p:embed/>
                </p:oleObj>
              </mc:Choice>
              <mc:Fallback>
                <p:oleObj name="think-cell スライド" r:id="rId3" imgW="416" imgH="416" progId="TCLayout.ActiveDocument.1">
                  <p:embed/>
                  <p:pic>
                    <p:nvPicPr>
                      <p:cNvPr id="17" name="オブジェクト 16" hidden="1">
                        <a:extLst>
                          <a:ext uri="{FF2B5EF4-FFF2-40B4-BE49-F238E27FC236}">
                            <a16:creationId xmlns:a16="http://schemas.microsoft.com/office/drawing/2014/main" id="{9C3E1377-41B3-4C59-B2B4-5D7F1F6009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タイトル 4">
            <a:extLst>
              <a:ext uri="{FF2B5EF4-FFF2-40B4-BE49-F238E27FC236}">
                <a16:creationId xmlns:a16="http://schemas.microsoft.com/office/drawing/2014/main" id="{9E766425-7463-4FD8-926C-BF8D58314A07}"/>
              </a:ext>
            </a:extLst>
          </p:cNvPr>
          <p:cNvSpPr>
            <a:spLocks noGrp="1"/>
          </p:cNvSpPr>
          <p:nvPr>
            <p:ph type="title" idx="4294967295"/>
          </p:nvPr>
        </p:nvSpPr>
        <p:spPr>
          <a:xfrm>
            <a:off x="0" y="360363"/>
            <a:ext cx="11509375" cy="539750"/>
          </a:xfrm>
        </p:spPr>
        <p:txBody>
          <a:bodyPr vert="horz">
            <a:normAutofit fontScale="90000"/>
          </a:bodyPr>
          <a:lstStyle/>
          <a:p>
            <a:r>
              <a:rPr kumimoji="1" lang="en-US" altLang="ja-JP"/>
              <a:t>Templates &amp; Guidelines for SAP Add-on Development</a:t>
            </a:r>
            <a:endParaRPr lang="ja-JP" altLang="en-US"/>
          </a:p>
        </p:txBody>
      </p:sp>
      <p:sp>
        <p:nvSpPr>
          <p:cNvPr id="19" name="テキスト プレースホルダー 18">
            <a:extLst>
              <a:ext uri="{FF2B5EF4-FFF2-40B4-BE49-F238E27FC236}">
                <a16:creationId xmlns:a16="http://schemas.microsoft.com/office/drawing/2014/main" id="{98FA6877-FBEB-497F-9991-C4D6C6E5F81D}"/>
              </a:ext>
            </a:extLst>
          </p:cNvPr>
          <p:cNvSpPr>
            <a:spLocks noGrp="1"/>
          </p:cNvSpPr>
          <p:nvPr>
            <p:ph sz="quarter" idx="4294967295"/>
          </p:nvPr>
        </p:nvSpPr>
        <p:spPr>
          <a:xfrm>
            <a:off x="0" y="1081088"/>
            <a:ext cx="11509375" cy="5164137"/>
          </a:xfrm>
        </p:spPr>
        <p:txBody>
          <a:bodyPr>
            <a:normAutofit/>
          </a:bodyPr>
          <a:lstStyle/>
          <a:p>
            <a:r>
              <a:rPr lang="en-US" altLang="ja-JP" sz="1800"/>
              <a:t>Explanation of each document and location</a:t>
            </a:r>
            <a:endParaRPr lang="ja-JP" altLang="en-US" sz="1800"/>
          </a:p>
        </p:txBody>
      </p:sp>
      <p:graphicFrame>
        <p:nvGraphicFramePr>
          <p:cNvPr id="11" name="Table 3">
            <a:extLst>
              <a:ext uri="{FF2B5EF4-FFF2-40B4-BE49-F238E27FC236}">
                <a16:creationId xmlns:a16="http://schemas.microsoft.com/office/drawing/2014/main" id="{B8F3657F-B29E-4B40-AE6F-11EF99056FBF}"/>
              </a:ext>
            </a:extLst>
          </p:cNvPr>
          <p:cNvGraphicFramePr>
            <a:graphicFrameLocks noGrp="1"/>
          </p:cNvGraphicFramePr>
          <p:nvPr>
            <p:extLst>
              <p:ext uri="{D42A27DB-BD31-4B8C-83A1-F6EECF244321}">
                <p14:modId xmlns:p14="http://schemas.microsoft.com/office/powerpoint/2010/main" val="719900445"/>
              </p:ext>
            </p:extLst>
          </p:nvPr>
        </p:nvGraphicFramePr>
        <p:xfrm>
          <a:off x="341994" y="1494053"/>
          <a:ext cx="11528051" cy="4678680"/>
        </p:xfrm>
        <a:graphic>
          <a:graphicData uri="http://schemas.openxmlformats.org/drawingml/2006/table">
            <a:tbl>
              <a:tblPr firstRow="1" bandRow="1">
                <a:tableStyleId>{5C22544A-7EE6-4342-B048-85BDC9FD1C3A}</a:tableStyleId>
              </a:tblPr>
              <a:tblGrid>
                <a:gridCol w="336679">
                  <a:extLst>
                    <a:ext uri="{9D8B030D-6E8A-4147-A177-3AD203B41FA5}">
                      <a16:colId xmlns:a16="http://schemas.microsoft.com/office/drawing/2014/main" val="2471694700"/>
                    </a:ext>
                  </a:extLst>
                </a:gridCol>
                <a:gridCol w="1974978">
                  <a:extLst>
                    <a:ext uri="{9D8B030D-6E8A-4147-A177-3AD203B41FA5}">
                      <a16:colId xmlns:a16="http://schemas.microsoft.com/office/drawing/2014/main" val="1942694921"/>
                    </a:ext>
                  </a:extLst>
                </a:gridCol>
                <a:gridCol w="1130400">
                  <a:extLst>
                    <a:ext uri="{9D8B030D-6E8A-4147-A177-3AD203B41FA5}">
                      <a16:colId xmlns:a16="http://schemas.microsoft.com/office/drawing/2014/main" val="3244017511"/>
                    </a:ext>
                  </a:extLst>
                </a:gridCol>
                <a:gridCol w="987489">
                  <a:extLst>
                    <a:ext uri="{9D8B030D-6E8A-4147-A177-3AD203B41FA5}">
                      <a16:colId xmlns:a16="http://schemas.microsoft.com/office/drawing/2014/main" val="1995547523"/>
                    </a:ext>
                  </a:extLst>
                </a:gridCol>
                <a:gridCol w="3028299">
                  <a:extLst>
                    <a:ext uri="{9D8B030D-6E8A-4147-A177-3AD203B41FA5}">
                      <a16:colId xmlns:a16="http://schemas.microsoft.com/office/drawing/2014/main" val="1362167143"/>
                    </a:ext>
                  </a:extLst>
                </a:gridCol>
                <a:gridCol w="1634400">
                  <a:extLst>
                    <a:ext uri="{9D8B030D-6E8A-4147-A177-3AD203B41FA5}">
                      <a16:colId xmlns:a16="http://schemas.microsoft.com/office/drawing/2014/main" val="223633629"/>
                    </a:ext>
                  </a:extLst>
                </a:gridCol>
                <a:gridCol w="2435806">
                  <a:extLst>
                    <a:ext uri="{9D8B030D-6E8A-4147-A177-3AD203B41FA5}">
                      <a16:colId xmlns:a16="http://schemas.microsoft.com/office/drawing/2014/main" val="2686307516"/>
                    </a:ext>
                  </a:extLst>
                </a:gridCol>
              </a:tblGrid>
              <a:tr h="172764">
                <a:tc>
                  <a:txBody>
                    <a:bodyPr/>
                    <a:lstStyle/>
                    <a:p>
                      <a:pPr algn="ctr"/>
                      <a:r>
                        <a:rPr kumimoji="1" lang="en-US" altLang="ja-JP" sz="1100">
                          <a:latin typeface="Meiryo UI" panose="020B0604030504040204" pitchFamily="50" charset="-128"/>
                          <a:ea typeface="Meiryo UI" panose="020B0604030504040204" pitchFamily="50" charset="-128"/>
                        </a:rPr>
                        <a:t>#</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Materials</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a:latin typeface="Meiryo UI" panose="020B0604030504040204" pitchFamily="50" charset="-128"/>
                          <a:ea typeface="Meiryo UI" panose="020B0604030504040204" pitchFamily="50" charset="-128"/>
                        </a:rPr>
                        <a:t>Associated Activity</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Material Type</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Deliverable Document Expectation</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Target Audience</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SharePoint Links</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476127962"/>
                  </a:ext>
                </a:extLst>
              </a:tr>
              <a:tr h="153776">
                <a:tc>
                  <a:txBody>
                    <a:bodyPr/>
                    <a:lstStyle/>
                    <a:p>
                      <a:pPr algn="ctr"/>
                      <a:r>
                        <a:rPr kumimoji="1" lang="en-US" altLang="ja-JP" sz="900" kern="1200">
                          <a:solidFill>
                            <a:schemeClr val="dk1"/>
                          </a:solidFill>
                          <a:latin typeface="Meiryo UI" panose="020B0604030504040204" pitchFamily="50" charset="-128"/>
                          <a:ea typeface="Meiryo UI" panose="020B0604030504040204" pitchFamily="50" charset="-128"/>
                          <a:cs typeface="+mn-cs"/>
                        </a:rPr>
                        <a:t>21</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fr-FR" altLang="ja-JP" sz="900" b="1" kern="1200">
                          <a:solidFill>
                            <a:schemeClr val="dk1"/>
                          </a:solidFill>
                          <a:latin typeface="Meiryo UI" panose="020B0604030504040204" pitchFamily="50" charset="-128"/>
                          <a:ea typeface="Meiryo UI" panose="020B0604030504040204" pitchFamily="50" charset="-128"/>
                          <a:cs typeface="+mn-cs"/>
                        </a:rPr>
                        <a:t>DEV Document Naming Convention</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FDD/TDD/UT/AT</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cs typeface="+mn-cs"/>
                        </a:rPr>
                        <a:t>Guideline</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cs typeface="+mn-cs"/>
                        </a:rPr>
                        <a:t>Naming standards for DEV Implementation phase deliverables.​</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Functional Consultant, Developers &amp; Basis/Infra members, and Business Users all of whom responsible for requirement definition</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ja-JP" sz="900">
                          <a:latin typeface="Meiryo UI" panose="020B0604030504040204" pitchFamily="50" charset="-128"/>
                          <a:ea typeface="Meiryo UI" panose="020B0604030504040204" pitchFamily="50" charset="-128"/>
                          <a:hlinkClick r:id="rId5"/>
                        </a:rPr>
                        <a:t>#21 Document Naming Convention</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948768648"/>
                  </a:ext>
                </a:extLst>
              </a:tr>
              <a:tr h="153776">
                <a:tc>
                  <a:txBody>
                    <a:bodyPr/>
                    <a:lstStyle/>
                    <a:p>
                      <a:pPr algn="ctr"/>
                      <a:r>
                        <a:rPr kumimoji="1" lang="en-US" altLang="ja-JP" sz="900" kern="1200">
                          <a:solidFill>
                            <a:schemeClr val="dk1"/>
                          </a:solidFill>
                          <a:latin typeface="Meiryo UI" panose="020B0604030504040204" pitchFamily="50" charset="-128"/>
                          <a:ea typeface="Meiryo UI" panose="020B0604030504040204" pitchFamily="50" charset="-128"/>
                          <a:cs typeface="+mn-cs"/>
                        </a:rPr>
                        <a:t>22</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Quality Mgmt. Policy</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FDD/TDD/Coding/UT/AT</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Guideline</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cs typeface="+mn-cs"/>
                        </a:rPr>
                        <a:t>Details and requirements of Quality Control Checks conducted during the Add-on Development cycle.</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 Designer, 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lang="en-US" altLang="ja-JP" sz="900">
                          <a:latin typeface="Meiryo UI" panose="020B0604030504040204" pitchFamily="50" charset="-128"/>
                          <a:ea typeface="Meiryo UI" panose="020B0604030504040204" pitchFamily="50" charset="-128"/>
                          <a:hlinkClick r:id="rId6"/>
                        </a:rPr>
                        <a:t>#22 Quality Mgmt. Policy</a:t>
                      </a:r>
                      <a:endParaRPr kumimoji="1" lang="en-US" altLang="ja-JP" sz="900">
                        <a:solidFill>
                          <a:srgbClr val="FF0000"/>
                        </a:solidFill>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161755247"/>
                  </a:ext>
                </a:extLst>
              </a:tr>
              <a:tr h="153776">
                <a:tc>
                  <a:txBody>
                    <a:bodyPr/>
                    <a:lstStyle/>
                    <a:p>
                      <a:pPr algn="ctr"/>
                      <a:r>
                        <a:rPr kumimoji="1" lang="en-US" altLang="ja-JP" sz="900" b="0" kern="1200">
                          <a:solidFill>
                            <a:schemeClr val="dk1"/>
                          </a:solidFill>
                          <a:latin typeface="Meiryo UI" panose="020B0604030504040204" pitchFamily="50" charset="-128"/>
                          <a:ea typeface="Meiryo UI" panose="020B0604030504040204" pitchFamily="50" charset="-128"/>
                          <a:cs typeface="+mn-cs"/>
                        </a:rPr>
                        <a:t>23</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Incident Mgmt. Process</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AT</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Guideline</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Define which logs Incidents encountered during development and testing.</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Functional Consultant, Developers &amp; Basis/Infra members, and Business Users all of whom responsible for requirement definition</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altLang="ja-JP" sz="900">
                          <a:latin typeface="Meiryo UI" panose="020B0604030504040204" pitchFamily="50" charset="-128"/>
                          <a:ea typeface="Meiryo UI" panose="020B0604030504040204" pitchFamily="50" charset="-128"/>
                          <a:hlinkClick r:id="rId7"/>
                        </a:rPr>
                        <a:t>#23 Incident Mgmt. Process</a:t>
                      </a:r>
                      <a:endParaRPr kumimoji="1" lang="en-US" altLang="ja-JP" sz="9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2469807"/>
                  </a:ext>
                </a:extLst>
              </a:tr>
              <a:tr h="153776">
                <a:tc>
                  <a:txBody>
                    <a:bodyPr/>
                    <a:lstStyle/>
                    <a:p>
                      <a:pPr algn="ctr"/>
                      <a:r>
                        <a:rPr kumimoji="1" lang="en-US" altLang="ja-JP" sz="900" b="0" kern="1200">
                          <a:solidFill>
                            <a:schemeClr val="dk1"/>
                          </a:solidFill>
                          <a:latin typeface="Meiryo UI" panose="020B0604030504040204" pitchFamily="50" charset="-128"/>
                          <a:ea typeface="Meiryo UI" panose="020B0604030504040204" pitchFamily="50" charset="-128"/>
                          <a:cs typeface="+mn-cs"/>
                        </a:rPr>
                        <a:t>24</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DEV FDD TDD Relation</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FDD/TDD</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Guideline</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Define FDD and TDD relation</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 Designer, 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a:latin typeface="Meiryo UI" panose="020B0604030504040204" pitchFamily="50" charset="-128"/>
                          <a:ea typeface="Meiryo UI" panose="020B0604030504040204" pitchFamily="50" charset="-128"/>
                          <a:hlinkClick r:id="rId8"/>
                        </a:rPr>
                        <a:t>#24 FDD TDD Relation</a:t>
                      </a:r>
                      <a:endParaRPr lang="en-US" altLang="ja-JP" sz="900" kern="1200" noProof="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01679388"/>
                  </a:ext>
                </a:extLst>
              </a:tr>
              <a:tr h="153776">
                <a:tc>
                  <a:txBody>
                    <a:bodyPr/>
                    <a:lstStyle/>
                    <a:p>
                      <a:pPr algn="ctr"/>
                      <a:r>
                        <a:rPr kumimoji="1" lang="en-US" altLang="ja-JP" sz="900" b="0" kern="1200">
                          <a:solidFill>
                            <a:schemeClr val="dk1"/>
                          </a:solidFill>
                          <a:latin typeface="Meiryo UI" panose="020B0604030504040204" pitchFamily="50" charset="-128"/>
                          <a:ea typeface="Meiryo UI" panose="020B0604030504040204" pitchFamily="50" charset="-128"/>
                          <a:cs typeface="+mn-cs"/>
                        </a:rPr>
                        <a:t>25</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lang="en-US" altLang="ja-JP" sz="900" b="1" kern="1200" noProof="0">
                          <a:solidFill>
                            <a:schemeClr val="dk1"/>
                          </a:solidFill>
                          <a:latin typeface="Meiryo UI" panose="020B0604030504040204" pitchFamily="50" charset="-128"/>
                          <a:ea typeface="Meiryo UI" panose="020B0604030504040204" pitchFamily="50" charset="-128"/>
                          <a:cs typeface="+mn-cs"/>
                        </a:rPr>
                        <a:t>Custom Business Object Design Template</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FDD/TDD/Coding</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Template</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Template for Custom Business Object </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 Designer, 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200">
                          <a:solidFill>
                            <a:srgbClr val="0070C0"/>
                          </a:solidFill>
                          <a:latin typeface="Meiryo UI" panose="020B0604030504040204" pitchFamily="50" charset="-128"/>
                          <a:ea typeface="Meiryo UI" panose="020B0604030504040204" pitchFamily="50" charset="-128"/>
                          <a:cs typeface="+mn-cs"/>
                          <a:hlinkClick r:id="rId9">
                            <a:extLst>
                              <a:ext uri="{A12FA001-AC4F-418D-AE19-62706E023703}">
                                <ahyp:hlinkClr xmlns:ahyp="http://schemas.microsoft.com/office/drawing/2018/hyperlinkcolor" val="tx"/>
                              </a:ext>
                            </a:extLst>
                          </a:hlinkClick>
                        </a:rPr>
                        <a:t>#09-3 Custom Business Object Design Template</a:t>
                      </a:r>
                      <a:endParaRPr lang="en-US" altLang="ja-JP" sz="900" kern="1200" noProof="0">
                        <a:solidFill>
                          <a:srgbClr val="0070C0"/>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638547451"/>
                  </a:ext>
                </a:extLst>
              </a:tr>
              <a:tr h="153776">
                <a:tc>
                  <a:txBody>
                    <a:bodyPr/>
                    <a:lstStyle/>
                    <a:p>
                      <a:pPr algn="ctr"/>
                      <a:r>
                        <a:rPr kumimoji="1" lang="en-US" altLang="ja-JP" sz="900" b="0" kern="1200">
                          <a:solidFill>
                            <a:schemeClr val="dk1"/>
                          </a:solidFill>
                          <a:latin typeface="Meiryo UI" panose="020B0604030504040204" pitchFamily="50" charset="-128"/>
                          <a:ea typeface="Meiryo UI" panose="020B0604030504040204" pitchFamily="50" charset="-128"/>
                          <a:cs typeface="+mn-cs"/>
                        </a:rPr>
                        <a:t>26</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Custom CDS Design Template</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a:ea typeface="Meiryo UI"/>
                          <a:cs typeface="+mn-cs"/>
                        </a:rPr>
                        <a:t>FDD/TDD/Coding</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Template</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Template for Custom CDS </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 Designer, 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200">
                          <a:solidFill>
                            <a:srgbClr val="0070C0"/>
                          </a:solidFill>
                          <a:latin typeface="Meiryo UI" panose="020B0604030504040204" pitchFamily="50" charset="-128"/>
                          <a:ea typeface="Meiryo UI" panose="020B0604030504040204" pitchFamily="50" charset="-128"/>
                          <a:cs typeface="+mn-cs"/>
                          <a:hlinkClick r:id="rId10"/>
                        </a:rPr>
                        <a:t>#09-4 Custom CDS Design Template</a:t>
                      </a:r>
                      <a:endParaRPr lang="en-US" altLang="ja-JP" sz="900" kern="1200" noProof="0">
                        <a:solidFill>
                          <a:srgbClr val="0070C0"/>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206922909"/>
                  </a:ext>
                </a:extLst>
              </a:tr>
              <a:tr h="194080">
                <a:tc>
                  <a:txBody>
                    <a:bodyPr/>
                    <a:lstStyle/>
                    <a:p>
                      <a:pPr algn="ctr"/>
                      <a:r>
                        <a:rPr kumimoji="1" lang="en-US" altLang="ja-JP" sz="900" b="0" kern="1200">
                          <a:solidFill>
                            <a:schemeClr val="dk1"/>
                          </a:solidFill>
                          <a:latin typeface="Meiryo UI" panose="020B0604030504040204" pitchFamily="50" charset="-128"/>
                          <a:ea typeface="Meiryo UI" panose="020B0604030504040204" pitchFamily="50" charset="-128"/>
                          <a:cs typeface="+mn-cs"/>
                        </a:rPr>
                        <a:t>27</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Custom API Design Template</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a:ea typeface="Meiryo UI"/>
                          <a:cs typeface="+mn-cs"/>
                        </a:rPr>
                        <a:t>FDD/TDD/Coding</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rPr>
                        <a:t>Template</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Template for Custom API </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 Designer, 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200">
                          <a:solidFill>
                            <a:srgbClr val="0070C0"/>
                          </a:solidFill>
                          <a:latin typeface="Meiryo UI" panose="020B0604030504040204" pitchFamily="50" charset="-128"/>
                          <a:ea typeface="Meiryo UI" panose="020B0604030504040204" pitchFamily="50" charset="-128"/>
                          <a:cs typeface="+mn-cs"/>
                          <a:hlinkClick r:id="rId11"/>
                        </a:rPr>
                        <a:t>#09-5 Custom API Design Template</a:t>
                      </a:r>
                      <a:endParaRPr lang="en-US" altLang="ja-JP" sz="900" kern="1200" noProof="0">
                        <a:solidFill>
                          <a:srgbClr val="0070C0"/>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07419096"/>
                  </a:ext>
                </a:extLst>
              </a:tr>
              <a:tr h="153776">
                <a:tc>
                  <a:txBody>
                    <a:bodyPr/>
                    <a:lstStyle/>
                    <a:p>
                      <a:pPr algn="ctr"/>
                      <a:r>
                        <a:rPr kumimoji="1" lang="en-US" altLang="ja-JP" sz="900" b="0" kern="1200">
                          <a:solidFill>
                            <a:schemeClr val="dk1"/>
                          </a:solidFill>
                          <a:latin typeface="Meiryo UI" panose="020B0604030504040204" pitchFamily="50" charset="-128"/>
                          <a:ea typeface="Meiryo UI" panose="020B0604030504040204" pitchFamily="50" charset="-128"/>
                          <a:cs typeface="+mn-cs"/>
                        </a:rPr>
                        <a:t>28</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Logging Guideline</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TDD/Coding</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Guideline</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Define the strategy on producing custom logs. </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200">
                          <a:solidFill>
                            <a:srgbClr val="0070C0"/>
                          </a:solidFill>
                          <a:latin typeface="Meiryo UI" panose="020B0604030504040204" pitchFamily="50" charset="-128"/>
                          <a:ea typeface="Meiryo UI" panose="020B0604030504040204" pitchFamily="50" charset="-128"/>
                          <a:cs typeface="+mn-cs"/>
                          <a:hlinkClick r:id="rId12"/>
                        </a:rPr>
                        <a:t>#05-7 Logging Guideline</a:t>
                      </a:r>
                      <a:endParaRPr lang="en-US" altLang="ja-JP" sz="900" kern="1200" noProof="0">
                        <a:solidFill>
                          <a:srgbClr val="0070C0"/>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9821575"/>
                  </a:ext>
                </a:extLst>
              </a:tr>
              <a:tr h="153776">
                <a:tc>
                  <a:txBody>
                    <a:bodyPr/>
                    <a:lstStyle/>
                    <a:p>
                      <a:pPr algn="ctr"/>
                      <a:r>
                        <a:rPr kumimoji="1" lang="en-US" altLang="ja-JP" sz="900" b="0" kern="1200">
                          <a:solidFill>
                            <a:schemeClr val="dk1"/>
                          </a:solidFill>
                          <a:latin typeface="Meiryo UI" panose="020B0604030504040204" pitchFamily="50" charset="-128"/>
                          <a:ea typeface="Meiryo UI" panose="020B0604030504040204" pitchFamily="50" charset="-128"/>
                          <a:cs typeface="+mn-cs"/>
                        </a:rPr>
                        <a:t>29</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Fiori Tile Policy</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FDD/TDD/Coding</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Guideline</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kern="1200">
                          <a:solidFill>
                            <a:schemeClr val="dk1"/>
                          </a:solidFill>
                          <a:latin typeface="Meiryo UI" panose="020B0604030504040204" pitchFamily="50" charset="-128"/>
                          <a:ea typeface="Meiryo UI" panose="020B0604030504040204" pitchFamily="50" charset="-128"/>
                          <a:cs typeface="+mn-cs"/>
                        </a:rPr>
                        <a:t>Define the strategy to create Fiori tile for custom Fiori application development.</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 Designer, Developers</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200">
                          <a:solidFill>
                            <a:srgbClr val="0070C0"/>
                          </a:solidFill>
                          <a:latin typeface="Meiryo UI" panose="020B0604030504040204" pitchFamily="50" charset="-128"/>
                          <a:ea typeface="Meiryo UI" panose="020B0604030504040204" pitchFamily="50" charset="-128"/>
                          <a:cs typeface="+mn-cs"/>
                          <a:hlinkClick r:id="rId13"/>
                        </a:rPr>
                        <a:t>#05-9 Fiori Tile Policy</a:t>
                      </a:r>
                      <a:endParaRPr lang="en-US" altLang="ja-JP" sz="900" kern="1200" noProof="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22709852"/>
                  </a:ext>
                </a:extLst>
              </a:tr>
            </a:tbl>
          </a:graphicData>
        </a:graphic>
      </p:graphicFrame>
    </p:spTree>
    <p:extLst>
      <p:ext uri="{BB962C8B-B14F-4D97-AF65-F5344CB8AC3E}">
        <p14:creationId xmlns:p14="http://schemas.microsoft.com/office/powerpoint/2010/main" val="4138976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オブジェクト 16" hidden="1">
            <a:extLst>
              <a:ext uri="{FF2B5EF4-FFF2-40B4-BE49-F238E27FC236}">
                <a16:creationId xmlns:a16="http://schemas.microsoft.com/office/drawing/2014/main" id="{9C3E1377-41B3-4C59-B2B4-5D7F1F6009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416" imgH="416" progId="TCLayout.ActiveDocument.1">
                  <p:embed/>
                </p:oleObj>
              </mc:Choice>
              <mc:Fallback>
                <p:oleObj name="think-cell スライド" r:id="rId3" imgW="416" imgH="416" progId="TCLayout.ActiveDocument.1">
                  <p:embed/>
                  <p:pic>
                    <p:nvPicPr>
                      <p:cNvPr id="17" name="オブジェクト 16" hidden="1">
                        <a:extLst>
                          <a:ext uri="{FF2B5EF4-FFF2-40B4-BE49-F238E27FC236}">
                            <a16:creationId xmlns:a16="http://schemas.microsoft.com/office/drawing/2014/main" id="{9C3E1377-41B3-4C59-B2B4-5D7F1F6009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タイトル 4">
            <a:extLst>
              <a:ext uri="{FF2B5EF4-FFF2-40B4-BE49-F238E27FC236}">
                <a16:creationId xmlns:a16="http://schemas.microsoft.com/office/drawing/2014/main" id="{9E766425-7463-4FD8-926C-BF8D58314A07}"/>
              </a:ext>
            </a:extLst>
          </p:cNvPr>
          <p:cNvSpPr>
            <a:spLocks noGrp="1"/>
          </p:cNvSpPr>
          <p:nvPr>
            <p:ph type="title" idx="4294967295"/>
          </p:nvPr>
        </p:nvSpPr>
        <p:spPr>
          <a:xfrm>
            <a:off x="0" y="360363"/>
            <a:ext cx="11509375" cy="539750"/>
          </a:xfrm>
        </p:spPr>
        <p:txBody>
          <a:bodyPr vert="horz">
            <a:normAutofit fontScale="90000"/>
          </a:bodyPr>
          <a:lstStyle/>
          <a:p>
            <a:r>
              <a:rPr kumimoji="1" lang="en-US" altLang="ja-JP"/>
              <a:t>Templates &amp; Guidelines for SAP Add-on Development</a:t>
            </a:r>
            <a:endParaRPr lang="ja-JP" altLang="en-US"/>
          </a:p>
        </p:txBody>
      </p:sp>
      <p:sp>
        <p:nvSpPr>
          <p:cNvPr id="19" name="テキスト プレースホルダー 18">
            <a:extLst>
              <a:ext uri="{FF2B5EF4-FFF2-40B4-BE49-F238E27FC236}">
                <a16:creationId xmlns:a16="http://schemas.microsoft.com/office/drawing/2014/main" id="{98FA6877-FBEB-497F-9991-C4D6C6E5F81D}"/>
              </a:ext>
            </a:extLst>
          </p:cNvPr>
          <p:cNvSpPr>
            <a:spLocks noGrp="1"/>
          </p:cNvSpPr>
          <p:nvPr>
            <p:ph sz="quarter" idx="4294967295"/>
          </p:nvPr>
        </p:nvSpPr>
        <p:spPr>
          <a:xfrm>
            <a:off x="0" y="1081088"/>
            <a:ext cx="11509375" cy="5164137"/>
          </a:xfrm>
        </p:spPr>
        <p:txBody>
          <a:bodyPr>
            <a:normAutofit/>
          </a:bodyPr>
          <a:lstStyle/>
          <a:p>
            <a:r>
              <a:rPr lang="en-US" altLang="ja-JP" sz="1800"/>
              <a:t>Explanation of each document and location</a:t>
            </a:r>
            <a:endParaRPr lang="ja-JP" altLang="en-US" sz="1800"/>
          </a:p>
        </p:txBody>
      </p:sp>
      <p:graphicFrame>
        <p:nvGraphicFramePr>
          <p:cNvPr id="11" name="Table 3">
            <a:extLst>
              <a:ext uri="{FF2B5EF4-FFF2-40B4-BE49-F238E27FC236}">
                <a16:creationId xmlns:a16="http://schemas.microsoft.com/office/drawing/2014/main" id="{B8F3657F-B29E-4B40-AE6F-11EF99056FBF}"/>
              </a:ext>
            </a:extLst>
          </p:cNvPr>
          <p:cNvGraphicFramePr>
            <a:graphicFrameLocks noGrp="1"/>
          </p:cNvGraphicFramePr>
          <p:nvPr>
            <p:extLst>
              <p:ext uri="{D42A27DB-BD31-4B8C-83A1-F6EECF244321}">
                <p14:modId xmlns:p14="http://schemas.microsoft.com/office/powerpoint/2010/main" val="163050565"/>
              </p:ext>
            </p:extLst>
          </p:nvPr>
        </p:nvGraphicFramePr>
        <p:xfrm>
          <a:off x="341994" y="1494053"/>
          <a:ext cx="11528051" cy="3261360"/>
        </p:xfrm>
        <a:graphic>
          <a:graphicData uri="http://schemas.openxmlformats.org/drawingml/2006/table">
            <a:tbl>
              <a:tblPr firstRow="1" bandRow="1">
                <a:tableStyleId>{5C22544A-7EE6-4342-B048-85BDC9FD1C3A}</a:tableStyleId>
              </a:tblPr>
              <a:tblGrid>
                <a:gridCol w="336679">
                  <a:extLst>
                    <a:ext uri="{9D8B030D-6E8A-4147-A177-3AD203B41FA5}">
                      <a16:colId xmlns:a16="http://schemas.microsoft.com/office/drawing/2014/main" val="2471694700"/>
                    </a:ext>
                  </a:extLst>
                </a:gridCol>
                <a:gridCol w="1974978">
                  <a:extLst>
                    <a:ext uri="{9D8B030D-6E8A-4147-A177-3AD203B41FA5}">
                      <a16:colId xmlns:a16="http://schemas.microsoft.com/office/drawing/2014/main" val="1942694921"/>
                    </a:ext>
                  </a:extLst>
                </a:gridCol>
                <a:gridCol w="1130400">
                  <a:extLst>
                    <a:ext uri="{9D8B030D-6E8A-4147-A177-3AD203B41FA5}">
                      <a16:colId xmlns:a16="http://schemas.microsoft.com/office/drawing/2014/main" val="3244017511"/>
                    </a:ext>
                  </a:extLst>
                </a:gridCol>
                <a:gridCol w="987489">
                  <a:extLst>
                    <a:ext uri="{9D8B030D-6E8A-4147-A177-3AD203B41FA5}">
                      <a16:colId xmlns:a16="http://schemas.microsoft.com/office/drawing/2014/main" val="1995547523"/>
                    </a:ext>
                  </a:extLst>
                </a:gridCol>
                <a:gridCol w="3028299">
                  <a:extLst>
                    <a:ext uri="{9D8B030D-6E8A-4147-A177-3AD203B41FA5}">
                      <a16:colId xmlns:a16="http://schemas.microsoft.com/office/drawing/2014/main" val="1362167143"/>
                    </a:ext>
                  </a:extLst>
                </a:gridCol>
                <a:gridCol w="1634400">
                  <a:extLst>
                    <a:ext uri="{9D8B030D-6E8A-4147-A177-3AD203B41FA5}">
                      <a16:colId xmlns:a16="http://schemas.microsoft.com/office/drawing/2014/main" val="223633629"/>
                    </a:ext>
                  </a:extLst>
                </a:gridCol>
                <a:gridCol w="2435806">
                  <a:extLst>
                    <a:ext uri="{9D8B030D-6E8A-4147-A177-3AD203B41FA5}">
                      <a16:colId xmlns:a16="http://schemas.microsoft.com/office/drawing/2014/main" val="2686307516"/>
                    </a:ext>
                  </a:extLst>
                </a:gridCol>
              </a:tblGrid>
              <a:tr h="172764">
                <a:tc>
                  <a:txBody>
                    <a:bodyPr/>
                    <a:lstStyle/>
                    <a:p>
                      <a:pPr algn="ctr"/>
                      <a:r>
                        <a:rPr kumimoji="1" lang="en-US" altLang="ja-JP" sz="1100">
                          <a:latin typeface="Meiryo UI" panose="020B0604030504040204" pitchFamily="50" charset="-128"/>
                          <a:ea typeface="Meiryo UI" panose="020B0604030504040204" pitchFamily="50" charset="-128"/>
                        </a:rPr>
                        <a:t>#</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Materials</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a:latin typeface="Meiryo UI" panose="020B0604030504040204" pitchFamily="50" charset="-128"/>
                          <a:ea typeface="Meiryo UI" panose="020B0604030504040204" pitchFamily="50" charset="-128"/>
                        </a:rPr>
                        <a:t>Associated Activity</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Material Type</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Deliverable Document Expectation</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Target Audience</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SharePoint Links</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476127962"/>
                  </a:ext>
                </a:extLst>
              </a:tr>
              <a:tr h="153776">
                <a:tc>
                  <a:txBody>
                    <a:bodyPr/>
                    <a:lstStyle/>
                    <a:p>
                      <a:pPr algn="ctr"/>
                      <a:r>
                        <a:rPr kumimoji="1" lang="en-US" altLang="ja-JP" sz="900" kern="1200">
                          <a:solidFill>
                            <a:schemeClr val="dk1"/>
                          </a:solidFill>
                          <a:latin typeface="Meiryo UI" panose="020B0604030504040204" pitchFamily="50" charset="-128"/>
                          <a:ea typeface="Meiryo UI" panose="020B0604030504040204" pitchFamily="50" charset="-128"/>
                          <a:cs typeface="+mn-cs"/>
                        </a:rPr>
                        <a:t>30</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General Design Guidelines</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FDD/TDD/UT/AT</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cs typeface="+mn-cs"/>
                        </a:rPr>
                        <a:t>Guideline</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cs typeface="+mn-cs"/>
                        </a:rPr>
                        <a:t>Provides general guideline for application development on various topics. Not only specific to S/4 HANA development, as this document covers some principle-based guidelines on application development.</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 Designer, 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ja-JP" sz="900">
                          <a:latin typeface="Meiryo UI" panose="020B0604030504040204" pitchFamily="50" charset="-128"/>
                          <a:ea typeface="Meiryo UI" panose="020B0604030504040204" pitchFamily="50" charset="-128"/>
                          <a:hlinkClick r:id="rId5"/>
                        </a:rPr>
                        <a:t>#18 General Design Guidelines</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948768648"/>
                  </a:ext>
                </a:extLst>
              </a:tr>
              <a:tr h="153776">
                <a:tc>
                  <a:txBody>
                    <a:bodyPr/>
                    <a:lstStyle/>
                    <a:p>
                      <a:pPr algn="ctr"/>
                      <a:r>
                        <a:rPr kumimoji="1" lang="en-US" altLang="ja-JP" sz="900" kern="1200">
                          <a:solidFill>
                            <a:schemeClr val="dk1"/>
                          </a:solidFill>
                          <a:latin typeface="Meiryo UI" panose="020B0604030504040204" pitchFamily="50" charset="-128"/>
                          <a:ea typeface="Meiryo UI" panose="020B0604030504040204" pitchFamily="50" charset="-128"/>
                          <a:cs typeface="+mn-cs"/>
                        </a:rPr>
                        <a:t>31</a:t>
                      </a: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SCB API Specification Guideline</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FDD/TDD/Coding</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cs typeface="+mn-cs"/>
                        </a:rPr>
                        <a:t>Guideline</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cs typeface="+mn-cs"/>
                        </a:rPr>
                        <a:t>Defines how to write the API specification for SCB. It aims to increase the productivity and maintainability.</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 Designer, 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ja-JP" sz="900">
                          <a:latin typeface="Meiryo UI" panose="020B0604030504040204" pitchFamily="50" charset="-128"/>
                          <a:ea typeface="Meiryo UI" panose="020B0604030504040204" pitchFamily="50" charset="-128"/>
                          <a:hlinkClick r:id="rId6"/>
                        </a:rPr>
                        <a:t>#25 SCB API </a:t>
                      </a:r>
                      <a:r>
                        <a:rPr lang="fr-FR" altLang="ja-JP" sz="900" err="1">
                          <a:latin typeface="Meiryo UI" panose="020B0604030504040204" pitchFamily="50" charset="-128"/>
                          <a:ea typeface="Meiryo UI" panose="020B0604030504040204" pitchFamily="50" charset="-128"/>
                          <a:hlinkClick r:id="rId6"/>
                        </a:rPr>
                        <a:t>Specification</a:t>
                      </a:r>
                      <a:r>
                        <a:rPr lang="fr-FR" altLang="ja-JP" sz="900">
                          <a:latin typeface="Meiryo UI" panose="020B0604030504040204" pitchFamily="50" charset="-128"/>
                          <a:ea typeface="Meiryo UI" panose="020B0604030504040204" pitchFamily="50" charset="-128"/>
                          <a:hlinkClick r:id="rId6"/>
                        </a:rPr>
                        <a:t> Guideline</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161755247"/>
                  </a:ext>
                </a:extLst>
              </a:tr>
              <a:tr h="153776">
                <a:tc>
                  <a:txBody>
                    <a:bodyPr/>
                    <a:lstStyle/>
                    <a:p>
                      <a:pPr algn="ctr"/>
                      <a:r>
                        <a:rPr kumimoji="1" lang="en-US" altLang="ja-JP" sz="900" b="0" kern="1200">
                          <a:solidFill>
                            <a:schemeClr val="dk1"/>
                          </a:solidFill>
                          <a:latin typeface="Meiryo UI" panose="020B0604030504040204" pitchFamily="50" charset="-128"/>
                          <a:ea typeface="Meiryo UI" panose="020B0604030504040204" pitchFamily="50" charset="-128"/>
                          <a:cs typeface="+mn-cs"/>
                        </a:rPr>
                        <a:t>32</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Error Handling Guidelines</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TDD/Coding</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cs typeface="+mn-cs"/>
                        </a:rPr>
                        <a:t>Guideline</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latin typeface="Meiryo UI"/>
                          <a:ea typeface="Meiryo UI"/>
                        </a:rPr>
                        <a:t>Provide the basic guidelines for handling errors during the processing of an object. </a:t>
                      </a:r>
                      <a:endParaRPr lang="en-US" altLang="ja-JP" sz="900"/>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ja-JP" sz="900">
                          <a:latin typeface="Meiryo UI" panose="020B0604030504040204" pitchFamily="50" charset="-128"/>
                          <a:ea typeface="Meiryo UI" panose="020B0604030504040204" pitchFamily="50" charset="-128"/>
                          <a:hlinkClick r:id="rId7"/>
                        </a:rPr>
                        <a:t>#06-05 </a:t>
                      </a:r>
                      <a:r>
                        <a:rPr lang="fr-FR" altLang="ja-JP" sz="900" err="1">
                          <a:latin typeface="Meiryo UI" panose="020B0604030504040204" pitchFamily="50" charset="-128"/>
                          <a:ea typeface="Meiryo UI" panose="020B0604030504040204" pitchFamily="50" charset="-128"/>
                          <a:hlinkClick r:id="rId7"/>
                        </a:rPr>
                        <a:t>Error</a:t>
                      </a:r>
                      <a:r>
                        <a:rPr lang="fr-FR" altLang="ja-JP" sz="900">
                          <a:latin typeface="Meiryo UI" panose="020B0604030504040204" pitchFamily="50" charset="-128"/>
                          <a:ea typeface="Meiryo UI" panose="020B0604030504040204" pitchFamily="50" charset="-128"/>
                          <a:hlinkClick r:id="rId7"/>
                        </a:rPr>
                        <a:t> Handling Guidelines</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2469807"/>
                  </a:ext>
                </a:extLst>
              </a:tr>
              <a:tr h="153776">
                <a:tc>
                  <a:txBody>
                    <a:bodyPr/>
                    <a:lstStyle/>
                    <a:p>
                      <a:pPr algn="ct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Custom Package Creation Guidelines</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prstClr val="black"/>
                        </a:solidFill>
                        <a:effectLst/>
                        <a:uLnTx/>
                        <a:uFillTx/>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900"/>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hlinkClick r:id="rId8"/>
                        </a:rPr>
                        <a:t>Custom Package Creation Guidelines</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08902866"/>
                  </a:ext>
                </a:extLst>
              </a:tr>
              <a:tr h="153776">
                <a:tc>
                  <a:txBody>
                    <a:bodyPr/>
                    <a:lstStyle/>
                    <a:p>
                      <a:pPr algn="ct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Constant Table Definition</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a:ea typeface="Meiryo UI"/>
                          <a:cs typeface="+mn-cs"/>
                        </a:rPr>
                        <a:t>FDD/TDD/Coding</a:t>
                      </a:r>
                      <a:endParaRPr kumimoji="1" lang="ja-JP" altLang="en-US" sz="900" b="0" i="0" u="none" strike="noStrike" kern="1200" cap="none" spc="0" normalizeH="0" baseline="0" noProof="0">
                        <a:ln>
                          <a:noFill/>
                        </a:ln>
                        <a:solidFill>
                          <a:prstClr val="black"/>
                        </a:solidFill>
                        <a:effectLst/>
                        <a:uLnTx/>
                        <a:uFillTx/>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900"/>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hlinkClick r:id="rId9"/>
                        </a:rPr>
                        <a:t>Constant Table Definition</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512232142"/>
                  </a:ext>
                </a:extLst>
              </a:tr>
              <a:tr h="153776">
                <a:tc>
                  <a:txBody>
                    <a:bodyPr/>
                    <a:lstStyle/>
                    <a:p>
                      <a:pPr algn="ct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1" kern="1200">
                          <a:solidFill>
                            <a:schemeClr val="dk1"/>
                          </a:solidFill>
                          <a:latin typeface="Meiryo UI" panose="020B0604030504040204" pitchFamily="50" charset="-128"/>
                          <a:ea typeface="Meiryo UI" panose="020B0604030504040204" pitchFamily="50" charset="-128"/>
                          <a:cs typeface="+mn-cs"/>
                        </a:rPr>
                        <a:t>Enhancement Switch Framework Table Definition</a:t>
                      </a:r>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FDD/TDD/Coding</a:t>
                      </a:r>
                      <a:endParaRPr kumimoji="1" lang="ja-JP" altLang="en-US" sz="900" b="0" kern="1200">
                        <a:solidFill>
                          <a:schemeClr val="dk1"/>
                        </a:solidFill>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900"/>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hlinkClick r:id="rId9"/>
                        </a:rPr>
                        <a:t>Enhancement Switch Framework Table Definition</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120549921"/>
                  </a:ext>
                </a:extLst>
              </a:tr>
              <a:tr h="153776">
                <a:tc>
                  <a:txBody>
                    <a:bodyPr/>
                    <a:lstStyle/>
                    <a:p>
                      <a:pPr algn="ct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900"/>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90070569"/>
                  </a:ext>
                </a:extLst>
              </a:tr>
            </a:tbl>
          </a:graphicData>
        </a:graphic>
      </p:graphicFrame>
    </p:spTree>
    <p:extLst>
      <p:ext uri="{BB962C8B-B14F-4D97-AF65-F5344CB8AC3E}">
        <p14:creationId xmlns:p14="http://schemas.microsoft.com/office/powerpoint/2010/main" val="2714832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オブジェクト 16" hidden="1">
            <a:extLst>
              <a:ext uri="{FF2B5EF4-FFF2-40B4-BE49-F238E27FC236}">
                <a16:creationId xmlns:a16="http://schemas.microsoft.com/office/drawing/2014/main" id="{9C3E1377-41B3-4C59-B2B4-5D7F1F6009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416" imgH="416" progId="TCLayout.ActiveDocument.1">
                  <p:embed/>
                </p:oleObj>
              </mc:Choice>
              <mc:Fallback>
                <p:oleObj name="think-cell スライド" r:id="rId3" imgW="416" imgH="416" progId="TCLayout.ActiveDocument.1">
                  <p:embed/>
                  <p:pic>
                    <p:nvPicPr>
                      <p:cNvPr id="17" name="オブジェクト 16" hidden="1">
                        <a:extLst>
                          <a:ext uri="{FF2B5EF4-FFF2-40B4-BE49-F238E27FC236}">
                            <a16:creationId xmlns:a16="http://schemas.microsoft.com/office/drawing/2014/main" id="{9C3E1377-41B3-4C59-B2B4-5D7F1F6009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タイトル 4">
            <a:extLst>
              <a:ext uri="{FF2B5EF4-FFF2-40B4-BE49-F238E27FC236}">
                <a16:creationId xmlns:a16="http://schemas.microsoft.com/office/drawing/2014/main" id="{9E766425-7463-4FD8-926C-BF8D58314A07}"/>
              </a:ext>
            </a:extLst>
          </p:cNvPr>
          <p:cNvSpPr>
            <a:spLocks noGrp="1"/>
          </p:cNvSpPr>
          <p:nvPr>
            <p:ph type="title" idx="4294967295"/>
          </p:nvPr>
        </p:nvSpPr>
        <p:spPr>
          <a:xfrm>
            <a:off x="0" y="360363"/>
            <a:ext cx="11509375" cy="539750"/>
          </a:xfrm>
        </p:spPr>
        <p:txBody>
          <a:bodyPr vert="horz">
            <a:normAutofit fontScale="90000"/>
          </a:bodyPr>
          <a:lstStyle/>
          <a:p>
            <a:r>
              <a:rPr kumimoji="1" lang="en-US" altLang="ja-JP"/>
              <a:t>Templates &amp; Guidelines for SAP Add-on Development</a:t>
            </a:r>
            <a:endParaRPr lang="ja-JP" altLang="en-US"/>
          </a:p>
        </p:txBody>
      </p:sp>
      <p:sp>
        <p:nvSpPr>
          <p:cNvPr id="19" name="テキスト プレースホルダー 18">
            <a:extLst>
              <a:ext uri="{FF2B5EF4-FFF2-40B4-BE49-F238E27FC236}">
                <a16:creationId xmlns:a16="http://schemas.microsoft.com/office/drawing/2014/main" id="{98FA6877-FBEB-497F-9991-C4D6C6E5F81D}"/>
              </a:ext>
            </a:extLst>
          </p:cNvPr>
          <p:cNvSpPr>
            <a:spLocks noGrp="1"/>
          </p:cNvSpPr>
          <p:nvPr>
            <p:ph sz="quarter" idx="4294967295"/>
          </p:nvPr>
        </p:nvSpPr>
        <p:spPr>
          <a:xfrm>
            <a:off x="0" y="1081088"/>
            <a:ext cx="11509375" cy="5164137"/>
          </a:xfrm>
        </p:spPr>
        <p:txBody>
          <a:bodyPr>
            <a:normAutofit/>
          </a:bodyPr>
          <a:lstStyle/>
          <a:p>
            <a:r>
              <a:rPr lang="en-US" altLang="ja-JP" sz="1800"/>
              <a:t>Explanation of each document and location</a:t>
            </a:r>
            <a:endParaRPr lang="ja-JP" altLang="en-US" sz="1800"/>
          </a:p>
        </p:txBody>
      </p:sp>
      <p:graphicFrame>
        <p:nvGraphicFramePr>
          <p:cNvPr id="11" name="Table 3">
            <a:extLst>
              <a:ext uri="{FF2B5EF4-FFF2-40B4-BE49-F238E27FC236}">
                <a16:creationId xmlns:a16="http://schemas.microsoft.com/office/drawing/2014/main" id="{B8F3657F-B29E-4B40-AE6F-11EF99056FBF}"/>
              </a:ext>
            </a:extLst>
          </p:cNvPr>
          <p:cNvGraphicFramePr>
            <a:graphicFrameLocks noGrp="1"/>
          </p:cNvGraphicFramePr>
          <p:nvPr>
            <p:extLst>
              <p:ext uri="{D42A27DB-BD31-4B8C-83A1-F6EECF244321}">
                <p14:modId xmlns:p14="http://schemas.microsoft.com/office/powerpoint/2010/main" val="3401307144"/>
              </p:ext>
            </p:extLst>
          </p:nvPr>
        </p:nvGraphicFramePr>
        <p:xfrm>
          <a:off x="341994" y="1494053"/>
          <a:ext cx="11528051" cy="1478280"/>
        </p:xfrm>
        <a:graphic>
          <a:graphicData uri="http://schemas.openxmlformats.org/drawingml/2006/table">
            <a:tbl>
              <a:tblPr firstRow="1" bandRow="1">
                <a:tableStyleId>{5C22544A-7EE6-4342-B048-85BDC9FD1C3A}</a:tableStyleId>
              </a:tblPr>
              <a:tblGrid>
                <a:gridCol w="336679">
                  <a:extLst>
                    <a:ext uri="{9D8B030D-6E8A-4147-A177-3AD203B41FA5}">
                      <a16:colId xmlns:a16="http://schemas.microsoft.com/office/drawing/2014/main" val="2471694700"/>
                    </a:ext>
                  </a:extLst>
                </a:gridCol>
                <a:gridCol w="1974978">
                  <a:extLst>
                    <a:ext uri="{9D8B030D-6E8A-4147-A177-3AD203B41FA5}">
                      <a16:colId xmlns:a16="http://schemas.microsoft.com/office/drawing/2014/main" val="1942694921"/>
                    </a:ext>
                  </a:extLst>
                </a:gridCol>
                <a:gridCol w="1130400">
                  <a:extLst>
                    <a:ext uri="{9D8B030D-6E8A-4147-A177-3AD203B41FA5}">
                      <a16:colId xmlns:a16="http://schemas.microsoft.com/office/drawing/2014/main" val="3244017511"/>
                    </a:ext>
                  </a:extLst>
                </a:gridCol>
                <a:gridCol w="987489">
                  <a:extLst>
                    <a:ext uri="{9D8B030D-6E8A-4147-A177-3AD203B41FA5}">
                      <a16:colId xmlns:a16="http://schemas.microsoft.com/office/drawing/2014/main" val="1995547523"/>
                    </a:ext>
                  </a:extLst>
                </a:gridCol>
                <a:gridCol w="3028299">
                  <a:extLst>
                    <a:ext uri="{9D8B030D-6E8A-4147-A177-3AD203B41FA5}">
                      <a16:colId xmlns:a16="http://schemas.microsoft.com/office/drawing/2014/main" val="1362167143"/>
                    </a:ext>
                  </a:extLst>
                </a:gridCol>
                <a:gridCol w="1634400">
                  <a:extLst>
                    <a:ext uri="{9D8B030D-6E8A-4147-A177-3AD203B41FA5}">
                      <a16:colId xmlns:a16="http://schemas.microsoft.com/office/drawing/2014/main" val="223633629"/>
                    </a:ext>
                  </a:extLst>
                </a:gridCol>
                <a:gridCol w="2435806">
                  <a:extLst>
                    <a:ext uri="{9D8B030D-6E8A-4147-A177-3AD203B41FA5}">
                      <a16:colId xmlns:a16="http://schemas.microsoft.com/office/drawing/2014/main" val="2686307516"/>
                    </a:ext>
                  </a:extLst>
                </a:gridCol>
              </a:tblGrid>
              <a:tr h="172764">
                <a:tc>
                  <a:txBody>
                    <a:bodyPr/>
                    <a:lstStyle/>
                    <a:p>
                      <a:pPr algn="ctr"/>
                      <a:r>
                        <a:rPr kumimoji="1" lang="en-US" altLang="ja-JP" sz="1100">
                          <a:latin typeface="Meiryo UI" panose="020B0604030504040204" pitchFamily="50" charset="-128"/>
                          <a:ea typeface="Meiryo UI" panose="020B0604030504040204" pitchFamily="50" charset="-128"/>
                        </a:rPr>
                        <a:t>#</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Materials</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a:latin typeface="Meiryo UI" panose="020B0604030504040204" pitchFamily="50" charset="-128"/>
                          <a:ea typeface="Meiryo UI" panose="020B0604030504040204" pitchFamily="50" charset="-128"/>
                        </a:rPr>
                        <a:t>Associated Activity</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Material Type</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Deliverable Document Expectation</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Target Audience</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SharePoint Links</a:t>
                      </a:r>
                      <a:endParaRPr kumimoji="1" lang="ja-JP" altLang="en-US" sz="1100">
                        <a:latin typeface="Meiryo UI" panose="020B0604030504040204" pitchFamily="50" charset="-128"/>
                        <a:ea typeface="Meiryo UI" panose="020B0604030504040204" pitchFamily="50" charset="-128"/>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476127962"/>
                  </a:ext>
                </a:extLst>
              </a:tr>
              <a:tr h="153776">
                <a:tc>
                  <a:txBody>
                    <a:bodyPr/>
                    <a:lstStyle/>
                    <a:p>
                      <a:pPr algn="ct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indent="0" algn="l" rtl="0" eaLnBrk="1" fontAlgn="auto" latinLnBrk="0" hangingPunct="1">
                        <a:spcBef>
                          <a:spcPts val="0"/>
                        </a:spcBef>
                        <a:spcAft>
                          <a:spcPts val="0"/>
                        </a:spcAft>
                      </a:pPr>
                      <a:r>
                        <a:rPr lang="en-US" sz="900" b="1" i="0" u="none" strike="noStrike" kern="1200">
                          <a:solidFill>
                            <a:srgbClr val="000000"/>
                          </a:solidFill>
                          <a:effectLst/>
                          <a:latin typeface="Meiryo UI" panose="020B0604030504040204" pitchFamily="50" charset="-128"/>
                          <a:ea typeface="Meiryo UI" panose="020B0604030504040204" pitchFamily="50" charset="-128"/>
                          <a:cs typeface="+mn-cs"/>
                        </a:rPr>
                        <a:t>FDD Checklist</a:t>
                      </a:r>
                      <a:endParaRPr lang="en-US" altLang="ja-JP" sz="900" b="1" i="0" u="none" strike="noStrike" kern="1200">
                        <a:solidFill>
                          <a:srgbClr val="000000"/>
                        </a:solidFill>
                        <a:effectLst/>
                        <a:latin typeface="Meiryo UI" panose="020B0604030504040204" pitchFamily="50" charset="-128"/>
                        <a:ea typeface="Meiryo UI" panose="020B0604030504040204" pitchFamily="50" charset="-128"/>
                        <a:cs typeface="+mn-cs"/>
                      </a:endParaRPr>
                    </a:p>
                  </a:txBody>
                  <a:tcPr marL="72009" marR="72009"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FDD</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kern="1200">
                          <a:solidFill>
                            <a:schemeClr val="dk1"/>
                          </a:solidFill>
                          <a:latin typeface="Meiryo UI" panose="020B0604030504040204" pitchFamily="50" charset="-128"/>
                          <a:ea typeface="Meiryo UI" panose="020B0604030504040204" pitchFamily="50" charset="-128"/>
                          <a:cs typeface="+mn-cs"/>
                        </a:rPr>
                        <a:t>Checklist</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Function Designer, 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hlinkClick r:id="rId5"/>
                        </a:rPr>
                        <a:t>FDD Checklist</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948768648"/>
                  </a:ext>
                </a:extLst>
              </a:tr>
              <a:tr h="153776">
                <a:tc>
                  <a:txBody>
                    <a:bodyPr/>
                    <a:lstStyle/>
                    <a:p>
                      <a:pPr algn="ctr"/>
                      <a:endParaRPr kumimoji="1" lang="en-US" altLang="ja-JP"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indent="0" algn="l" rtl="0" eaLnBrk="1" fontAlgn="auto" latinLnBrk="0" hangingPunct="1">
                        <a:spcBef>
                          <a:spcPts val="0"/>
                        </a:spcBef>
                        <a:spcAft>
                          <a:spcPts val="0"/>
                        </a:spcAft>
                      </a:pPr>
                      <a:r>
                        <a:rPr lang="fr-FR" sz="900" b="1" i="0" u="none" strike="noStrike" kern="1200">
                          <a:solidFill>
                            <a:srgbClr val="000000"/>
                          </a:solidFill>
                          <a:effectLst/>
                          <a:latin typeface="Meiryo UI" panose="020B0604030504040204" pitchFamily="50" charset="-128"/>
                          <a:ea typeface="Meiryo UI" panose="020B0604030504040204" pitchFamily="50" charset="-128"/>
                          <a:cs typeface="+mn-cs"/>
                        </a:rPr>
                        <a:t>TDD Checklist</a:t>
                      </a:r>
                      <a:endParaRPr lang="fr-FR" altLang="ja-JP" sz="900" b="1" i="0" u="none" strike="noStrike" kern="1200">
                        <a:solidFill>
                          <a:srgbClr val="000000"/>
                        </a:solidFill>
                        <a:effectLst/>
                        <a:latin typeface="Meiryo UI" panose="020B0604030504040204" pitchFamily="50" charset="-128"/>
                        <a:ea typeface="Meiryo UI" panose="020B0604030504040204" pitchFamily="50" charset="-128"/>
                        <a:cs typeface="+mn-cs"/>
                      </a:endParaRPr>
                    </a:p>
                  </a:txBody>
                  <a:tcPr marL="72009" marR="72009"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TDD</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Checklist</a:t>
                      </a: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ja-JP" sz="900">
                          <a:latin typeface="Meiryo UI" panose="020B0604030504040204" pitchFamily="50" charset="-128"/>
                          <a:ea typeface="Meiryo UI" panose="020B0604030504040204" pitchFamily="50" charset="-128"/>
                          <a:hlinkClick r:id="rId6"/>
                        </a:rPr>
                        <a:t>TDD Checklist</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161755247"/>
                  </a:ext>
                </a:extLst>
              </a:tr>
              <a:tr h="153776">
                <a:tc>
                  <a:txBody>
                    <a:bodyPr/>
                    <a:lstStyle/>
                    <a:p>
                      <a:pPr algn="ct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indent="0" algn="l" rtl="0" eaLnBrk="1" fontAlgn="auto" latinLnBrk="0" hangingPunct="1">
                        <a:spcBef>
                          <a:spcPts val="0"/>
                        </a:spcBef>
                        <a:spcAft>
                          <a:spcPts val="0"/>
                        </a:spcAft>
                      </a:pPr>
                      <a:r>
                        <a:rPr lang="fr-FR" sz="900" b="1" i="0" u="none" strike="noStrike" kern="1200">
                          <a:solidFill>
                            <a:srgbClr val="000000"/>
                          </a:solidFill>
                          <a:effectLst/>
                          <a:latin typeface="Meiryo UI" panose="020B0604030504040204" pitchFamily="50" charset="-128"/>
                          <a:ea typeface="Meiryo UI" panose="020B0604030504040204" pitchFamily="50" charset="-128"/>
                          <a:cs typeface="+mn-cs"/>
                        </a:rPr>
                        <a:t>Coding Checklist</a:t>
                      </a:r>
                      <a:endParaRPr lang="fr-FR" altLang="ja-JP" sz="900" b="1" i="0" u="none" strike="noStrike" kern="1200">
                        <a:solidFill>
                          <a:srgbClr val="000000"/>
                        </a:solidFill>
                        <a:effectLst/>
                        <a:latin typeface="Meiryo UI" panose="020B0604030504040204" pitchFamily="50" charset="-128"/>
                        <a:ea typeface="Meiryo UI" panose="020B0604030504040204" pitchFamily="50" charset="-128"/>
                        <a:cs typeface="+mn-cs"/>
                      </a:endParaRPr>
                    </a:p>
                  </a:txBody>
                  <a:tcPr marL="72009" marR="72009"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kern="1200">
                          <a:solidFill>
                            <a:schemeClr val="dk1"/>
                          </a:solidFill>
                          <a:latin typeface="Meiryo UI"/>
                          <a:ea typeface="Meiryo UI"/>
                          <a:cs typeface="+mn-cs"/>
                        </a:rPr>
                        <a:t>Coding</a:t>
                      </a: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Checklist</a:t>
                      </a: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900"/>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Developer</a:t>
                      </a: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ja-JP" sz="900">
                          <a:latin typeface="Meiryo UI" panose="020B0604030504040204" pitchFamily="50" charset="-128"/>
                          <a:ea typeface="Meiryo UI" panose="020B0604030504040204" pitchFamily="50" charset="-128"/>
                          <a:hlinkClick r:id="rId6"/>
                        </a:rPr>
                        <a:t>Coding Checklist</a:t>
                      </a: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2469807"/>
                  </a:ext>
                </a:extLst>
              </a:tr>
              <a:tr h="153776">
                <a:tc>
                  <a:txBody>
                    <a:bodyPr/>
                    <a:lstStyle/>
                    <a:p>
                      <a:pPr algn="ctr"/>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b="1"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kern="1200">
                        <a:solidFill>
                          <a:schemeClr val="dk1"/>
                        </a:solidFill>
                        <a:latin typeface="Meiryo UI"/>
                        <a:ea typeface="Meiryo UI"/>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b="0" kern="1200">
                        <a:solidFill>
                          <a:schemeClr val="dk1"/>
                        </a:solidFill>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900"/>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72000" marR="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132180881"/>
                  </a:ext>
                </a:extLst>
              </a:tr>
            </a:tbl>
          </a:graphicData>
        </a:graphic>
      </p:graphicFrame>
    </p:spTree>
    <p:extLst>
      <p:ext uri="{BB962C8B-B14F-4D97-AF65-F5344CB8AC3E}">
        <p14:creationId xmlns:p14="http://schemas.microsoft.com/office/powerpoint/2010/main" val="2059806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B9CA052-D218-42A6-8F7D-6D9911AA7448}"/>
              </a:ext>
            </a:extLst>
          </p:cNvPr>
          <p:cNvGraphicFramePr>
            <a:graphicFrameLocks noChangeAspect="1"/>
          </p:cNvGraphicFramePr>
          <p:nvPr>
            <p:custDataLst>
              <p:tags r:id="rId1"/>
            </p:custDataLst>
            <p:extLst>
              <p:ext uri="{D42A27DB-BD31-4B8C-83A1-F6EECF244321}">
                <p14:modId xmlns:p14="http://schemas.microsoft.com/office/powerpoint/2010/main" val="14516115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2" imgH="623" progId="TCLayout.ActiveDocument.1">
                  <p:embed/>
                </p:oleObj>
              </mc:Choice>
              <mc:Fallback>
                <p:oleObj name="think-cell スライド" r:id="rId3" imgW="622" imgH="623" progId="TCLayout.ActiveDocument.1">
                  <p:embed/>
                  <p:pic>
                    <p:nvPicPr>
                      <p:cNvPr id="4" name="オブジェクト 3" hidden="1">
                        <a:extLst>
                          <a:ext uri="{FF2B5EF4-FFF2-40B4-BE49-F238E27FC236}">
                            <a16:creationId xmlns:a16="http://schemas.microsoft.com/office/drawing/2014/main" id="{0B9CA052-D218-42A6-8F7D-6D9911AA744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コンテンツ プレースホルダー 2">
            <a:extLst>
              <a:ext uri="{FF2B5EF4-FFF2-40B4-BE49-F238E27FC236}">
                <a16:creationId xmlns:a16="http://schemas.microsoft.com/office/drawing/2014/main" id="{B7CA18CD-5C03-4BC0-855F-541CDE502B14}"/>
              </a:ext>
            </a:extLst>
          </p:cNvPr>
          <p:cNvSpPr>
            <a:spLocks noGrp="1"/>
          </p:cNvSpPr>
          <p:nvPr>
            <p:ph sz="quarter" idx="4294967295"/>
          </p:nvPr>
        </p:nvSpPr>
        <p:spPr>
          <a:xfrm>
            <a:off x="0" y="1081088"/>
            <a:ext cx="11509375" cy="5164137"/>
          </a:xfrm>
        </p:spPr>
        <p:txBody>
          <a:bodyPr anchor="ctr">
            <a:normAutofit/>
          </a:bodyPr>
          <a:lstStyle/>
          <a:p>
            <a:r>
              <a:rPr kumimoji="1" lang="en-US" altLang="ja-JP" sz="2400" b="1"/>
              <a:t>S/4 Add-on Development Lifecycle</a:t>
            </a:r>
          </a:p>
          <a:p>
            <a:endParaRPr kumimoji="1" lang="en-US" altLang="ja-JP" sz="2400" b="1"/>
          </a:p>
          <a:p>
            <a:endParaRPr kumimoji="1" lang="en-US" altLang="ja-JP" sz="2400" b="1"/>
          </a:p>
          <a:p>
            <a:endParaRPr kumimoji="1" lang="ja-JP" altLang="en-US" sz="2400" b="1"/>
          </a:p>
        </p:txBody>
      </p:sp>
    </p:spTree>
    <p:extLst>
      <p:ext uri="{BB962C8B-B14F-4D97-AF65-F5344CB8AC3E}">
        <p14:creationId xmlns:p14="http://schemas.microsoft.com/office/powerpoint/2010/main" val="292323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39C2D6B1-D684-4482-B763-964578E9EDDB}"/>
              </a:ext>
            </a:extLst>
          </p:cNvPr>
          <p:cNvGraphicFramePr>
            <a:graphicFrameLocks noChangeAspect="1"/>
          </p:cNvGraphicFramePr>
          <p:nvPr>
            <p:custDataLst>
              <p:tags r:id="rId1"/>
            </p:custDataLst>
            <p:extLst>
              <p:ext uri="{D42A27DB-BD31-4B8C-83A1-F6EECF244321}">
                <p14:modId xmlns:p14="http://schemas.microsoft.com/office/powerpoint/2010/main" val="13486581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4" imgH="623" progId="TCLayout.ActiveDocument.1">
                  <p:embed/>
                </p:oleObj>
              </mc:Choice>
              <mc:Fallback>
                <p:oleObj name="think-cell スライド" r:id="rId3" imgW="624" imgH="623" progId="TCLayout.ActiveDocument.1">
                  <p:embed/>
                  <p:pic>
                    <p:nvPicPr>
                      <p:cNvPr id="9" name="Object 8" hidden="1">
                        <a:extLst>
                          <a:ext uri="{FF2B5EF4-FFF2-40B4-BE49-F238E27FC236}">
                            <a16:creationId xmlns:a16="http://schemas.microsoft.com/office/drawing/2014/main" id="{39C2D6B1-D684-4482-B763-964578E9EDD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66680DA-AE05-47D4-9552-429D945CD625}"/>
              </a:ext>
            </a:extLst>
          </p:cNvPr>
          <p:cNvSpPr>
            <a:spLocks noGrp="1"/>
          </p:cNvSpPr>
          <p:nvPr>
            <p:ph type="title" idx="4294967295"/>
          </p:nvPr>
        </p:nvSpPr>
        <p:spPr>
          <a:xfrm>
            <a:off x="0" y="379413"/>
            <a:ext cx="11509375" cy="249237"/>
          </a:xfrm>
          <a:noFill/>
        </p:spPr>
        <p:txBody>
          <a:bodyPr vert="horz" wrap="square">
            <a:spAutoFit/>
          </a:bodyPr>
          <a:lstStyle/>
          <a:p>
            <a:pPr>
              <a:spcBef>
                <a:spcPts val="1200"/>
              </a:spcBef>
              <a:spcAft>
                <a:spcPts val="900"/>
              </a:spcAft>
            </a:pPr>
            <a:r>
              <a:rPr lang="en-US" sz="1800">
                <a:solidFill>
                  <a:srgbClr val="002776"/>
                </a:solidFill>
                <a:cs typeface="+mn-cs"/>
              </a:rPr>
              <a:t>Document Control Information	</a:t>
            </a:r>
            <a:endParaRPr lang="ja-JP" altLang="en-US" sz="1800">
              <a:solidFill>
                <a:srgbClr val="002776"/>
              </a:solidFill>
              <a:cs typeface="+mn-cs"/>
            </a:endParaRPr>
          </a:p>
        </p:txBody>
      </p:sp>
      <p:sp>
        <p:nvSpPr>
          <p:cNvPr id="15" name="TextBox 14">
            <a:extLst>
              <a:ext uri="{FF2B5EF4-FFF2-40B4-BE49-F238E27FC236}">
                <a16:creationId xmlns:a16="http://schemas.microsoft.com/office/drawing/2014/main" id="{E074B8E8-FB6C-4BE4-8E8F-397CCDEC58E9}"/>
              </a:ext>
            </a:extLst>
          </p:cNvPr>
          <p:cNvSpPr txBox="1"/>
          <p:nvPr/>
        </p:nvSpPr>
        <p:spPr>
          <a:xfrm>
            <a:off x="165453" y="2922766"/>
            <a:ext cx="6096000" cy="369332"/>
          </a:xfrm>
          <a:prstGeom prst="rect">
            <a:avLst/>
          </a:prstGeom>
          <a:noFill/>
        </p:spPr>
        <p:txBody>
          <a:bodyPr wrap="square">
            <a:spAutoFit/>
          </a:bodyPr>
          <a:lstStyle/>
          <a:p>
            <a:pPr marL="0" marR="0">
              <a:spcBef>
                <a:spcPts val="1200"/>
              </a:spcBef>
              <a:spcAft>
                <a:spcPts val="900"/>
              </a:spcAft>
            </a:pPr>
            <a:r>
              <a:rPr lang="en-US" sz="1800" b="1">
                <a:solidFill>
                  <a:srgbClr val="002776"/>
                </a:solidFill>
                <a:effectLst/>
                <a:latin typeface="Meiryo UI" panose="020B0604030504040204" pitchFamily="50" charset="-128"/>
                <a:ea typeface="Meiryo UI" panose="020B0604030504040204" pitchFamily="50" charset="-128"/>
              </a:rPr>
              <a:t>Document Edit History</a:t>
            </a:r>
          </a:p>
        </p:txBody>
      </p:sp>
      <p:graphicFrame>
        <p:nvGraphicFramePr>
          <p:cNvPr id="17" name="Table 16">
            <a:extLst>
              <a:ext uri="{FF2B5EF4-FFF2-40B4-BE49-F238E27FC236}">
                <a16:creationId xmlns:a16="http://schemas.microsoft.com/office/drawing/2014/main" id="{863DAB05-5281-4EA9-A638-7E6C06557B55}"/>
              </a:ext>
            </a:extLst>
          </p:cNvPr>
          <p:cNvGraphicFramePr>
            <a:graphicFrameLocks noGrp="1"/>
          </p:cNvGraphicFramePr>
          <p:nvPr>
            <p:extLst>
              <p:ext uri="{D42A27DB-BD31-4B8C-83A1-F6EECF244321}">
                <p14:modId xmlns:p14="http://schemas.microsoft.com/office/powerpoint/2010/main" val="4113802831"/>
              </p:ext>
            </p:extLst>
          </p:nvPr>
        </p:nvGraphicFramePr>
        <p:xfrm>
          <a:off x="289276" y="3309566"/>
          <a:ext cx="10525476" cy="1361640"/>
        </p:xfrm>
        <a:graphic>
          <a:graphicData uri="http://schemas.openxmlformats.org/drawingml/2006/table">
            <a:tbl>
              <a:tblPr/>
              <a:tblGrid>
                <a:gridCol w="1400954">
                  <a:extLst>
                    <a:ext uri="{9D8B030D-6E8A-4147-A177-3AD203B41FA5}">
                      <a16:colId xmlns:a16="http://schemas.microsoft.com/office/drawing/2014/main" val="1911985741"/>
                    </a:ext>
                  </a:extLst>
                </a:gridCol>
                <a:gridCol w="2163239">
                  <a:extLst>
                    <a:ext uri="{9D8B030D-6E8A-4147-A177-3AD203B41FA5}">
                      <a16:colId xmlns:a16="http://schemas.microsoft.com/office/drawing/2014/main" val="3520693378"/>
                    </a:ext>
                  </a:extLst>
                </a:gridCol>
                <a:gridCol w="3914433">
                  <a:extLst>
                    <a:ext uri="{9D8B030D-6E8A-4147-A177-3AD203B41FA5}">
                      <a16:colId xmlns:a16="http://schemas.microsoft.com/office/drawing/2014/main" val="3839485180"/>
                    </a:ext>
                  </a:extLst>
                </a:gridCol>
                <a:gridCol w="3046850">
                  <a:extLst>
                    <a:ext uri="{9D8B030D-6E8A-4147-A177-3AD203B41FA5}">
                      <a16:colId xmlns:a16="http://schemas.microsoft.com/office/drawing/2014/main" val="2535979643"/>
                    </a:ext>
                  </a:extLst>
                </a:gridCol>
              </a:tblGrid>
              <a:tr h="0">
                <a:tc>
                  <a:txBody>
                    <a:bodyPr/>
                    <a:lstStyle/>
                    <a:p>
                      <a:pPr marL="0" marR="0" algn="ctr">
                        <a:spcBef>
                          <a:spcPts val="300"/>
                        </a:spcBef>
                        <a:spcAft>
                          <a:spcPts val="300"/>
                        </a:spcAft>
                      </a:pPr>
                      <a:r>
                        <a:rPr lang="en-US" sz="1100" b="1">
                          <a:solidFill>
                            <a:srgbClr val="FFFFFF"/>
                          </a:solidFill>
                          <a:effectLst/>
                          <a:latin typeface="Meiryo UI" panose="020B0604030504040204" pitchFamily="50" charset="-128"/>
                          <a:ea typeface="Meiryo UI" panose="020B0604030504040204" pitchFamily="50" charset="-128"/>
                          <a:cs typeface="Arial" panose="020B0604020202020204" pitchFamily="34" charset="0"/>
                        </a:rPr>
                        <a:t>Version</a:t>
                      </a:r>
                    </a:p>
                  </a:txBody>
                  <a:tcPr marL="72000" marR="72000" marT="36000" marB="36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F497D"/>
                    </a:solidFill>
                  </a:tcPr>
                </a:tc>
                <a:tc>
                  <a:txBody>
                    <a:bodyPr/>
                    <a:lstStyle/>
                    <a:p>
                      <a:pPr marL="0" marR="0" algn="ctr">
                        <a:spcBef>
                          <a:spcPts val="300"/>
                        </a:spcBef>
                        <a:spcAft>
                          <a:spcPts val="300"/>
                        </a:spcAft>
                      </a:pPr>
                      <a:r>
                        <a:rPr lang="en-US" sz="1100" b="1">
                          <a:solidFill>
                            <a:srgbClr val="FFFFFF"/>
                          </a:solidFill>
                          <a:effectLst/>
                          <a:latin typeface="Meiryo UI" panose="020B0604030504040204" pitchFamily="50" charset="-128"/>
                          <a:ea typeface="Meiryo UI" panose="020B0604030504040204" pitchFamily="50" charset="-128"/>
                          <a:cs typeface="Arial" panose="020B0604020202020204" pitchFamily="34" charset="0"/>
                        </a:rPr>
                        <a:t>Date</a:t>
                      </a:r>
                    </a:p>
                  </a:txBody>
                  <a:tcPr marL="72000" marR="72000" marT="36000" marB="36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F497D"/>
                    </a:solidFill>
                  </a:tcPr>
                </a:tc>
                <a:tc>
                  <a:txBody>
                    <a:bodyPr/>
                    <a:lstStyle/>
                    <a:p>
                      <a:pPr marL="0" marR="0" algn="ctr">
                        <a:spcBef>
                          <a:spcPts val="300"/>
                        </a:spcBef>
                        <a:spcAft>
                          <a:spcPts val="300"/>
                        </a:spcAft>
                      </a:pPr>
                      <a:r>
                        <a:rPr lang="en-US" sz="1100" b="1">
                          <a:solidFill>
                            <a:srgbClr val="FFFFFF"/>
                          </a:solidFill>
                          <a:effectLst/>
                          <a:latin typeface="Meiryo UI" panose="020B0604030504040204" pitchFamily="50" charset="-128"/>
                          <a:ea typeface="Meiryo UI" panose="020B0604030504040204" pitchFamily="50" charset="-128"/>
                          <a:cs typeface="Arial" panose="020B0604020202020204" pitchFamily="34" charset="0"/>
                        </a:rPr>
                        <a:t>Additions/Modifications</a:t>
                      </a:r>
                    </a:p>
                  </a:txBody>
                  <a:tcPr marL="72000" marR="72000" marT="36000" marB="36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F497D"/>
                    </a:solidFill>
                  </a:tcPr>
                </a:tc>
                <a:tc>
                  <a:txBody>
                    <a:bodyPr/>
                    <a:lstStyle/>
                    <a:p>
                      <a:pPr marL="0" marR="0" algn="ctr">
                        <a:spcBef>
                          <a:spcPts val="300"/>
                        </a:spcBef>
                        <a:spcAft>
                          <a:spcPts val="300"/>
                        </a:spcAft>
                      </a:pPr>
                      <a:r>
                        <a:rPr lang="en-US" sz="1100" b="1">
                          <a:solidFill>
                            <a:srgbClr val="FFFFFF"/>
                          </a:solidFill>
                          <a:effectLst/>
                          <a:latin typeface="Meiryo UI" panose="020B0604030504040204" pitchFamily="50" charset="-128"/>
                          <a:ea typeface="Meiryo UI" panose="020B0604030504040204" pitchFamily="50" charset="-128"/>
                          <a:cs typeface="Arial" panose="020B0604020202020204" pitchFamily="34" charset="0"/>
                        </a:rPr>
                        <a:t>Prepared/Revised by</a:t>
                      </a:r>
                    </a:p>
                  </a:txBody>
                  <a:tcPr marL="72000" marR="72000" marT="36000" marB="36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F497D"/>
                    </a:solidFill>
                  </a:tcPr>
                </a:tc>
                <a:extLst>
                  <a:ext uri="{0D108BD9-81ED-4DB2-BD59-A6C34878D82A}">
                    <a16:rowId xmlns:a16="http://schemas.microsoft.com/office/drawing/2014/main" val="3009817692"/>
                  </a:ext>
                </a:extLst>
              </a:tr>
              <a:tr h="0">
                <a:tc>
                  <a:txBody>
                    <a:bodyPr/>
                    <a:lstStyle/>
                    <a:p>
                      <a:pPr marL="0" marR="0">
                        <a:spcBef>
                          <a:spcPts val="200"/>
                        </a:spcBef>
                        <a:spcAft>
                          <a:spcPts val="200"/>
                        </a:spcAft>
                      </a:pPr>
                      <a:endParaRPr lang="en-US" sz="1000" dirty="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00633462"/>
                  </a:ext>
                </a:extLst>
              </a:tr>
              <a:tr h="0">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lang="en-US" sz="1000" dirty="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227476890"/>
                  </a:ext>
                </a:extLst>
              </a:tr>
              <a:tr h="0">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382491538"/>
                  </a:ext>
                </a:extLst>
              </a:tr>
              <a:tr h="0">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582885118"/>
                  </a:ext>
                </a:extLst>
              </a:tr>
              <a:tr h="0">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dirty="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5385755"/>
                  </a:ext>
                </a:extLst>
              </a:tr>
            </a:tbl>
          </a:graphicData>
        </a:graphic>
      </p:graphicFrame>
      <p:graphicFrame>
        <p:nvGraphicFramePr>
          <p:cNvPr id="19" name="Table 18">
            <a:extLst>
              <a:ext uri="{FF2B5EF4-FFF2-40B4-BE49-F238E27FC236}">
                <a16:creationId xmlns:a16="http://schemas.microsoft.com/office/drawing/2014/main" id="{32BDC205-435B-423D-BEDA-4141F71C195E}"/>
              </a:ext>
            </a:extLst>
          </p:cNvPr>
          <p:cNvGraphicFramePr>
            <a:graphicFrameLocks noGrp="1"/>
          </p:cNvGraphicFramePr>
          <p:nvPr>
            <p:extLst>
              <p:ext uri="{D42A27DB-BD31-4B8C-83A1-F6EECF244321}">
                <p14:modId xmlns:p14="http://schemas.microsoft.com/office/powerpoint/2010/main" val="2275007933"/>
              </p:ext>
            </p:extLst>
          </p:nvPr>
        </p:nvGraphicFramePr>
        <p:xfrm>
          <a:off x="289276" y="662720"/>
          <a:ext cx="10518872" cy="2158830"/>
        </p:xfrm>
        <a:graphic>
          <a:graphicData uri="http://schemas.openxmlformats.org/drawingml/2006/table">
            <a:tbl>
              <a:tblPr/>
              <a:tblGrid>
                <a:gridCol w="3545380">
                  <a:extLst>
                    <a:ext uri="{9D8B030D-6E8A-4147-A177-3AD203B41FA5}">
                      <a16:colId xmlns:a16="http://schemas.microsoft.com/office/drawing/2014/main" val="1326269426"/>
                    </a:ext>
                  </a:extLst>
                </a:gridCol>
                <a:gridCol w="6973492">
                  <a:extLst>
                    <a:ext uri="{9D8B030D-6E8A-4147-A177-3AD203B41FA5}">
                      <a16:colId xmlns:a16="http://schemas.microsoft.com/office/drawing/2014/main" val="2287279450"/>
                    </a:ext>
                  </a:extLst>
                </a:gridCol>
              </a:tblGrid>
              <a:tr h="0">
                <a:tc>
                  <a:txBody>
                    <a:bodyPr/>
                    <a:lstStyle/>
                    <a:p>
                      <a:pPr marL="0" marR="0">
                        <a:lnSpc>
                          <a:spcPts val="1200"/>
                        </a:lnSpc>
                        <a:spcBef>
                          <a:spcPts val="0"/>
                        </a:spcBef>
                        <a:spcAft>
                          <a:spcPts val="600"/>
                        </a:spcAft>
                      </a:pPr>
                      <a:r>
                        <a:rPr lang="en-GB" sz="1100" b="1" dirty="0">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rPr>
                        <a:t>Document Identification</a:t>
                      </a:r>
                      <a:endParaRPr lang="en-US" sz="1100" b="1" dirty="0">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75000"/>
                      </a:schemeClr>
                    </a:solidFill>
                  </a:tcPr>
                </a:tc>
                <a:tc>
                  <a:txBody>
                    <a:bodyPr/>
                    <a:lstStyle/>
                    <a:p>
                      <a:pPr marL="0" marR="0">
                        <a:lnSpc>
                          <a:spcPts val="1400"/>
                        </a:lnSpc>
                        <a:spcBef>
                          <a:spcPts val="0"/>
                        </a:spcBef>
                        <a:spcAft>
                          <a:spcPts val="600"/>
                        </a:spcAft>
                      </a:pPr>
                      <a:r>
                        <a:rPr lang="en-US" sz="1050" b="0">
                          <a:solidFill>
                            <a:srgbClr val="FF0000"/>
                          </a:solidFill>
                          <a:effectLst/>
                          <a:latin typeface="Meiryo UI" panose="020B0604030504040204" pitchFamily="50" charset="-128"/>
                          <a:ea typeface="Meiryo UI" panose="020B0604030504040204" pitchFamily="50" charset="-128"/>
                          <a:cs typeface="Arial" panose="020B0604020202020204" pitchFamily="34" charset="0"/>
                        </a:rPr>
                        <a:t>XXXXXX</a:t>
                      </a: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20009725"/>
                  </a:ext>
                </a:extLst>
              </a:tr>
              <a:tr h="0">
                <a:tc>
                  <a:txBody>
                    <a:bodyPr/>
                    <a:lstStyle/>
                    <a:p>
                      <a:pPr marL="0" marR="0">
                        <a:lnSpc>
                          <a:spcPts val="1200"/>
                        </a:lnSpc>
                        <a:spcBef>
                          <a:spcPts val="0"/>
                        </a:spcBef>
                        <a:spcAft>
                          <a:spcPts val="600"/>
                        </a:spcAft>
                      </a:pPr>
                      <a:r>
                        <a:rPr lang="en-GB" sz="1100" b="1">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rPr>
                        <a:t>Document Name</a:t>
                      </a:r>
                      <a:endParaRPr lang="en-US" sz="1100" b="1">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75000"/>
                      </a:schemeClr>
                    </a:solidFill>
                  </a:tcPr>
                </a:tc>
                <a:tc>
                  <a:txBody>
                    <a:bodyPr/>
                    <a:lstStyle/>
                    <a:p>
                      <a:pPr marL="0" marR="0">
                        <a:lnSpc>
                          <a:spcPts val="1400"/>
                        </a:lnSpc>
                        <a:spcBef>
                          <a:spcPts val="0"/>
                        </a:spcBef>
                        <a:spcAft>
                          <a:spcPts val="600"/>
                        </a:spcAft>
                      </a:pPr>
                      <a:r>
                        <a:rPr lang="en-US" altLang="ja-JP" sz="1050" b="0">
                          <a:latin typeface="Meiryo UI" panose="020B0604030504040204" pitchFamily="50" charset="-128"/>
                          <a:ea typeface="Meiryo UI" panose="020B0604030504040204" pitchFamily="50" charset="-128"/>
                          <a:cs typeface="Arial" panose="020B0604020202020204" pitchFamily="34" charset="0"/>
                        </a:rPr>
                        <a:t>S/4 Add-On Development Guideline</a:t>
                      </a:r>
                      <a:endParaRPr lang="en-US" sz="1050" b="0">
                        <a:solidFill>
                          <a:srgbClr val="000000"/>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525248623"/>
                  </a:ext>
                </a:extLst>
              </a:tr>
              <a:tr h="0">
                <a:tc>
                  <a:txBody>
                    <a:bodyPr/>
                    <a:lstStyle/>
                    <a:p>
                      <a:pPr marL="0" marR="0">
                        <a:lnSpc>
                          <a:spcPts val="1200"/>
                        </a:lnSpc>
                        <a:spcBef>
                          <a:spcPts val="0"/>
                        </a:spcBef>
                        <a:spcAft>
                          <a:spcPts val="600"/>
                        </a:spcAft>
                      </a:pPr>
                      <a:r>
                        <a:rPr lang="en-GB" sz="1100" b="1">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rPr>
                        <a:t>Project Name</a:t>
                      </a:r>
                      <a:endParaRPr lang="en-US" sz="1100" b="1">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75000"/>
                      </a:schemeClr>
                    </a:solidFill>
                  </a:tcPr>
                </a:tc>
                <a:tc>
                  <a:txBody>
                    <a:bodyPr/>
                    <a:lstStyle/>
                    <a:p>
                      <a:pPr marL="0" marR="0">
                        <a:lnSpc>
                          <a:spcPts val="1400"/>
                        </a:lnSpc>
                        <a:spcBef>
                          <a:spcPts val="0"/>
                        </a:spcBef>
                        <a:spcAft>
                          <a:spcPts val="600"/>
                        </a:spcAft>
                      </a:pPr>
                      <a:endParaRPr lang="en-US" sz="1050" b="0" dirty="0">
                        <a:solidFill>
                          <a:srgbClr val="000000"/>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297854378"/>
                  </a:ext>
                </a:extLst>
              </a:tr>
              <a:tr h="0">
                <a:tc>
                  <a:txBody>
                    <a:bodyPr/>
                    <a:lstStyle/>
                    <a:p>
                      <a:pPr marL="0" marR="0">
                        <a:lnSpc>
                          <a:spcPts val="1200"/>
                        </a:lnSpc>
                        <a:spcBef>
                          <a:spcPts val="0"/>
                        </a:spcBef>
                        <a:spcAft>
                          <a:spcPts val="600"/>
                        </a:spcAft>
                      </a:pPr>
                      <a:r>
                        <a:rPr lang="en-GB" sz="1100" b="1" dirty="0">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rPr>
                        <a:t>Client</a:t>
                      </a:r>
                      <a:endParaRPr lang="en-US" sz="1100" b="1" dirty="0">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75000"/>
                      </a:schemeClr>
                    </a:solidFill>
                  </a:tcPr>
                </a:tc>
                <a:tc>
                  <a:txBody>
                    <a:bodyPr/>
                    <a:lstStyle/>
                    <a:p>
                      <a:pPr marL="0" marR="0">
                        <a:spcBef>
                          <a:spcPts val="0"/>
                        </a:spcBef>
                        <a:spcAft>
                          <a:spcPts val="600"/>
                        </a:spcAft>
                      </a:pPr>
                      <a:endParaRPr lang="en-US" sz="1050" b="0">
                        <a:solidFill>
                          <a:srgbClr val="000000"/>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672865903"/>
                  </a:ext>
                </a:extLst>
              </a:tr>
              <a:tr h="0">
                <a:tc>
                  <a:txBody>
                    <a:bodyPr/>
                    <a:lstStyle/>
                    <a:p>
                      <a:pPr marL="0" marR="0">
                        <a:lnSpc>
                          <a:spcPts val="1200"/>
                        </a:lnSpc>
                        <a:spcBef>
                          <a:spcPts val="0"/>
                        </a:spcBef>
                        <a:spcAft>
                          <a:spcPts val="600"/>
                        </a:spcAft>
                      </a:pPr>
                      <a:r>
                        <a:rPr lang="en-GB" sz="1100" b="1">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rPr>
                        <a:t>Document Author(s)</a:t>
                      </a:r>
                      <a:endParaRPr lang="en-US" sz="1100" b="1">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lang="en-US" altLang="ja-JP" sz="1050" dirty="0">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59419286"/>
                  </a:ext>
                </a:extLst>
              </a:tr>
              <a:tr h="0">
                <a:tc>
                  <a:txBody>
                    <a:bodyPr/>
                    <a:lstStyle/>
                    <a:p>
                      <a:pPr marL="0" marR="0">
                        <a:lnSpc>
                          <a:spcPts val="1200"/>
                        </a:lnSpc>
                        <a:spcBef>
                          <a:spcPts val="0"/>
                        </a:spcBef>
                        <a:spcAft>
                          <a:spcPts val="600"/>
                        </a:spcAft>
                      </a:pPr>
                      <a:r>
                        <a:rPr lang="en-GB" sz="1100" b="1">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rPr>
                        <a:t>Document Version</a:t>
                      </a:r>
                      <a:endParaRPr lang="en-US" sz="1100" b="1">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75000"/>
                      </a:schemeClr>
                    </a:solidFill>
                  </a:tcPr>
                </a:tc>
                <a:tc>
                  <a:txBody>
                    <a:bodyPr/>
                    <a:lstStyle/>
                    <a:p>
                      <a:pPr marL="0" marR="0">
                        <a:spcBef>
                          <a:spcPts val="0"/>
                        </a:spcBef>
                        <a:spcAft>
                          <a:spcPts val="600"/>
                        </a:spcAft>
                      </a:pPr>
                      <a:r>
                        <a:rPr lang="en-US" sz="1050" b="0">
                          <a:solidFill>
                            <a:srgbClr val="000000"/>
                          </a:solidFill>
                          <a:effectLst/>
                          <a:latin typeface="Meiryo UI" panose="020B0604030504040204" pitchFamily="50" charset="-128"/>
                          <a:ea typeface="Meiryo UI" panose="020B0604030504040204" pitchFamily="50" charset="-128"/>
                          <a:cs typeface="Arial" panose="020B0604020202020204" pitchFamily="34" charset="0"/>
                        </a:rPr>
                        <a:t>0.1</a:t>
                      </a: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712299318"/>
                  </a:ext>
                </a:extLst>
              </a:tr>
              <a:tr h="0">
                <a:tc>
                  <a:txBody>
                    <a:bodyPr/>
                    <a:lstStyle/>
                    <a:p>
                      <a:pPr marL="0" marR="0">
                        <a:lnSpc>
                          <a:spcPts val="1200"/>
                        </a:lnSpc>
                        <a:spcBef>
                          <a:spcPts val="0"/>
                        </a:spcBef>
                        <a:spcAft>
                          <a:spcPts val="600"/>
                        </a:spcAft>
                      </a:pPr>
                      <a:r>
                        <a:rPr lang="en-GB" sz="1100" b="1">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rPr>
                        <a:t>Document Status</a:t>
                      </a:r>
                      <a:endParaRPr lang="en-US" sz="1100" b="1">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75000"/>
                      </a:schemeClr>
                    </a:solidFill>
                  </a:tcPr>
                </a:tc>
                <a:tc>
                  <a:txBody>
                    <a:bodyPr/>
                    <a:lstStyle/>
                    <a:p>
                      <a:pPr marL="0" marR="0">
                        <a:spcBef>
                          <a:spcPts val="0"/>
                        </a:spcBef>
                        <a:spcAft>
                          <a:spcPts val="600"/>
                        </a:spcAft>
                      </a:pPr>
                      <a:r>
                        <a:rPr lang="en-US" sz="1100" b="0">
                          <a:solidFill>
                            <a:srgbClr val="000000"/>
                          </a:solidFill>
                          <a:effectLst/>
                          <a:latin typeface="Meiryo UI" panose="020B0604030504040204" pitchFamily="50" charset="-128"/>
                          <a:ea typeface="Meiryo UI" panose="020B0604030504040204" pitchFamily="50" charset="-128"/>
                          <a:cs typeface="Arial" panose="020B0604020202020204" pitchFamily="34" charset="0"/>
                        </a:rPr>
                        <a:t> </a:t>
                      </a: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217044888"/>
                  </a:ext>
                </a:extLst>
              </a:tr>
              <a:tr h="0">
                <a:tc>
                  <a:txBody>
                    <a:bodyPr/>
                    <a:lstStyle/>
                    <a:p>
                      <a:pPr marL="0" marR="0">
                        <a:lnSpc>
                          <a:spcPts val="1200"/>
                        </a:lnSpc>
                        <a:spcBef>
                          <a:spcPts val="0"/>
                        </a:spcBef>
                        <a:spcAft>
                          <a:spcPts val="600"/>
                        </a:spcAft>
                      </a:pPr>
                      <a:r>
                        <a:rPr lang="en-GB" sz="1100" b="1">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rPr>
                        <a:t>Date Released</a:t>
                      </a:r>
                      <a:endParaRPr lang="en-US" sz="1100" b="1">
                        <a:solidFill>
                          <a:schemeClr val="bg1">
                            <a:lumMod val="95000"/>
                          </a:schemeClr>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75000"/>
                      </a:schemeClr>
                    </a:solidFill>
                  </a:tcPr>
                </a:tc>
                <a:tc>
                  <a:txBody>
                    <a:bodyPr/>
                    <a:lstStyle/>
                    <a:p>
                      <a:pPr marL="0" marR="0">
                        <a:spcBef>
                          <a:spcPts val="0"/>
                        </a:spcBef>
                        <a:spcAft>
                          <a:spcPts val="600"/>
                        </a:spcAft>
                      </a:pPr>
                      <a:endParaRPr lang="en-US" sz="1100" b="0" dirty="0">
                        <a:solidFill>
                          <a:srgbClr val="000000"/>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54000" marB="54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291080852"/>
                  </a:ext>
                </a:extLst>
              </a:tr>
            </a:tbl>
          </a:graphicData>
        </a:graphic>
      </p:graphicFrame>
      <p:sp>
        <p:nvSpPr>
          <p:cNvPr id="21" name="TextBox 20">
            <a:extLst>
              <a:ext uri="{FF2B5EF4-FFF2-40B4-BE49-F238E27FC236}">
                <a16:creationId xmlns:a16="http://schemas.microsoft.com/office/drawing/2014/main" id="{E0B386FB-6A45-4B97-BC5B-3B0C7AB40F4A}"/>
              </a:ext>
            </a:extLst>
          </p:cNvPr>
          <p:cNvSpPr txBox="1"/>
          <p:nvPr/>
        </p:nvSpPr>
        <p:spPr>
          <a:xfrm>
            <a:off x="165453" y="4723141"/>
            <a:ext cx="6096000" cy="369332"/>
          </a:xfrm>
          <a:prstGeom prst="rect">
            <a:avLst/>
          </a:prstGeom>
          <a:noFill/>
        </p:spPr>
        <p:txBody>
          <a:bodyPr wrap="square">
            <a:spAutoFit/>
          </a:bodyPr>
          <a:lstStyle/>
          <a:p>
            <a:pPr marL="0" marR="0">
              <a:spcBef>
                <a:spcPts val="1200"/>
              </a:spcBef>
              <a:spcAft>
                <a:spcPts val="900"/>
              </a:spcAft>
            </a:pPr>
            <a:r>
              <a:rPr lang="en-US" sz="1800" b="1">
                <a:solidFill>
                  <a:srgbClr val="002776"/>
                </a:solidFill>
                <a:effectLst/>
                <a:latin typeface="Meiryo UI" panose="020B0604030504040204" pitchFamily="50" charset="-128"/>
                <a:ea typeface="Meiryo UI" panose="020B0604030504040204" pitchFamily="50" charset="-128"/>
              </a:rPr>
              <a:t>Document Review/Approval History</a:t>
            </a:r>
          </a:p>
        </p:txBody>
      </p:sp>
      <p:graphicFrame>
        <p:nvGraphicFramePr>
          <p:cNvPr id="10" name="Table 9">
            <a:extLst>
              <a:ext uri="{FF2B5EF4-FFF2-40B4-BE49-F238E27FC236}">
                <a16:creationId xmlns:a16="http://schemas.microsoft.com/office/drawing/2014/main" id="{FC9F3541-9EC9-4F46-9A18-85F4C250DEED}"/>
              </a:ext>
            </a:extLst>
          </p:cNvPr>
          <p:cNvGraphicFramePr>
            <a:graphicFrameLocks noGrp="1"/>
          </p:cNvGraphicFramePr>
          <p:nvPr>
            <p:extLst>
              <p:ext uri="{D42A27DB-BD31-4B8C-83A1-F6EECF244321}">
                <p14:modId xmlns:p14="http://schemas.microsoft.com/office/powerpoint/2010/main" val="941268432"/>
              </p:ext>
            </p:extLst>
          </p:nvPr>
        </p:nvGraphicFramePr>
        <p:xfrm>
          <a:off x="289276" y="5119076"/>
          <a:ext cx="10525476" cy="1137240"/>
        </p:xfrm>
        <a:graphic>
          <a:graphicData uri="http://schemas.openxmlformats.org/drawingml/2006/table">
            <a:tbl>
              <a:tblPr/>
              <a:tblGrid>
                <a:gridCol w="1400954">
                  <a:extLst>
                    <a:ext uri="{9D8B030D-6E8A-4147-A177-3AD203B41FA5}">
                      <a16:colId xmlns:a16="http://schemas.microsoft.com/office/drawing/2014/main" val="1911985741"/>
                    </a:ext>
                  </a:extLst>
                </a:gridCol>
                <a:gridCol w="2163239">
                  <a:extLst>
                    <a:ext uri="{9D8B030D-6E8A-4147-A177-3AD203B41FA5}">
                      <a16:colId xmlns:a16="http://schemas.microsoft.com/office/drawing/2014/main" val="3520693378"/>
                    </a:ext>
                  </a:extLst>
                </a:gridCol>
                <a:gridCol w="3914433">
                  <a:extLst>
                    <a:ext uri="{9D8B030D-6E8A-4147-A177-3AD203B41FA5}">
                      <a16:colId xmlns:a16="http://schemas.microsoft.com/office/drawing/2014/main" val="3839485180"/>
                    </a:ext>
                  </a:extLst>
                </a:gridCol>
                <a:gridCol w="3046850">
                  <a:extLst>
                    <a:ext uri="{9D8B030D-6E8A-4147-A177-3AD203B41FA5}">
                      <a16:colId xmlns:a16="http://schemas.microsoft.com/office/drawing/2014/main" val="2535979643"/>
                    </a:ext>
                  </a:extLst>
                </a:gridCol>
              </a:tblGrid>
              <a:tr h="0">
                <a:tc>
                  <a:txBody>
                    <a:bodyPr/>
                    <a:lstStyle/>
                    <a:p>
                      <a:pPr marL="0" marR="0" algn="ctr">
                        <a:spcBef>
                          <a:spcPts val="300"/>
                        </a:spcBef>
                        <a:spcAft>
                          <a:spcPts val="300"/>
                        </a:spcAft>
                      </a:pPr>
                      <a:endParaRPr lang="en-US" sz="1100" b="1" dirty="0">
                        <a:solidFill>
                          <a:srgbClr val="FFFFFF"/>
                        </a:solidFill>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F497D"/>
                    </a:solidFill>
                  </a:tcPr>
                </a:tc>
                <a:tc>
                  <a:txBody>
                    <a:bodyPr/>
                    <a:lstStyle/>
                    <a:p>
                      <a:pPr marL="0" marR="0" algn="ctr">
                        <a:spcBef>
                          <a:spcPts val="300"/>
                        </a:spcBef>
                        <a:spcAft>
                          <a:spcPts val="300"/>
                        </a:spcAft>
                      </a:pPr>
                      <a:endParaRPr lang="en-US" sz="1100" b="1">
                        <a:solidFill>
                          <a:srgbClr val="FFFFFF"/>
                        </a:solidFill>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F497D"/>
                    </a:solidFill>
                  </a:tcPr>
                </a:tc>
                <a:tc>
                  <a:txBody>
                    <a:bodyPr/>
                    <a:lstStyle/>
                    <a:p>
                      <a:pPr marL="0" marR="0" algn="ctr">
                        <a:spcBef>
                          <a:spcPts val="300"/>
                        </a:spcBef>
                        <a:spcAft>
                          <a:spcPts val="300"/>
                        </a:spcAft>
                      </a:pPr>
                      <a:endParaRPr lang="en-US" sz="1100" b="1">
                        <a:solidFill>
                          <a:srgbClr val="FFFFFF"/>
                        </a:solidFill>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F497D"/>
                    </a:solidFill>
                  </a:tcPr>
                </a:tc>
                <a:tc>
                  <a:txBody>
                    <a:bodyPr/>
                    <a:lstStyle/>
                    <a:p>
                      <a:pPr marL="0" marR="0" algn="ctr">
                        <a:spcBef>
                          <a:spcPts val="300"/>
                        </a:spcBef>
                        <a:spcAft>
                          <a:spcPts val="300"/>
                        </a:spcAft>
                      </a:pPr>
                      <a:r>
                        <a:rPr lang="en-US" sz="1100" b="1">
                          <a:solidFill>
                            <a:srgbClr val="FFFFFF"/>
                          </a:solidFill>
                          <a:effectLst/>
                          <a:latin typeface="Meiryo UI" panose="020B0604030504040204" pitchFamily="50" charset="-128"/>
                          <a:ea typeface="Meiryo UI" panose="020B0604030504040204" pitchFamily="50" charset="-128"/>
                          <a:cs typeface="Arial" panose="020B0604020202020204" pitchFamily="34" charset="0"/>
                        </a:rPr>
                        <a:t>Comments</a:t>
                      </a:r>
                    </a:p>
                  </a:txBody>
                  <a:tcPr marL="72000" marR="72000" marT="36000" marB="3600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F497D"/>
                    </a:solidFill>
                  </a:tcPr>
                </a:tc>
                <a:extLst>
                  <a:ext uri="{0D108BD9-81ED-4DB2-BD59-A6C34878D82A}">
                    <a16:rowId xmlns:a16="http://schemas.microsoft.com/office/drawing/2014/main" val="3009817692"/>
                  </a:ext>
                </a:extLst>
              </a:tr>
              <a:tr h="0">
                <a:tc>
                  <a:txBody>
                    <a:bodyP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kumimoji="0" lang="en-US" altLang="ja-JP"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lnSpc>
                          <a:spcPts val="1200"/>
                        </a:lnSpc>
                        <a:spcBef>
                          <a:spcPts val="0"/>
                        </a:spcBef>
                        <a:spcAft>
                          <a:spcPts val="600"/>
                        </a:spcAft>
                      </a:pPr>
                      <a:endParaRPr lang="en-US" sz="1100" b="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00633462"/>
                  </a:ext>
                </a:extLst>
              </a:tr>
              <a:tr h="0">
                <a:tc>
                  <a:txBody>
                    <a:bodyP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kumimoji="0" lang="en-US" altLang="ja-JP"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lnSpc>
                          <a:spcPts val="1200"/>
                        </a:lnSpc>
                        <a:spcBef>
                          <a:spcPts val="0"/>
                        </a:spcBef>
                        <a:spcAft>
                          <a:spcPts val="600"/>
                        </a:spcAft>
                      </a:pPr>
                      <a:endParaRPr lang="en-US" sz="1100" b="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dirty="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r>
                        <a:rPr lang="en-US" sz="1000">
                          <a:effectLst/>
                          <a:latin typeface="Meiryo UI" panose="020B0604030504040204" pitchFamily="50" charset="-128"/>
                          <a:ea typeface="Meiryo UI" panose="020B0604030504040204" pitchFamily="50" charset="-128"/>
                          <a:cs typeface="Arial" panose="020B0604020202020204" pitchFamily="34" charset="0"/>
                        </a:rPr>
                        <a:t> </a:t>
                      </a: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227476890"/>
                  </a:ext>
                </a:extLst>
              </a:tr>
              <a:tr h="0">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01076699"/>
                  </a:ext>
                </a:extLst>
              </a:tr>
              <a:tr h="0">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a:spcBef>
                          <a:spcPts val="200"/>
                        </a:spcBef>
                        <a:spcAft>
                          <a:spcPts val="200"/>
                        </a:spcAft>
                      </a:pPr>
                      <a:endParaRPr lang="en-US" sz="1000" dirty="0">
                        <a:effectLst/>
                        <a:latin typeface="Meiryo UI" panose="020B0604030504040204" pitchFamily="50" charset="-128"/>
                        <a:ea typeface="Meiryo UI" panose="020B0604030504040204" pitchFamily="50" charset="-128"/>
                        <a:cs typeface="Arial" panose="020B0604020202020204" pitchFamily="34" charset="0"/>
                      </a:endParaRPr>
                    </a:p>
                  </a:txBody>
                  <a:tcPr marL="72000" marR="72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129407137"/>
                  </a:ext>
                </a:extLst>
              </a:tr>
            </a:tbl>
          </a:graphicData>
        </a:graphic>
      </p:graphicFrame>
    </p:spTree>
    <p:extLst>
      <p:ext uri="{BB962C8B-B14F-4D97-AF65-F5344CB8AC3E}">
        <p14:creationId xmlns:p14="http://schemas.microsoft.com/office/powerpoint/2010/main" val="2336866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B2762AF-77E7-4CA1-B2F2-3EBC86CDC747}"/>
              </a:ext>
            </a:extLst>
          </p:cNvPr>
          <p:cNvGraphicFramePr>
            <a:graphicFrameLocks noChangeAspect="1"/>
          </p:cNvGraphicFramePr>
          <p:nvPr>
            <p:custDataLst>
              <p:tags r:id="rId1"/>
            </p:custDataLst>
            <p:extLst>
              <p:ext uri="{D42A27DB-BD31-4B8C-83A1-F6EECF244321}">
                <p14:modId xmlns:p14="http://schemas.microsoft.com/office/powerpoint/2010/main" val="37094781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4" imgH="623" progId="TCLayout.ActiveDocument.1">
                  <p:embed/>
                </p:oleObj>
              </mc:Choice>
              <mc:Fallback>
                <p:oleObj name="think-cell スライド" r:id="rId3" imgW="624" imgH="623" progId="TCLayout.ActiveDocument.1">
                  <p:embed/>
                  <p:pic>
                    <p:nvPicPr>
                      <p:cNvPr id="4" name="Object 3" hidden="1">
                        <a:extLst>
                          <a:ext uri="{FF2B5EF4-FFF2-40B4-BE49-F238E27FC236}">
                            <a16:creationId xmlns:a16="http://schemas.microsoft.com/office/drawing/2014/main" id="{FB2762AF-77E7-4CA1-B2F2-3EBC86CDC7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タイトル 5">
            <a:extLst>
              <a:ext uri="{FF2B5EF4-FFF2-40B4-BE49-F238E27FC236}">
                <a16:creationId xmlns:a16="http://schemas.microsoft.com/office/drawing/2014/main" id="{E4AE2ED7-B1DF-4070-8F5A-6C9D2B5BE01A}"/>
              </a:ext>
            </a:extLst>
          </p:cNvPr>
          <p:cNvSpPr>
            <a:spLocks noGrp="1"/>
          </p:cNvSpPr>
          <p:nvPr>
            <p:ph type="title" idx="4294967295"/>
          </p:nvPr>
        </p:nvSpPr>
        <p:spPr>
          <a:xfrm>
            <a:off x="0" y="360363"/>
            <a:ext cx="11509375" cy="539750"/>
          </a:xfrm>
        </p:spPr>
        <p:txBody>
          <a:bodyPr vert="horz">
            <a:normAutofit fontScale="90000"/>
          </a:bodyPr>
          <a:lstStyle/>
          <a:p>
            <a:r>
              <a:rPr lang="en-US" altLang="ja-JP"/>
              <a:t>S/4 Add-on Development Lifecycle</a:t>
            </a:r>
            <a:endParaRPr lang="ja-JP" altLang="en-US"/>
          </a:p>
        </p:txBody>
      </p:sp>
      <p:sp>
        <p:nvSpPr>
          <p:cNvPr id="3" name="Content Placeholder 2">
            <a:extLst>
              <a:ext uri="{FF2B5EF4-FFF2-40B4-BE49-F238E27FC236}">
                <a16:creationId xmlns:a16="http://schemas.microsoft.com/office/drawing/2014/main" id="{8FEC069A-A960-43E2-B42A-4F1D06EA92C8}"/>
              </a:ext>
            </a:extLst>
          </p:cNvPr>
          <p:cNvSpPr>
            <a:spLocks noGrp="1"/>
          </p:cNvSpPr>
          <p:nvPr>
            <p:ph sz="quarter" idx="4294967295"/>
          </p:nvPr>
        </p:nvSpPr>
        <p:spPr>
          <a:xfrm>
            <a:off x="0" y="1057275"/>
            <a:ext cx="11509375" cy="3629025"/>
          </a:xfrm>
        </p:spPr>
        <p:txBody>
          <a:bodyPr>
            <a:normAutofit/>
          </a:bodyPr>
          <a:lstStyle/>
          <a:p>
            <a:pPr marL="285750" indent="-285750">
              <a:lnSpc>
                <a:spcPct val="150000"/>
              </a:lnSpc>
              <a:buFont typeface="Arial" panose="020B0604020202020204" pitchFamily="34" charset="0"/>
              <a:buChar char="•"/>
            </a:pPr>
            <a:r>
              <a:rPr kumimoji="1" lang="en-US" altLang="ja-JP" sz="1800"/>
              <a:t>This section describes the</a:t>
            </a:r>
            <a:r>
              <a:rPr kumimoji="1" lang="ja-JP" altLang="en-US" sz="1800"/>
              <a:t> </a:t>
            </a:r>
            <a:r>
              <a:rPr kumimoji="1" lang="en-US" altLang="ja-JP" sz="1800"/>
              <a:t>Add-on Development</a:t>
            </a:r>
            <a:r>
              <a:rPr kumimoji="1" lang="ja-JP" altLang="en-US" sz="1800"/>
              <a:t> </a:t>
            </a:r>
            <a:r>
              <a:rPr kumimoji="1" lang="en-US" altLang="ja-JP" sz="1800"/>
              <a:t>process starting from the addition to the Development Catalogue to Acceptance Test</a:t>
            </a:r>
          </a:p>
          <a:p>
            <a:pPr marL="285750" indent="-285750">
              <a:lnSpc>
                <a:spcPct val="150000"/>
              </a:lnSpc>
              <a:buFont typeface="Arial" panose="020B0604020202020204" pitchFamily="34" charset="0"/>
              <a:buChar char="•"/>
            </a:pPr>
            <a:r>
              <a:rPr kumimoji="1" lang="en-US" altLang="ja-JP" sz="1800"/>
              <a:t>There are 5 Add-on Development</a:t>
            </a:r>
            <a:r>
              <a:rPr kumimoji="1" lang="ja-JP" altLang="en-US" sz="1800"/>
              <a:t> </a:t>
            </a:r>
            <a:r>
              <a:rPr kumimoji="1" lang="en-US" altLang="ja-JP" sz="1800"/>
              <a:t>process different for types of SAP Development Listed below: </a:t>
            </a:r>
          </a:p>
          <a:p>
            <a:pPr marL="809625" lvl="1" indent="-360363">
              <a:lnSpc>
                <a:spcPct val="150000"/>
              </a:lnSpc>
              <a:buFont typeface="+mj-lt"/>
              <a:buAutoNum type="arabicPeriod"/>
            </a:pPr>
            <a:r>
              <a:rPr kumimoji="1" lang="en-US" altLang="ja-JP" sz="1600"/>
              <a:t>Enhancement</a:t>
            </a:r>
          </a:p>
          <a:p>
            <a:pPr marL="809625" lvl="1" indent="-360363">
              <a:lnSpc>
                <a:spcPct val="150000"/>
              </a:lnSpc>
              <a:buFont typeface="+mj-lt"/>
              <a:buAutoNum type="arabicPeriod"/>
            </a:pPr>
            <a:r>
              <a:rPr kumimoji="1" lang="en-US" altLang="ja-JP" sz="1600"/>
              <a:t>Report</a:t>
            </a:r>
          </a:p>
          <a:p>
            <a:pPr marL="809625" lvl="1" indent="-360363">
              <a:lnSpc>
                <a:spcPct val="150000"/>
              </a:lnSpc>
              <a:buFont typeface="+mj-lt"/>
              <a:buAutoNum type="arabicPeriod"/>
            </a:pPr>
            <a:r>
              <a:rPr kumimoji="1" lang="en-US" altLang="ja-JP" sz="1600"/>
              <a:t>Workflow</a:t>
            </a:r>
          </a:p>
          <a:p>
            <a:pPr marL="809625" lvl="1" indent="-360363">
              <a:lnSpc>
                <a:spcPct val="150000"/>
              </a:lnSpc>
              <a:buFont typeface="+mj-lt"/>
              <a:buAutoNum type="arabicPeriod"/>
            </a:pPr>
            <a:r>
              <a:rPr kumimoji="1" lang="en-US" altLang="ja-JP" sz="1600"/>
              <a:t>Form</a:t>
            </a:r>
          </a:p>
          <a:p>
            <a:pPr marL="809625" lvl="1" indent="-360363">
              <a:lnSpc>
                <a:spcPct val="150000"/>
              </a:lnSpc>
              <a:buFont typeface="+mj-lt"/>
              <a:buAutoNum type="arabicPeriod"/>
            </a:pPr>
            <a:r>
              <a:rPr kumimoji="1" lang="en-US" altLang="ja-JP" sz="1600"/>
              <a:t>Interface</a:t>
            </a:r>
            <a:endParaRPr kumimoji="1" lang="en-US" altLang="ja-JP" sz="1398"/>
          </a:p>
        </p:txBody>
      </p:sp>
    </p:spTree>
    <p:extLst>
      <p:ext uri="{BB962C8B-B14F-4D97-AF65-F5344CB8AC3E}">
        <p14:creationId xmlns:p14="http://schemas.microsoft.com/office/powerpoint/2010/main" val="261417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オブジェクト 16" hidden="1">
            <a:extLst>
              <a:ext uri="{FF2B5EF4-FFF2-40B4-BE49-F238E27FC236}">
                <a16:creationId xmlns:a16="http://schemas.microsoft.com/office/drawing/2014/main" id="{9C3E1377-41B3-4C59-B2B4-5D7F1F600935}"/>
              </a:ext>
            </a:extLst>
          </p:cNvPr>
          <p:cNvGraphicFramePr>
            <a:graphicFrameLocks noChangeAspect="1"/>
          </p:cNvGraphicFramePr>
          <p:nvPr>
            <p:custDataLst>
              <p:tags r:id="rId1"/>
            </p:custDataLst>
            <p:extLst>
              <p:ext uri="{D42A27DB-BD31-4B8C-83A1-F6EECF244321}">
                <p14:modId xmlns:p14="http://schemas.microsoft.com/office/powerpoint/2010/main" val="24985735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416" imgH="416" progId="TCLayout.ActiveDocument.1">
                  <p:embed/>
                </p:oleObj>
              </mc:Choice>
              <mc:Fallback>
                <p:oleObj name="think-cell スライド" r:id="rId4" imgW="416" imgH="416" progId="TCLayout.ActiveDocument.1">
                  <p:embed/>
                  <p:pic>
                    <p:nvPicPr>
                      <p:cNvPr id="17" name="オブジェクト 16" hidden="1">
                        <a:extLst>
                          <a:ext uri="{FF2B5EF4-FFF2-40B4-BE49-F238E27FC236}">
                            <a16:creationId xmlns:a16="http://schemas.microsoft.com/office/drawing/2014/main" id="{9C3E1377-41B3-4C59-B2B4-5D7F1F6009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C2C61E03-0122-441F-9E91-C305BC3BF3E3}"/>
              </a:ext>
            </a:extLst>
          </p:cNvPr>
          <p:cNvSpPr>
            <a:spLocks noGrp="1"/>
          </p:cNvSpPr>
          <p:nvPr>
            <p:ph type="title" idx="4294967295"/>
          </p:nvPr>
        </p:nvSpPr>
        <p:spPr>
          <a:xfrm>
            <a:off x="0" y="25400"/>
            <a:ext cx="11509375" cy="539750"/>
          </a:xfrm>
        </p:spPr>
        <p:txBody>
          <a:bodyPr vert="horz"/>
          <a:lstStyle/>
          <a:p>
            <a:r>
              <a:rPr kumimoji="1" lang="en-US" altLang="ja-JP" sz="2000" i="0" u="none" strike="noStrike" kern="1200" cap="none" spc="0" normalizeH="0" baseline="0" noProof="0">
                <a:ln>
                  <a:noFill/>
                </a:ln>
                <a:solidFill>
                  <a:srgbClr val="000000"/>
                </a:solidFill>
                <a:effectLst/>
                <a:uLnTx/>
                <a:uFillTx/>
                <a:latin typeface="Verdana"/>
                <a:ea typeface="+mj-ea"/>
                <a:cs typeface="+mj-cs"/>
              </a:rPr>
              <a:t>S/4 Add-on Development Lifecycle (Enhancement)</a:t>
            </a:r>
            <a:endParaRPr kumimoji="1" lang="ja-JP" altLang="en-US" sz="1000"/>
          </a:p>
        </p:txBody>
      </p:sp>
      <p:sp>
        <p:nvSpPr>
          <p:cNvPr id="3" name="テキスト プレースホルダー 2">
            <a:extLst>
              <a:ext uri="{FF2B5EF4-FFF2-40B4-BE49-F238E27FC236}">
                <a16:creationId xmlns:a16="http://schemas.microsoft.com/office/drawing/2014/main" id="{F7BB559A-66A7-4066-A633-BBF4B4F1E5B9}"/>
              </a:ext>
            </a:extLst>
          </p:cNvPr>
          <p:cNvSpPr>
            <a:spLocks noGrp="1"/>
          </p:cNvSpPr>
          <p:nvPr>
            <p:ph sz="quarter" idx="4294967295"/>
          </p:nvPr>
        </p:nvSpPr>
        <p:spPr>
          <a:xfrm>
            <a:off x="0" y="819150"/>
            <a:ext cx="11509375" cy="5165725"/>
          </a:xfrm>
        </p:spPr>
        <p:txBody>
          <a:bodyPr/>
          <a:lstStyle/>
          <a:p>
            <a:r>
              <a:rPr lang="en-GB" altLang="ja-JP" sz="1000"/>
              <a:t>Ensuring Quality and Risk management during Add-On function development</a:t>
            </a:r>
          </a:p>
        </p:txBody>
      </p:sp>
      <p:graphicFrame>
        <p:nvGraphicFramePr>
          <p:cNvPr id="19" name="表 18">
            <a:extLst>
              <a:ext uri="{FF2B5EF4-FFF2-40B4-BE49-F238E27FC236}">
                <a16:creationId xmlns:a16="http://schemas.microsoft.com/office/drawing/2014/main" id="{0D72C720-0DB3-4871-AE67-6CCD4CCBF29E}"/>
              </a:ext>
            </a:extLst>
          </p:cNvPr>
          <p:cNvGraphicFramePr>
            <a:graphicFrameLocks noGrp="1"/>
          </p:cNvGraphicFramePr>
          <p:nvPr>
            <p:extLst>
              <p:ext uri="{D42A27DB-BD31-4B8C-83A1-F6EECF244321}">
                <p14:modId xmlns:p14="http://schemas.microsoft.com/office/powerpoint/2010/main" val="3102377120"/>
              </p:ext>
            </p:extLst>
          </p:nvPr>
        </p:nvGraphicFramePr>
        <p:xfrm>
          <a:off x="120000" y="310581"/>
          <a:ext cx="11952000" cy="6133318"/>
        </p:xfrm>
        <a:graphic>
          <a:graphicData uri="http://schemas.openxmlformats.org/drawingml/2006/table">
            <a:tbl>
              <a:tblPr/>
              <a:tblGrid>
                <a:gridCol w="1116000">
                  <a:extLst>
                    <a:ext uri="{9D8B030D-6E8A-4147-A177-3AD203B41FA5}">
                      <a16:colId xmlns:a16="http://schemas.microsoft.com/office/drawing/2014/main" val="2519302738"/>
                    </a:ext>
                  </a:extLst>
                </a:gridCol>
                <a:gridCol w="10836000">
                  <a:extLst>
                    <a:ext uri="{9D8B030D-6E8A-4147-A177-3AD203B41FA5}">
                      <a16:colId xmlns:a16="http://schemas.microsoft.com/office/drawing/2014/main" val="4255108381"/>
                    </a:ext>
                  </a:extLst>
                </a:gridCol>
              </a:tblGrid>
              <a:tr h="330118">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　</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FFFFFF"/>
                          </a:solidFill>
                          <a:effectLst/>
                          <a:latin typeface="Meiryo UI"/>
                          <a:ea typeface="Meiryo UI"/>
                        </a:rPr>
                        <a:t>DD / Dev / UT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842558483"/>
                  </a:ext>
                </a:extLst>
              </a:tr>
              <a:tr h="1332000">
                <a:tc>
                  <a:txBody>
                    <a:bodyPr/>
                    <a:lstStyle/>
                    <a:p>
                      <a:pPr algn="l" fontAlgn="ctr"/>
                      <a:r>
                        <a:rPr lang="en-US" sz="900" b="1" i="0" u="none" strike="noStrike">
                          <a:solidFill>
                            <a:schemeClr val="accent1">
                              <a:lumMod val="50000"/>
                            </a:schemeClr>
                          </a:solidFill>
                          <a:effectLst/>
                          <a:latin typeface="Meiryo UI"/>
                          <a:ea typeface="Meiryo UI"/>
                        </a:rPr>
                        <a:t>[Function Team]</a:t>
                      </a:r>
                    </a:p>
                    <a:p>
                      <a:pPr algn="l" fontAlgn="ctr"/>
                      <a:r>
                        <a:rPr lang="en-US" sz="900" b="1" i="0" u="none" strike="noStrike" kern="1200">
                          <a:solidFill>
                            <a:srgbClr val="000000"/>
                          </a:solidFill>
                          <a:effectLst/>
                          <a:latin typeface="Meiryo UI"/>
                          <a:ea typeface="Meiryo UI"/>
                          <a:cs typeface="+mn-cs"/>
                        </a:rPr>
                        <a:t>Function Designer</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chemeClr val="accent1">
                            <a:lumMod val="50000"/>
                          </a:schemeClr>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49388484"/>
                  </a:ext>
                </a:extLst>
              </a:tr>
              <a:tr h="1987200">
                <a:tc>
                  <a:txBody>
                    <a:bodyPr/>
                    <a:lstStyle/>
                    <a:p>
                      <a:pPr algn="l" fontAlgn="ctr"/>
                      <a:r>
                        <a:rPr lang="en-US" sz="900" b="1" i="0" u="none" strike="noStrike" dirty="0">
                          <a:solidFill>
                            <a:schemeClr val="accent1">
                              <a:lumMod val="50000"/>
                            </a:schemeClr>
                          </a:solidFill>
                          <a:effectLst/>
                          <a:latin typeface="Meiryo UI"/>
                          <a:ea typeface="Meiryo UI"/>
                        </a:rPr>
                        <a:t>[S/4 DEV Team] </a:t>
                      </a:r>
                      <a:r>
                        <a:rPr lang="en-US" sz="900" b="1" i="0" u="none" strike="noStrike" dirty="0">
                          <a:solidFill>
                            <a:srgbClr val="000000"/>
                          </a:solidFill>
                          <a:effectLst/>
                          <a:latin typeface="Meiryo UI"/>
                          <a:ea typeface="Meiryo UI"/>
                        </a:rPr>
                        <a:t>Developer</a:t>
                      </a:r>
                    </a:p>
                    <a:p>
                      <a:pPr algn="l" fontAlgn="ctr"/>
                      <a:r>
                        <a:rPr lang="en-US" sz="900" b="1" i="0" u="none" strike="noStrike" dirty="0">
                          <a:solidFill>
                            <a:srgbClr val="000000"/>
                          </a:solidFill>
                          <a:effectLst/>
                          <a:latin typeface="Meiryo UI"/>
                          <a:ea typeface="Meiryo UI"/>
                        </a:rPr>
                        <a:t>(Client or Deloitte)</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453643576"/>
                  </a:ext>
                </a:extLst>
              </a:tr>
              <a:tr h="1008000">
                <a:tc>
                  <a:txBody>
                    <a:bodyPr/>
                    <a:lstStyle/>
                    <a:p>
                      <a:pPr algn="l" fontAlgn="ctr"/>
                      <a:r>
                        <a:rPr lang="en-US" sz="900" b="1" i="0" u="none" strike="noStrike">
                          <a:solidFill>
                            <a:srgbClr val="000000"/>
                          </a:solidFill>
                          <a:effectLst/>
                          <a:latin typeface="Meiryo UI"/>
                          <a:ea typeface="Meiryo UI"/>
                        </a:rPr>
                        <a:t>SGS Domain</a:t>
                      </a:r>
                    </a:p>
                    <a:p>
                      <a:pPr algn="l" fontAlgn="ctr"/>
                      <a:r>
                        <a:rPr lang="en-US" sz="900" b="1" i="0" u="none" strike="noStrike">
                          <a:solidFill>
                            <a:srgbClr val="000000"/>
                          </a:solidFill>
                          <a:effectLst/>
                          <a:latin typeface="Meiryo UI"/>
                          <a:ea typeface="Meiryo UI"/>
                        </a:rPr>
                        <a:t>Lead (FL)</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302368200"/>
                  </a:ext>
                </a:extLst>
              </a:tr>
              <a:tr h="1476000">
                <a:tc>
                  <a:txBody>
                    <a:bodyPr/>
                    <a:lstStyle/>
                    <a:p>
                      <a:pPr algn="l" fontAlgn="ctr"/>
                      <a:r>
                        <a:rPr lang="en-US" sz="900" b="1" i="0" u="none" strike="noStrike">
                          <a:solidFill>
                            <a:srgbClr val="000000"/>
                          </a:solidFill>
                          <a:effectLst/>
                          <a:latin typeface="Meiryo UI"/>
                          <a:ea typeface="Meiryo UI"/>
                        </a:rPr>
                        <a:t>Key Output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561062675"/>
                  </a:ext>
                </a:extLst>
              </a:tr>
            </a:tbl>
          </a:graphicData>
        </a:graphic>
      </p:graphicFrame>
      <p:sp>
        <p:nvSpPr>
          <p:cNvPr id="21" name="Rectangle 7">
            <a:extLst>
              <a:ext uri="{FF2B5EF4-FFF2-40B4-BE49-F238E27FC236}">
                <a16:creationId xmlns:a16="http://schemas.microsoft.com/office/drawing/2014/main" id="{1B1CF62C-EA11-4FAE-B2B2-535336ACABFD}"/>
              </a:ext>
            </a:extLst>
          </p:cNvPr>
          <p:cNvSpPr/>
          <p:nvPr/>
        </p:nvSpPr>
        <p:spPr>
          <a:xfrm>
            <a:off x="6157147" y="4180611"/>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Confirm</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Acceptance Test Case</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22" name="Rectangle 8">
            <a:extLst>
              <a:ext uri="{FF2B5EF4-FFF2-40B4-BE49-F238E27FC236}">
                <a16:creationId xmlns:a16="http://schemas.microsoft.com/office/drawing/2014/main" id="{675C5590-069D-4768-8C32-B3B6117A567B}"/>
              </a:ext>
            </a:extLst>
          </p:cNvPr>
          <p:cNvSpPr/>
          <p:nvPr/>
        </p:nvSpPr>
        <p:spPr>
          <a:xfrm>
            <a:off x="7367406"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Assign developer with corresponding technology</a:t>
            </a:r>
          </a:p>
        </p:txBody>
      </p:sp>
      <p:sp>
        <p:nvSpPr>
          <p:cNvPr id="23" name="Rectangle 9">
            <a:extLst>
              <a:ext uri="{FF2B5EF4-FFF2-40B4-BE49-F238E27FC236}">
                <a16:creationId xmlns:a16="http://schemas.microsoft.com/office/drawing/2014/main" id="{F001852D-D856-4DE5-ADC5-12B4C0612965}"/>
              </a:ext>
            </a:extLst>
          </p:cNvPr>
          <p:cNvSpPr/>
          <p:nvPr/>
        </p:nvSpPr>
        <p:spPr>
          <a:xfrm>
            <a:off x="9908344"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Code,</a:t>
            </a:r>
            <a:br>
              <a:rPr lang="en-US" sz="750">
                <a:solidFill>
                  <a:srgbClr val="000000"/>
                </a:solidFill>
                <a:latin typeface="Meiryo UI" panose="020B0604030504040204" pitchFamily="50" charset="-128"/>
                <a:ea typeface="Meiryo UI" panose="020B0604030504040204" pitchFamily="50" charset="-128"/>
                <a:cs typeface="Calibri"/>
                <a:sym typeface="Calibri"/>
              </a:rPr>
            </a:br>
            <a:r>
              <a:rPr lang="en-US" sz="750">
                <a:solidFill>
                  <a:srgbClr val="000000"/>
                </a:solidFill>
                <a:latin typeface="Meiryo UI" panose="020B0604030504040204" pitchFamily="50" charset="-128"/>
                <a:ea typeface="Meiryo UI" panose="020B0604030504040204" pitchFamily="50" charset="-128"/>
                <a:cs typeface="Calibri"/>
                <a:sym typeface="Calibri"/>
              </a:rPr>
              <a:t>Unit Test and Update TDD</a:t>
            </a:r>
          </a:p>
        </p:txBody>
      </p:sp>
      <p:sp>
        <p:nvSpPr>
          <p:cNvPr id="25" name="Rectangle 10">
            <a:extLst>
              <a:ext uri="{FF2B5EF4-FFF2-40B4-BE49-F238E27FC236}">
                <a16:creationId xmlns:a16="http://schemas.microsoft.com/office/drawing/2014/main" id="{4DE02D1C-A445-4355-9FB1-4A7A3B321CE2}"/>
              </a:ext>
            </a:extLst>
          </p:cNvPr>
          <p:cNvSpPr/>
          <p:nvPr/>
        </p:nvSpPr>
        <p:spPr>
          <a:xfrm>
            <a:off x="11026071"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Acceptance Testing</a:t>
            </a:r>
          </a:p>
        </p:txBody>
      </p:sp>
      <p:sp>
        <p:nvSpPr>
          <p:cNvPr id="26" name="Rectangle 11">
            <a:extLst>
              <a:ext uri="{FF2B5EF4-FFF2-40B4-BE49-F238E27FC236}">
                <a16:creationId xmlns:a16="http://schemas.microsoft.com/office/drawing/2014/main" id="{60974C85-151E-41F5-A626-58BA3AC442D7}"/>
              </a:ext>
            </a:extLst>
          </p:cNvPr>
          <p:cNvSpPr/>
          <p:nvPr/>
        </p:nvSpPr>
        <p:spPr>
          <a:xfrm>
            <a:off x="7367406" y="1464663"/>
            <a:ext cx="864000" cy="1025988"/>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FDD walkthrough </a:t>
            </a:r>
            <a:r>
              <a:rPr lang="en-US" sz="750">
                <a:solidFill>
                  <a:srgbClr val="000000"/>
                </a:solidFill>
                <a:latin typeface="Meiryo UI" panose="020B0604030504040204" pitchFamily="50" charset="-128"/>
                <a:ea typeface="Meiryo UI" panose="020B0604030504040204" pitchFamily="50" charset="-128"/>
                <a:cs typeface="Calibri"/>
                <a:sym typeface="Calibri"/>
              </a:rPr>
              <a:t>(Function Designer to</a:t>
            </a: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 Developer)</a:t>
            </a:r>
          </a:p>
        </p:txBody>
      </p:sp>
      <p:sp>
        <p:nvSpPr>
          <p:cNvPr id="27" name="Rectangle 12">
            <a:extLst>
              <a:ext uri="{FF2B5EF4-FFF2-40B4-BE49-F238E27FC236}">
                <a16:creationId xmlns:a16="http://schemas.microsoft.com/office/drawing/2014/main" id="{1DDBD169-CEE8-4362-BE83-3F4F09658B7E}"/>
              </a:ext>
            </a:extLst>
          </p:cNvPr>
          <p:cNvSpPr/>
          <p:nvPr/>
        </p:nvSpPr>
        <p:spPr>
          <a:xfrm>
            <a:off x="8599125"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Draft TDD &amp; Unit Test Case</a:t>
            </a:r>
          </a:p>
        </p:txBody>
      </p:sp>
      <p:sp>
        <p:nvSpPr>
          <p:cNvPr id="28" name="Rectangle 14">
            <a:extLst>
              <a:ext uri="{FF2B5EF4-FFF2-40B4-BE49-F238E27FC236}">
                <a16:creationId xmlns:a16="http://schemas.microsoft.com/office/drawing/2014/main" id="{E3B25C4F-AC8C-4073-B2E3-1F3B5C6CC199}"/>
              </a:ext>
            </a:extLst>
          </p:cNvPr>
          <p:cNvSpPr/>
          <p:nvPr/>
        </p:nvSpPr>
        <p:spPr>
          <a:xfrm>
            <a:off x="3786022" y="1464663"/>
            <a:ext cx="864000" cy="1025988"/>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Draft FDD</a:t>
            </a:r>
            <a:endParaRPr lang="en-US" sz="750">
              <a:solidFill>
                <a:srgbClr val="000000"/>
              </a:solidFill>
              <a:latin typeface="Meiryo UI" panose="020B0604030504040204" pitchFamily="50" charset="-128"/>
              <a:ea typeface="Meiryo UI" panose="020B0604030504040204" pitchFamily="50" charset="-128"/>
              <a:cs typeface="Calibri"/>
            </a:endParaRPr>
          </a:p>
        </p:txBody>
      </p:sp>
      <p:sp>
        <p:nvSpPr>
          <p:cNvPr id="30" name="Rectangle 16">
            <a:extLst>
              <a:ext uri="{FF2B5EF4-FFF2-40B4-BE49-F238E27FC236}">
                <a16:creationId xmlns:a16="http://schemas.microsoft.com/office/drawing/2014/main" id="{04CAE25D-DA11-47A6-AAC1-D02D45626C86}"/>
              </a:ext>
            </a:extLst>
          </p:cNvPr>
          <p:cNvSpPr/>
          <p:nvPr/>
        </p:nvSpPr>
        <p:spPr>
          <a:xfrm>
            <a:off x="9908344"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Review Coding</a:t>
            </a:r>
          </a:p>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(Peer Review)</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31" name="Rectangle 17">
            <a:extLst>
              <a:ext uri="{FF2B5EF4-FFF2-40B4-BE49-F238E27FC236}">
                <a16:creationId xmlns:a16="http://schemas.microsoft.com/office/drawing/2014/main" id="{19F4B1AF-C9FE-40B7-8CDB-B646EA130B5C}"/>
              </a:ext>
            </a:extLst>
          </p:cNvPr>
          <p:cNvSpPr/>
          <p:nvPr/>
        </p:nvSpPr>
        <p:spPr>
          <a:xfrm>
            <a:off x="11026071"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Capture Review Evidence</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32" name="Rectangle 18">
            <a:extLst>
              <a:ext uri="{FF2B5EF4-FFF2-40B4-BE49-F238E27FC236}">
                <a16:creationId xmlns:a16="http://schemas.microsoft.com/office/drawing/2014/main" id="{E7477A17-5A93-45F2-BBD8-F77CF79DB9AB}"/>
              </a:ext>
            </a:extLst>
          </p:cNvPr>
          <p:cNvSpPr/>
          <p:nvPr/>
        </p:nvSpPr>
        <p:spPr>
          <a:xfrm>
            <a:off x="11026071"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Deliver Object</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33" name="Straight Arrow Connector 21">
            <a:extLst>
              <a:ext uri="{FF2B5EF4-FFF2-40B4-BE49-F238E27FC236}">
                <a16:creationId xmlns:a16="http://schemas.microsoft.com/office/drawing/2014/main" id="{6F889BE3-5700-41A0-8501-909651EF536C}"/>
              </a:ext>
            </a:extLst>
          </p:cNvPr>
          <p:cNvCxnSpPr>
            <a:cxnSpLocks/>
            <a:stCxn id="28" idx="3"/>
            <a:endCxn id="78" idx="1"/>
          </p:cNvCxnSpPr>
          <p:nvPr/>
        </p:nvCxnSpPr>
        <p:spPr>
          <a:xfrm>
            <a:off x="4650022" y="1977657"/>
            <a:ext cx="28096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25">
            <a:extLst>
              <a:ext uri="{FF2B5EF4-FFF2-40B4-BE49-F238E27FC236}">
                <a16:creationId xmlns:a16="http://schemas.microsoft.com/office/drawing/2014/main" id="{18037B41-1FC5-43CE-AC81-5D3F5D04A731}"/>
              </a:ext>
            </a:extLst>
          </p:cNvPr>
          <p:cNvCxnSpPr>
            <a:cxnSpLocks/>
            <a:stCxn id="22" idx="0"/>
            <a:endCxn id="26" idx="2"/>
          </p:cNvCxnSpPr>
          <p:nvPr/>
        </p:nvCxnSpPr>
        <p:spPr>
          <a:xfrm flipV="1">
            <a:off x="7799406" y="2490651"/>
            <a:ext cx="0" cy="1501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F349113D-B1D5-4204-8734-B0CAB177F7AA}"/>
              </a:ext>
            </a:extLst>
          </p:cNvPr>
          <p:cNvCxnSpPr>
            <a:cxnSpLocks/>
          </p:cNvCxnSpPr>
          <p:nvPr/>
        </p:nvCxnSpPr>
        <p:spPr>
          <a:xfrm flipV="1">
            <a:off x="11458071" y="1114902"/>
            <a:ext cx="0" cy="99145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23">
            <a:extLst>
              <a:ext uri="{FF2B5EF4-FFF2-40B4-BE49-F238E27FC236}">
                <a16:creationId xmlns:a16="http://schemas.microsoft.com/office/drawing/2014/main" id="{B4A20B5D-D27F-4C0A-B23B-BD1C7B55E498}"/>
              </a:ext>
            </a:extLst>
          </p:cNvPr>
          <p:cNvCxnSpPr>
            <a:cxnSpLocks/>
            <a:endCxn id="23" idx="0"/>
          </p:cNvCxnSpPr>
          <p:nvPr/>
        </p:nvCxnSpPr>
        <p:spPr>
          <a:xfrm>
            <a:off x="10340344" y="1083098"/>
            <a:ext cx="0" cy="99145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ローチャート: 書類 43">
            <a:extLst>
              <a:ext uri="{FF2B5EF4-FFF2-40B4-BE49-F238E27FC236}">
                <a16:creationId xmlns:a16="http://schemas.microsoft.com/office/drawing/2014/main" id="{BBBC0191-C05A-42E5-9069-165B4EA5D648}"/>
              </a:ext>
            </a:extLst>
          </p:cNvPr>
          <p:cNvSpPr/>
          <p:nvPr/>
        </p:nvSpPr>
        <p:spPr>
          <a:xfrm>
            <a:off x="5056987"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FDD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46" name="Rectangle 9">
            <a:extLst>
              <a:ext uri="{FF2B5EF4-FFF2-40B4-BE49-F238E27FC236}">
                <a16:creationId xmlns:a16="http://schemas.microsoft.com/office/drawing/2014/main" id="{7676044B-C03C-45AC-AFC3-B2B1986CA21A}"/>
              </a:ext>
            </a:extLst>
          </p:cNvPr>
          <p:cNvSpPr/>
          <p:nvPr/>
        </p:nvSpPr>
        <p:spPr>
          <a:xfrm>
            <a:off x="9908344"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Unit Test Data</a:t>
            </a:r>
          </a:p>
        </p:txBody>
      </p:sp>
      <p:sp>
        <p:nvSpPr>
          <p:cNvPr id="78" name="Rectangle 14">
            <a:extLst>
              <a:ext uri="{FF2B5EF4-FFF2-40B4-BE49-F238E27FC236}">
                <a16:creationId xmlns:a16="http://schemas.microsoft.com/office/drawing/2014/main" id="{05057558-A722-499E-9C84-BE2145B131BC}"/>
              </a:ext>
            </a:extLst>
          </p:cNvPr>
          <p:cNvSpPr/>
          <p:nvPr/>
        </p:nvSpPr>
        <p:spPr>
          <a:xfrm>
            <a:off x="4930987" y="1464663"/>
            <a:ext cx="864000" cy="1025988"/>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FDD Function Designer Lead / D</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EV</a:t>
            </a:r>
            <a:r>
              <a:rPr lang="en-US" sz="750">
                <a:solidFill>
                  <a:srgbClr val="000000"/>
                </a:solidFill>
                <a:latin typeface="Meiryo UI" panose="020B0604030504040204" pitchFamily="50" charset="-128"/>
                <a:ea typeface="Meiryo UI" panose="020B0604030504040204" pitchFamily="50" charset="-128"/>
                <a:cs typeface="Calibri"/>
                <a:sym typeface="Calibri"/>
              </a:rPr>
              <a:t>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T</a:t>
            </a:r>
            <a:r>
              <a:rPr lang="en-US" sz="750">
                <a:solidFill>
                  <a:srgbClr val="000000"/>
                </a:solidFill>
                <a:latin typeface="Meiryo UI" panose="020B0604030504040204" pitchFamily="50" charset="-128"/>
                <a:ea typeface="Meiryo UI" panose="020B0604030504040204" pitchFamily="50" charset="-128"/>
                <a:cs typeface="Calibri"/>
                <a:sym typeface="Calibri"/>
              </a:rPr>
              <a:t>eam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a:t>
            </a:r>
          </a:p>
          <a:p>
            <a:pPr algn="ctr" defTabSz="457200" hangingPunct="0"/>
            <a:r>
              <a:rPr lang="en-US" sz="700" i="1">
                <a:solidFill>
                  <a:srgbClr val="000000"/>
                </a:solidFill>
                <a:latin typeface="Meiryo UI" panose="020B0604030504040204" pitchFamily="50" charset="-128"/>
                <a:ea typeface="Meiryo UI" panose="020B0604030504040204" pitchFamily="50" charset="-128"/>
                <a:cs typeface="Calibri"/>
                <a:sym typeface="Calibri"/>
              </a:rPr>
              <a:t>(Support with Right tools &amp; objects)</a:t>
            </a:r>
          </a:p>
        </p:txBody>
      </p:sp>
      <p:cxnSp>
        <p:nvCxnSpPr>
          <p:cNvPr id="79" name="Elbow Connector 79">
            <a:extLst>
              <a:ext uri="{FF2B5EF4-FFF2-40B4-BE49-F238E27FC236}">
                <a16:creationId xmlns:a16="http://schemas.microsoft.com/office/drawing/2014/main" id="{E8C9F13B-441A-476B-BC84-2D594E7DCE5E}"/>
              </a:ext>
            </a:extLst>
          </p:cNvPr>
          <p:cNvCxnSpPr>
            <a:cxnSpLocks/>
            <a:stCxn id="246" idx="3"/>
            <a:endCxn id="28" idx="1"/>
          </p:cNvCxnSpPr>
          <p:nvPr/>
        </p:nvCxnSpPr>
        <p:spPr>
          <a:xfrm flipV="1">
            <a:off x="3368902" y="1977657"/>
            <a:ext cx="417120" cy="2418954"/>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21">
            <a:extLst>
              <a:ext uri="{FF2B5EF4-FFF2-40B4-BE49-F238E27FC236}">
                <a16:creationId xmlns:a16="http://schemas.microsoft.com/office/drawing/2014/main" id="{00E019C1-F804-466B-8A57-55930F02D1A7}"/>
              </a:ext>
            </a:extLst>
          </p:cNvPr>
          <p:cNvCxnSpPr>
            <a:cxnSpLocks/>
            <a:stCxn id="302" idx="2"/>
            <a:endCxn id="303" idx="0"/>
          </p:cNvCxnSpPr>
          <p:nvPr/>
        </p:nvCxnSpPr>
        <p:spPr>
          <a:xfrm>
            <a:off x="6589147" y="1896663"/>
            <a:ext cx="0" cy="74410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23FBFDF-CF21-4DC0-9C70-92EADD187324}"/>
              </a:ext>
            </a:extLst>
          </p:cNvPr>
          <p:cNvCxnSpPr>
            <a:cxnSpLocks/>
            <a:stCxn id="31" idx="0"/>
            <a:endCxn id="32" idx="2"/>
          </p:cNvCxnSpPr>
          <p:nvPr/>
        </p:nvCxnSpPr>
        <p:spPr>
          <a:xfrm flipV="1">
            <a:off x="11458071" y="2506553"/>
            <a:ext cx="0" cy="1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A80CBD7-5F75-4E37-BC87-C556C18807FE}"/>
              </a:ext>
            </a:extLst>
          </p:cNvPr>
          <p:cNvCxnSpPr>
            <a:cxnSpLocks/>
            <a:stCxn id="23" idx="2"/>
            <a:endCxn id="30" idx="0"/>
          </p:cNvCxnSpPr>
          <p:nvPr/>
        </p:nvCxnSpPr>
        <p:spPr>
          <a:xfrm>
            <a:off x="10340344" y="2506553"/>
            <a:ext cx="0" cy="1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Rectangle 14">
            <a:extLst>
              <a:ext uri="{FF2B5EF4-FFF2-40B4-BE49-F238E27FC236}">
                <a16:creationId xmlns:a16="http://schemas.microsoft.com/office/drawing/2014/main" id="{4E0ACCE1-E23C-4148-AE5C-486678C04824}"/>
              </a:ext>
            </a:extLst>
          </p:cNvPr>
          <p:cNvSpPr/>
          <p:nvPr/>
        </p:nvSpPr>
        <p:spPr>
          <a:xfrm>
            <a:off x="1308846"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Add Object to SAP Development List</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203" name="Straight Arrow Connector 202">
            <a:extLst>
              <a:ext uri="{FF2B5EF4-FFF2-40B4-BE49-F238E27FC236}">
                <a16:creationId xmlns:a16="http://schemas.microsoft.com/office/drawing/2014/main" id="{7168849C-9145-4D3D-98B5-F7E472E6AC85}"/>
              </a:ext>
            </a:extLst>
          </p:cNvPr>
          <p:cNvCxnSpPr>
            <a:cxnSpLocks/>
          </p:cNvCxnSpPr>
          <p:nvPr/>
        </p:nvCxnSpPr>
        <p:spPr>
          <a:xfrm>
            <a:off x="1740846" y="1114902"/>
            <a:ext cx="0" cy="349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Rectangle 12">
            <a:extLst>
              <a:ext uri="{FF2B5EF4-FFF2-40B4-BE49-F238E27FC236}">
                <a16:creationId xmlns:a16="http://schemas.microsoft.com/office/drawing/2014/main" id="{3D3EAC4F-2823-4A2C-8E1A-46A6C0A376A0}"/>
              </a:ext>
            </a:extLst>
          </p:cNvPr>
          <p:cNvSpPr/>
          <p:nvPr/>
        </p:nvSpPr>
        <p:spPr>
          <a:xfrm>
            <a:off x="1308846"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Check in Dev Catalogue </a:t>
            </a:r>
          </a:p>
        </p:txBody>
      </p:sp>
      <p:sp>
        <p:nvSpPr>
          <p:cNvPr id="246" name="Rectangle 7">
            <a:extLst>
              <a:ext uri="{FF2B5EF4-FFF2-40B4-BE49-F238E27FC236}">
                <a16:creationId xmlns:a16="http://schemas.microsoft.com/office/drawing/2014/main" id="{EE947C44-9B89-49BC-A499-21619B9B542F}"/>
              </a:ext>
            </a:extLst>
          </p:cNvPr>
          <p:cNvSpPr/>
          <p:nvPr/>
        </p:nvSpPr>
        <p:spPr>
          <a:xfrm>
            <a:off x="2504902" y="4180611"/>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 / Approve ADD</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87" name="フローチャート: 書類 52">
            <a:extLst>
              <a:ext uri="{FF2B5EF4-FFF2-40B4-BE49-F238E27FC236}">
                <a16:creationId xmlns:a16="http://schemas.microsoft.com/office/drawing/2014/main" id="{30167D3B-1434-42D6-8DE1-F40EBBBDD92D}"/>
              </a:ext>
            </a:extLst>
          </p:cNvPr>
          <p:cNvSpPr/>
          <p:nvPr/>
        </p:nvSpPr>
        <p:spPr>
          <a:xfrm>
            <a:off x="1434846"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RDD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88" name="フローチャート: 書類 51">
            <a:extLst>
              <a:ext uri="{FF2B5EF4-FFF2-40B4-BE49-F238E27FC236}">
                <a16:creationId xmlns:a16="http://schemas.microsoft.com/office/drawing/2014/main" id="{710F88B9-43B0-4C2E-8102-BFCAA900BA85}"/>
              </a:ext>
            </a:extLst>
          </p:cNvPr>
          <p:cNvSpPr/>
          <p:nvPr/>
        </p:nvSpPr>
        <p:spPr>
          <a:xfrm>
            <a:off x="1434846"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90" name="フローチャート: 書類 43">
            <a:extLst>
              <a:ext uri="{FF2B5EF4-FFF2-40B4-BE49-F238E27FC236}">
                <a16:creationId xmlns:a16="http://schemas.microsoft.com/office/drawing/2014/main" id="{4DA1C323-4048-4C61-A883-1191E4EB002C}"/>
              </a:ext>
            </a:extLst>
          </p:cNvPr>
          <p:cNvSpPr/>
          <p:nvPr/>
        </p:nvSpPr>
        <p:spPr>
          <a:xfrm>
            <a:off x="2630902"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ADD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132" name="Rectangle 12">
            <a:extLst>
              <a:ext uri="{FF2B5EF4-FFF2-40B4-BE49-F238E27FC236}">
                <a16:creationId xmlns:a16="http://schemas.microsoft.com/office/drawing/2014/main" id="{7C7A17ED-31E6-48F4-88F7-970B0EE08E7B}"/>
              </a:ext>
            </a:extLst>
          </p:cNvPr>
          <p:cNvSpPr/>
          <p:nvPr/>
        </p:nvSpPr>
        <p:spPr>
          <a:xfrm>
            <a:off x="1308846"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Draft Dev Catalogue info</a:t>
            </a:r>
          </a:p>
        </p:txBody>
      </p:sp>
      <p:cxnSp>
        <p:nvCxnSpPr>
          <p:cNvPr id="133" name="Straight Arrow Connector 202">
            <a:extLst>
              <a:ext uri="{FF2B5EF4-FFF2-40B4-BE49-F238E27FC236}">
                <a16:creationId xmlns:a16="http://schemas.microsoft.com/office/drawing/2014/main" id="{A8904A71-7DF5-4E51-A199-8056EC335F47}"/>
              </a:ext>
            </a:extLst>
          </p:cNvPr>
          <p:cNvCxnSpPr>
            <a:cxnSpLocks/>
            <a:stCxn id="207" idx="2"/>
            <a:endCxn id="132" idx="0"/>
          </p:cNvCxnSpPr>
          <p:nvPr/>
        </p:nvCxnSpPr>
        <p:spPr>
          <a:xfrm>
            <a:off x="1740846" y="1896663"/>
            <a:ext cx="0" cy="74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2">
            <a:extLst>
              <a:ext uri="{FF2B5EF4-FFF2-40B4-BE49-F238E27FC236}">
                <a16:creationId xmlns:a16="http://schemas.microsoft.com/office/drawing/2014/main" id="{F058D748-2D39-4FAD-82BC-2A70678C0D9A}"/>
              </a:ext>
            </a:extLst>
          </p:cNvPr>
          <p:cNvSpPr/>
          <p:nvPr/>
        </p:nvSpPr>
        <p:spPr>
          <a:xfrm>
            <a:off x="2504902"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Review &amp; Accept Dev Catalogue</a:t>
            </a:r>
          </a:p>
        </p:txBody>
      </p:sp>
      <p:sp>
        <p:nvSpPr>
          <p:cNvPr id="145" name="Rectangle 12">
            <a:extLst>
              <a:ext uri="{FF2B5EF4-FFF2-40B4-BE49-F238E27FC236}">
                <a16:creationId xmlns:a16="http://schemas.microsoft.com/office/drawing/2014/main" id="{53D1E4DD-3ED1-4282-8A98-9A6F155199DD}"/>
              </a:ext>
            </a:extLst>
          </p:cNvPr>
          <p:cNvSpPr/>
          <p:nvPr/>
        </p:nvSpPr>
        <p:spPr>
          <a:xfrm>
            <a:off x="2504902"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ADD</a:t>
            </a:r>
            <a:endParaRPr 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56" name="Straight Arrow Connector 202">
            <a:extLst>
              <a:ext uri="{FF2B5EF4-FFF2-40B4-BE49-F238E27FC236}">
                <a16:creationId xmlns:a16="http://schemas.microsoft.com/office/drawing/2014/main" id="{FB2549E4-1856-4393-A30F-7EE97F01C837}"/>
              </a:ext>
            </a:extLst>
          </p:cNvPr>
          <p:cNvCxnSpPr>
            <a:cxnSpLocks/>
            <a:stCxn id="145" idx="2"/>
            <a:endCxn id="246" idx="0"/>
          </p:cNvCxnSpPr>
          <p:nvPr/>
        </p:nvCxnSpPr>
        <p:spPr>
          <a:xfrm>
            <a:off x="2936902" y="1896663"/>
            <a:ext cx="0" cy="2283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Elbow Connector 79">
            <a:extLst>
              <a:ext uri="{FF2B5EF4-FFF2-40B4-BE49-F238E27FC236}">
                <a16:creationId xmlns:a16="http://schemas.microsoft.com/office/drawing/2014/main" id="{28942C6C-6808-4455-98B3-F49E4BC3DD94}"/>
              </a:ext>
            </a:extLst>
          </p:cNvPr>
          <p:cNvCxnSpPr>
            <a:cxnSpLocks/>
            <a:stCxn id="200" idx="2"/>
            <a:endCxn id="145" idx="0"/>
          </p:cNvCxnSpPr>
          <p:nvPr/>
        </p:nvCxnSpPr>
        <p:spPr>
          <a:xfrm rot="16200000" flipH="1">
            <a:off x="2163994" y="691754"/>
            <a:ext cx="349761" cy="1196056"/>
          </a:xfrm>
          <a:prstGeom prst="bentConnector3">
            <a:avLst>
              <a:gd name="adj1" fmla="val 47726"/>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202">
            <a:extLst>
              <a:ext uri="{FF2B5EF4-FFF2-40B4-BE49-F238E27FC236}">
                <a16:creationId xmlns:a16="http://schemas.microsoft.com/office/drawing/2014/main" id="{A272562A-7F0A-4CDD-825D-1CEF4A43B868}"/>
              </a:ext>
            </a:extLst>
          </p:cNvPr>
          <p:cNvCxnSpPr>
            <a:cxnSpLocks/>
            <a:stCxn id="142" idx="2"/>
            <a:endCxn id="145" idx="0"/>
          </p:cNvCxnSpPr>
          <p:nvPr/>
        </p:nvCxnSpPr>
        <p:spPr>
          <a:xfrm>
            <a:off x="2936902" y="1114902"/>
            <a:ext cx="0" cy="349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2" name="Rectangle 7">
            <a:extLst>
              <a:ext uri="{FF2B5EF4-FFF2-40B4-BE49-F238E27FC236}">
                <a16:creationId xmlns:a16="http://schemas.microsoft.com/office/drawing/2014/main" id="{D026DAFB-2B1F-425C-99E6-B1C52A11B7C3}"/>
              </a:ext>
            </a:extLst>
          </p:cNvPr>
          <p:cNvSpPr/>
          <p:nvPr/>
        </p:nvSpPr>
        <p:spPr>
          <a:xfrm>
            <a:off x="6157147"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Prep Acceptance Test Case</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303" name="Rectangle 7">
            <a:extLst>
              <a:ext uri="{FF2B5EF4-FFF2-40B4-BE49-F238E27FC236}">
                <a16:creationId xmlns:a16="http://schemas.microsoft.com/office/drawing/2014/main" id="{949E4499-A2B9-412F-847E-8145E1454357}"/>
              </a:ext>
            </a:extLst>
          </p:cNvPr>
          <p:cNvSpPr/>
          <p:nvPr/>
        </p:nvSpPr>
        <p:spPr>
          <a:xfrm>
            <a:off x="6157147"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Team Lead review &amp; Accept FDD</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311" name="Straight Arrow Connector 21">
            <a:extLst>
              <a:ext uri="{FF2B5EF4-FFF2-40B4-BE49-F238E27FC236}">
                <a16:creationId xmlns:a16="http://schemas.microsoft.com/office/drawing/2014/main" id="{891A4117-7AB7-438F-A022-F59C26E041AD}"/>
              </a:ext>
            </a:extLst>
          </p:cNvPr>
          <p:cNvCxnSpPr>
            <a:cxnSpLocks/>
            <a:stCxn id="303" idx="2"/>
            <a:endCxn id="21" idx="0"/>
          </p:cNvCxnSpPr>
          <p:nvPr/>
        </p:nvCxnSpPr>
        <p:spPr>
          <a:xfrm>
            <a:off x="6589147" y="3180772"/>
            <a:ext cx="0" cy="99983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3" name="Rectangle 11">
            <a:extLst>
              <a:ext uri="{FF2B5EF4-FFF2-40B4-BE49-F238E27FC236}">
                <a16:creationId xmlns:a16="http://schemas.microsoft.com/office/drawing/2014/main" id="{D90497F8-340B-4456-A45F-CADD79380803}"/>
              </a:ext>
            </a:extLst>
          </p:cNvPr>
          <p:cNvSpPr/>
          <p:nvPr/>
        </p:nvSpPr>
        <p:spPr>
          <a:xfrm>
            <a:off x="8599125"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TDD &amp; Unit Test Case Dev Team-Lead Review </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460" name="Elbow Connector 79">
            <a:extLst>
              <a:ext uri="{FF2B5EF4-FFF2-40B4-BE49-F238E27FC236}">
                <a16:creationId xmlns:a16="http://schemas.microsoft.com/office/drawing/2014/main" id="{118DCD05-C8B7-4E9D-B801-9810C207ED4D}"/>
              </a:ext>
            </a:extLst>
          </p:cNvPr>
          <p:cNvCxnSpPr>
            <a:cxnSpLocks/>
          </p:cNvCxnSpPr>
          <p:nvPr/>
        </p:nvCxnSpPr>
        <p:spPr>
          <a:xfrm>
            <a:off x="8231406" y="1890196"/>
            <a:ext cx="799719" cy="180000"/>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0" name="Straight Arrow Connector 25">
            <a:extLst>
              <a:ext uri="{FF2B5EF4-FFF2-40B4-BE49-F238E27FC236}">
                <a16:creationId xmlns:a16="http://schemas.microsoft.com/office/drawing/2014/main" id="{9FBAD777-2BB6-4466-A299-912F1CA50979}"/>
              </a:ext>
            </a:extLst>
          </p:cNvPr>
          <p:cNvCxnSpPr>
            <a:cxnSpLocks/>
            <a:stCxn id="27" idx="2"/>
            <a:endCxn id="453" idx="0"/>
          </p:cNvCxnSpPr>
          <p:nvPr/>
        </p:nvCxnSpPr>
        <p:spPr>
          <a:xfrm>
            <a:off x="9031125" y="2506553"/>
            <a:ext cx="0" cy="13421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3" name="Connector: Elbow 158">
            <a:extLst>
              <a:ext uri="{FF2B5EF4-FFF2-40B4-BE49-F238E27FC236}">
                <a16:creationId xmlns:a16="http://schemas.microsoft.com/office/drawing/2014/main" id="{E6D6E4F2-FDA1-4406-84B9-E46FF289B722}"/>
              </a:ext>
            </a:extLst>
          </p:cNvPr>
          <p:cNvCxnSpPr>
            <a:cxnSpLocks/>
            <a:stCxn id="453" idx="3"/>
            <a:endCxn id="23" idx="1"/>
          </p:cNvCxnSpPr>
          <p:nvPr/>
        </p:nvCxnSpPr>
        <p:spPr>
          <a:xfrm flipV="1">
            <a:off x="9463125" y="2290553"/>
            <a:ext cx="445219" cy="6202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3" name="Straight Arrow Connector 145">
            <a:extLst>
              <a:ext uri="{FF2B5EF4-FFF2-40B4-BE49-F238E27FC236}">
                <a16:creationId xmlns:a16="http://schemas.microsoft.com/office/drawing/2014/main" id="{0AE8DF8B-4E21-468E-8224-46573062B7A7}"/>
              </a:ext>
            </a:extLst>
          </p:cNvPr>
          <p:cNvCxnSpPr>
            <a:cxnSpLocks/>
            <a:stCxn id="30" idx="3"/>
            <a:endCxn id="31" idx="1"/>
          </p:cNvCxnSpPr>
          <p:nvPr/>
        </p:nvCxnSpPr>
        <p:spPr>
          <a:xfrm>
            <a:off x="10772344" y="2910772"/>
            <a:ext cx="253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8" name="フローチャート: 書類 667">
            <a:extLst>
              <a:ext uri="{FF2B5EF4-FFF2-40B4-BE49-F238E27FC236}">
                <a16:creationId xmlns:a16="http://schemas.microsoft.com/office/drawing/2014/main" id="{5873A5B6-E672-43AF-A00E-80D056406823}"/>
              </a:ext>
            </a:extLst>
          </p:cNvPr>
          <p:cNvSpPr/>
          <p:nvPr/>
        </p:nvSpPr>
        <p:spPr>
          <a:xfrm>
            <a:off x="5056987"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4" name="フローチャート: 書類 693">
            <a:extLst>
              <a:ext uri="{FF2B5EF4-FFF2-40B4-BE49-F238E27FC236}">
                <a16:creationId xmlns:a16="http://schemas.microsoft.com/office/drawing/2014/main" id="{475609F2-ABAD-4958-876F-22858397D257}"/>
              </a:ext>
            </a:extLst>
          </p:cNvPr>
          <p:cNvSpPr/>
          <p:nvPr/>
        </p:nvSpPr>
        <p:spPr>
          <a:xfrm>
            <a:off x="11152071"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Acceptance</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Evidence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700" name="正方形/長方形 699">
            <a:extLst>
              <a:ext uri="{FF2B5EF4-FFF2-40B4-BE49-F238E27FC236}">
                <a16:creationId xmlns:a16="http://schemas.microsoft.com/office/drawing/2014/main" id="{4AC4B9C9-F006-4912-BDCA-C1B85FD89AFE}"/>
              </a:ext>
            </a:extLst>
          </p:cNvPr>
          <p:cNvSpPr/>
          <p:nvPr/>
        </p:nvSpPr>
        <p:spPr>
          <a:xfrm>
            <a:off x="1750762" y="3464441"/>
            <a:ext cx="936000" cy="576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panose="020B0604030504040204" pitchFamily="50" charset="-128"/>
                <a:ea typeface="Meiryo UI" panose="020B0604030504040204" pitchFamily="50" charset="-128"/>
                <a:cs typeface="Calibri"/>
              </a:rPr>
              <a:t>Steps only for objects in Dev Catalogue exercise scope</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sp>
        <p:nvSpPr>
          <p:cNvPr id="4" name="Speech Bubble: Rectangle 3">
            <a:extLst>
              <a:ext uri="{FF2B5EF4-FFF2-40B4-BE49-F238E27FC236}">
                <a16:creationId xmlns:a16="http://schemas.microsoft.com/office/drawing/2014/main" id="{A7A48A73-DC76-419A-84C1-3AF4ED9F67BD}"/>
              </a:ext>
            </a:extLst>
          </p:cNvPr>
          <p:cNvSpPr/>
          <p:nvPr/>
        </p:nvSpPr>
        <p:spPr>
          <a:xfrm>
            <a:off x="8493765" y="696879"/>
            <a:ext cx="1224000" cy="648000"/>
          </a:xfrm>
          <a:prstGeom prst="wedgeRectCallout">
            <a:avLst>
              <a:gd name="adj1" fmla="val 99942"/>
              <a:gd name="adj2" fmla="val 57061"/>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panose="020B0604030504040204" pitchFamily="50" charset="-128"/>
                <a:ea typeface="Meiryo UI" panose="020B0604030504040204" pitchFamily="50" charset="-128"/>
                <a:cs typeface="Calibri"/>
              </a:rPr>
              <a:t>Dev Team to initiate communication for the test data preparation with appropriate lead time</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sp>
        <p:nvSpPr>
          <p:cNvPr id="93" name="Rectangle 7">
            <a:extLst>
              <a:ext uri="{FF2B5EF4-FFF2-40B4-BE49-F238E27FC236}">
                <a16:creationId xmlns:a16="http://schemas.microsoft.com/office/drawing/2014/main" id="{786D4D00-AC70-47B4-8D19-D0979A6DE394}"/>
              </a:ext>
            </a:extLst>
          </p:cNvPr>
          <p:cNvSpPr/>
          <p:nvPr/>
        </p:nvSpPr>
        <p:spPr>
          <a:xfrm>
            <a:off x="5104910"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5" name="Rectangle 7">
            <a:extLst>
              <a:ext uri="{FF2B5EF4-FFF2-40B4-BE49-F238E27FC236}">
                <a16:creationId xmlns:a16="http://schemas.microsoft.com/office/drawing/2014/main" id="{565D908A-C10D-44BD-8979-2A6138D7651C}"/>
              </a:ext>
            </a:extLst>
          </p:cNvPr>
          <p:cNvSpPr/>
          <p:nvPr/>
        </p:nvSpPr>
        <p:spPr>
          <a:xfrm>
            <a:off x="1482769"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6" name="Rectangle 7">
            <a:extLst>
              <a:ext uri="{FF2B5EF4-FFF2-40B4-BE49-F238E27FC236}">
                <a16:creationId xmlns:a16="http://schemas.microsoft.com/office/drawing/2014/main" id="{08E16BDE-ADFA-4CF6-BB04-D353A2CCB93E}"/>
              </a:ext>
            </a:extLst>
          </p:cNvPr>
          <p:cNvSpPr/>
          <p:nvPr/>
        </p:nvSpPr>
        <p:spPr>
          <a:xfrm>
            <a:off x="2678825" y="5062853"/>
            <a:ext cx="516155" cy="154636"/>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1" name="Rectangle 7">
            <a:extLst>
              <a:ext uri="{FF2B5EF4-FFF2-40B4-BE49-F238E27FC236}">
                <a16:creationId xmlns:a16="http://schemas.microsoft.com/office/drawing/2014/main" id="{72E9CEFD-CC77-4D9E-9C34-3EF3D46DE231}"/>
              </a:ext>
            </a:extLst>
          </p:cNvPr>
          <p:cNvSpPr/>
          <p:nvPr/>
        </p:nvSpPr>
        <p:spPr>
          <a:xfrm>
            <a:off x="11199994"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p>
        </p:txBody>
      </p:sp>
      <p:sp>
        <p:nvSpPr>
          <p:cNvPr id="103" name="Rectangle 7">
            <a:extLst>
              <a:ext uri="{FF2B5EF4-FFF2-40B4-BE49-F238E27FC236}">
                <a16:creationId xmlns:a16="http://schemas.microsoft.com/office/drawing/2014/main" id="{EA0B0CDE-A5A1-44FB-B1B8-6C6FB3CE4DA0}"/>
              </a:ext>
            </a:extLst>
          </p:cNvPr>
          <p:cNvSpPr/>
          <p:nvPr/>
        </p:nvSpPr>
        <p:spPr>
          <a:xfrm>
            <a:off x="1482769"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5" name="Rectangle 7">
            <a:extLst>
              <a:ext uri="{FF2B5EF4-FFF2-40B4-BE49-F238E27FC236}">
                <a16:creationId xmlns:a16="http://schemas.microsoft.com/office/drawing/2014/main" id="{0F9B24CF-3AC3-4B35-B703-CC8CBBEBD36C}"/>
              </a:ext>
            </a:extLst>
          </p:cNvPr>
          <p:cNvSpPr/>
          <p:nvPr/>
        </p:nvSpPr>
        <p:spPr>
          <a:xfrm>
            <a:off x="5104910"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nvGrpSpPr>
          <p:cNvPr id="74" name="グループ化 73">
            <a:extLst>
              <a:ext uri="{FF2B5EF4-FFF2-40B4-BE49-F238E27FC236}">
                <a16:creationId xmlns:a16="http://schemas.microsoft.com/office/drawing/2014/main" id="{A2D51DCF-1677-E3B0-1FBB-20DB07009FFA}"/>
              </a:ext>
            </a:extLst>
          </p:cNvPr>
          <p:cNvGrpSpPr/>
          <p:nvPr/>
        </p:nvGrpSpPr>
        <p:grpSpPr>
          <a:xfrm>
            <a:off x="9771368" y="5062853"/>
            <a:ext cx="1188000" cy="1309886"/>
            <a:chOff x="9580544" y="5006291"/>
            <a:chExt cx="1265168" cy="1309886"/>
          </a:xfrm>
        </p:grpSpPr>
        <p:sp>
          <p:nvSpPr>
            <p:cNvPr id="680" name="フローチャート: 書類 679">
              <a:extLst>
                <a:ext uri="{FF2B5EF4-FFF2-40B4-BE49-F238E27FC236}">
                  <a16:creationId xmlns:a16="http://schemas.microsoft.com/office/drawing/2014/main" id="{57951BAD-A12A-41AA-A33A-5F63E6C2C95A}"/>
                </a:ext>
              </a:extLst>
            </p:cNvPr>
            <p:cNvSpPr/>
            <p:nvPr/>
          </p:nvSpPr>
          <p:spPr>
            <a:xfrm>
              <a:off x="10233712"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82" name="フローチャート: 書類 681">
              <a:extLst>
                <a:ext uri="{FF2B5EF4-FFF2-40B4-BE49-F238E27FC236}">
                  <a16:creationId xmlns:a16="http://schemas.microsoft.com/office/drawing/2014/main" id="{19BC7477-011B-4290-B836-59DD9457E16E}"/>
                </a:ext>
              </a:extLst>
            </p:cNvPr>
            <p:cNvSpPr/>
            <p:nvPr/>
          </p:nvSpPr>
          <p:spPr>
            <a:xfrm>
              <a:off x="9580544"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Unit 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Evidence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0" name="フローチャート: 書類 689">
              <a:extLst>
                <a:ext uri="{FF2B5EF4-FFF2-40B4-BE49-F238E27FC236}">
                  <a16:creationId xmlns:a16="http://schemas.microsoft.com/office/drawing/2014/main" id="{AD022123-F43B-4D72-A81F-B2457E9B5F7E}"/>
                </a:ext>
              </a:extLst>
            </p:cNvPr>
            <p:cNvSpPr/>
            <p:nvPr/>
          </p:nvSpPr>
          <p:spPr>
            <a:xfrm>
              <a:off x="1023371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3" name="フローチャート: 磁気ディスク 692">
              <a:extLst>
                <a:ext uri="{FF2B5EF4-FFF2-40B4-BE49-F238E27FC236}">
                  <a16:creationId xmlns:a16="http://schemas.microsoft.com/office/drawing/2014/main" id="{2BF0112F-3D67-44AA-AD9E-763553F8DADD}"/>
                </a:ext>
              </a:extLst>
            </p:cNvPr>
            <p:cNvSpPr/>
            <p:nvPr/>
          </p:nvSpPr>
          <p:spPr>
            <a:xfrm>
              <a:off x="9585788" y="5159849"/>
              <a:ext cx="601513" cy="432000"/>
            </a:xfrm>
            <a:prstGeom prst="flowChartMagneticDisk">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 </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99" name="Rectangle 7">
              <a:extLst>
                <a:ext uri="{FF2B5EF4-FFF2-40B4-BE49-F238E27FC236}">
                  <a16:creationId xmlns:a16="http://schemas.microsoft.com/office/drawing/2014/main" id="{2BD8AD6A-A977-445B-A2FE-D921A87D33CD}"/>
                </a:ext>
              </a:extLst>
            </p:cNvPr>
            <p:cNvSpPr/>
            <p:nvPr/>
          </p:nvSpPr>
          <p:spPr>
            <a:xfrm>
              <a:off x="10281635"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p>
          </p:txBody>
        </p:sp>
        <p:sp>
          <p:nvSpPr>
            <p:cNvPr id="100" name="Rectangle 7">
              <a:extLst>
                <a:ext uri="{FF2B5EF4-FFF2-40B4-BE49-F238E27FC236}">
                  <a16:creationId xmlns:a16="http://schemas.microsoft.com/office/drawing/2014/main" id="{6172B426-6059-411E-9936-F51784816AA1}"/>
                </a:ext>
              </a:extLst>
            </p:cNvPr>
            <p:cNvSpPr/>
            <p:nvPr/>
          </p:nvSpPr>
          <p:spPr>
            <a:xfrm>
              <a:off x="9628467"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8" name="Rectangle 7">
              <a:extLst>
                <a:ext uri="{FF2B5EF4-FFF2-40B4-BE49-F238E27FC236}">
                  <a16:creationId xmlns:a16="http://schemas.microsoft.com/office/drawing/2014/main" id="{9BE53528-02FB-490E-B1EB-063162771BD4}"/>
                </a:ext>
              </a:extLst>
            </p:cNvPr>
            <p:cNvSpPr/>
            <p:nvPr/>
          </p:nvSpPr>
          <p:spPr>
            <a:xfrm>
              <a:off x="9628467"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11" name="Rectangle 7">
              <a:extLst>
                <a:ext uri="{FF2B5EF4-FFF2-40B4-BE49-F238E27FC236}">
                  <a16:creationId xmlns:a16="http://schemas.microsoft.com/office/drawing/2014/main" id="{9DB3B7CC-7B23-4A3B-B69B-AE3604DCB2F7}"/>
                </a:ext>
              </a:extLst>
            </p:cNvPr>
            <p:cNvSpPr/>
            <p:nvPr/>
          </p:nvSpPr>
          <p:spPr>
            <a:xfrm>
              <a:off x="10281635"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sp>
        <p:nvSpPr>
          <p:cNvPr id="117" name="テキスト ボックス 116">
            <a:extLst>
              <a:ext uri="{FF2B5EF4-FFF2-40B4-BE49-F238E27FC236}">
                <a16:creationId xmlns:a16="http://schemas.microsoft.com/office/drawing/2014/main" id="{76414388-80D7-49FC-9F23-1103AEE53FBB}"/>
              </a:ext>
            </a:extLst>
          </p:cNvPr>
          <p:cNvSpPr txBox="1"/>
          <p:nvPr/>
        </p:nvSpPr>
        <p:spPr>
          <a:xfrm>
            <a:off x="8257371" y="60210"/>
            <a:ext cx="684000" cy="208840"/>
          </a:xfrm>
          <a:prstGeom prst="rect">
            <a:avLst/>
          </a:prstGeom>
          <a:noFill/>
        </p:spPr>
        <p:txBody>
          <a:bodyPr wrap="square">
            <a:spAutoFit/>
          </a:bodyPr>
          <a:lstStyle/>
          <a:p>
            <a:pPr algn="ctr">
              <a:lnSpc>
                <a:spcPts val="1000"/>
              </a:lnSpc>
            </a:pPr>
            <a:r>
              <a:rPr kumimoji="1" lang="en-US" altLang="ja-JP" sz="700" b="1">
                <a:solidFill>
                  <a:schemeClr val="tx1"/>
                </a:solidFill>
                <a:latin typeface="Meiryo UI" panose="020B0604030504040204" pitchFamily="50" charset="-128"/>
                <a:ea typeface="Meiryo UI" panose="020B0604030504040204" pitchFamily="50" charset="-128"/>
              </a:rPr>
              <a:t>Legend:</a:t>
            </a:r>
            <a:endParaRPr kumimoji="1" lang="ja-JP" altLang="en-US" sz="700" b="1">
              <a:solidFill>
                <a:schemeClr val="tx1"/>
              </a:solidFill>
              <a:latin typeface="Meiryo UI" panose="020B0604030504040204" pitchFamily="50" charset="-128"/>
              <a:ea typeface="Meiryo UI" panose="020B0604030504040204" pitchFamily="50" charset="-128"/>
            </a:endParaRPr>
          </a:p>
        </p:txBody>
      </p:sp>
      <p:cxnSp>
        <p:nvCxnSpPr>
          <p:cNvPr id="6" name="直線コネクタ 5">
            <a:extLst>
              <a:ext uri="{FF2B5EF4-FFF2-40B4-BE49-F238E27FC236}">
                <a16:creationId xmlns:a16="http://schemas.microsoft.com/office/drawing/2014/main" id="{447A53BA-6112-437A-A980-5A330059B03A}"/>
              </a:ext>
            </a:extLst>
          </p:cNvPr>
          <p:cNvCxnSpPr>
            <a:cxnSpLocks/>
            <a:stCxn id="700" idx="0"/>
            <a:endCxn id="132" idx="2"/>
          </p:cNvCxnSpPr>
          <p:nvPr/>
        </p:nvCxnSpPr>
        <p:spPr>
          <a:xfrm flipH="1" flipV="1">
            <a:off x="1740846" y="3180772"/>
            <a:ext cx="477916" cy="283669"/>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DC37915E-5DCA-4C25-B2FB-3742CD6F7688}"/>
              </a:ext>
            </a:extLst>
          </p:cNvPr>
          <p:cNvCxnSpPr>
            <a:cxnSpLocks/>
            <a:stCxn id="700" idx="0"/>
            <a:endCxn id="207" idx="2"/>
          </p:cNvCxnSpPr>
          <p:nvPr/>
        </p:nvCxnSpPr>
        <p:spPr>
          <a:xfrm flipH="1" flipV="1">
            <a:off x="1740846" y="1896663"/>
            <a:ext cx="477916" cy="1567778"/>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2" name="フローチャート: 書類 150">
            <a:extLst>
              <a:ext uri="{FF2B5EF4-FFF2-40B4-BE49-F238E27FC236}">
                <a16:creationId xmlns:a16="http://schemas.microsoft.com/office/drawing/2014/main" id="{F3D0CD85-1CF9-4C9A-8C36-7708B1978B40}"/>
              </a:ext>
            </a:extLst>
          </p:cNvPr>
          <p:cNvSpPr/>
          <p:nvPr/>
        </p:nvSpPr>
        <p:spPr>
          <a:xfrm>
            <a:off x="9374065" y="95932"/>
            <a:ext cx="540000" cy="137397"/>
          </a:xfrm>
          <a:prstGeom prst="flowChartDocumen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Documents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113" name="フローチャート: 磁気ディスク 151">
            <a:extLst>
              <a:ext uri="{FF2B5EF4-FFF2-40B4-BE49-F238E27FC236}">
                <a16:creationId xmlns:a16="http://schemas.microsoft.com/office/drawing/2014/main" id="{F29A92B3-02E9-4328-9931-23FAF2F92E94}"/>
              </a:ext>
            </a:extLst>
          </p:cNvPr>
          <p:cNvSpPr/>
          <p:nvPr/>
        </p:nvSpPr>
        <p:spPr>
          <a:xfrm>
            <a:off x="9960019" y="95932"/>
            <a:ext cx="468000" cy="137397"/>
          </a:xfrm>
          <a:prstGeom prst="flowChartMagneticDisk">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SAP Objects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118" name="Rectangle 9">
            <a:extLst>
              <a:ext uri="{FF2B5EF4-FFF2-40B4-BE49-F238E27FC236}">
                <a16:creationId xmlns:a16="http://schemas.microsoft.com/office/drawing/2014/main" id="{02CA72D9-3F7B-4683-BBFA-ADC650FF00D5}"/>
              </a:ext>
            </a:extLst>
          </p:cNvPr>
          <p:cNvSpPr/>
          <p:nvPr/>
        </p:nvSpPr>
        <p:spPr>
          <a:xfrm>
            <a:off x="8860110" y="95932"/>
            <a:ext cx="468000" cy="137397"/>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600">
                <a:solidFill>
                  <a:srgbClr val="000000"/>
                </a:solidFill>
                <a:latin typeface="Meiryo UI" panose="020B0604030504040204" pitchFamily="50" charset="-128"/>
                <a:ea typeface="Meiryo UI" panose="020B0604030504040204" pitchFamily="50" charset="-128"/>
                <a:cs typeface="Calibri"/>
                <a:sym typeface="Calibri"/>
              </a:rPr>
              <a:t>Task</a:t>
            </a:r>
          </a:p>
        </p:txBody>
      </p:sp>
      <p:sp>
        <p:nvSpPr>
          <p:cNvPr id="121" name="フローチャート: 書類 51">
            <a:extLst>
              <a:ext uri="{FF2B5EF4-FFF2-40B4-BE49-F238E27FC236}">
                <a16:creationId xmlns:a16="http://schemas.microsoft.com/office/drawing/2014/main" id="{5E56F5FB-621E-4C7D-9373-A1916B3351DB}"/>
              </a:ext>
            </a:extLst>
          </p:cNvPr>
          <p:cNvSpPr/>
          <p:nvPr/>
        </p:nvSpPr>
        <p:spPr>
          <a:xfrm>
            <a:off x="11152071" y="592996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22" name="Rectangle 7">
            <a:extLst>
              <a:ext uri="{FF2B5EF4-FFF2-40B4-BE49-F238E27FC236}">
                <a16:creationId xmlns:a16="http://schemas.microsoft.com/office/drawing/2014/main" id="{F6CC01D7-A42D-4952-B564-36A0C47910C8}"/>
              </a:ext>
            </a:extLst>
          </p:cNvPr>
          <p:cNvSpPr/>
          <p:nvPr/>
        </p:nvSpPr>
        <p:spPr>
          <a:xfrm>
            <a:off x="11199994"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nvGrpSpPr>
          <p:cNvPr id="91" name="グループ化 90">
            <a:extLst>
              <a:ext uri="{FF2B5EF4-FFF2-40B4-BE49-F238E27FC236}">
                <a16:creationId xmlns:a16="http://schemas.microsoft.com/office/drawing/2014/main" id="{598805EA-1D1A-DC1E-93D5-7D5B0F24577B}"/>
              </a:ext>
            </a:extLst>
          </p:cNvPr>
          <p:cNvGrpSpPr/>
          <p:nvPr/>
        </p:nvGrpSpPr>
        <p:grpSpPr>
          <a:xfrm>
            <a:off x="6049889" y="5062853"/>
            <a:ext cx="1188000" cy="1309886"/>
            <a:chOff x="5874965" y="5006291"/>
            <a:chExt cx="1261956" cy="1309886"/>
          </a:xfrm>
        </p:grpSpPr>
        <p:sp>
          <p:nvSpPr>
            <p:cNvPr id="45" name="フローチャート: 書類 44">
              <a:extLst>
                <a:ext uri="{FF2B5EF4-FFF2-40B4-BE49-F238E27FC236}">
                  <a16:creationId xmlns:a16="http://schemas.microsoft.com/office/drawing/2014/main" id="{9B4421F6-63E4-4791-82CF-665335B5110A}"/>
                </a:ext>
              </a:extLst>
            </p:cNvPr>
            <p:cNvSpPr/>
            <p:nvPr/>
          </p:nvSpPr>
          <p:spPr>
            <a:xfrm>
              <a:off x="5874965"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Acceptance</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Test Case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70" name="フローチャート: 書類 669">
              <a:extLst>
                <a:ext uri="{FF2B5EF4-FFF2-40B4-BE49-F238E27FC236}">
                  <a16:creationId xmlns:a16="http://schemas.microsoft.com/office/drawing/2014/main" id="{B9A366CC-B393-4F0F-981D-65558DCFCC0C}"/>
                </a:ext>
              </a:extLst>
            </p:cNvPr>
            <p:cNvSpPr/>
            <p:nvPr/>
          </p:nvSpPr>
          <p:spPr>
            <a:xfrm>
              <a:off x="6524921"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FDD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72" name="フローチャート: 書類 671">
              <a:extLst>
                <a:ext uri="{FF2B5EF4-FFF2-40B4-BE49-F238E27FC236}">
                  <a16:creationId xmlns:a16="http://schemas.microsoft.com/office/drawing/2014/main" id="{C547F7E4-F1CD-4EFB-BC4C-CF6AF7140550}"/>
                </a:ext>
              </a:extLst>
            </p:cNvPr>
            <p:cNvSpPr/>
            <p:nvPr/>
          </p:nvSpPr>
          <p:spPr>
            <a:xfrm>
              <a:off x="6524921"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94" name="Rectangle 7">
              <a:extLst>
                <a:ext uri="{FF2B5EF4-FFF2-40B4-BE49-F238E27FC236}">
                  <a16:creationId xmlns:a16="http://schemas.microsoft.com/office/drawing/2014/main" id="{0A4E9078-E719-4EA1-98D0-9D73782B4300}"/>
                </a:ext>
              </a:extLst>
            </p:cNvPr>
            <p:cNvSpPr/>
            <p:nvPr/>
          </p:nvSpPr>
          <p:spPr>
            <a:xfrm>
              <a:off x="5922888"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7" name="Rectangle 7">
              <a:extLst>
                <a:ext uri="{FF2B5EF4-FFF2-40B4-BE49-F238E27FC236}">
                  <a16:creationId xmlns:a16="http://schemas.microsoft.com/office/drawing/2014/main" id="{34A1A7C3-F265-404F-8729-FC907EC58A6F}"/>
                </a:ext>
              </a:extLst>
            </p:cNvPr>
            <p:cNvSpPr/>
            <p:nvPr/>
          </p:nvSpPr>
          <p:spPr>
            <a:xfrm>
              <a:off x="6572844"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6" name="Rectangle 7">
              <a:extLst>
                <a:ext uri="{FF2B5EF4-FFF2-40B4-BE49-F238E27FC236}">
                  <a16:creationId xmlns:a16="http://schemas.microsoft.com/office/drawing/2014/main" id="{014233CC-5A82-4701-BC2A-FB5E07DA5AF1}"/>
                </a:ext>
              </a:extLst>
            </p:cNvPr>
            <p:cNvSpPr/>
            <p:nvPr/>
          </p:nvSpPr>
          <p:spPr>
            <a:xfrm>
              <a:off x="6572844"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25" name="フローチャート: 書類 51">
              <a:extLst>
                <a:ext uri="{FF2B5EF4-FFF2-40B4-BE49-F238E27FC236}">
                  <a16:creationId xmlns:a16="http://schemas.microsoft.com/office/drawing/2014/main" id="{62BCE68F-337F-4AB5-A927-97D7D7AE9CC4}"/>
                </a:ext>
              </a:extLst>
            </p:cNvPr>
            <p:cNvSpPr/>
            <p:nvPr/>
          </p:nvSpPr>
          <p:spPr>
            <a:xfrm>
              <a:off x="5874965"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26" name="Rectangle 7">
              <a:extLst>
                <a:ext uri="{FF2B5EF4-FFF2-40B4-BE49-F238E27FC236}">
                  <a16:creationId xmlns:a16="http://schemas.microsoft.com/office/drawing/2014/main" id="{947EF741-6FDA-42D8-B85C-3307A929D80E}"/>
                </a:ext>
              </a:extLst>
            </p:cNvPr>
            <p:cNvSpPr/>
            <p:nvPr/>
          </p:nvSpPr>
          <p:spPr>
            <a:xfrm>
              <a:off x="5922888"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sp>
        <p:nvSpPr>
          <p:cNvPr id="114" name="フローチャート: 書類 51">
            <a:extLst>
              <a:ext uri="{FF2B5EF4-FFF2-40B4-BE49-F238E27FC236}">
                <a16:creationId xmlns:a16="http://schemas.microsoft.com/office/drawing/2014/main" id="{5EF4D039-20B9-4387-A1A7-B37E35308025}"/>
              </a:ext>
            </a:extLst>
          </p:cNvPr>
          <p:cNvSpPr/>
          <p:nvPr/>
        </p:nvSpPr>
        <p:spPr>
          <a:xfrm>
            <a:off x="2630902"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15" name="Rectangle 7">
            <a:extLst>
              <a:ext uri="{FF2B5EF4-FFF2-40B4-BE49-F238E27FC236}">
                <a16:creationId xmlns:a16="http://schemas.microsoft.com/office/drawing/2014/main" id="{5CA230F3-014B-427B-AEDC-5B41F05C18A0}"/>
              </a:ext>
            </a:extLst>
          </p:cNvPr>
          <p:cNvSpPr/>
          <p:nvPr/>
        </p:nvSpPr>
        <p:spPr>
          <a:xfrm>
            <a:off x="2678825" y="5788570"/>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5" name="Speech Bubble: Rectangle 3">
            <a:extLst>
              <a:ext uri="{FF2B5EF4-FFF2-40B4-BE49-F238E27FC236}">
                <a16:creationId xmlns:a16="http://schemas.microsoft.com/office/drawing/2014/main" id="{5C012AD8-7CF9-FC2D-123C-EFFEF9866898}"/>
              </a:ext>
            </a:extLst>
          </p:cNvPr>
          <p:cNvSpPr/>
          <p:nvPr/>
        </p:nvSpPr>
        <p:spPr>
          <a:xfrm>
            <a:off x="10443414" y="1206188"/>
            <a:ext cx="936000" cy="540000"/>
          </a:xfrm>
          <a:prstGeom prst="wedgeRectCallout">
            <a:avLst>
              <a:gd name="adj1" fmla="val 49226"/>
              <a:gd name="adj2" fmla="val -79878"/>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a:ea typeface="Meiryo UI"/>
                <a:cs typeface="Calibri"/>
              </a:rPr>
              <a:t>Sent for SGS Domain Lead (FL)</a:t>
            </a:r>
          </a:p>
          <a:p>
            <a:pPr algn="ctr"/>
            <a:r>
              <a:rPr lang="en-US" altLang="ja-JP" sz="750">
                <a:solidFill>
                  <a:srgbClr val="000000"/>
                </a:solidFill>
                <a:latin typeface="Meiryo UI"/>
                <a:ea typeface="Meiryo UI"/>
                <a:cs typeface="Calibri"/>
              </a:rPr>
              <a:t>Review post completion</a:t>
            </a:r>
            <a:endParaRPr lang="ja-JP" altLang="en-US" sz="750">
              <a:solidFill>
                <a:srgbClr val="000000"/>
              </a:solidFill>
              <a:latin typeface="Meiryo UI"/>
              <a:ea typeface="Meiryo UI"/>
              <a:cs typeface="Calibri"/>
            </a:endParaRPr>
          </a:p>
        </p:txBody>
      </p:sp>
      <p:grpSp>
        <p:nvGrpSpPr>
          <p:cNvPr id="75" name="グループ化 74">
            <a:extLst>
              <a:ext uri="{FF2B5EF4-FFF2-40B4-BE49-F238E27FC236}">
                <a16:creationId xmlns:a16="http://schemas.microsoft.com/office/drawing/2014/main" id="{4F2A20A3-3DB0-7CA4-D711-FA962D179B68}"/>
              </a:ext>
            </a:extLst>
          </p:cNvPr>
          <p:cNvGrpSpPr/>
          <p:nvPr/>
        </p:nvGrpSpPr>
        <p:grpSpPr>
          <a:xfrm>
            <a:off x="8340248" y="5027213"/>
            <a:ext cx="1296000" cy="1345526"/>
            <a:chOff x="8054012" y="4970651"/>
            <a:chExt cx="1349950" cy="1345526"/>
          </a:xfrm>
        </p:grpSpPr>
        <p:sp>
          <p:nvSpPr>
            <p:cNvPr id="684" name="フローチャート: 書類 683">
              <a:extLst>
                <a:ext uri="{FF2B5EF4-FFF2-40B4-BE49-F238E27FC236}">
                  <a16:creationId xmlns:a16="http://schemas.microsoft.com/office/drawing/2014/main" id="{AF059B1D-CEA8-4009-B2DD-89333CEA8F8A}"/>
                </a:ext>
              </a:extLst>
            </p:cNvPr>
            <p:cNvSpPr/>
            <p:nvPr/>
          </p:nvSpPr>
          <p:spPr>
            <a:xfrm>
              <a:off x="8144012"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85" name="Rectangle 7">
              <a:extLst>
                <a:ext uri="{FF2B5EF4-FFF2-40B4-BE49-F238E27FC236}">
                  <a16:creationId xmlns:a16="http://schemas.microsoft.com/office/drawing/2014/main" id="{FC5677F7-2454-46AB-95E2-E618A34D3E3A}"/>
                </a:ext>
              </a:extLst>
            </p:cNvPr>
            <p:cNvSpPr/>
            <p:nvPr/>
          </p:nvSpPr>
          <p:spPr>
            <a:xfrm>
              <a:off x="8054012" y="4970651"/>
              <a:ext cx="792000"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 &amp; </a:t>
              </a:r>
            </a:p>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686" name="フローチャート: 書類 685">
              <a:extLst>
                <a:ext uri="{FF2B5EF4-FFF2-40B4-BE49-F238E27FC236}">
                  <a16:creationId xmlns:a16="http://schemas.microsoft.com/office/drawing/2014/main" id="{B38C37FF-B09E-4DC1-9E37-4921488FA433}"/>
                </a:ext>
              </a:extLst>
            </p:cNvPr>
            <p:cNvSpPr/>
            <p:nvPr/>
          </p:nvSpPr>
          <p:spPr>
            <a:xfrm>
              <a:off x="814401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Unit 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Case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104" name="Rectangle 7">
              <a:extLst>
                <a:ext uri="{FF2B5EF4-FFF2-40B4-BE49-F238E27FC236}">
                  <a16:creationId xmlns:a16="http://schemas.microsoft.com/office/drawing/2014/main" id="{8EBE16AE-F53E-4A66-8DC3-E3F6208FAF01}"/>
                </a:ext>
              </a:extLst>
            </p:cNvPr>
            <p:cNvSpPr/>
            <p:nvPr/>
          </p:nvSpPr>
          <p:spPr>
            <a:xfrm>
              <a:off x="8840817" y="5002652"/>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9" name="Rectangle 7">
              <a:extLst>
                <a:ext uri="{FF2B5EF4-FFF2-40B4-BE49-F238E27FC236}">
                  <a16:creationId xmlns:a16="http://schemas.microsoft.com/office/drawing/2014/main" id="{F373C3BC-7981-42F9-B79F-A8BE0FDC980B}"/>
                </a:ext>
              </a:extLst>
            </p:cNvPr>
            <p:cNvSpPr/>
            <p:nvPr/>
          </p:nvSpPr>
          <p:spPr>
            <a:xfrm>
              <a:off x="8054012" y="5698815"/>
              <a:ext cx="792000"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 &amp; </a:t>
              </a:r>
            </a:p>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10" name="Rectangle 7">
              <a:extLst>
                <a:ext uri="{FF2B5EF4-FFF2-40B4-BE49-F238E27FC236}">
                  <a16:creationId xmlns:a16="http://schemas.microsoft.com/office/drawing/2014/main" id="{3E8051B8-E38A-462A-BEC9-59D967DA6E24}"/>
                </a:ext>
              </a:extLst>
            </p:cNvPr>
            <p:cNvSpPr/>
            <p:nvPr/>
          </p:nvSpPr>
          <p:spPr>
            <a:xfrm>
              <a:off x="8819833"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7" name="フローチャート: 書類 6">
              <a:extLst>
                <a:ext uri="{FF2B5EF4-FFF2-40B4-BE49-F238E27FC236}">
                  <a16:creationId xmlns:a16="http://schemas.microsoft.com/office/drawing/2014/main" id="{7C081E4B-C71C-BDB6-0E5A-16AC904F4503}"/>
                </a:ext>
              </a:extLst>
            </p:cNvPr>
            <p:cNvSpPr/>
            <p:nvPr/>
          </p:nvSpPr>
          <p:spPr>
            <a:xfrm>
              <a:off x="879196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8" name="フローチャート: 書類 51">
              <a:extLst>
                <a:ext uri="{FF2B5EF4-FFF2-40B4-BE49-F238E27FC236}">
                  <a16:creationId xmlns:a16="http://schemas.microsoft.com/office/drawing/2014/main" id="{91A011DF-BD45-BEEF-7899-436BC7EDB6F7}"/>
                </a:ext>
              </a:extLst>
            </p:cNvPr>
            <p:cNvSpPr/>
            <p:nvPr/>
          </p:nvSpPr>
          <p:spPr>
            <a:xfrm>
              <a:off x="8791962" y="5156210"/>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RICEFW</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Tracker</a:t>
              </a:r>
            </a:p>
          </p:txBody>
        </p:sp>
      </p:grpSp>
      <p:sp>
        <p:nvSpPr>
          <p:cNvPr id="11" name="Rectangle 7">
            <a:extLst>
              <a:ext uri="{FF2B5EF4-FFF2-40B4-BE49-F238E27FC236}">
                <a16:creationId xmlns:a16="http://schemas.microsoft.com/office/drawing/2014/main" id="{B74306E6-8844-6067-5C07-BFFB81A5EE23}"/>
              </a:ext>
            </a:extLst>
          </p:cNvPr>
          <p:cNvSpPr/>
          <p:nvPr/>
        </p:nvSpPr>
        <p:spPr>
          <a:xfrm>
            <a:off x="4930987" y="418546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 / Approve FDD</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12" name="Straight Arrow Connector 21">
            <a:extLst>
              <a:ext uri="{FF2B5EF4-FFF2-40B4-BE49-F238E27FC236}">
                <a16:creationId xmlns:a16="http://schemas.microsoft.com/office/drawing/2014/main" id="{363947B5-1803-DD0D-847B-D62E470E9938}"/>
              </a:ext>
            </a:extLst>
          </p:cNvPr>
          <p:cNvCxnSpPr>
            <a:cxnSpLocks/>
            <a:stCxn id="78" idx="2"/>
            <a:endCxn id="11" idx="0"/>
          </p:cNvCxnSpPr>
          <p:nvPr/>
        </p:nvCxnSpPr>
        <p:spPr>
          <a:xfrm>
            <a:off x="5362987" y="2490651"/>
            <a:ext cx="0" cy="169481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8" name="Rectangle 12">
            <a:extLst>
              <a:ext uri="{FF2B5EF4-FFF2-40B4-BE49-F238E27FC236}">
                <a16:creationId xmlns:a16="http://schemas.microsoft.com/office/drawing/2014/main" id="{10431615-7F37-4D15-96EB-400AE13A48D6}"/>
              </a:ext>
            </a:extLst>
          </p:cNvPr>
          <p:cNvSpPr/>
          <p:nvPr/>
        </p:nvSpPr>
        <p:spPr>
          <a:xfrm>
            <a:off x="2305230" y="1249823"/>
            <a:ext cx="72000" cy="72000"/>
          </a:xfrm>
          <a:prstGeom prst="rect">
            <a:avLst/>
          </a:prstGeom>
          <a:solidFill>
            <a:schemeClr val="bg1"/>
          </a:solidFill>
          <a:ln w="12700" cap="flat">
            <a:solidFill>
              <a:schemeClr val="bg1"/>
            </a:solid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endParaRPr lang="en-US" sz="80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162" name="Elbow Connector 79">
            <a:extLst>
              <a:ext uri="{FF2B5EF4-FFF2-40B4-BE49-F238E27FC236}">
                <a16:creationId xmlns:a16="http://schemas.microsoft.com/office/drawing/2014/main" id="{DD2D4EFE-FAC5-49EB-B6EA-1C66FE02337A}"/>
              </a:ext>
            </a:extLst>
          </p:cNvPr>
          <p:cNvCxnSpPr>
            <a:cxnSpLocks/>
            <a:stCxn id="132" idx="3"/>
            <a:endCxn id="142" idx="1"/>
          </p:cNvCxnSpPr>
          <p:nvPr/>
        </p:nvCxnSpPr>
        <p:spPr>
          <a:xfrm flipV="1">
            <a:off x="2172846" y="898902"/>
            <a:ext cx="332056" cy="2011870"/>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79">
            <a:extLst>
              <a:ext uri="{FF2B5EF4-FFF2-40B4-BE49-F238E27FC236}">
                <a16:creationId xmlns:a16="http://schemas.microsoft.com/office/drawing/2014/main" id="{150E197D-B712-14F5-3F31-A7C66AA54483}"/>
              </a:ext>
            </a:extLst>
          </p:cNvPr>
          <p:cNvCxnSpPr>
            <a:cxnSpLocks/>
            <a:stCxn id="11" idx="3"/>
            <a:endCxn id="302" idx="1"/>
          </p:cNvCxnSpPr>
          <p:nvPr/>
        </p:nvCxnSpPr>
        <p:spPr>
          <a:xfrm flipV="1">
            <a:off x="5794987" y="1680663"/>
            <a:ext cx="362160" cy="2720799"/>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79">
            <a:extLst>
              <a:ext uri="{FF2B5EF4-FFF2-40B4-BE49-F238E27FC236}">
                <a16:creationId xmlns:a16="http://schemas.microsoft.com/office/drawing/2014/main" id="{63577EA2-FDD6-D7B7-CC73-98BB957B63AB}"/>
              </a:ext>
            </a:extLst>
          </p:cNvPr>
          <p:cNvCxnSpPr>
            <a:cxnSpLocks/>
            <a:stCxn id="21" idx="3"/>
            <a:endCxn id="27" idx="1"/>
          </p:cNvCxnSpPr>
          <p:nvPr/>
        </p:nvCxnSpPr>
        <p:spPr>
          <a:xfrm flipV="1">
            <a:off x="7021147" y="2290553"/>
            <a:ext cx="1577978" cy="2106058"/>
          </a:xfrm>
          <a:prstGeom prst="bentConnector3">
            <a:avLst>
              <a:gd name="adj1" fmla="val 86784"/>
            </a:avLst>
          </a:prstGeom>
          <a:ln>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Rectangle 12">
            <a:extLst>
              <a:ext uri="{FF2B5EF4-FFF2-40B4-BE49-F238E27FC236}">
                <a16:creationId xmlns:a16="http://schemas.microsoft.com/office/drawing/2014/main" id="{FDD9A860-599C-39C0-229A-E188BD39F94C}"/>
              </a:ext>
            </a:extLst>
          </p:cNvPr>
          <p:cNvSpPr/>
          <p:nvPr/>
        </p:nvSpPr>
        <p:spPr>
          <a:xfrm>
            <a:off x="7761131" y="4368057"/>
            <a:ext cx="72000" cy="72000"/>
          </a:xfrm>
          <a:prstGeom prst="rect">
            <a:avLst/>
          </a:prstGeom>
          <a:solidFill>
            <a:schemeClr val="bg1"/>
          </a:solidFill>
          <a:ln w="12700" cap="flat">
            <a:solidFill>
              <a:schemeClr val="bg1"/>
            </a:solid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endParaRPr lang="en-US" sz="80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454" name="Elbow Connector 79">
            <a:extLst>
              <a:ext uri="{FF2B5EF4-FFF2-40B4-BE49-F238E27FC236}">
                <a16:creationId xmlns:a16="http://schemas.microsoft.com/office/drawing/2014/main" id="{8A77D003-52AE-4562-90C5-EE872DF1A7CF}"/>
              </a:ext>
            </a:extLst>
          </p:cNvPr>
          <p:cNvCxnSpPr>
            <a:cxnSpLocks/>
            <a:stCxn id="11" idx="2"/>
            <a:endCxn id="22" idx="2"/>
          </p:cNvCxnSpPr>
          <p:nvPr/>
        </p:nvCxnSpPr>
        <p:spPr>
          <a:xfrm rot="5400000" flipH="1" flipV="1">
            <a:off x="5862851" y="2680907"/>
            <a:ext cx="1436690" cy="2436419"/>
          </a:xfrm>
          <a:prstGeom prst="bentConnector3">
            <a:avLst>
              <a:gd name="adj1" fmla="val -15912"/>
            </a:avLst>
          </a:prstGeom>
          <a:ln>
            <a:headEnd type="none" w="med" len="med"/>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41" name="正方形/長方形 140">
            <a:extLst>
              <a:ext uri="{FF2B5EF4-FFF2-40B4-BE49-F238E27FC236}">
                <a16:creationId xmlns:a16="http://schemas.microsoft.com/office/drawing/2014/main" id="{A531A476-3115-D9B2-1A97-5F48F626B435}"/>
              </a:ext>
            </a:extLst>
          </p:cNvPr>
          <p:cNvSpPr/>
          <p:nvPr/>
        </p:nvSpPr>
        <p:spPr>
          <a:xfrm>
            <a:off x="3731957" y="682902"/>
            <a:ext cx="1620000" cy="54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dirty="0">
                <a:solidFill>
                  <a:srgbClr val="000000"/>
                </a:solidFill>
                <a:latin typeface="Meiryo UI" panose="020B0604030504040204" pitchFamily="50" charset="-128"/>
                <a:ea typeface="Meiryo UI" panose="020B0604030504040204" pitchFamily="50" charset="-128"/>
                <a:cs typeface="Calibri"/>
              </a:rPr>
              <a:t>PIC for S/4 FDD different for Client and Deloitte scope:</a:t>
            </a:r>
            <a:r>
              <a:rPr lang="en-US" altLang="ja-JP" sz="750" b="1" dirty="0">
                <a:solidFill>
                  <a:srgbClr val="000000"/>
                </a:solidFill>
                <a:latin typeface="Meiryo UI" panose="020B0604030504040204" pitchFamily="50" charset="-128"/>
                <a:ea typeface="Meiryo UI" panose="020B0604030504040204" pitchFamily="50" charset="-128"/>
                <a:cs typeface="Calibri"/>
              </a:rPr>
              <a:t> </a:t>
            </a:r>
          </a:p>
          <a:p>
            <a:pPr marL="87313" indent="-87313">
              <a:buFont typeface="Arial" panose="020B0604020202020204" pitchFamily="34" charset="0"/>
              <a:buChar char="•"/>
            </a:pPr>
            <a:r>
              <a:rPr lang="en-US" altLang="ja-JP" sz="750" b="1" dirty="0">
                <a:solidFill>
                  <a:srgbClr val="000000"/>
                </a:solidFill>
                <a:latin typeface="Meiryo UI" panose="020B0604030504040204" pitchFamily="50" charset="-128"/>
                <a:ea typeface="Meiryo UI" panose="020B0604030504040204" pitchFamily="50" charset="-128"/>
                <a:cs typeface="Calibri"/>
              </a:rPr>
              <a:t>Client</a:t>
            </a:r>
            <a:r>
              <a:rPr lang="en-US" altLang="ja-JP" sz="750" dirty="0">
                <a:solidFill>
                  <a:srgbClr val="000000"/>
                </a:solidFill>
                <a:latin typeface="Meiryo UI" panose="020B0604030504040204" pitchFamily="50" charset="-128"/>
                <a:ea typeface="Meiryo UI" panose="020B0604030504040204" pitchFamily="50" charset="-128"/>
                <a:cs typeface="Calibri"/>
              </a:rPr>
              <a:t>: Developer()</a:t>
            </a:r>
          </a:p>
          <a:p>
            <a:pPr marL="87313" indent="-87313">
              <a:buFont typeface="Arial" panose="020B0604020202020204" pitchFamily="34" charset="0"/>
              <a:buChar char="•"/>
            </a:pPr>
            <a:r>
              <a:rPr lang="en-US" altLang="ja-JP" sz="750" b="1" dirty="0">
                <a:solidFill>
                  <a:srgbClr val="000000"/>
                </a:solidFill>
                <a:latin typeface="Meiryo UI" panose="020B0604030504040204" pitchFamily="50" charset="-128"/>
                <a:ea typeface="Meiryo UI" panose="020B0604030504040204" pitchFamily="50" charset="-128"/>
                <a:cs typeface="Calibri"/>
              </a:rPr>
              <a:t>Deloitte</a:t>
            </a:r>
            <a:r>
              <a:rPr lang="en-US" altLang="ja-JP" sz="750" dirty="0">
                <a:solidFill>
                  <a:srgbClr val="000000"/>
                </a:solidFill>
                <a:latin typeface="Meiryo UI" panose="020B0604030504040204" pitchFamily="50" charset="-128"/>
                <a:ea typeface="Meiryo UI" panose="020B0604030504040204" pitchFamily="50" charset="-128"/>
                <a:cs typeface="Calibri"/>
              </a:rPr>
              <a:t>: Function Designer</a:t>
            </a:r>
            <a:endParaRPr lang="ja-JP" altLang="en-US" sz="750" dirty="0">
              <a:solidFill>
                <a:srgbClr val="000000"/>
              </a:solidFill>
              <a:latin typeface="Meiryo UI" panose="020B0604030504040204" pitchFamily="50" charset="-128"/>
              <a:ea typeface="Meiryo UI" panose="020B0604030504040204" pitchFamily="50" charset="-128"/>
              <a:cs typeface="Calibri"/>
            </a:endParaRPr>
          </a:p>
        </p:txBody>
      </p:sp>
      <p:cxnSp>
        <p:nvCxnSpPr>
          <p:cNvPr id="143" name="直線コネクタ 142">
            <a:extLst>
              <a:ext uri="{FF2B5EF4-FFF2-40B4-BE49-F238E27FC236}">
                <a16:creationId xmlns:a16="http://schemas.microsoft.com/office/drawing/2014/main" id="{77E46877-72DE-454B-5D3C-6D2DCA9B0947}"/>
              </a:ext>
            </a:extLst>
          </p:cNvPr>
          <p:cNvCxnSpPr>
            <a:cxnSpLocks/>
            <a:stCxn id="141" idx="2"/>
          </p:cNvCxnSpPr>
          <p:nvPr/>
        </p:nvCxnSpPr>
        <p:spPr>
          <a:xfrm flipH="1">
            <a:off x="4218022" y="1222902"/>
            <a:ext cx="323935" cy="24176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0" name="正方形/長方形 149">
            <a:extLst>
              <a:ext uri="{FF2B5EF4-FFF2-40B4-BE49-F238E27FC236}">
                <a16:creationId xmlns:a16="http://schemas.microsoft.com/office/drawing/2014/main" id="{FC7D7EDF-9819-DCA7-4585-7B78ED516E6F}"/>
              </a:ext>
            </a:extLst>
          </p:cNvPr>
          <p:cNvSpPr/>
          <p:nvPr/>
        </p:nvSpPr>
        <p:spPr>
          <a:xfrm>
            <a:off x="8599125" y="3465765"/>
            <a:ext cx="2376000" cy="432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panose="020B0604030504040204" pitchFamily="50" charset="-128"/>
                <a:ea typeface="Meiryo UI" panose="020B0604030504040204" pitchFamily="50" charset="-128"/>
                <a:cs typeface="Calibri"/>
              </a:rPr>
              <a:t>FDD approval to be the trigger for this. Acceptance Test Case will not to ensure swift transition to development</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51" name="直線コネクタ 150">
            <a:extLst>
              <a:ext uri="{FF2B5EF4-FFF2-40B4-BE49-F238E27FC236}">
                <a16:creationId xmlns:a16="http://schemas.microsoft.com/office/drawing/2014/main" id="{CD084403-4B50-3EDE-F617-7E1C36BFE100}"/>
              </a:ext>
            </a:extLst>
          </p:cNvPr>
          <p:cNvCxnSpPr>
            <a:cxnSpLocks/>
            <a:stCxn id="150" idx="0"/>
            <a:endCxn id="22" idx="2"/>
          </p:cNvCxnSpPr>
          <p:nvPr/>
        </p:nvCxnSpPr>
        <p:spPr>
          <a:xfrm flipH="1" flipV="1">
            <a:off x="7799406" y="3180772"/>
            <a:ext cx="1987719" cy="2849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4" name="正方形/長方形 153">
            <a:extLst>
              <a:ext uri="{FF2B5EF4-FFF2-40B4-BE49-F238E27FC236}">
                <a16:creationId xmlns:a16="http://schemas.microsoft.com/office/drawing/2014/main" id="{6AC0DB02-7771-9396-A428-017003A0CA28}"/>
              </a:ext>
            </a:extLst>
          </p:cNvPr>
          <p:cNvSpPr/>
          <p:nvPr/>
        </p:nvSpPr>
        <p:spPr>
          <a:xfrm>
            <a:off x="5461697" y="675282"/>
            <a:ext cx="1620000" cy="54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dirty="0">
                <a:solidFill>
                  <a:srgbClr val="000000"/>
                </a:solidFill>
                <a:latin typeface="Meiryo UI" panose="020B0604030504040204" pitchFamily="50" charset="-128"/>
                <a:ea typeface="Meiryo UI" panose="020B0604030504040204" pitchFamily="50" charset="-128"/>
                <a:cs typeface="Calibri"/>
              </a:rPr>
              <a:t>For Client scope, both Function Designer Lead and DEV Team Review may be done by same person.  to finalize details</a:t>
            </a:r>
            <a:endParaRPr lang="ja-JP" altLang="en-US" sz="750" dirty="0">
              <a:solidFill>
                <a:srgbClr val="000000"/>
              </a:solidFill>
              <a:latin typeface="Meiryo UI" panose="020B0604030504040204" pitchFamily="50" charset="-128"/>
              <a:ea typeface="Meiryo UI" panose="020B0604030504040204" pitchFamily="50" charset="-128"/>
              <a:cs typeface="Calibri"/>
            </a:endParaRPr>
          </a:p>
        </p:txBody>
      </p:sp>
      <p:cxnSp>
        <p:nvCxnSpPr>
          <p:cNvPr id="155" name="直線コネクタ 154">
            <a:extLst>
              <a:ext uri="{FF2B5EF4-FFF2-40B4-BE49-F238E27FC236}">
                <a16:creationId xmlns:a16="http://schemas.microsoft.com/office/drawing/2014/main" id="{7355CACF-525B-E685-ACF1-89ADB3FC5308}"/>
              </a:ext>
            </a:extLst>
          </p:cNvPr>
          <p:cNvCxnSpPr>
            <a:cxnSpLocks/>
            <a:stCxn id="154" idx="2"/>
          </p:cNvCxnSpPr>
          <p:nvPr/>
        </p:nvCxnSpPr>
        <p:spPr>
          <a:xfrm flipH="1">
            <a:off x="5362987" y="1215282"/>
            <a:ext cx="908710" cy="24938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572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オブジェクト 16" hidden="1">
            <a:extLst>
              <a:ext uri="{FF2B5EF4-FFF2-40B4-BE49-F238E27FC236}">
                <a16:creationId xmlns:a16="http://schemas.microsoft.com/office/drawing/2014/main" id="{9C3E1377-41B3-4C59-B2B4-5D7F1F6009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416" imgH="416" progId="TCLayout.ActiveDocument.1">
                  <p:embed/>
                </p:oleObj>
              </mc:Choice>
              <mc:Fallback>
                <p:oleObj name="think-cell スライド" r:id="rId4" imgW="416" imgH="416" progId="TCLayout.ActiveDocument.1">
                  <p:embed/>
                  <p:pic>
                    <p:nvPicPr>
                      <p:cNvPr id="17" name="オブジェクト 16" hidden="1">
                        <a:extLst>
                          <a:ext uri="{FF2B5EF4-FFF2-40B4-BE49-F238E27FC236}">
                            <a16:creationId xmlns:a16="http://schemas.microsoft.com/office/drawing/2014/main" id="{9C3E1377-41B3-4C59-B2B4-5D7F1F6009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C2C61E03-0122-441F-9E91-C305BC3BF3E3}"/>
              </a:ext>
            </a:extLst>
          </p:cNvPr>
          <p:cNvSpPr>
            <a:spLocks noGrp="1"/>
          </p:cNvSpPr>
          <p:nvPr>
            <p:ph type="title" idx="4294967295"/>
          </p:nvPr>
        </p:nvSpPr>
        <p:spPr>
          <a:xfrm>
            <a:off x="0" y="25400"/>
            <a:ext cx="11509375" cy="539750"/>
          </a:xfrm>
        </p:spPr>
        <p:txBody>
          <a:bodyPr vert="horz"/>
          <a:lstStyle/>
          <a:p>
            <a:r>
              <a:rPr kumimoji="1" lang="en-US" altLang="ja-JP" sz="2000" i="0" u="none" strike="noStrike" kern="1200" cap="none" spc="0" normalizeH="0" baseline="0" noProof="0">
                <a:ln>
                  <a:noFill/>
                </a:ln>
                <a:solidFill>
                  <a:srgbClr val="000000"/>
                </a:solidFill>
                <a:effectLst/>
                <a:uLnTx/>
                <a:uFillTx/>
                <a:latin typeface="Verdana"/>
                <a:ea typeface="+mj-ea"/>
                <a:cs typeface="+mj-cs"/>
              </a:rPr>
              <a:t>S/4 Add-on Development Lifecycle (Report)</a:t>
            </a:r>
            <a:endParaRPr kumimoji="1" lang="ja-JP" altLang="en-US" sz="1000"/>
          </a:p>
        </p:txBody>
      </p:sp>
      <p:sp>
        <p:nvSpPr>
          <p:cNvPr id="3" name="テキスト プレースホルダー 2">
            <a:extLst>
              <a:ext uri="{FF2B5EF4-FFF2-40B4-BE49-F238E27FC236}">
                <a16:creationId xmlns:a16="http://schemas.microsoft.com/office/drawing/2014/main" id="{F7BB559A-66A7-4066-A633-BBF4B4F1E5B9}"/>
              </a:ext>
            </a:extLst>
          </p:cNvPr>
          <p:cNvSpPr>
            <a:spLocks noGrp="1"/>
          </p:cNvSpPr>
          <p:nvPr>
            <p:ph sz="quarter" idx="4294967295"/>
          </p:nvPr>
        </p:nvSpPr>
        <p:spPr>
          <a:xfrm>
            <a:off x="0" y="819150"/>
            <a:ext cx="11509375" cy="5165725"/>
          </a:xfrm>
        </p:spPr>
        <p:txBody>
          <a:bodyPr/>
          <a:lstStyle/>
          <a:p>
            <a:r>
              <a:rPr lang="en-GB" altLang="ja-JP" sz="1000"/>
              <a:t>Ensuring Quality and Risk management during Add-On function development</a:t>
            </a:r>
          </a:p>
        </p:txBody>
      </p:sp>
      <p:graphicFrame>
        <p:nvGraphicFramePr>
          <p:cNvPr id="19" name="表 18">
            <a:extLst>
              <a:ext uri="{FF2B5EF4-FFF2-40B4-BE49-F238E27FC236}">
                <a16:creationId xmlns:a16="http://schemas.microsoft.com/office/drawing/2014/main" id="{0D72C720-0DB3-4871-AE67-6CCD4CCBF29E}"/>
              </a:ext>
            </a:extLst>
          </p:cNvPr>
          <p:cNvGraphicFramePr>
            <a:graphicFrameLocks noGrp="1"/>
          </p:cNvGraphicFramePr>
          <p:nvPr>
            <p:extLst>
              <p:ext uri="{D42A27DB-BD31-4B8C-83A1-F6EECF244321}">
                <p14:modId xmlns:p14="http://schemas.microsoft.com/office/powerpoint/2010/main" val="3151106019"/>
              </p:ext>
            </p:extLst>
          </p:nvPr>
        </p:nvGraphicFramePr>
        <p:xfrm>
          <a:off x="120000" y="310581"/>
          <a:ext cx="11952000" cy="6133318"/>
        </p:xfrm>
        <a:graphic>
          <a:graphicData uri="http://schemas.openxmlformats.org/drawingml/2006/table">
            <a:tbl>
              <a:tblPr/>
              <a:tblGrid>
                <a:gridCol w="1116000">
                  <a:extLst>
                    <a:ext uri="{9D8B030D-6E8A-4147-A177-3AD203B41FA5}">
                      <a16:colId xmlns:a16="http://schemas.microsoft.com/office/drawing/2014/main" val="2519302738"/>
                    </a:ext>
                  </a:extLst>
                </a:gridCol>
                <a:gridCol w="10836000">
                  <a:extLst>
                    <a:ext uri="{9D8B030D-6E8A-4147-A177-3AD203B41FA5}">
                      <a16:colId xmlns:a16="http://schemas.microsoft.com/office/drawing/2014/main" val="4255108381"/>
                    </a:ext>
                  </a:extLst>
                </a:gridCol>
              </a:tblGrid>
              <a:tr h="330118">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　</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FFFFFF"/>
                          </a:solidFill>
                          <a:effectLst/>
                          <a:latin typeface="Meiryo UI"/>
                          <a:ea typeface="Meiryo UI"/>
                        </a:rPr>
                        <a:t>DD / Dev / UT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842558483"/>
                  </a:ext>
                </a:extLst>
              </a:tr>
              <a:tr h="1332000">
                <a:tc>
                  <a:txBody>
                    <a:bodyPr/>
                    <a:lstStyle/>
                    <a:p>
                      <a:pPr algn="l" fontAlgn="ctr"/>
                      <a:r>
                        <a:rPr lang="en-US" sz="900" b="1" i="0" u="none" strike="noStrike">
                          <a:solidFill>
                            <a:schemeClr val="accent1">
                              <a:lumMod val="50000"/>
                            </a:schemeClr>
                          </a:solidFill>
                          <a:effectLst/>
                          <a:latin typeface="Meiryo UI"/>
                          <a:ea typeface="Meiryo UI"/>
                        </a:rPr>
                        <a:t>[Function Team]</a:t>
                      </a:r>
                    </a:p>
                    <a:p>
                      <a:pPr algn="l" fontAlgn="ctr"/>
                      <a:r>
                        <a:rPr lang="en-US" sz="900" b="1" i="0" u="none" strike="noStrike" kern="1200">
                          <a:solidFill>
                            <a:srgbClr val="000000"/>
                          </a:solidFill>
                          <a:effectLst/>
                          <a:latin typeface="Meiryo UI"/>
                          <a:ea typeface="Meiryo UI"/>
                          <a:cs typeface="+mn-cs"/>
                        </a:rPr>
                        <a:t>Function Designer</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chemeClr val="accent1">
                            <a:lumMod val="50000"/>
                          </a:schemeClr>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49388484"/>
                  </a:ext>
                </a:extLst>
              </a:tr>
              <a:tr h="1987200">
                <a:tc>
                  <a:txBody>
                    <a:bodyPr/>
                    <a:lstStyle/>
                    <a:p>
                      <a:pPr algn="l" fontAlgn="ctr"/>
                      <a:r>
                        <a:rPr lang="en-US" sz="900" b="1" i="0" u="none" strike="noStrike" dirty="0">
                          <a:solidFill>
                            <a:schemeClr val="accent1">
                              <a:lumMod val="50000"/>
                            </a:schemeClr>
                          </a:solidFill>
                          <a:effectLst/>
                          <a:latin typeface="Meiryo UI"/>
                          <a:ea typeface="Meiryo UI"/>
                        </a:rPr>
                        <a:t>[S/4 DEV Team] </a:t>
                      </a:r>
                      <a:r>
                        <a:rPr lang="en-US" sz="900" b="1" i="0" u="none" strike="noStrike" dirty="0">
                          <a:solidFill>
                            <a:srgbClr val="000000"/>
                          </a:solidFill>
                          <a:effectLst/>
                          <a:latin typeface="Meiryo UI"/>
                          <a:ea typeface="Meiryo UI"/>
                        </a:rPr>
                        <a:t>Developer</a:t>
                      </a:r>
                    </a:p>
                    <a:p>
                      <a:pPr algn="l" fontAlgn="ctr"/>
                      <a:r>
                        <a:rPr lang="en-US" sz="900" b="1" i="0" u="none" strike="noStrike" dirty="0">
                          <a:solidFill>
                            <a:srgbClr val="000000"/>
                          </a:solidFill>
                          <a:effectLst/>
                          <a:latin typeface="Meiryo UI"/>
                          <a:ea typeface="Meiryo UI"/>
                        </a:rPr>
                        <a:t>(Client or Deloitte)</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453643576"/>
                  </a:ext>
                </a:extLst>
              </a:tr>
              <a:tr h="1008000">
                <a:tc>
                  <a:txBody>
                    <a:bodyPr/>
                    <a:lstStyle/>
                    <a:p>
                      <a:pPr algn="l" fontAlgn="ctr"/>
                      <a:r>
                        <a:rPr lang="en-US" sz="900" b="1" i="0" u="none" strike="noStrike">
                          <a:solidFill>
                            <a:srgbClr val="000000"/>
                          </a:solidFill>
                          <a:effectLst/>
                          <a:latin typeface="Meiryo UI"/>
                          <a:ea typeface="Meiryo UI"/>
                        </a:rPr>
                        <a:t>SGS Domain</a:t>
                      </a:r>
                    </a:p>
                    <a:p>
                      <a:pPr algn="l" fontAlgn="ctr"/>
                      <a:r>
                        <a:rPr lang="en-US" sz="900" b="1" i="0" u="none" strike="noStrike">
                          <a:solidFill>
                            <a:srgbClr val="000000"/>
                          </a:solidFill>
                          <a:effectLst/>
                          <a:latin typeface="Meiryo UI"/>
                          <a:ea typeface="Meiryo UI"/>
                        </a:rPr>
                        <a:t>Lead (FL)</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302368200"/>
                  </a:ext>
                </a:extLst>
              </a:tr>
              <a:tr h="1476000">
                <a:tc>
                  <a:txBody>
                    <a:bodyPr/>
                    <a:lstStyle/>
                    <a:p>
                      <a:pPr algn="l" fontAlgn="ctr"/>
                      <a:r>
                        <a:rPr lang="en-US" sz="900" b="1" i="0" u="none" strike="noStrike">
                          <a:solidFill>
                            <a:srgbClr val="000000"/>
                          </a:solidFill>
                          <a:effectLst/>
                          <a:latin typeface="Meiryo UI"/>
                          <a:ea typeface="Meiryo UI"/>
                        </a:rPr>
                        <a:t>Key Output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561062675"/>
                  </a:ext>
                </a:extLst>
              </a:tr>
            </a:tbl>
          </a:graphicData>
        </a:graphic>
      </p:graphicFrame>
      <p:sp>
        <p:nvSpPr>
          <p:cNvPr id="21" name="Rectangle 7">
            <a:extLst>
              <a:ext uri="{FF2B5EF4-FFF2-40B4-BE49-F238E27FC236}">
                <a16:creationId xmlns:a16="http://schemas.microsoft.com/office/drawing/2014/main" id="{1B1CF62C-EA11-4FAE-B2B2-535336ACABFD}"/>
              </a:ext>
            </a:extLst>
          </p:cNvPr>
          <p:cNvSpPr/>
          <p:nvPr/>
        </p:nvSpPr>
        <p:spPr>
          <a:xfrm>
            <a:off x="6157147" y="417675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Confirm</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Acceptance Test Case</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22" name="Rectangle 8">
            <a:extLst>
              <a:ext uri="{FF2B5EF4-FFF2-40B4-BE49-F238E27FC236}">
                <a16:creationId xmlns:a16="http://schemas.microsoft.com/office/drawing/2014/main" id="{675C5590-069D-4768-8C32-B3B6117A567B}"/>
              </a:ext>
            </a:extLst>
          </p:cNvPr>
          <p:cNvSpPr/>
          <p:nvPr/>
        </p:nvSpPr>
        <p:spPr>
          <a:xfrm>
            <a:off x="7367406"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Assign developer with corresponding technology</a:t>
            </a:r>
          </a:p>
        </p:txBody>
      </p:sp>
      <p:sp>
        <p:nvSpPr>
          <p:cNvPr id="23" name="Rectangle 9">
            <a:extLst>
              <a:ext uri="{FF2B5EF4-FFF2-40B4-BE49-F238E27FC236}">
                <a16:creationId xmlns:a16="http://schemas.microsoft.com/office/drawing/2014/main" id="{F001852D-D856-4DE5-ADC5-12B4C0612965}"/>
              </a:ext>
            </a:extLst>
          </p:cNvPr>
          <p:cNvSpPr/>
          <p:nvPr/>
        </p:nvSpPr>
        <p:spPr>
          <a:xfrm>
            <a:off x="9908344"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Code,</a:t>
            </a:r>
            <a:br>
              <a:rPr lang="en-US" sz="750">
                <a:solidFill>
                  <a:srgbClr val="000000"/>
                </a:solidFill>
                <a:latin typeface="Meiryo UI" panose="020B0604030504040204" pitchFamily="50" charset="-128"/>
                <a:ea typeface="Meiryo UI" panose="020B0604030504040204" pitchFamily="50" charset="-128"/>
                <a:cs typeface="Calibri"/>
                <a:sym typeface="Calibri"/>
              </a:rPr>
            </a:br>
            <a:r>
              <a:rPr lang="en-US" sz="750">
                <a:solidFill>
                  <a:srgbClr val="000000"/>
                </a:solidFill>
                <a:latin typeface="Meiryo UI" panose="020B0604030504040204" pitchFamily="50" charset="-128"/>
                <a:ea typeface="Meiryo UI" panose="020B0604030504040204" pitchFamily="50" charset="-128"/>
                <a:cs typeface="Calibri"/>
                <a:sym typeface="Calibri"/>
              </a:rPr>
              <a:t>Unit Test and Update TDD</a:t>
            </a:r>
          </a:p>
        </p:txBody>
      </p:sp>
      <p:sp>
        <p:nvSpPr>
          <p:cNvPr id="25" name="Rectangle 10">
            <a:extLst>
              <a:ext uri="{FF2B5EF4-FFF2-40B4-BE49-F238E27FC236}">
                <a16:creationId xmlns:a16="http://schemas.microsoft.com/office/drawing/2014/main" id="{4DE02D1C-A445-4355-9FB1-4A7A3B321CE2}"/>
              </a:ext>
            </a:extLst>
          </p:cNvPr>
          <p:cNvSpPr/>
          <p:nvPr/>
        </p:nvSpPr>
        <p:spPr>
          <a:xfrm>
            <a:off x="11026071"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Acceptance Testing</a:t>
            </a:r>
          </a:p>
        </p:txBody>
      </p:sp>
      <p:sp>
        <p:nvSpPr>
          <p:cNvPr id="26" name="Rectangle 11">
            <a:extLst>
              <a:ext uri="{FF2B5EF4-FFF2-40B4-BE49-F238E27FC236}">
                <a16:creationId xmlns:a16="http://schemas.microsoft.com/office/drawing/2014/main" id="{60974C85-151E-41F5-A626-58BA3AC442D7}"/>
              </a:ext>
            </a:extLst>
          </p:cNvPr>
          <p:cNvSpPr/>
          <p:nvPr/>
        </p:nvSpPr>
        <p:spPr>
          <a:xfrm>
            <a:off x="7367406" y="1464663"/>
            <a:ext cx="864000" cy="1025988"/>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FDD walkthrough </a:t>
            </a:r>
            <a:r>
              <a:rPr lang="en-US" sz="750">
                <a:solidFill>
                  <a:srgbClr val="000000"/>
                </a:solidFill>
                <a:latin typeface="Meiryo UI" panose="020B0604030504040204" pitchFamily="50" charset="-128"/>
                <a:ea typeface="Meiryo UI" panose="020B0604030504040204" pitchFamily="50" charset="-128"/>
                <a:cs typeface="Calibri"/>
                <a:sym typeface="Calibri"/>
              </a:rPr>
              <a:t>(Function Designer to</a:t>
            </a: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 Developer)</a:t>
            </a:r>
          </a:p>
        </p:txBody>
      </p:sp>
      <p:sp>
        <p:nvSpPr>
          <p:cNvPr id="27" name="Rectangle 12">
            <a:extLst>
              <a:ext uri="{FF2B5EF4-FFF2-40B4-BE49-F238E27FC236}">
                <a16:creationId xmlns:a16="http://schemas.microsoft.com/office/drawing/2014/main" id="{1DDBD169-CEE8-4362-BE83-3F4F09658B7E}"/>
              </a:ext>
            </a:extLst>
          </p:cNvPr>
          <p:cNvSpPr/>
          <p:nvPr/>
        </p:nvSpPr>
        <p:spPr>
          <a:xfrm>
            <a:off x="8599125"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Draft TDD &amp; Unit Test Case</a:t>
            </a:r>
          </a:p>
        </p:txBody>
      </p:sp>
      <p:sp>
        <p:nvSpPr>
          <p:cNvPr id="28" name="Rectangle 14">
            <a:extLst>
              <a:ext uri="{FF2B5EF4-FFF2-40B4-BE49-F238E27FC236}">
                <a16:creationId xmlns:a16="http://schemas.microsoft.com/office/drawing/2014/main" id="{E3B25C4F-AC8C-4073-B2E3-1F3B5C6CC199}"/>
              </a:ext>
            </a:extLst>
          </p:cNvPr>
          <p:cNvSpPr/>
          <p:nvPr/>
        </p:nvSpPr>
        <p:spPr>
          <a:xfrm>
            <a:off x="3786022" y="1464663"/>
            <a:ext cx="864000" cy="1025988"/>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Draft FDD</a:t>
            </a:r>
            <a:endParaRPr lang="en-US" sz="750">
              <a:solidFill>
                <a:srgbClr val="000000"/>
              </a:solidFill>
              <a:latin typeface="Meiryo UI" panose="020B0604030504040204" pitchFamily="50" charset="-128"/>
              <a:ea typeface="Meiryo UI" panose="020B0604030504040204" pitchFamily="50" charset="-128"/>
              <a:cs typeface="Calibri"/>
            </a:endParaRPr>
          </a:p>
        </p:txBody>
      </p:sp>
      <p:sp>
        <p:nvSpPr>
          <p:cNvPr id="30" name="Rectangle 16">
            <a:extLst>
              <a:ext uri="{FF2B5EF4-FFF2-40B4-BE49-F238E27FC236}">
                <a16:creationId xmlns:a16="http://schemas.microsoft.com/office/drawing/2014/main" id="{04CAE25D-DA11-47A6-AAC1-D02D45626C86}"/>
              </a:ext>
            </a:extLst>
          </p:cNvPr>
          <p:cNvSpPr/>
          <p:nvPr/>
        </p:nvSpPr>
        <p:spPr>
          <a:xfrm>
            <a:off x="9908344"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Review Coding</a:t>
            </a:r>
          </a:p>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(Peer Review)</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31" name="Rectangle 17">
            <a:extLst>
              <a:ext uri="{FF2B5EF4-FFF2-40B4-BE49-F238E27FC236}">
                <a16:creationId xmlns:a16="http://schemas.microsoft.com/office/drawing/2014/main" id="{19F4B1AF-C9FE-40B7-8CDB-B646EA130B5C}"/>
              </a:ext>
            </a:extLst>
          </p:cNvPr>
          <p:cNvSpPr/>
          <p:nvPr/>
        </p:nvSpPr>
        <p:spPr>
          <a:xfrm>
            <a:off x="11026071"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Capture Review Evidence</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32" name="Rectangle 18">
            <a:extLst>
              <a:ext uri="{FF2B5EF4-FFF2-40B4-BE49-F238E27FC236}">
                <a16:creationId xmlns:a16="http://schemas.microsoft.com/office/drawing/2014/main" id="{E7477A17-5A93-45F2-BBD8-F77CF79DB9AB}"/>
              </a:ext>
            </a:extLst>
          </p:cNvPr>
          <p:cNvSpPr/>
          <p:nvPr/>
        </p:nvSpPr>
        <p:spPr>
          <a:xfrm>
            <a:off x="11026071"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Deliver Object</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33" name="Straight Arrow Connector 21">
            <a:extLst>
              <a:ext uri="{FF2B5EF4-FFF2-40B4-BE49-F238E27FC236}">
                <a16:creationId xmlns:a16="http://schemas.microsoft.com/office/drawing/2014/main" id="{6F889BE3-5700-41A0-8501-909651EF536C}"/>
              </a:ext>
            </a:extLst>
          </p:cNvPr>
          <p:cNvCxnSpPr>
            <a:cxnSpLocks/>
            <a:stCxn id="28" idx="3"/>
            <a:endCxn id="78" idx="1"/>
          </p:cNvCxnSpPr>
          <p:nvPr/>
        </p:nvCxnSpPr>
        <p:spPr>
          <a:xfrm>
            <a:off x="4650022" y="1977657"/>
            <a:ext cx="28096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25">
            <a:extLst>
              <a:ext uri="{FF2B5EF4-FFF2-40B4-BE49-F238E27FC236}">
                <a16:creationId xmlns:a16="http://schemas.microsoft.com/office/drawing/2014/main" id="{18037B41-1FC5-43CE-AC81-5D3F5D04A731}"/>
              </a:ext>
            </a:extLst>
          </p:cNvPr>
          <p:cNvCxnSpPr>
            <a:cxnSpLocks/>
            <a:stCxn id="22" idx="0"/>
            <a:endCxn id="26" idx="2"/>
          </p:cNvCxnSpPr>
          <p:nvPr/>
        </p:nvCxnSpPr>
        <p:spPr>
          <a:xfrm flipV="1">
            <a:off x="7799406" y="2490651"/>
            <a:ext cx="0" cy="1501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F349113D-B1D5-4204-8734-B0CAB177F7AA}"/>
              </a:ext>
            </a:extLst>
          </p:cNvPr>
          <p:cNvCxnSpPr>
            <a:cxnSpLocks/>
          </p:cNvCxnSpPr>
          <p:nvPr/>
        </p:nvCxnSpPr>
        <p:spPr>
          <a:xfrm flipV="1">
            <a:off x="11458071" y="1114902"/>
            <a:ext cx="0" cy="99145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23">
            <a:extLst>
              <a:ext uri="{FF2B5EF4-FFF2-40B4-BE49-F238E27FC236}">
                <a16:creationId xmlns:a16="http://schemas.microsoft.com/office/drawing/2014/main" id="{B4A20B5D-D27F-4C0A-B23B-BD1C7B55E498}"/>
              </a:ext>
            </a:extLst>
          </p:cNvPr>
          <p:cNvCxnSpPr>
            <a:cxnSpLocks/>
            <a:endCxn id="23" idx="0"/>
          </p:cNvCxnSpPr>
          <p:nvPr/>
        </p:nvCxnSpPr>
        <p:spPr>
          <a:xfrm>
            <a:off x="10340344" y="1083098"/>
            <a:ext cx="0" cy="99145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ローチャート: 書類 43">
            <a:extLst>
              <a:ext uri="{FF2B5EF4-FFF2-40B4-BE49-F238E27FC236}">
                <a16:creationId xmlns:a16="http://schemas.microsoft.com/office/drawing/2014/main" id="{BBBC0191-C05A-42E5-9069-165B4EA5D648}"/>
              </a:ext>
            </a:extLst>
          </p:cNvPr>
          <p:cNvSpPr/>
          <p:nvPr/>
        </p:nvSpPr>
        <p:spPr>
          <a:xfrm>
            <a:off x="5056987"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FDD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46" name="Rectangle 9">
            <a:extLst>
              <a:ext uri="{FF2B5EF4-FFF2-40B4-BE49-F238E27FC236}">
                <a16:creationId xmlns:a16="http://schemas.microsoft.com/office/drawing/2014/main" id="{7676044B-C03C-45AC-AFC3-B2B1986CA21A}"/>
              </a:ext>
            </a:extLst>
          </p:cNvPr>
          <p:cNvSpPr/>
          <p:nvPr/>
        </p:nvSpPr>
        <p:spPr>
          <a:xfrm>
            <a:off x="9908344"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Unit Test Data</a:t>
            </a:r>
          </a:p>
        </p:txBody>
      </p:sp>
      <p:sp>
        <p:nvSpPr>
          <p:cNvPr id="78" name="Rectangle 14">
            <a:extLst>
              <a:ext uri="{FF2B5EF4-FFF2-40B4-BE49-F238E27FC236}">
                <a16:creationId xmlns:a16="http://schemas.microsoft.com/office/drawing/2014/main" id="{05057558-A722-499E-9C84-BE2145B131BC}"/>
              </a:ext>
            </a:extLst>
          </p:cNvPr>
          <p:cNvSpPr/>
          <p:nvPr/>
        </p:nvSpPr>
        <p:spPr>
          <a:xfrm>
            <a:off x="4930987" y="1464663"/>
            <a:ext cx="864000" cy="1025988"/>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FDD Function Designer Lead / D</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EV</a:t>
            </a:r>
            <a:r>
              <a:rPr lang="en-US" sz="750">
                <a:solidFill>
                  <a:srgbClr val="000000"/>
                </a:solidFill>
                <a:latin typeface="Meiryo UI" panose="020B0604030504040204" pitchFamily="50" charset="-128"/>
                <a:ea typeface="Meiryo UI" panose="020B0604030504040204" pitchFamily="50" charset="-128"/>
                <a:cs typeface="Calibri"/>
                <a:sym typeface="Calibri"/>
              </a:rPr>
              <a:t>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T</a:t>
            </a:r>
            <a:r>
              <a:rPr lang="en-US" sz="750">
                <a:solidFill>
                  <a:srgbClr val="000000"/>
                </a:solidFill>
                <a:latin typeface="Meiryo UI" panose="020B0604030504040204" pitchFamily="50" charset="-128"/>
                <a:ea typeface="Meiryo UI" panose="020B0604030504040204" pitchFamily="50" charset="-128"/>
                <a:cs typeface="Calibri"/>
                <a:sym typeface="Calibri"/>
              </a:rPr>
              <a:t>eam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a:t>
            </a:r>
          </a:p>
          <a:p>
            <a:pPr algn="ctr" defTabSz="457200" hangingPunct="0"/>
            <a:r>
              <a:rPr lang="en-US" sz="700" i="1">
                <a:solidFill>
                  <a:srgbClr val="000000"/>
                </a:solidFill>
                <a:latin typeface="Meiryo UI" panose="020B0604030504040204" pitchFamily="50" charset="-128"/>
                <a:ea typeface="Meiryo UI" panose="020B0604030504040204" pitchFamily="50" charset="-128"/>
                <a:cs typeface="Calibri"/>
                <a:sym typeface="Calibri"/>
              </a:rPr>
              <a:t>(Support with Right tools &amp; objects)</a:t>
            </a:r>
          </a:p>
        </p:txBody>
      </p:sp>
      <p:cxnSp>
        <p:nvCxnSpPr>
          <p:cNvPr id="79" name="Elbow Connector 79">
            <a:extLst>
              <a:ext uri="{FF2B5EF4-FFF2-40B4-BE49-F238E27FC236}">
                <a16:creationId xmlns:a16="http://schemas.microsoft.com/office/drawing/2014/main" id="{E8C9F13B-441A-476B-BC84-2D594E7DCE5E}"/>
              </a:ext>
            </a:extLst>
          </p:cNvPr>
          <p:cNvCxnSpPr>
            <a:cxnSpLocks/>
            <a:stCxn id="246" idx="3"/>
            <a:endCxn id="28" idx="1"/>
          </p:cNvCxnSpPr>
          <p:nvPr/>
        </p:nvCxnSpPr>
        <p:spPr>
          <a:xfrm flipV="1">
            <a:off x="3368902" y="1977657"/>
            <a:ext cx="417120" cy="2415097"/>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21">
            <a:extLst>
              <a:ext uri="{FF2B5EF4-FFF2-40B4-BE49-F238E27FC236}">
                <a16:creationId xmlns:a16="http://schemas.microsoft.com/office/drawing/2014/main" id="{00E019C1-F804-466B-8A57-55930F02D1A7}"/>
              </a:ext>
            </a:extLst>
          </p:cNvPr>
          <p:cNvCxnSpPr>
            <a:cxnSpLocks/>
            <a:stCxn id="302" idx="2"/>
            <a:endCxn id="303" idx="0"/>
          </p:cNvCxnSpPr>
          <p:nvPr/>
        </p:nvCxnSpPr>
        <p:spPr>
          <a:xfrm>
            <a:off x="6589147" y="1896663"/>
            <a:ext cx="0" cy="74410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23FBFDF-CF21-4DC0-9C70-92EADD187324}"/>
              </a:ext>
            </a:extLst>
          </p:cNvPr>
          <p:cNvCxnSpPr>
            <a:cxnSpLocks/>
            <a:stCxn id="31" idx="0"/>
            <a:endCxn id="32" idx="2"/>
          </p:cNvCxnSpPr>
          <p:nvPr/>
        </p:nvCxnSpPr>
        <p:spPr>
          <a:xfrm flipV="1">
            <a:off x="11458071" y="2506553"/>
            <a:ext cx="0" cy="1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A80CBD7-5F75-4E37-BC87-C556C18807FE}"/>
              </a:ext>
            </a:extLst>
          </p:cNvPr>
          <p:cNvCxnSpPr>
            <a:cxnSpLocks/>
            <a:stCxn id="23" idx="2"/>
            <a:endCxn id="30" idx="0"/>
          </p:cNvCxnSpPr>
          <p:nvPr/>
        </p:nvCxnSpPr>
        <p:spPr>
          <a:xfrm>
            <a:off x="10340344" y="2506553"/>
            <a:ext cx="0" cy="1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Rectangle 14">
            <a:extLst>
              <a:ext uri="{FF2B5EF4-FFF2-40B4-BE49-F238E27FC236}">
                <a16:creationId xmlns:a16="http://schemas.microsoft.com/office/drawing/2014/main" id="{4E0ACCE1-E23C-4148-AE5C-486678C04824}"/>
              </a:ext>
            </a:extLst>
          </p:cNvPr>
          <p:cNvSpPr/>
          <p:nvPr/>
        </p:nvSpPr>
        <p:spPr>
          <a:xfrm>
            <a:off x="1308846"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Report List</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203" name="Straight Arrow Connector 202">
            <a:extLst>
              <a:ext uri="{FF2B5EF4-FFF2-40B4-BE49-F238E27FC236}">
                <a16:creationId xmlns:a16="http://schemas.microsoft.com/office/drawing/2014/main" id="{7168849C-9145-4D3D-98B5-F7E472E6AC85}"/>
              </a:ext>
            </a:extLst>
          </p:cNvPr>
          <p:cNvCxnSpPr>
            <a:cxnSpLocks/>
          </p:cNvCxnSpPr>
          <p:nvPr/>
        </p:nvCxnSpPr>
        <p:spPr>
          <a:xfrm>
            <a:off x="1740846" y="1114902"/>
            <a:ext cx="0" cy="349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6" name="Rectangle 7">
            <a:extLst>
              <a:ext uri="{FF2B5EF4-FFF2-40B4-BE49-F238E27FC236}">
                <a16:creationId xmlns:a16="http://schemas.microsoft.com/office/drawing/2014/main" id="{EE947C44-9B89-49BC-A499-21619B9B542F}"/>
              </a:ext>
            </a:extLst>
          </p:cNvPr>
          <p:cNvSpPr/>
          <p:nvPr/>
        </p:nvSpPr>
        <p:spPr>
          <a:xfrm>
            <a:off x="2504902" y="417675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 / Approve</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Function Design</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Document</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87" name="フローチャート: 書類 52">
            <a:extLst>
              <a:ext uri="{FF2B5EF4-FFF2-40B4-BE49-F238E27FC236}">
                <a16:creationId xmlns:a16="http://schemas.microsoft.com/office/drawing/2014/main" id="{30167D3B-1434-42D6-8DE1-F40EBBBDD92D}"/>
              </a:ext>
            </a:extLst>
          </p:cNvPr>
          <p:cNvSpPr/>
          <p:nvPr/>
        </p:nvSpPr>
        <p:spPr>
          <a:xfrm>
            <a:off x="1434846"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RDD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88" name="フローチャート: 書類 51">
            <a:extLst>
              <a:ext uri="{FF2B5EF4-FFF2-40B4-BE49-F238E27FC236}">
                <a16:creationId xmlns:a16="http://schemas.microsoft.com/office/drawing/2014/main" id="{710F88B9-43B0-4C2E-8102-BFCAA900BA85}"/>
              </a:ext>
            </a:extLst>
          </p:cNvPr>
          <p:cNvSpPr/>
          <p:nvPr/>
        </p:nvSpPr>
        <p:spPr>
          <a:xfrm>
            <a:off x="1434846"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90" name="フローチャート: 書類 43">
            <a:extLst>
              <a:ext uri="{FF2B5EF4-FFF2-40B4-BE49-F238E27FC236}">
                <a16:creationId xmlns:a16="http://schemas.microsoft.com/office/drawing/2014/main" id="{4DA1C323-4048-4C61-A883-1191E4EB002C}"/>
              </a:ext>
            </a:extLst>
          </p:cNvPr>
          <p:cNvSpPr/>
          <p:nvPr/>
        </p:nvSpPr>
        <p:spPr>
          <a:xfrm>
            <a:off x="2630902"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lang="en-US" altLang="ja-JP" sz="750">
                <a:solidFill>
                  <a:srgbClr val="000000"/>
                </a:solidFill>
                <a:latin typeface="Meiryo UI" panose="020B0604030504040204" pitchFamily="50" charset="-128"/>
                <a:ea typeface="Meiryo UI" panose="020B0604030504040204" pitchFamily="50" charset="-128"/>
                <a:cs typeface="Calibri"/>
                <a:sym typeface="Calibri"/>
              </a:rPr>
              <a:t>Function</a:t>
            </a:r>
          </a:p>
          <a:p>
            <a:pPr algn="ctr">
              <a:lnSpc>
                <a:spcPts val="1000"/>
              </a:lnSpc>
            </a:pPr>
            <a:r>
              <a:rPr lang="en-US" altLang="ja-JP" sz="750">
                <a:solidFill>
                  <a:srgbClr val="000000"/>
                </a:solidFill>
                <a:latin typeface="Meiryo UI" panose="020B0604030504040204" pitchFamily="50" charset="-128"/>
                <a:ea typeface="Meiryo UI" panose="020B0604030504040204" pitchFamily="50" charset="-128"/>
                <a:cs typeface="Calibri"/>
                <a:sym typeface="Calibri"/>
              </a:rPr>
              <a:t>Design</a:t>
            </a:r>
          </a:p>
          <a:p>
            <a:pPr algn="ctr">
              <a:lnSpc>
                <a:spcPts val="1000"/>
              </a:lnSpc>
            </a:pPr>
            <a:r>
              <a:rPr lang="en-US" altLang="ja-JP" sz="750">
                <a:solidFill>
                  <a:srgbClr val="000000"/>
                </a:solidFill>
                <a:latin typeface="Meiryo UI" panose="020B0604030504040204" pitchFamily="50" charset="-128"/>
                <a:ea typeface="Meiryo UI" panose="020B0604030504040204" pitchFamily="50" charset="-128"/>
                <a:cs typeface="Calibri"/>
                <a:sym typeface="Calibri"/>
              </a:rPr>
              <a:t>Document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145" name="Rectangle 12">
            <a:extLst>
              <a:ext uri="{FF2B5EF4-FFF2-40B4-BE49-F238E27FC236}">
                <a16:creationId xmlns:a16="http://schemas.microsoft.com/office/drawing/2014/main" id="{53D1E4DD-3ED1-4282-8A98-9A6F155199DD}"/>
              </a:ext>
            </a:extLst>
          </p:cNvPr>
          <p:cNvSpPr/>
          <p:nvPr/>
        </p:nvSpPr>
        <p:spPr>
          <a:xfrm>
            <a:off x="2504902"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Function Design Document</a:t>
            </a:r>
            <a:endParaRPr 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56" name="Straight Arrow Connector 202">
            <a:extLst>
              <a:ext uri="{FF2B5EF4-FFF2-40B4-BE49-F238E27FC236}">
                <a16:creationId xmlns:a16="http://schemas.microsoft.com/office/drawing/2014/main" id="{FB2549E4-1856-4393-A30F-7EE97F01C837}"/>
              </a:ext>
            </a:extLst>
          </p:cNvPr>
          <p:cNvCxnSpPr>
            <a:cxnSpLocks/>
            <a:stCxn id="145" idx="2"/>
            <a:endCxn id="246" idx="0"/>
          </p:cNvCxnSpPr>
          <p:nvPr/>
        </p:nvCxnSpPr>
        <p:spPr>
          <a:xfrm>
            <a:off x="2936902" y="1896663"/>
            <a:ext cx="0" cy="2280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202">
            <a:extLst>
              <a:ext uri="{FF2B5EF4-FFF2-40B4-BE49-F238E27FC236}">
                <a16:creationId xmlns:a16="http://schemas.microsoft.com/office/drawing/2014/main" id="{A272562A-7F0A-4CDD-825D-1CEF4A43B868}"/>
              </a:ext>
            </a:extLst>
          </p:cNvPr>
          <p:cNvCxnSpPr>
            <a:cxnSpLocks/>
            <a:stCxn id="9" idx="3"/>
            <a:endCxn id="145" idx="1"/>
          </p:cNvCxnSpPr>
          <p:nvPr/>
        </p:nvCxnSpPr>
        <p:spPr>
          <a:xfrm>
            <a:off x="2172846" y="1680663"/>
            <a:ext cx="332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2" name="Rectangle 7">
            <a:extLst>
              <a:ext uri="{FF2B5EF4-FFF2-40B4-BE49-F238E27FC236}">
                <a16:creationId xmlns:a16="http://schemas.microsoft.com/office/drawing/2014/main" id="{D026DAFB-2B1F-425C-99E6-B1C52A11B7C3}"/>
              </a:ext>
            </a:extLst>
          </p:cNvPr>
          <p:cNvSpPr/>
          <p:nvPr/>
        </p:nvSpPr>
        <p:spPr>
          <a:xfrm>
            <a:off x="6157147"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Prep Acceptance Test Case</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303" name="Rectangle 7">
            <a:extLst>
              <a:ext uri="{FF2B5EF4-FFF2-40B4-BE49-F238E27FC236}">
                <a16:creationId xmlns:a16="http://schemas.microsoft.com/office/drawing/2014/main" id="{949E4499-A2B9-412F-847E-8145E1454357}"/>
              </a:ext>
            </a:extLst>
          </p:cNvPr>
          <p:cNvSpPr/>
          <p:nvPr/>
        </p:nvSpPr>
        <p:spPr>
          <a:xfrm>
            <a:off x="6157147"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Team Lead review &amp; Accept FDD</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311" name="Straight Arrow Connector 21">
            <a:extLst>
              <a:ext uri="{FF2B5EF4-FFF2-40B4-BE49-F238E27FC236}">
                <a16:creationId xmlns:a16="http://schemas.microsoft.com/office/drawing/2014/main" id="{891A4117-7AB7-438F-A022-F59C26E041AD}"/>
              </a:ext>
            </a:extLst>
          </p:cNvPr>
          <p:cNvCxnSpPr>
            <a:cxnSpLocks/>
            <a:stCxn id="303" idx="2"/>
            <a:endCxn id="21" idx="0"/>
          </p:cNvCxnSpPr>
          <p:nvPr/>
        </p:nvCxnSpPr>
        <p:spPr>
          <a:xfrm>
            <a:off x="6589147" y="3180772"/>
            <a:ext cx="0" cy="9959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3" name="Rectangle 11">
            <a:extLst>
              <a:ext uri="{FF2B5EF4-FFF2-40B4-BE49-F238E27FC236}">
                <a16:creationId xmlns:a16="http://schemas.microsoft.com/office/drawing/2014/main" id="{D90497F8-340B-4456-A45F-CADD79380803}"/>
              </a:ext>
            </a:extLst>
          </p:cNvPr>
          <p:cNvSpPr/>
          <p:nvPr/>
        </p:nvSpPr>
        <p:spPr>
          <a:xfrm>
            <a:off x="8599125"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TDD &amp; Unit Test Case Dev Team-Lead Review </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460" name="Elbow Connector 79">
            <a:extLst>
              <a:ext uri="{FF2B5EF4-FFF2-40B4-BE49-F238E27FC236}">
                <a16:creationId xmlns:a16="http://schemas.microsoft.com/office/drawing/2014/main" id="{118DCD05-C8B7-4E9D-B801-9810C207ED4D}"/>
              </a:ext>
            </a:extLst>
          </p:cNvPr>
          <p:cNvCxnSpPr>
            <a:cxnSpLocks/>
          </p:cNvCxnSpPr>
          <p:nvPr/>
        </p:nvCxnSpPr>
        <p:spPr>
          <a:xfrm>
            <a:off x="8231406" y="1890196"/>
            <a:ext cx="799719" cy="180000"/>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0" name="Straight Arrow Connector 25">
            <a:extLst>
              <a:ext uri="{FF2B5EF4-FFF2-40B4-BE49-F238E27FC236}">
                <a16:creationId xmlns:a16="http://schemas.microsoft.com/office/drawing/2014/main" id="{9FBAD777-2BB6-4466-A299-912F1CA50979}"/>
              </a:ext>
            </a:extLst>
          </p:cNvPr>
          <p:cNvCxnSpPr>
            <a:cxnSpLocks/>
            <a:stCxn id="27" idx="2"/>
            <a:endCxn id="453" idx="0"/>
          </p:cNvCxnSpPr>
          <p:nvPr/>
        </p:nvCxnSpPr>
        <p:spPr>
          <a:xfrm>
            <a:off x="9031125" y="2506553"/>
            <a:ext cx="0" cy="13421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3" name="Connector: Elbow 158">
            <a:extLst>
              <a:ext uri="{FF2B5EF4-FFF2-40B4-BE49-F238E27FC236}">
                <a16:creationId xmlns:a16="http://schemas.microsoft.com/office/drawing/2014/main" id="{E6D6E4F2-FDA1-4406-84B9-E46FF289B722}"/>
              </a:ext>
            </a:extLst>
          </p:cNvPr>
          <p:cNvCxnSpPr>
            <a:cxnSpLocks/>
            <a:stCxn id="453" idx="3"/>
            <a:endCxn id="23" idx="1"/>
          </p:cNvCxnSpPr>
          <p:nvPr/>
        </p:nvCxnSpPr>
        <p:spPr>
          <a:xfrm flipV="1">
            <a:off x="9463125" y="2290553"/>
            <a:ext cx="445219" cy="6202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3" name="Straight Arrow Connector 145">
            <a:extLst>
              <a:ext uri="{FF2B5EF4-FFF2-40B4-BE49-F238E27FC236}">
                <a16:creationId xmlns:a16="http://schemas.microsoft.com/office/drawing/2014/main" id="{0AE8DF8B-4E21-468E-8224-46573062B7A7}"/>
              </a:ext>
            </a:extLst>
          </p:cNvPr>
          <p:cNvCxnSpPr>
            <a:cxnSpLocks/>
            <a:stCxn id="30" idx="3"/>
            <a:endCxn id="31" idx="1"/>
          </p:cNvCxnSpPr>
          <p:nvPr/>
        </p:nvCxnSpPr>
        <p:spPr>
          <a:xfrm>
            <a:off x="10772344" y="2910772"/>
            <a:ext cx="253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8" name="フローチャート: 書類 667">
            <a:extLst>
              <a:ext uri="{FF2B5EF4-FFF2-40B4-BE49-F238E27FC236}">
                <a16:creationId xmlns:a16="http://schemas.microsoft.com/office/drawing/2014/main" id="{5873A5B6-E672-43AF-A00E-80D056406823}"/>
              </a:ext>
            </a:extLst>
          </p:cNvPr>
          <p:cNvSpPr/>
          <p:nvPr/>
        </p:nvSpPr>
        <p:spPr>
          <a:xfrm>
            <a:off x="5056987"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4" name="フローチャート: 書類 693">
            <a:extLst>
              <a:ext uri="{FF2B5EF4-FFF2-40B4-BE49-F238E27FC236}">
                <a16:creationId xmlns:a16="http://schemas.microsoft.com/office/drawing/2014/main" id="{475609F2-ABAD-4958-876F-22858397D257}"/>
              </a:ext>
            </a:extLst>
          </p:cNvPr>
          <p:cNvSpPr/>
          <p:nvPr/>
        </p:nvSpPr>
        <p:spPr>
          <a:xfrm>
            <a:off x="11152071"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Acceptance</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Evidence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4" name="Speech Bubble: Rectangle 3">
            <a:extLst>
              <a:ext uri="{FF2B5EF4-FFF2-40B4-BE49-F238E27FC236}">
                <a16:creationId xmlns:a16="http://schemas.microsoft.com/office/drawing/2014/main" id="{A7A48A73-DC76-419A-84C1-3AF4ED9F67BD}"/>
              </a:ext>
            </a:extLst>
          </p:cNvPr>
          <p:cNvSpPr/>
          <p:nvPr/>
        </p:nvSpPr>
        <p:spPr>
          <a:xfrm>
            <a:off x="8493765" y="696879"/>
            <a:ext cx="1224000" cy="648000"/>
          </a:xfrm>
          <a:prstGeom prst="wedgeRectCallout">
            <a:avLst>
              <a:gd name="adj1" fmla="val 99942"/>
              <a:gd name="adj2" fmla="val 57061"/>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panose="020B0604030504040204" pitchFamily="50" charset="-128"/>
                <a:ea typeface="Meiryo UI" panose="020B0604030504040204" pitchFamily="50" charset="-128"/>
                <a:cs typeface="Calibri"/>
              </a:rPr>
              <a:t>Dev Team to initiate communication for the test data preparation with appropriate lead time</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sp>
        <p:nvSpPr>
          <p:cNvPr id="93" name="Rectangle 7">
            <a:extLst>
              <a:ext uri="{FF2B5EF4-FFF2-40B4-BE49-F238E27FC236}">
                <a16:creationId xmlns:a16="http://schemas.microsoft.com/office/drawing/2014/main" id="{786D4D00-AC70-47B4-8D19-D0979A6DE394}"/>
              </a:ext>
            </a:extLst>
          </p:cNvPr>
          <p:cNvSpPr/>
          <p:nvPr/>
        </p:nvSpPr>
        <p:spPr>
          <a:xfrm>
            <a:off x="5104910"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5" name="Rectangle 7">
            <a:extLst>
              <a:ext uri="{FF2B5EF4-FFF2-40B4-BE49-F238E27FC236}">
                <a16:creationId xmlns:a16="http://schemas.microsoft.com/office/drawing/2014/main" id="{565D908A-C10D-44BD-8979-2A6138D7651C}"/>
              </a:ext>
            </a:extLst>
          </p:cNvPr>
          <p:cNvSpPr/>
          <p:nvPr/>
        </p:nvSpPr>
        <p:spPr>
          <a:xfrm>
            <a:off x="1482769"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6" name="Rectangle 7">
            <a:extLst>
              <a:ext uri="{FF2B5EF4-FFF2-40B4-BE49-F238E27FC236}">
                <a16:creationId xmlns:a16="http://schemas.microsoft.com/office/drawing/2014/main" id="{08E16BDE-ADFA-4CF6-BB04-D353A2CCB93E}"/>
              </a:ext>
            </a:extLst>
          </p:cNvPr>
          <p:cNvSpPr/>
          <p:nvPr/>
        </p:nvSpPr>
        <p:spPr>
          <a:xfrm>
            <a:off x="2678825" y="5062853"/>
            <a:ext cx="516155" cy="154636"/>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1" name="Rectangle 7">
            <a:extLst>
              <a:ext uri="{FF2B5EF4-FFF2-40B4-BE49-F238E27FC236}">
                <a16:creationId xmlns:a16="http://schemas.microsoft.com/office/drawing/2014/main" id="{72E9CEFD-CC77-4D9E-9C34-3EF3D46DE231}"/>
              </a:ext>
            </a:extLst>
          </p:cNvPr>
          <p:cNvSpPr/>
          <p:nvPr/>
        </p:nvSpPr>
        <p:spPr>
          <a:xfrm>
            <a:off x="11199994"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p>
        </p:txBody>
      </p:sp>
      <p:sp>
        <p:nvSpPr>
          <p:cNvPr id="103" name="Rectangle 7">
            <a:extLst>
              <a:ext uri="{FF2B5EF4-FFF2-40B4-BE49-F238E27FC236}">
                <a16:creationId xmlns:a16="http://schemas.microsoft.com/office/drawing/2014/main" id="{EA0B0CDE-A5A1-44FB-B1B8-6C6FB3CE4DA0}"/>
              </a:ext>
            </a:extLst>
          </p:cNvPr>
          <p:cNvSpPr/>
          <p:nvPr/>
        </p:nvSpPr>
        <p:spPr>
          <a:xfrm>
            <a:off x="1482769"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5" name="Rectangle 7">
            <a:extLst>
              <a:ext uri="{FF2B5EF4-FFF2-40B4-BE49-F238E27FC236}">
                <a16:creationId xmlns:a16="http://schemas.microsoft.com/office/drawing/2014/main" id="{0F9B24CF-3AC3-4B35-B703-CC8CBBEBD36C}"/>
              </a:ext>
            </a:extLst>
          </p:cNvPr>
          <p:cNvSpPr/>
          <p:nvPr/>
        </p:nvSpPr>
        <p:spPr>
          <a:xfrm>
            <a:off x="5104910"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nvGrpSpPr>
          <p:cNvPr id="74" name="グループ化 73">
            <a:extLst>
              <a:ext uri="{FF2B5EF4-FFF2-40B4-BE49-F238E27FC236}">
                <a16:creationId xmlns:a16="http://schemas.microsoft.com/office/drawing/2014/main" id="{A2D51DCF-1677-E3B0-1FBB-20DB07009FFA}"/>
              </a:ext>
            </a:extLst>
          </p:cNvPr>
          <p:cNvGrpSpPr/>
          <p:nvPr/>
        </p:nvGrpSpPr>
        <p:grpSpPr>
          <a:xfrm>
            <a:off x="9771368" y="5062853"/>
            <a:ext cx="1188000" cy="1309886"/>
            <a:chOff x="9580544" y="5006291"/>
            <a:chExt cx="1265168" cy="1309886"/>
          </a:xfrm>
        </p:grpSpPr>
        <p:sp>
          <p:nvSpPr>
            <p:cNvPr id="680" name="フローチャート: 書類 679">
              <a:extLst>
                <a:ext uri="{FF2B5EF4-FFF2-40B4-BE49-F238E27FC236}">
                  <a16:creationId xmlns:a16="http://schemas.microsoft.com/office/drawing/2014/main" id="{57951BAD-A12A-41AA-A33A-5F63E6C2C95A}"/>
                </a:ext>
              </a:extLst>
            </p:cNvPr>
            <p:cNvSpPr/>
            <p:nvPr/>
          </p:nvSpPr>
          <p:spPr>
            <a:xfrm>
              <a:off x="10233712"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82" name="フローチャート: 書類 681">
              <a:extLst>
                <a:ext uri="{FF2B5EF4-FFF2-40B4-BE49-F238E27FC236}">
                  <a16:creationId xmlns:a16="http://schemas.microsoft.com/office/drawing/2014/main" id="{19BC7477-011B-4290-B836-59DD9457E16E}"/>
                </a:ext>
              </a:extLst>
            </p:cNvPr>
            <p:cNvSpPr/>
            <p:nvPr/>
          </p:nvSpPr>
          <p:spPr>
            <a:xfrm>
              <a:off x="9580544"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Unit 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Evidence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0" name="フローチャート: 書類 689">
              <a:extLst>
                <a:ext uri="{FF2B5EF4-FFF2-40B4-BE49-F238E27FC236}">
                  <a16:creationId xmlns:a16="http://schemas.microsoft.com/office/drawing/2014/main" id="{AD022123-F43B-4D72-A81F-B2457E9B5F7E}"/>
                </a:ext>
              </a:extLst>
            </p:cNvPr>
            <p:cNvSpPr/>
            <p:nvPr/>
          </p:nvSpPr>
          <p:spPr>
            <a:xfrm>
              <a:off x="1023371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3" name="フローチャート: 磁気ディスク 692">
              <a:extLst>
                <a:ext uri="{FF2B5EF4-FFF2-40B4-BE49-F238E27FC236}">
                  <a16:creationId xmlns:a16="http://schemas.microsoft.com/office/drawing/2014/main" id="{2BF0112F-3D67-44AA-AD9E-763553F8DADD}"/>
                </a:ext>
              </a:extLst>
            </p:cNvPr>
            <p:cNvSpPr/>
            <p:nvPr/>
          </p:nvSpPr>
          <p:spPr>
            <a:xfrm>
              <a:off x="9585788" y="5159849"/>
              <a:ext cx="601513" cy="432000"/>
            </a:xfrm>
            <a:prstGeom prst="flowChartMagneticDisk">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 </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99" name="Rectangle 7">
              <a:extLst>
                <a:ext uri="{FF2B5EF4-FFF2-40B4-BE49-F238E27FC236}">
                  <a16:creationId xmlns:a16="http://schemas.microsoft.com/office/drawing/2014/main" id="{2BD8AD6A-A977-445B-A2FE-D921A87D33CD}"/>
                </a:ext>
              </a:extLst>
            </p:cNvPr>
            <p:cNvSpPr/>
            <p:nvPr/>
          </p:nvSpPr>
          <p:spPr>
            <a:xfrm>
              <a:off x="10281635"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p>
          </p:txBody>
        </p:sp>
        <p:sp>
          <p:nvSpPr>
            <p:cNvPr id="100" name="Rectangle 7">
              <a:extLst>
                <a:ext uri="{FF2B5EF4-FFF2-40B4-BE49-F238E27FC236}">
                  <a16:creationId xmlns:a16="http://schemas.microsoft.com/office/drawing/2014/main" id="{6172B426-6059-411E-9936-F51784816AA1}"/>
                </a:ext>
              </a:extLst>
            </p:cNvPr>
            <p:cNvSpPr/>
            <p:nvPr/>
          </p:nvSpPr>
          <p:spPr>
            <a:xfrm>
              <a:off x="9628467"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8" name="Rectangle 7">
              <a:extLst>
                <a:ext uri="{FF2B5EF4-FFF2-40B4-BE49-F238E27FC236}">
                  <a16:creationId xmlns:a16="http://schemas.microsoft.com/office/drawing/2014/main" id="{9BE53528-02FB-490E-B1EB-063162771BD4}"/>
                </a:ext>
              </a:extLst>
            </p:cNvPr>
            <p:cNvSpPr/>
            <p:nvPr/>
          </p:nvSpPr>
          <p:spPr>
            <a:xfrm>
              <a:off x="9628467"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11" name="Rectangle 7">
              <a:extLst>
                <a:ext uri="{FF2B5EF4-FFF2-40B4-BE49-F238E27FC236}">
                  <a16:creationId xmlns:a16="http://schemas.microsoft.com/office/drawing/2014/main" id="{9DB3B7CC-7B23-4A3B-B69B-AE3604DCB2F7}"/>
                </a:ext>
              </a:extLst>
            </p:cNvPr>
            <p:cNvSpPr/>
            <p:nvPr/>
          </p:nvSpPr>
          <p:spPr>
            <a:xfrm>
              <a:off x="10281635"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sp>
        <p:nvSpPr>
          <p:cNvPr id="121" name="フローチャート: 書類 51">
            <a:extLst>
              <a:ext uri="{FF2B5EF4-FFF2-40B4-BE49-F238E27FC236}">
                <a16:creationId xmlns:a16="http://schemas.microsoft.com/office/drawing/2014/main" id="{5E56F5FB-621E-4C7D-9373-A1916B3351DB}"/>
              </a:ext>
            </a:extLst>
          </p:cNvPr>
          <p:cNvSpPr/>
          <p:nvPr/>
        </p:nvSpPr>
        <p:spPr>
          <a:xfrm>
            <a:off x="11152071" y="592996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22" name="Rectangle 7">
            <a:extLst>
              <a:ext uri="{FF2B5EF4-FFF2-40B4-BE49-F238E27FC236}">
                <a16:creationId xmlns:a16="http://schemas.microsoft.com/office/drawing/2014/main" id="{F6CC01D7-A42D-4952-B564-36A0C47910C8}"/>
              </a:ext>
            </a:extLst>
          </p:cNvPr>
          <p:cNvSpPr/>
          <p:nvPr/>
        </p:nvSpPr>
        <p:spPr>
          <a:xfrm>
            <a:off x="11199994"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nvGrpSpPr>
          <p:cNvPr id="91" name="グループ化 90">
            <a:extLst>
              <a:ext uri="{FF2B5EF4-FFF2-40B4-BE49-F238E27FC236}">
                <a16:creationId xmlns:a16="http://schemas.microsoft.com/office/drawing/2014/main" id="{598805EA-1D1A-DC1E-93D5-7D5B0F24577B}"/>
              </a:ext>
            </a:extLst>
          </p:cNvPr>
          <p:cNvGrpSpPr/>
          <p:nvPr/>
        </p:nvGrpSpPr>
        <p:grpSpPr>
          <a:xfrm>
            <a:off x="6049889" y="5062853"/>
            <a:ext cx="1188000" cy="1309886"/>
            <a:chOff x="5874965" y="5006291"/>
            <a:chExt cx="1261956" cy="1309886"/>
          </a:xfrm>
        </p:grpSpPr>
        <p:sp>
          <p:nvSpPr>
            <p:cNvPr id="45" name="フローチャート: 書類 44">
              <a:extLst>
                <a:ext uri="{FF2B5EF4-FFF2-40B4-BE49-F238E27FC236}">
                  <a16:creationId xmlns:a16="http://schemas.microsoft.com/office/drawing/2014/main" id="{9B4421F6-63E4-4791-82CF-665335B5110A}"/>
                </a:ext>
              </a:extLst>
            </p:cNvPr>
            <p:cNvSpPr/>
            <p:nvPr/>
          </p:nvSpPr>
          <p:spPr>
            <a:xfrm>
              <a:off x="5874965"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Acceptance</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Test Case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70" name="フローチャート: 書類 669">
              <a:extLst>
                <a:ext uri="{FF2B5EF4-FFF2-40B4-BE49-F238E27FC236}">
                  <a16:creationId xmlns:a16="http://schemas.microsoft.com/office/drawing/2014/main" id="{B9A366CC-B393-4F0F-981D-65558DCFCC0C}"/>
                </a:ext>
              </a:extLst>
            </p:cNvPr>
            <p:cNvSpPr/>
            <p:nvPr/>
          </p:nvSpPr>
          <p:spPr>
            <a:xfrm>
              <a:off x="6524921"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FDD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72" name="フローチャート: 書類 671">
              <a:extLst>
                <a:ext uri="{FF2B5EF4-FFF2-40B4-BE49-F238E27FC236}">
                  <a16:creationId xmlns:a16="http://schemas.microsoft.com/office/drawing/2014/main" id="{C547F7E4-F1CD-4EFB-BC4C-CF6AF7140550}"/>
                </a:ext>
              </a:extLst>
            </p:cNvPr>
            <p:cNvSpPr/>
            <p:nvPr/>
          </p:nvSpPr>
          <p:spPr>
            <a:xfrm>
              <a:off x="6524921"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94" name="Rectangle 7">
              <a:extLst>
                <a:ext uri="{FF2B5EF4-FFF2-40B4-BE49-F238E27FC236}">
                  <a16:creationId xmlns:a16="http://schemas.microsoft.com/office/drawing/2014/main" id="{0A4E9078-E719-4EA1-98D0-9D73782B4300}"/>
                </a:ext>
              </a:extLst>
            </p:cNvPr>
            <p:cNvSpPr/>
            <p:nvPr/>
          </p:nvSpPr>
          <p:spPr>
            <a:xfrm>
              <a:off x="5922888"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7" name="Rectangle 7">
              <a:extLst>
                <a:ext uri="{FF2B5EF4-FFF2-40B4-BE49-F238E27FC236}">
                  <a16:creationId xmlns:a16="http://schemas.microsoft.com/office/drawing/2014/main" id="{34A1A7C3-F265-404F-8729-FC907EC58A6F}"/>
                </a:ext>
              </a:extLst>
            </p:cNvPr>
            <p:cNvSpPr/>
            <p:nvPr/>
          </p:nvSpPr>
          <p:spPr>
            <a:xfrm>
              <a:off x="6572844"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6" name="Rectangle 7">
              <a:extLst>
                <a:ext uri="{FF2B5EF4-FFF2-40B4-BE49-F238E27FC236}">
                  <a16:creationId xmlns:a16="http://schemas.microsoft.com/office/drawing/2014/main" id="{014233CC-5A82-4701-BC2A-FB5E07DA5AF1}"/>
                </a:ext>
              </a:extLst>
            </p:cNvPr>
            <p:cNvSpPr/>
            <p:nvPr/>
          </p:nvSpPr>
          <p:spPr>
            <a:xfrm>
              <a:off x="6572844"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25" name="フローチャート: 書類 51">
              <a:extLst>
                <a:ext uri="{FF2B5EF4-FFF2-40B4-BE49-F238E27FC236}">
                  <a16:creationId xmlns:a16="http://schemas.microsoft.com/office/drawing/2014/main" id="{62BCE68F-337F-4AB5-A927-97D7D7AE9CC4}"/>
                </a:ext>
              </a:extLst>
            </p:cNvPr>
            <p:cNvSpPr/>
            <p:nvPr/>
          </p:nvSpPr>
          <p:spPr>
            <a:xfrm>
              <a:off x="5874965"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26" name="Rectangle 7">
              <a:extLst>
                <a:ext uri="{FF2B5EF4-FFF2-40B4-BE49-F238E27FC236}">
                  <a16:creationId xmlns:a16="http://schemas.microsoft.com/office/drawing/2014/main" id="{947EF741-6FDA-42D8-B85C-3307A929D80E}"/>
                </a:ext>
              </a:extLst>
            </p:cNvPr>
            <p:cNvSpPr/>
            <p:nvPr/>
          </p:nvSpPr>
          <p:spPr>
            <a:xfrm>
              <a:off x="5922888"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sp>
        <p:nvSpPr>
          <p:cNvPr id="114" name="フローチャート: 書類 51">
            <a:extLst>
              <a:ext uri="{FF2B5EF4-FFF2-40B4-BE49-F238E27FC236}">
                <a16:creationId xmlns:a16="http://schemas.microsoft.com/office/drawing/2014/main" id="{5EF4D039-20B9-4387-A1A7-B37E35308025}"/>
              </a:ext>
            </a:extLst>
          </p:cNvPr>
          <p:cNvSpPr/>
          <p:nvPr/>
        </p:nvSpPr>
        <p:spPr>
          <a:xfrm>
            <a:off x="2630902"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15" name="Rectangle 7">
            <a:extLst>
              <a:ext uri="{FF2B5EF4-FFF2-40B4-BE49-F238E27FC236}">
                <a16:creationId xmlns:a16="http://schemas.microsoft.com/office/drawing/2014/main" id="{5CA230F3-014B-427B-AEDC-5B41F05C18A0}"/>
              </a:ext>
            </a:extLst>
          </p:cNvPr>
          <p:cNvSpPr/>
          <p:nvPr/>
        </p:nvSpPr>
        <p:spPr>
          <a:xfrm>
            <a:off x="2678825" y="5788570"/>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5" name="Speech Bubble: Rectangle 3">
            <a:extLst>
              <a:ext uri="{FF2B5EF4-FFF2-40B4-BE49-F238E27FC236}">
                <a16:creationId xmlns:a16="http://schemas.microsoft.com/office/drawing/2014/main" id="{5C012AD8-7CF9-FC2D-123C-EFFEF9866898}"/>
              </a:ext>
            </a:extLst>
          </p:cNvPr>
          <p:cNvSpPr/>
          <p:nvPr/>
        </p:nvSpPr>
        <p:spPr>
          <a:xfrm>
            <a:off x="10443414" y="1206188"/>
            <a:ext cx="936000" cy="540000"/>
          </a:xfrm>
          <a:prstGeom prst="wedgeRectCallout">
            <a:avLst>
              <a:gd name="adj1" fmla="val 49226"/>
              <a:gd name="adj2" fmla="val -79878"/>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a:ea typeface="Meiryo UI"/>
                <a:cs typeface="Calibri"/>
              </a:rPr>
              <a:t>Sent for SGS Domain Lead (FL)</a:t>
            </a:r>
          </a:p>
          <a:p>
            <a:pPr algn="ctr"/>
            <a:r>
              <a:rPr lang="en-US" altLang="ja-JP" sz="750">
                <a:solidFill>
                  <a:srgbClr val="000000"/>
                </a:solidFill>
                <a:latin typeface="Meiryo UI"/>
                <a:ea typeface="Meiryo UI"/>
                <a:cs typeface="Calibri"/>
              </a:rPr>
              <a:t>Review post completion</a:t>
            </a:r>
            <a:endParaRPr lang="ja-JP" altLang="en-US" sz="750">
              <a:solidFill>
                <a:srgbClr val="000000"/>
              </a:solidFill>
              <a:latin typeface="Meiryo UI"/>
              <a:ea typeface="Meiryo UI"/>
              <a:cs typeface="Calibri"/>
            </a:endParaRPr>
          </a:p>
        </p:txBody>
      </p:sp>
      <p:grpSp>
        <p:nvGrpSpPr>
          <p:cNvPr id="75" name="グループ化 74">
            <a:extLst>
              <a:ext uri="{FF2B5EF4-FFF2-40B4-BE49-F238E27FC236}">
                <a16:creationId xmlns:a16="http://schemas.microsoft.com/office/drawing/2014/main" id="{4F2A20A3-3DB0-7CA4-D711-FA962D179B68}"/>
              </a:ext>
            </a:extLst>
          </p:cNvPr>
          <p:cNvGrpSpPr/>
          <p:nvPr/>
        </p:nvGrpSpPr>
        <p:grpSpPr>
          <a:xfrm>
            <a:off x="8340248" y="5027213"/>
            <a:ext cx="1296000" cy="1345526"/>
            <a:chOff x="8054012" y="4970651"/>
            <a:chExt cx="1349950" cy="1345526"/>
          </a:xfrm>
        </p:grpSpPr>
        <p:sp>
          <p:nvSpPr>
            <p:cNvPr id="684" name="フローチャート: 書類 683">
              <a:extLst>
                <a:ext uri="{FF2B5EF4-FFF2-40B4-BE49-F238E27FC236}">
                  <a16:creationId xmlns:a16="http://schemas.microsoft.com/office/drawing/2014/main" id="{AF059B1D-CEA8-4009-B2DD-89333CEA8F8A}"/>
                </a:ext>
              </a:extLst>
            </p:cNvPr>
            <p:cNvSpPr/>
            <p:nvPr/>
          </p:nvSpPr>
          <p:spPr>
            <a:xfrm>
              <a:off x="8144012"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85" name="Rectangle 7">
              <a:extLst>
                <a:ext uri="{FF2B5EF4-FFF2-40B4-BE49-F238E27FC236}">
                  <a16:creationId xmlns:a16="http://schemas.microsoft.com/office/drawing/2014/main" id="{FC5677F7-2454-46AB-95E2-E618A34D3E3A}"/>
                </a:ext>
              </a:extLst>
            </p:cNvPr>
            <p:cNvSpPr/>
            <p:nvPr/>
          </p:nvSpPr>
          <p:spPr>
            <a:xfrm>
              <a:off x="8054012" y="4970651"/>
              <a:ext cx="792000"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 &amp; </a:t>
              </a:r>
            </a:p>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686" name="フローチャート: 書類 685">
              <a:extLst>
                <a:ext uri="{FF2B5EF4-FFF2-40B4-BE49-F238E27FC236}">
                  <a16:creationId xmlns:a16="http://schemas.microsoft.com/office/drawing/2014/main" id="{B38C37FF-B09E-4DC1-9E37-4921488FA433}"/>
                </a:ext>
              </a:extLst>
            </p:cNvPr>
            <p:cNvSpPr/>
            <p:nvPr/>
          </p:nvSpPr>
          <p:spPr>
            <a:xfrm>
              <a:off x="814401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Unit 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Case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104" name="Rectangle 7">
              <a:extLst>
                <a:ext uri="{FF2B5EF4-FFF2-40B4-BE49-F238E27FC236}">
                  <a16:creationId xmlns:a16="http://schemas.microsoft.com/office/drawing/2014/main" id="{8EBE16AE-F53E-4A66-8DC3-E3F6208FAF01}"/>
                </a:ext>
              </a:extLst>
            </p:cNvPr>
            <p:cNvSpPr/>
            <p:nvPr/>
          </p:nvSpPr>
          <p:spPr>
            <a:xfrm>
              <a:off x="8840817" y="5002652"/>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9" name="Rectangle 7">
              <a:extLst>
                <a:ext uri="{FF2B5EF4-FFF2-40B4-BE49-F238E27FC236}">
                  <a16:creationId xmlns:a16="http://schemas.microsoft.com/office/drawing/2014/main" id="{F373C3BC-7981-42F9-B79F-A8BE0FDC980B}"/>
                </a:ext>
              </a:extLst>
            </p:cNvPr>
            <p:cNvSpPr/>
            <p:nvPr/>
          </p:nvSpPr>
          <p:spPr>
            <a:xfrm>
              <a:off x="8054012" y="5698815"/>
              <a:ext cx="792000"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 &amp; </a:t>
              </a:r>
            </a:p>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10" name="Rectangle 7">
              <a:extLst>
                <a:ext uri="{FF2B5EF4-FFF2-40B4-BE49-F238E27FC236}">
                  <a16:creationId xmlns:a16="http://schemas.microsoft.com/office/drawing/2014/main" id="{3E8051B8-E38A-462A-BEC9-59D967DA6E24}"/>
                </a:ext>
              </a:extLst>
            </p:cNvPr>
            <p:cNvSpPr/>
            <p:nvPr/>
          </p:nvSpPr>
          <p:spPr>
            <a:xfrm>
              <a:off x="8819833"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7" name="フローチャート: 書類 6">
              <a:extLst>
                <a:ext uri="{FF2B5EF4-FFF2-40B4-BE49-F238E27FC236}">
                  <a16:creationId xmlns:a16="http://schemas.microsoft.com/office/drawing/2014/main" id="{7C081E4B-C71C-BDB6-0E5A-16AC904F4503}"/>
                </a:ext>
              </a:extLst>
            </p:cNvPr>
            <p:cNvSpPr/>
            <p:nvPr/>
          </p:nvSpPr>
          <p:spPr>
            <a:xfrm>
              <a:off x="879196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8" name="フローチャート: 書類 51">
              <a:extLst>
                <a:ext uri="{FF2B5EF4-FFF2-40B4-BE49-F238E27FC236}">
                  <a16:creationId xmlns:a16="http://schemas.microsoft.com/office/drawing/2014/main" id="{91A011DF-BD45-BEEF-7899-436BC7EDB6F7}"/>
                </a:ext>
              </a:extLst>
            </p:cNvPr>
            <p:cNvSpPr/>
            <p:nvPr/>
          </p:nvSpPr>
          <p:spPr>
            <a:xfrm>
              <a:off x="8791962" y="5156210"/>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RICEFW</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Tracker</a:t>
              </a:r>
            </a:p>
          </p:txBody>
        </p:sp>
      </p:grpSp>
      <p:sp>
        <p:nvSpPr>
          <p:cNvPr id="11" name="Rectangle 7">
            <a:extLst>
              <a:ext uri="{FF2B5EF4-FFF2-40B4-BE49-F238E27FC236}">
                <a16:creationId xmlns:a16="http://schemas.microsoft.com/office/drawing/2014/main" id="{B74306E6-8844-6067-5C07-BFFB81A5EE23}"/>
              </a:ext>
            </a:extLst>
          </p:cNvPr>
          <p:cNvSpPr/>
          <p:nvPr/>
        </p:nvSpPr>
        <p:spPr>
          <a:xfrm>
            <a:off x="4930987" y="4181605"/>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 / Approve FDD</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12" name="Straight Arrow Connector 21">
            <a:extLst>
              <a:ext uri="{FF2B5EF4-FFF2-40B4-BE49-F238E27FC236}">
                <a16:creationId xmlns:a16="http://schemas.microsoft.com/office/drawing/2014/main" id="{363947B5-1803-DD0D-847B-D62E470E9938}"/>
              </a:ext>
            </a:extLst>
          </p:cNvPr>
          <p:cNvCxnSpPr>
            <a:cxnSpLocks/>
            <a:stCxn id="78" idx="2"/>
            <a:endCxn id="11" idx="0"/>
          </p:cNvCxnSpPr>
          <p:nvPr/>
        </p:nvCxnSpPr>
        <p:spPr>
          <a:xfrm>
            <a:off x="5362987" y="2490651"/>
            <a:ext cx="0" cy="169095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8" name="Rectangle 12">
            <a:extLst>
              <a:ext uri="{FF2B5EF4-FFF2-40B4-BE49-F238E27FC236}">
                <a16:creationId xmlns:a16="http://schemas.microsoft.com/office/drawing/2014/main" id="{10431615-7F37-4D15-96EB-400AE13A48D6}"/>
              </a:ext>
            </a:extLst>
          </p:cNvPr>
          <p:cNvSpPr/>
          <p:nvPr/>
        </p:nvSpPr>
        <p:spPr>
          <a:xfrm>
            <a:off x="2305230" y="1249823"/>
            <a:ext cx="72000" cy="72000"/>
          </a:xfrm>
          <a:prstGeom prst="rect">
            <a:avLst/>
          </a:prstGeom>
          <a:solidFill>
            <a:schemeClr val="bg1"/>
          </a:solidFill>
          <a:ln w="12700" cap="flat">
            <a:solidFill>
              <a:schemeClr val="bg1"/>
            </a:solid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endParaRPr lang="en-US" sz="80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59" name="Elbow Connector 79">
            <a:extLst>
              <a:ext uri="{FF2B5EF4-FFF2-40B4-BE49-F238E27FC236}">
                <a16:creationId xmlns:a16="http://schemas.microsoft.com/office/drawing/2014/main" id="{150E197D-B712-14F5-3F31-A7C66AA54483}"/>
              </a:ext>
            </a:extLst>
          </p:cNvPr>
          <p:cNvCxnSpPr>
            <a:cxnSpLocks/>
            <a:stCxn id="11" idx="3"/>
            <a:endCxn id="302" idx="1"/>
          </p:cNvCxnSpPr>
          <p:nvPr/>
        </p:nvCxnSpPr>
        <p:spPr>
          <a:xfrm flipV="1">
            <a:off x="5794987" y="1680663"/>
            <a:ext cx="362160" cy="2716942"/>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4" name="Elbow Connector 79">
            <a:extLst>
              <a:ext uri="{FF2B5EF4-FFF2-40B4-BE49-F238E27FC236}">
                <a16:creationId xmlns:a16="http://schemas.microsoft.com/office/drawing/2014/main" id="{8A77D003-52AE-4562-90C5-EE872DF1A7CF}"/>
              </a:ext>
            </a:extLst>
          </p:cNvPr>
          <p:cNvCxnSpPr>
            <a:cxnSpLocks/>
            <a:stCxn id="11" idx="2"/>
            <a:endCxn id="22" idx="2"/>
          </p:cNvCxnSpPr>
          <p:nvPr/>
        </p:nvCxnSpPr>
        <p:spPr>
          <a:xfrm rot="5400000" flipH="1" flipV="1">
            <a:off x="5864779" y="2678979"/>
            <a:ext cx="1432833" cy="2436419"/>
          </a:xfrm>
          <a:prstGeom prst="bentConnector3">
            <a:avLst>
              <a:gd name="adj1" fmla="val -15954"/>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Rectangle 14">
            <a:extLst>
              <a:ext uri="{FF2B5EF4-FFF2-40B4-BE49-F238E27FC236}">
                <a16:creationId xmlns:a16="http://schemas.microsoft.com/office/drawing/2014/main" id="{90C27E60-6BF0-5590-D283-28314154F265}"/>
              </a:ext>
            </a:extLst>
          </p:cNvPr>
          <p:cNvSpPr/>
          <p:nvPr/>
        </p:nvSpPr>
        <p:spPr>
          <a:xfrm>
            <a:off x="1308846"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Add Object to SAP Development List</a:t>
            </a:r>
          </a:p>
        </p:txBody>
      </p:sp>
      <p:sp>
        <p:nvSpPr>
          <p:cNvPr id="18" name="正方形/長方形 17">
            <a:extLst>
              <a:ext uri="{FF2B5EF4-FFF2-40B4-BE49-F238E27FC236}">
                <a16:creationId xmlns:a16="http://schemas.microsoft.com/office/drawing/2014/main" id="{8F663030-E43D-1547-C4A2-E0D9DFE6FF1F}"/>
              </a:ext>
            </a:extLst>
          </p:cNvPr>
          <p:cNvSpPr/>
          <p:nvPr/>
        </p:nvSpPr>
        <p:spPr>
          <a:xfrm>
            <a:off x="3731957" y="682902"/>
            <a:ext cx="1620000" cy="54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dirty="0">
                <a:solidFill>
                  <a:srgbClr val="000000"/>
                </a:solidFill>
                <a:latin typeface="Meiryo UI" panose="020B0604030504040204" pitchFamily="50" charset="-128"/>
                <a:ea typeface="Meiryo UI" panose="020B0604030504040204" pitchFamily="50" charset="-128"/>
                <a:cs typeface="Calibri"/>
              </a:rPr>
              <a:t>PIC for S/4 FDD different for Client and Deloitte scope:</a:t>
            </a:r>
            <a:r>
              <a:rPr lang="en-US" altLang="ja-JP" sz="750" b="1" dirty="0">
                <a:solidFill>
                  <a:srgbClr val="000000"/>
                </a:solidFill>
                <a:latin typeface="Meiryo UI" panose="020B0604030504040204" pitchFamily="50" charset="-128"/>
                <a:ea typeface="Meiryo UI" panose="020B0604030504040204" pitchFamily="50" charset="-128"/>
                <a:cs typeface="Calibri"/>
              </a:rPr>
              <a:t> </a:t>
            </a:r>
          </a:p>
          <a:p>
            <a:pPr marL="87313" indent="-87313">
              <a:buFont typeface="Arial" panose="020B0604020202020204" pitchFamily="34" charset="0"/>
              <a:buChar char="•"/>
            </a:pPr>
            <a:r>
              <a:rPr lang="en-US" altLang="ja-JP" sz="750" b="1" dirty="0">
                <a:solidFill>
                  <a:srgbClr val="000000"/>
                </a:solidFill>
                <a:latin typeface="Meiryo UI" panose="020B0604030504040204" pitchFamily="50" charset="-128"/>
                <a:ea typeface="Meiryo UI" panose="020B0604030504040204" pitchFamily="50" charset="-128"/>
                <a:cs typeface="Calibri"/>
              </a:rPr>
              <a:t>Client</a:t>
            </a:r>
            <a:r>
              <a:rPr lang="en-US" altLang="ja-JP" sz="750" dirty="0">
                <a:solidFill>
                  <a:srgbClr val="000000"/>
                </a:solidFill>
                <a:latin typeface="Meiryo UI" panose="020B0604030504040204" pitchFamily="50" charset="-128"/>
                <a:ea typeface="Meiryo UI" panose="020B0604030504040204" pitchFamily="50" charset="-128"/>
                <a:cs typeface="Calibri"/>
              </a:rPr>
              <a:t>: Developer</a:t>
            </a:r>
          </a:p>
          <a:p>
            <a:pPr marL="87313" indent="-87313">
              <a:buFont typeface="Arial" panose="020B0604020202020204" pitchFamily="34" charset="0"/>
              <a:buChar char="•"/>
            </a:pPr>
            <a:r>
              <a:rPr lang="en-US" altLang="ja-JP" sz="750" b="1" dirty="0">
                <a:solidFill>
                  <a:srgbClr val="000000"/>
                </a:solidFill>
                <a:latin typeface="Meiryo UI" panose="020B0604030504040204" pitchFamily="50" charset="-128"/>
                <a:ea typeface="Meiryo UI" panose="020B0604030504040204" pitchFamily="50" charset="-128"/>
                <a:cs typeface="Calibri"/>
              </a:rPr>
              <a:t>Deloitte</a:t>
            </a:r>
            <a:r>
              <a:rPr lang="en-US" altLang="ja-JP" sz="750" dirty="0">
                <a:solidFill>
                  <a:srgbClr val="000000"/>
                </a:solidFill>
                <a:latin typeface="Meiryo UI" panose="020B0604030504040204" pitchFamily="50" charset="-128"/>
                <a:ea typeface="Meiryo UI" panose="020B0604030504040204" pitchFamily="50" charset="-128"/>
                <a:cs typeface="Calibri"/>
              </a:rPr>
              <a:t>: Function Designer</a:t>
            </a:r>
            <a:endParaRPr lang="ja-JP" altLang="en-US" sz="750" dirty="0">
              <a:solidFill>
                <a:srgbClr val="000000"/>
              </a:solidFill>
              <a:latin typeface="Meiryo UI" panose="020B0604030504040204" pitchFamily="50" charset="-128"/>
              <a:ea typeface="Meiryo UI" panose="020B0604030504040204" pitchFamily="50" charset="-128"/>
              <a:cs typeface="Calibri"/>
            </a:endParaRPr>
          </a:p>
        </p:txBody>
      </p:sp>
      <p:cxnSp>
        <p:nvCxnSpPr>
          <p:cNvPr id="20" name="直線コネクタ 19">
            <a:extLst>
              <a:ext uri="{FF2B5EF4-FFF2-40B4-BE49-F238E27FC236}">
                <a16:creationId xmlns:a16="http://schemas.microsoft.com/office/drawing/2014/main" id="{97AE9680-AF9E-D481-8450-A22138665300}"/>
              </a:ext>
            </a:extLst>
          </p:cNvPr>
          <p:cNvCxnSpPr>
            <a:cxnSpLocks/>
            <a:stCxn id="18" idx="2"/>
          </p:cNvCxnSpPr>
          <p:nvPr/>
        </p:nvCxnSpPr>
        <p:spPr>
          <a:xfrm flipH="1">
            <a:off x="4218022" y="1222902"/>
            <a:ext cx="323935" cy="24176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5A82E8B-DC04-647A-2C39-8191F603DA11}"/>
              </a:ext>
            </a:extLst>
          </p:cNvPr>
          <p:cNvSpPr txBox="1"/>
          <p:nvPr/>
        </p:nvSpPr>
        <p:spPr>
          <a:xfrm>
            <a:off x="8257371" y="60210"/>
            <a:ext cx="684000" cy="208840"/>
          </a:xfrm>
          <a:prstGeom prst="rect">
            <a:avLst/>
          </a:prstGeom>
          <a:noFill/>
        </p:spPr>
        <p:txBody>
          <a:bodyPr wrap="square">
            <a:spAutoFit/>
          </a:bodyPr>
          <a:lstStyle/>
          <a:p>
            <a:pPr algn="ctr">
              <a:lnSpc>
                <a:spcPts val="1000"/>
              </a:lnSpc>
            </a:pPr>
            <a:r>
              <a:rPr kumimoji="1" lang="en-US" altLang="ja-JP" sz="700" b="1">
                <a:solidFill>
                  <a:schemeClr val="tx1"/>
                </a:solidFill>
                <a:latin typeface="Meiryo UI" panose="020B0604030504040204" pitchFamily="50" charset="-128"/>
                <a:ea typeface="Meiryo UI" panose="020B0604030504040204" pitchFamily="50" charset="-128"/>
              </a:rPr>
              <a:t>Legend:</a:t>
            </a:r>
            <a:endParaRPr kumimoji="1" lang="ja-JP" altLang="en-US" sz="700" b="1">
              <a:solidFill>
                <a:schemeClr val="tx1"/>
              </a:solidFill>
              <a:latin typeface="Meiryo UI" panose="020B0604030504040204" pitchFamily="50" charset="-128"/>
              <a:ea typeface="Meiryo UI" panose="020B0604030504040204" pitchFamily="50" charset="-128"/>
            </a:endParaRPr>
          </a:p>
        </p:txBody>
      </p:sp>
      <p:sp>
        <p:nvSpPr>
          <p:cNvPr id="29" name="フローチャート: 書類 150">
            <a:extLst>
              <a:ext uri="{FF2B5EF4-FFF2-40B4-BE49-F238E27FC236}">
                <a16:creationId xmlns:a16="http://schemas.microsoft.com/office/drawing/2014/main" id="{D4E4DD8D-F23F-14EE-5267-04AED50C9AF6}"/>
              </a:ext>
            </a:extLst>
          </p:cNvPr>
          <p:cNvSpPr/>
          <p:nvPr/>
        </p:nvSpPr>
        <p:spPr>
          <a:xfrm>
            <a:off x="9374065" y="95932"/>
            <a:ext cx="540000" cy="137397"/>
          </a:xfrm>
          <a:prstGeom prst="flowChartDocumen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Documents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34" name="フローチャート: 磁気ディスク 151">
            <a:extLst>
              <a:ext uri="{FF2B5EF4-FFF2-40B4-BE49-F238E27FC236}">
                <a16:creationId xmlns:a16="http://schemas.microsoft.com/office/drawing/2014/main" id="{0492B43E-F7B8-0A9C-AEB0-44B21461862E}"/>
              </a:ext>
            </a:extLst>
          </p:cNvPr>
          <p:cNvSpPr/>
          <p:nvPr/>
        </p:nvSpPr>
        <p:spPr>
          <a:xfrm>
            <a:off x="9960019" y="95932"/>
            <a:ext cx="468000" cy="137397"/>
          </a:xfrm>
          <a:prstGeom prst="flowChartMagneticDisk">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SAP Objects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35" name="Rectangle 9">
            <a:extLst>
              <a:ext uri="{FF2B5EF4-FFF2-40B4-BE49-F238E27FC236}">
                <a16:creationId xmlns:a16="http://schemas.microsoft.com/office/drawing/2014/main" id="{7C73B216-2C78-6325-D5E5-730DA76D9AF9}"/>
              </a:ext>
            </a:extLst>
          </p:cNvPr>
          <p:cNvSpPr/>
          <p:nvPr/>
        </p:nvSpPr>
        <p:spPr>
          <a:xfrm>
            <a:off x="8860110" y="95932"/>
            <a:ext cx="468000" cy="137397"/>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600">
                <a:solidFill>
                  <a:srgbClr val="000000"/>
                </a:solidFill>
                <a:latin typeface="Meiryo UI" panose="020B0604030504040204" pitchFamily="50" charset="-128"/>
                <a:ea typeface="Meiryo UI" panose="020B0604030504040204" pitchFamily="50" charset="-128"/>
                <a:cs typeface="Calibri"/>
                <a:sym typeface="Calibri"/>
              </a:rPr>
              <a:t>Task</a:t>
            </a:r>
          </a:p>
        </p:txBody>
      </p:sp>
      <p:sp>
        <p:nvSpPr>
          <p:cNvPr id="67" name="Rectangle 12">
            <a:extLst>
              <a:ext uri="{FF2B5EF4-FFF2-40B4-BE49-F238E27FC236}">
                <a16:creationId xmlns:a16="http://schemas.microsoft.com/office/drawing/2014/main" id="{FDD9A860-599C-39C0-229A-E188BD39F94C}"/>
              </a:ext>
            </a:extLst>
          </p:cNvPr>
          <p:cNvSpPr/>
          <p:nvPr/>
        </p:nvSpPr>
        <p:spPr>
          <a:xfrm>
            <a:off x="7761131" y="4360106"/>
            <a:ext cx="72000" cy="72000"/>
          </a:xfrm>
          <a:prstGeom prst="rect">
            <a:avLst/>
          </a:prstGeom>
          <a:solidFill>
            <a:schemeClr val="bg1"/>
          </a:solidFill>
          <a:ln w="12700" cap="flat">
            <a:solidFill>
              <a:schemeClr val="bg1"/>
            </a:solid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endParaRPr lang="en-US" sz="80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36" name="Elbow Connector 79">
            <a:extLst>
              <a:ext uri="{FF2B5EF4-FFF2-40B4-BE49-F238E27FC236}">
                <a16:creationId xmlns:a16="http://schemas.microsoft.com/office/drawing/2014/main" id="{BEE0F923-B948-5BB4-FF05-581C04ADE88D}"/>
              </a:ext>
            </a:extLst>
          </p:cNvPr>
          <p:cNvCxnSpPr>
            <a:cxnSpLocks/>
            <a:stCxn id="21" idx="3"/>
            <a:endCxn id="27" idx="1"/>
          </p:cNvCxnSpPr>
          <p:nvPr/>
        </p:nvCxnSpPr>
        <p:spPr>
          <a:xfrm flipV="1">
            <a:off x="7021147" y="2290553"/>
            <a:ext cx="1577978" cy="2102201"/>
          </a:xfrm>
          <a:prstGeom prst="bentConnector3">
            <a:avLst>
              <a:gd name="adj1" fmla="val 86784"/>
            </a:avLst>
          </a:prstGeom>
          <a:ln>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D8E2E4DE-1C28-97DB-BD84-1A0FD50DCF8E}"/>
              </a:ext>
            </a:extLst>
          </p:cNvPr>
          <p:cNvSpPr/>
          <p:nvPr/>
        </p:nvSpPr>
        <p:spPr>
          <a:xfrm>
            <a:off x="8599125" y="3465765"/>
            <a:ext cx="2376000" cy="432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panose="020B0604030504040204" pitchFamily="50" charset="-128"/>
                <a:ea typeface="Meiryo UI" panose="020B0604030504040204" pitchFamily="50" charset="-128"/>
                <a:cs typeface="Calibri"/>
              </a:rPr>
              <a:t>FDD approval to be the trigger for this. Acceptance Test Case will not to ensure swift transition to development</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58" name="直線コネクタ 57">
            <a:extLst>
              <a:ext uri="{FF2B5EF4-FFF2-40B4-BE49-F238E27FC236}">
                <a16:creationId xmlns:a16="http://schemas.microsoft.com/office/drawing/2014/main" id="{FC5179AE-EDD4-113F-F860-A2622E56D55A}"/>
              </a:ext>
            </a:extLst>
          </p:cNvPr>
          <p:cNvCxnSpPr>
            <a:cxnSpLocks/>
            <a:stCxn id="57" idx="0"/>
          </p:cNvCxnSpPr>
          <p:nvPr/>
        </p:nvCxnSpPr>
        <p:spPr>
          <a:xfrm flipH="1" flipV="1">
            <a:off x="7799406" y="3180772"/>
            <a:ext cx="1987719" cy="2849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00F85D88-034D-1A3A-A727-E070972213A7}"/>
              </a:ext>
            </a:extLst>
          </p:cNvPr>
          <p:cNvSpPr/>
          <p:nvPr/>
        </p:nvSpPr>
        <p:spPr>
          <a:xfrm>
            <a:off x="5461697" y="675282"/>
            <a:ext cx="1620000" cy="54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dirty="0">
                <a:solidFill>
                  <a:srgbClr val="000000"/>
                </a:solidFill>
                <a:latin typeface="Meiryo UI" panose="020B0604030504040204" pitchFamily="50" charset="-128"/>
                <a:ea typeface="Meiryo UI" panose="020B0604030504040204" pitchFamily="50" charset="-128"/>
                <a:cs typeface="Calibri"/>
              </a:rPr>
              <a:t>For Client scope, both Function Designer Lead and DEV Team Review may be done by same person.  to finalize details</a:t>
            </a:r>
            <a:endParaRPr lang="ja-JP" altLang="en-US" sz="750" dirty="0">
              <a:solidFill>
                <a:srgbClr val="000000"/>
              </a:solidFill>
              <a:latin typeface="Meiryo UI" panose="020B0604030504040204" pitchFamily="50" charset="-128"/>
              <a:ea typeface="Meiryo UI" panose="020B0604030504040204" pitchFamily="50" charset="-128"/>
              <a:cs typeface="Calibri"/>
            </a:endParaRPr>
          </a:p>
        </p:txBody>
      </p:sp>
      <p:cxnSp>
        <p:nvCxnSpPr>
          <p:cNvPr id="61" name="直線コネクタ 60">
            <a:extLst>
              <a:ext uri="{FF2B5EF4-FFF2-40B4-BE49-F238E27FC236}">
                <a16:creationId xmlns:a16="http://schemas.microsoft.com/office/drawing/2014/main" id="{823A14E7-103C-4616-EE4E-4643E1F4D029}"/>
              </a:ext>
            </a:extLst>
          </p:cNvPr>
          <p:cNvCxnSpPr>
            <a:cxnSpLocks/>
            <a:stCxn id="60" idx="2"/>
          </p:cNvCxnSpPr>
          <p:nvPr/>
        </p:nvCxnSpPr>
        <p:spPr>
          <a:xfrm flipH="1">
            <a:off x="5362987" y="1215282"/>
            <a:ext cx="908710" cy="24938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475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オブジェクト 16" hidden="1">
            <a:extLst>
              <a:ext uri="{FF2B5EF4-FFF2-40B4-BE49-F238E27FC236}">
                <a16:creationId xmlns:a16="http://schemas.microsoft.com/office/drawing/2014/main" id="{9C3E1377-41B3-4C59-B2B4-5D7F1F6009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416" imgH="416" progId="TCLayout.ActiveDocument.1">
                  <p:embed/>
                </p:oleObj>
              </mc:Choice>
              <mc:Fallback>
                <p:oleObj name="think-cell スライド" r:id="rId4" imgW="416" imgH="416" progId="TCLayout.ActiveDocument.1">
                  <p:embed/>
                  <p:pic>
                    <p:nvPicPr>
                      <p:cNvPr id="17" name="オブジェクト 16" hidden="1">
                        <a:extLst>
                          <a:ext uri="{FF2B5EF4-FFF2-40B4-BE49-F238E27FC236}">
                            <a16:creationId xmlns:a16="http://schemas.microsoft.com/office/drawing/2014/main" id="{9C3E1377-41B3-4C59-B2B4-5D7F1F6009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C2C61E03-0122-441F-9E91-C305BC3BF3E3}"/>
              </a:ext>
            </a:extLst>
          </p:cNvPr>
          <p:cNvSpPr>
            <a:spLocks noGrp="1"/>
          </p:cNvSpPr>
          <p:nvPr>
            <p:ph type="title" idx="4294967295"/>
          </p:nvPr>
        </p:nvSpPr>
        <p:spPr>
          <a:xfrm>
            <a:off x="0" y="25400"/>
            <a:ext cx="11509375" cy="539750"/>
          </a:xfrm>
        </p:spPr>
        <p:txBody>
          <a:bodyPr vert="horz"/>
          <a:lstStyle/>
          <a:p>
            <a:r>
              <a:rPr kumimoji="1" lang="en-US" altLang="ja-JP" sz="2000" i="0" u="none" strike="noStrike" kern="1200" cap="none" spc="0" normalizeH="0" baseline="0" noProof="0">
                <a:ln>
                  <a:noFill/>
                </a:ln>
                <a:solidFill>
                  <a:srgbClr val="000000"/>
                </a:solidFill>
                <a:effectLst/>
                <a:uLnTx/>
                <a:uFillTx/>
                <a:latin typeface="Verdana"/>
                <a:ea typeface="+mj-ea"/>
                <a:cs typeface="+mj-cs"/>
              </a:rPr>
              <a:t>S/4 Add-on Development Lifecycle (Workflow)</a:t>
            </a:r>
            <a:endParaRPr kumimoji="1" lang="ja-JP" altLang="en-US" sz="1000"/>
          </a:p>
        </p:txBody>
      </p:sp>
      <p:sp>
        <p:nvSpPr>
          <p:cNvPr id="3" name="テキスト プレースホルダー 2">
            <a:extLst>
              <a:ext uri="{FF2B5EF4-FFF2-40B4-BE49-F238E27FC236}">
                <a16:creationId xmlns:a16="http://schemas.microsoft.com/office/drawing/2014/main" id="{F7BB559A-66A7-4066-A633-BBF4B4F1E5B9}"/>
              </a:ext>
            </a:extLst>
          </p:cNvPr>
          <p:cNvSpPr>
            <a:spLocks noGrp="1"/>
          </p:cNvSpPr>
          <p:nvPr>
            <p:ph sz="quarter" idx="4294967295"/>
          </p:nvPr>
        </p:nvSpPr>
        <p:spPr>
          <a:xfrm>
            <a:off x="0" y="819150"/>
            <a:ext cx="11509375" cy="5165725"/>
          </a:xfrm>
        </p:spPr>
        <p:txBody>
          <a:bodyPr/>
          <a:lstStyle/>
          <a:p>
            <a:r>
              <a:rPr lang="en-GB" altLang="ja-JP" sz="1000"/>
              <a:t>Ensuring Quality and Risk management during Add-On function development</a:t>
            </a:r>
          </a:p>
        </p:txBody>
      </p:sp>
      <p:graphicFrame>
        <p:nvGraphicFramePr>
          <p:cNvPr id="19" name="表 18">
            <a:extLst>
              <a:ext uri="{FF2B5EF4-FFF2-40B4-BE49-F238E27FC236}">
                <a16:creationId xmlns:a16="http://schemas.microsoft.com/office/drawing/2014/main" id="{0D72C720-0DB3-4871-AE67-6CCD4CCBF29E}"/>
              </a:ext>
            </a:extLst>
          </p:cNvPr>
          <p:cNvGraphicFramePr>
            <a:graphicFrameLocks noGrp="1"/>
          </p:cNvGraphicFramePr>
          <p:nvPr/>
        </p:nvGraphicFramePr>
        <p:xfrm>
          <a:off x="120000" y="310581"/>
          <a:ext cx="11952000" cy="6133318"/>
        </p:xfrm>
        <a:graphic>
          <a:graphicData uri="http://schemas.openxmlformats.org/drawingml/2006/table">
            <a:tbl>
              <a:tblPr/>
              <a:tblGrid>
                <a:gridCol w="1116000">
                  <a:extLst>
                    <a:ext uri="{9D8B030D-6E8A-4147-A177-3AD203B41FA5}">
                      <a16:colId xmlns:a16="http://schemas.microsoft.com/office/drawing/2014/main" val="2519302738"/>
                    </a:ext>
                  </a:extLst>
                </a:gridCol>
                <a:gridCol w="10836000">
                  <a:extLst>
                    <a:ext uri="{9D8B030D-6E8A-4147-A177-3AD203B41FA5}">
                      <a16:colId xmlns:a16="http://schemas.microsoft.com/office/drawing/2014/main" val="4255108381"/>
                    </a:ext>
                  </a:extLst>
                </a:gridCol>
              </a:tblGrid>
              <a:tr h="330118">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　</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FFFFFF"/>
                          </a:solidFill>
                          <a:effectLst/>
                          <a:latin typeface="Meiryo UI"/>
                          <a:ea typeface="Meiryo UI"/>
                        </a:rPr>
                        <a:t>DD / Dev / UT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842558483"/>
                  </a:ext>
                </a:extLst>
              </a:tr>
              <a:tr h="1332000">
                <a:tc>
                  <a:txBody>
                    <a:bodyPr/>
                    <a:lstStyle/>
                    <a:p>
                      <a:pPr algn="l" fontAlgn="ctr"/>
                      <a:r>
                        <a:rPr lang="en-US" sz="900" b="1" i="0" u="none" strike="noStrike">
                          <a:solidFill>
                            <a:schemeClr val="accent1">
                              <a:lumMod val="50000"/>
                            </a:schemeClr>
                          </a:solidFill>
                          <a:effectLst/>
                          <a:latin typeface="Meiryo UI"/>
                          <a:ea typeface="Meiryo UI"/>
                        </a:rPr>
                        <a:t>[Function Team]</a:t>
                      </a:r>
                    </a:p>
                    <a:p>
                      <a:pPr algn="l" fontAlgn="ctr"/>
                      <a:r>
                        <a:rPr lang="en-US" sz="900" b="1" i="0" u="none" strike="noStrike" kern="1200">
                          <a:solidFill>
                            <a:srgbClr val="000000"/>
                          </a:solidFill>
                          <a:effectLst/>
                          <a:latin typeface="Meiryo UI"/>
                          <a:ea typeface="Meiryo UI"/>
                          <a:cs typeface="+mn-cs"/>
                        </a:rPr>
                        <a:t>Function Designer</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chemeClr val="accent1">
                            <a:lumMod val="50000"/>
                          </a:schemeClr>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49388484"/>
                  </a:ext>
                </a:extLst>
              </a:tr>
              <a:tr h="1987200">
                <a:tc>
                  <a:txBody>
                    <a:bodyPr/>
                    <a:lstStyle/>
                    <a:p>
                      <a:pPr algn="l" fontAlgn="ctr"/>
                      <a:r>
                        <a:rPr lang="en-US" sz="900" b="1" i="0" u="none" strike="noStrike" dirty="0">
                          <a:solidFill>
                            <a:schemeClr val="accent1">
                              <a:lumMod val="50000"/>
                            </a:schemeClr>
                          </a:solidFill>
                          <a:effectLst/>
                          <a:latin typeface="Meiryo UI"/>
                          <a:ea typeface="Meiryo UI"/>
                        </a:rPr>
                        <a:t>[S/4 DEV Team] </a:t>
                      </a:r>
                      <a:r>
                        <a:rPr lang="en-US" sz="900" b="1" i="0" u="none" strike="noStrike" dirty="0">
                          <a:solidFill>
                            <a:srgbClr val="000000"/>
                          </a:solidFill>
                          <a:effectLst/>
                          <a:latin typeface="Meiryo UI"/>
                          <a:ea typeface="Meiryo UI"/>
                        </a:rPr>
                        <a:t>Developer</a:t>
                      </a:r>
                    </a:p>
                    <a:p>
                      <a:pPr algn="l" fontAlgn="ctr"/>
                      <a:r>
                        <a:rPr lang="en-US" sz="900" b="1" i="0" u="none" strike="noStrike" dirty="0">
                          <a:solidFill>
                            <a:srgbClr val="000000"/>
                          </a:solidFill>
                          <a:effectLst/>
                          <a:latin typeface="Meiryo UI"/>
                          <a:ea typeface="Meiryo UI"/>
                        </a:rPr>
                        <a:t>(Client or Deloitte)</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453643576"/>
                  </a:ext>
                </a:extLst>
              </a:tr>
              <a:tr h="1008000">
                <a:tc>
                  <a:txBody>
                    <a:bodyPr/>
                    <a:lstStyle/>
                    <a:p>
                      <a:pPr algn="l" fontAlgn="ctr"/>
                      <a:r>
                        <a:rPr lang="en-US" sz="900" b="1" i="0" u="none" strike="noStrike">
                          <a:solidFill>
                            <a:srgbClr val="000000"/>
                          </a:solidFill>
                          <a:effectLst/>
                          <a:latin typeface="Meiryo UI"/>
                          <a:ea typeface="Meiryo UI"/>
                        </a:rPr>
                        <a:t>SGS Domain</a:t>
                      </a:r>
                    </a:p>
                    <a:p>
                      <a:pPr algn="l" fontAlgn="ctr"/>
                      <a:r>
                        <a:rPr lang="en-US" sz="900" b="1" i="0" u="none" strike="noStrike">
                          <a:solidFill>
                            <a:srgbClr val="000000"/>
                          </a:solidFill>
                          <a:effectLst/>
                          <a:latin typeface="Meiryo UI"/>
                          <a:ea typeface="Meiryo UI"/>
                        </a:rPr>
                        <a:t>Lead (FL)</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302368200"/>
                  </a:ext>
                </a:extLst>
              </a:tr>
              <a:tr h="1476000">
                <a:tc>
                  <a:txBody>
                    <a:bodyPr/>
                    <a:lstStyle/>
                    <a:p>
                      <a:pPr algn="l" fontAlgn="ctr"/>
                      <a:r>
                        <a:rPr lang="en-US" sz="900" b="1" i="0" u="none" strike="noStrike">
                          <a:solidFill>
                            <a:srgbClr val="000000"/>
                          </a:solidFill>
                          <a:effectLst/>
                          <a:latin typeface="Meiryo UI"/>
                          <a:ea typeface="Meiryo UI"/>
                        </a:rPr>
                        <a:t>Key Output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561062675"/>
                  </a:ext>
                </a:extLst>
              </a:tr>
            </a:tbl>
          </a:graphicData>
        </a:graphic>
      </p:graphicFrame>
      <p:sp>
        <p:nvSpPr>
          <p:cNvPr id="21" name="Rectangle 7">
            <a:extLst>
              <a:ext uri="{FF2B5EF4-FFF2-40B4-BE49-F238E27FC236}">
                <a16:creationId xmlns:a16="http://schemas.microsoft.com/office/drawing/2014/main" id="{1B1CF62C-EA11-4FAE-B2B2-535336ACABFD}"/>
              </a:ext>
            </a:extLst>
          </p:cNvPr>
          <p:cNvSpPr/>
          <p:nvPr/>
        </p:nvSpPr>
        <p:spPr>
          <a:xfrm>
            <a:off x="6157147" y="417675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Confirm</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Acceptance Test Case</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22" name="Rectangle 8">
            <a:extLst>
              <a:ext uri="{FF2B5EF4-FFF2-40B4-BE49-F238E27FC236}">
                <a16:creationId xmlns:a16="http://schemas.microsoft.com/office/drawing/2014/main" id="{675C5590-069D-4768-8C32-B3B6117A567B}"/>
              </a:ext>
            </a:extLst>
          </p:cNvPr>
          <p:cNvSpPr/>
          <p:nvPr/>
        </p:nvSpPr>
        <p:spPr>
          <a:xfrm>
            <a:off x="7367406"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Assign developer with corresponding technology</a:t>
            </a:r>
          </a:p>
        </p:txBody>
      </p:sp>
      <p:sp>
        <p:nvSpPr>
          <p:cNvPr id="23" name="Rectangle 9">
            <a:extLst>
              <a:ext uri="{FF2B5EF4-FFF2-40B4-BE49-F238E27FC236}">
                <a16:creationId xmlns:a16="http://schemas.microsoft.com/office/drawing/2014/main" id="{F001852D-D856-4DE5-ADC5-12B4C0612965}"/>
              </a:ext>
            </a:extLst>
          </p:cNvPr>
          <p:cNvSpPr/>
          <p:nvPr/>
        </p:nvSpPr>
        <p:spPr>
          <a:xfrm>
            <a:off x="9908344"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Code,</a:t>
            </a:r>
            <a:br>
              <a:rPr lang="en-US" sz="750">
                <a:solidFill>
                  <a:srgbClr val="000000"/>
                </a:solidFill>
                <a:latin typeface="Meiryo UI" panose="020B0604030504040204" pitchFamily="50" charset="-128"/>
                <a:ea typeface="Meiryo UI" panose="020B0604030504040204" pitchFamily="50" charset="-128"/>
                <a:cs typeface="Calibri"/>
                <a:sym typeface="Calibri"/>
              </a:rPr>
            </a:br>
            <a:r>
              <a:rPr lang="en-US" sz="750">
                <a:solidFill>
                  <a:srgbClr val="000000"/>
                </a:solidFill>
                <a:latin typeface="Meiryo UI" panose="020B0604030504040204" pitchFamily="50" charset="-128"/>
                <a:ea typeface="Meiryo UI" panose="020B0604030504040204" pitchFamily="50" charset="-128"/>
                <a:cs typeface="Calibri"/>
                <a:sym typeface="Calibri"/>
              </a:rPr>
              <a:t>Unit Test and Update TDD</a:t>
            </a:r>
          </a:p>
        </p:txBody>
      </p:sp>
      <p:sp>
        <p:nvSpPr>
          <p:cNvPr id="25" name="Rectangle 10">
            <a:extLst>
              <a:ext uri="{FF2B5EF4-FFF2-40B4-BE49-F238E27FC236}">
                <a16:creationId xmlns:a16="http://schemas.microsoft.com/office/drawing/2014/main" id="{4DE02D1C-A445-4355-9FB1-4A7A3B321CE2}"/>
              </a:ext>
            </a:extLst>
          </p:cNvPr>
          <p:cNvSpPr/>
          <p:nvPr/>
        </p:nvSpPr>
        <p:spPr>
          <a:xfrm>
            <a:off x="11026071"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Acceptance Testing</a:t>
            </a:r>
          </a:p>
        </p:txBody>
      </p:sp>
      <p:sp>
        <p:nvSpPr>
          <p:cNvPr id="26" name="Rectangle 11">
            <a:extLst>
              <a:ext uri="{FF2B5EF4-FFF2-40B4-BE49-F238E27FC236}">
                <a16:creationId xmlns:a16="http://schemas.microsoft.com/office/drawing/2014/main" id="{60974C85-151E-41F5-A626-58BA3AC442D7}"/>
              </a:ext>
            </a:extLst>
          </p:cNvPr>
          <p:cNvSpPr/>
          <p:nvPr/>
        </p:nvSpPr>
        <p:spPr>
          <a:xfrm>
            <a:off x="7367406" y="1464663"/>
            <a:ext cx="864000" cy="1025988"/>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FDD walkthrough </a:t>
            </a:r>
            <a:r>
              <a:rPr lang="en-US" sz="750">
                <a:solidFill>
                  <a:srgbClr val="000000"/>
                </a:solidFill>
                <a:latin typeface="Meiryo UI" panose="020B0604030504040204" pitchFamily="50" charset="-128"/>
                <a:ea typeface="Meiryo UI" panose="020B0604030504040204" pitchFamily="50" charset="-128"/>
                <a:cs typeface="Calibri"/>
                <a:sym typeface="Calibri"/>
              </a:rPr>
              <a:t>(Function Designer to</a:t>
            </a: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 Developer)</a:t>
            </a:r>
          </a:p>
        </p:txBody>
      </p:sp>
      <p:sp>
        <p:nvSpPr>
          <p:cNvPr id="27" name="Rectangle 12">
            <a:extLst>
              <a:ext uri="{FF2B5EF4-FFF2-40B4-BE49-F238E27FC236}">
                <a16:creationId xmlns:a16="http://schemas.microsoft.com/office/drawing/2014/main" id="{1DDBD169-CEE8-4362-BE83-3F4F09658B7E}"/>
              </a:ext>
            </a:extLst>
          </p:cNvPr>
          <p:cNvSpPr/>
          <p:nvPr/>
        </p:nvSpPr>
        <p:spPr>
          <a:xfrm>
            <a:off x="8599125"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Draft TDD &amp; Unit Test Case</a:t>
            </a:r>
          </a:p>
        </p:txBody>
      </p:sp>
      <p:sp>
        <p:nvSpPr>
          <p:cNvPr id="28" name="Rectangle 14">
            <a:extLst>
              <a:ext uri="{FF2B5EF4-FFF2-40B4-BE49-F238E27FC236}">
                <a16:creationId xmlns:a16="http://schemas.microsoft.com/office/drawing/2014/main" id="{E3B25C4F-AC8C-4073-B2E3-1F3B5C6CC199}"/>
              </a:ext>
            </a:extLst>
          </p:cNvPr>
          <p:cNvSpPr/>
          <p:nvPr/>
        </p:nvSpPr>
        <p:spPr>
          <a:xfrm>
            <a:off x="3786022" y="1464663"/>
            <a:ext cx="864000" cy="1025988"/>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Draft FDD</a:t>
            </a:r>
            <a:endParaRPr lang="en-US" sz="750">
              <a:solidFill>
                <a:srgbClr val="000000"/>
              </a:solidFill>
              <a:latin typeface="Meiryo UI" panose="020B0604030504040204" pitchFamily="50" charset="-128"/>
              <a:ea typeface="Meiryo UI" panose="020B0604030504040204" pitchFamily="50" charset="-128"/>
              <a:cs typeface="Calibri"/>
            </a:endParaRPr>
          </a:p>
        </p:txBody>
      </p:sp>
      <p:sp>
        <p:nvSpPr>
          <p:cNvPr id="30" name="Rectangle 16">
            <a:extLst>
              <a:ext uri="{FF2B5EF4-FFF2-40B4-BE49-F238E27FC236}">
                <a16:creationId xmlns:a16="http://schemas.microsoft.com/office/drawing/2014/main" id="{04CAE25D-DA11-47A6-AAC1-D02D45626C86}"/>
              </a:ext>
            </a:extLst>
          </p:cNvPr>
          <p:cNvSpPr/>
          <p:nvPr/>
        </p:nvSpPr>
        <p:spPr>
          <a:xfrm>
            <a:off x="9908344"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Review Coding</a:t>
            </a:r>
          </a:p>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(Peer Review)</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31" name="Rectangle 17">
            <a:extLst>
              <a:ext uri="{FF2B5EF4-FFF2-40B4-BE49-F238E27FC236}">
                <a16:creationId xmlns:a16="http://schemas.microsoft.com/office/drawing/2014/main" id="{19F4B1AF-C9FE-40B7-8CDB-B646EA130B5C}"/>
              </a:ext>
            </a:extLst>
          </p:cNvPr>
          <p:cNvSpPr/>
          <p:nvPr/>
        </p:nvSpPr>
        <p:spPr>
          <a:xfrm>
            <a:off x="11026071"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Capture Review Evidence</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32" name="Rectangle 18">
            <a:extLst>
              <a:ext uri="{FF2B5EF4-FFF2-40B4-BE49-F238E27FC236}">
                <a16:creationId xmlns:a16="http://schemas.microsoft.com/office/drawing/2014/main" id="{E7477A17-5A93-45F2-BBD8-F77CF79DB9AB}"/>
              </a:ext>
            </a:extLst>
          </p:cNvPr>
          <p:cNvSpPr/>
          <p:nvPr/>
        </p:nvSpPr>
        <p:spPr>
          <a:xfrm>
            <a:off x="11026071"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Deliver Object</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33" name="Straight Arrow Connector 21">
            <a:extLst>
              <a:ext uri="{FF2B5EF4-FFF2-40B4-BE49-F238E27FC236}">
                <a16:creationId xmlns:a16="http://schemas.microsoft.com/office/drawing/2014/main" id="{6F889BE3-5700-41A0-8501-909651EF536C}"/>
              </a:ext>
            </a:extLst>
          </p:cNvPr>
          <p:cNvCxnSpPr>
            <a:cxnSpLocks/>
            <a:stCxn id="28" idx="3"/>
            <a:endCxn id="78" idx="1"/>
          </p:cNvCxnSpPr>
          <p:nvPr/>
        </p:nvCxnSpPr>
        <p:spPr>
          <a:xfrm>
            <a:off x="4650022" y="1977657"/>
            <a:ext cx="28096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25">
            <a:extLst>
              <a:ext uri="{FF2B5EF4-FFF2-40B4-BE49-F238E27FC236}">
                <a16:creationId xmlns:a16="http://schemas.microsoft.com/office/drawing/2014/main" id="{18037B41-1FC5-43CE-AC81-5D3F5D04A731}"/>
              </a:ext>
            </a:extLst>
          </p:cNvPr>
          <p:cNvCxnSpPr>
            <a:cxnSpLocks/>
            <a:stCxn id="22" idx="0"/>
            <a:endCxn id="26" idx="2"/>
          </p:cNvCxnSpPr>
          <p:nvPr/>
        </p:nvCxnSpPr>
        <p:spPr>
          <a:xfrm flipV="1">
            <a:off x="7799406" y="2490651"/>
            <a:ext cx="0" cy="1501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F349113D-B1D5-4204-8734-B0CAB177F7AA}"/>
              </a:ext>
            </a:extLst>
          </p:cNvPr>
          <p:cNvCxnSpPr>
            <a:cxnSpLocks/>
          </p:cNvCxnSpPr>
          <p:nvPr/>
        </p:nvCxnSpPr>
        <p:spPr>
          <a:xfrm flipV="1">
            <a:off x="11458071" y="1114902"/>
            <a:ext cx="0" cy="99145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23">
            <a:extLst>
              <a:ext uri="{FF2B5EF4-FFF2-40B4-BE49-F238E27FC236}">
                <a16:creationId xmlns:a16="http://schemas.microsoft.com/office/drawing/2014/main" id="{B4A20B5D-D27F-4C0A-B23B-BD1C7B55E498}"/>
              </a:ext>
            </a:extLst>
          </p:cNvPr>
          <p:cNvCxnSpPr>
            <a:cxnSpLocks/>
            <a:endCxn id="23" idx="0"/>
          </p:cNvCxnSpPr>
          <p:nvPr/>
        </p:nvCxnSpPr>
        <p:spPr>
          <a:xfrm>
            <a:off x="10340344" y="1083098"/>
            <a:ext cx="0" cy="99145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ローチャート: 書類 43">
            <a:extLst>
              <a:ext uri="{FF2B5EF4-FFF2-40B4-BE49-F238E27FC236}">
                <a16:creationId xmlns:a16="http://schemas.microsoft.com/office/drawing/2014/main" id="{BBBC0191-C05A-42E5-9069-165B4EA5D648}"/>
              </a:ext>
            </a:extLst>
          </p:cNvPr>
          <p:cNvSpPr/>
          <p:nvPr/>
        </p:nvSpPr>
        <p:spPr>
          <a:xfrm>
            <a:off x="5056987"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FDD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46" name="Rectangle 9">
            <a:extLst>
              <a:ext uri="{FF2B5EF4-FFF2-40B4-BE49-F238E27FC236}">
                <a16:creationId xmlns:a16="http://schemas.microsoft.com/office/drawing/2014/main" id="{7676044B-C03C-45AC-AFC3-B2B1986CA21A}"/>
              </a:ext>
            </a:extLst>
          </p:cNvPr>
          <p:cNvSpPr/>
          <p:nvPr/>
        </p:nvSpPr>
        <p:spPr>
          <a:xfrm>
            <a:off x="9908344"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Unit Test Data</a:t>
            </a:r>
          </a:p>
        </p:txBody>
      </p:sp>
      <p:sp>
        <p:nvSpPr>
          <p:cNvPr id="78" name="Rectangle 14">
            <a:extLst>
              <a:ext uri="{FF2B5EF4-FFF2-40B4-BE49-F238E27FC236}">
                <a16:creationId xmlns:a16="http://schemas.microsoft.com/office/drawing/2014/main" id="{05057558-A722-499E-9C84-BE2145B131BC}"/>
              </a:ext>
            </a:extLst>
          </p:cNvPr>
          <p:cNvSpPr/>
          <p:nvPr/>
        </p:nvSpPr>
        <p:spPr>
          <a:xfrm>
            <a:off x="4930987" y="1464663"/>
            <a:ext cx="864000" cy="1025988"/>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FDD Function Designer Lead / D</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EV</a:t>
            </a:r>
            <a:r>
              <a:rPr lang="en-US" sz="750">
                <a:solidFill>
                  <a:srgbClr val="000000"/>
                </a:solidFill>
                <a:latin typeface="Meiryo UI" panose="020B0604030504040204" pitchFamily="50" charset="-128"/>
                <a:ea typeface="Meiryo UI" panose="020B0604030504040204" pitchFamily="50" charset="-128"/>
                <a:cs typeface="Calibri"/>
                <a:sym typeface="Calibri"/>
              </a:rPr>
              <a:t>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T</a:t>
            </a:r>
            <a:r>
              <a:rPr lang="en-US" sz="750">
                <a:solidFill>
                  <a:srgbClr val="000000"/>
                </a:solidFill>
                <a:latin typeface="Meiryo UI" panose="020B0604030504040204" pitchFamily="50" charset="-128"/>
                <a:ea typeface="Meiryo UI" panose="020B0604030504040204" pitchFamily="50" charset="-128"/>
                <a:cs typeface="Calibri"/>
                <a:sym typeface="Calibri"/>
              </a:rPr>
              <a:t>eam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a:t>
            </a:r>
          </a:p>
          <a:p>
            <a:pPr algn="ctr" defTabSz="457200" hangingPunct="0"/>
            <a:r>
              <a:rPr lang="en-US" sz="700" i="1">
                <a:solidFill>
                  <a:srgbClr val="000000"/>
                </a:solidFill>
                <a:latin typeface="Meiryo UI" panose="020B0604030504040204" pitchFamily="50" charset="-128"/>
                <a:ea typeface="Meiryo UI" panose="020B0604030504040204" pitchFamily="50" charset="-128"/>
                <a:cs typeface="Calibri"/>
                <a:sym typeface="Calibri"/>
              </a:rPr>
              <a:t>(Support with Right tools &amp; objects)</a:t>
            </a:r>
          </a:p>
        </p:txBody>
      </p:sp>
      <p:cxnSp>
        <p:nvCxnSpPr>
          <p:cNvPr id="79" name="Elbow Connector 79">
            <a:extLst>
              <a:ext uri="{FF2B5EF4-FFF2-40B4-BE49-F238E27FC236}">
                <a16:creationId xmlns:a16="http://schemas.microsoft.com/office/drawing/2014/main" id="{E8C9F13B-441A-476B-BC84-2D594E7DCE5E}"/>
              </a:ext>
            </a:extLst>
          </p:cNvPr>
          <p:cNvCxnSpPr>
            <a:cxnSpLocks/>
            <a:stCxn id="246" idx="3"/>
            <a:endCxn id="28" idx="1"/>
          </p:cNvCxnSpPr>
          <p:nvPr/>
        </p:nvCxnSpPr>
        <p:spPr>
          <a:xfrm flipV="1">
            <a:off x="3368902" y="1977657"/>
            <a:ext cx="417120" cy="2415097"/>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21">
            <a:extLst>
              <a:ext uri="{FF2B5EF4-FFF2-40B4-BE49-F238E27FC236}">
                <a16:creationId xmlns:a16="http://schemas.microsoft.com/office/drawing/2014/main" id="{00E019C1-F804-466B-8A57-55930F02D1A7}"/>
              </a:ext>
            </a:extLst>
          </p:cNvPr>
          <p:cNvCxnSpPr>
            <a:cxnSpLocks/>
            <a:stCxn id="302" idx="2"/>
            <a:endCxn id="303" idx="0"/>
          </p:cNvCxnSpPr>
          <p:nvPr/>
        </p:nvCxnSpPr>
        <p:spPr>
          <a:xfrm>
            <a:off x="6589147" y="1896663"/>
            <a:ext cx="0" cy="74410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23FBFDF-CF21-4DC0-9C70-92EADD187324}"/>
              </a:ext>
            </a:extLst>
          </p:cNvPr>
          <p:cNvCxnSpPr>
            <a:cxnSpLocks/>
            <a:stCxn id="31" idx="0"/>
            <a:endCxn id="32" idx="2"/>
          </p:cNvCxnSpPr>
          <p:nvPr/>
        </p:nvCxnSpPr>
        <p:spPr>
          <a:xfrm flipV="1">
            <a:off x="11458071" y="2506553"/>
            <a:ext cx="0" cy="1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A80CBD7-5F75-4E37-BC87-C556C18807FE}"/>
              </a:ext>
            </a:extLst>
          </p:cNvPr>
          <p:cNvCxnSpPr>
            <a:cxnSpLocks/>
            <a:stCxn id="23" idx="2"/>
            <a:endCxn id="30" idx="0"/>
          </p:cNvCxnSpPr>
          <p:nvPr/>
        </p:nvCxnSpPr>
        <p:spPr>
          <a:xfrm>
            <a:off x="10340344" y="2506553"/>
            <a:ext cx="0" cy="1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6" name="Rectangle 7">
            <a:extLst>
              <a:ext uri="{FF2B5EF4-FFF2-40B4-BE49-F238E27FC236}">
                <a16:creationId xmlns:a16="http://schemas.microsoft.com/office/drawing/2014/main" id="{EE947C44-9B89-49BC-A499-21619B9B542F}"/>
              </a:ext>
            </a:extLst>
          </p:cNvPr>
          <p:cNvSpPr/>
          <p:nvPr/>
        </p:nvSpPr>
        <p:spPr>
          <a:xfrm>
            <a:off x="2504902" y="417675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 / Approve</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Function Design</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Document</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87" name="フローチャート: 書類 52">
            <a:extLst>
              <a:ext uri="{FF2B5EF4-FFF2-40B4-BE49-F238E27FC236}">
                <a16:creationId xmlns:a16="http://schemas.microsoft.com/office/drawing/2014/main" id="{30167D3B-1434-42D6-8DE1-F40EBBBDD92D}"/>
              </a:ext>
            </a:extLst>
          </p:cNvPr>
          <p:cNvSpPr/>
          <p:nvPr/>
        </p:nvSpPr>
        <p:spPr>
          <a:xfrm>
            <a:off x="1434846"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RDD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88" name="フローチャート: 書類 51">
            <a:extLst>
              <a:ext uri="{FF2B5EF4-FFF2-40B4-BE49-F238E27FC236}">
                <a16:creationId xmlns:a16="http://schemas.microsoft.com/office/drawing/2014/main" id="{710F88B9-43B0-4C2E-8102-BFCAA900BA85}"/>
              </a:ext>
            </a:extLst>
          </p:cNvPr>
          <p:cNvSpPr/>
          <p:nvPr/>
        </p:nvSpPr>
        <p:spPr>
          <a:xfrm>
            <a:off x="1434846"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90" name="フローチャート: 書類 43">
            <a:extLst>
              <a:ext uri="{FF2B5EF4-FFF2-40B4-BE49-F238E27FC236}">
                <a16:creationId xmlns:a16="http://schemas.microsoft.com/office/drawing/2014/main" id="{4DA1C323-4048-4C61-A883-1191E4EB002C}"/>
              </a:ext>
            </a:extLst>
          </p:cNvPr>
          <p:cNvSpPr/>
          <p:nvPr/>
        </p:nvSpPr>
        <p:spPr>
          <a:xfrm>
            <a:off x="2630902"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lang="en-US" altLang="ja-JP" sz="750">
                <a:solidFill>
                  <a:srgbClr val="000000"/>
                </a:solidFill>
                <a:latin typeface="Meiryo UI" panose="020B0604030504040204" pitchFamily="50" charset="-128"/>
                <a:ea typeface="Meiryo UI" panose="020B0604030504040204" pitchFamily="50" charset="-128"/>
                <a:cs typeface="Calibri"/>
                <a:sym typeface="Calibri"/>
              </a:rPr>
              <a:t>Function</a:t>
            </a:r>
          </a:p>
          <a:p>
            <a:pPr algn="ctr">
              <a:lnSpc>
                <a:spcPts val="1000"/>
              </a:lnSpc>
            </a:pPr>
            <a:r>
              <a:rPr lang="en-US" altLang="ja-JP" sz="750">
                <a:solidFill>
                  <a:srgbClr val="000000"/>
                </a:solidFill>
                <a:latin typeface="Meiryo UI" panose="020B0604030504040204" pitchFamily="50" charset="-128"/>
                <a:ea typeface="Meiryo UI" panose="020B0604030504040204" pitchFamily="50" charset="-128"/>
                <a:cs typeface="Calibri"/>
                <a:sym typeface="Calibri"/>
              </a:rPr>
              <a:t>Design</a:t>
            </a:r>
          </a:p>
          <a:p>
            <a:pPr algn="ctr">
              <a:lnSpc>
                <a:spcPts val="1000"/>
              </a:lnSpc>
            </a:pPr>
            <a:r>
              <a:rPr lang="en-US" altLang="ja-JP" sz="750">
                <a:solidFill>
                  <a:srgbClr val="000000"/>
                </a:solidFill>
                <a:latin typeface="Meiryo UI" panose="020B0604030504040204" pitchFamily="50" charset="-128"/>
                <a:ea typeface="Meiryo UI" panose="020B0604030504040204" pitchFamily="50" charset="-128"/>
                <a:cs typeface="Calibri"/>
                <a:sym typeface="Calibri"/>
              </a:rPr>
              <a:t>Document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145" name="Rectangle 12">
            <a:extLst>
              <a:ext uri="{FF2B5EF4-FFF2-40B4-BE49-F238E27FC236}">
                <a16:creationId xmlns:a16="http://schemas.microsoft.com/office/drawing/2014/main" id="{53D1E4DD-3ED1-4282-8A98-9A6F155199DD}"/>
              </a:ext>
            </a:extLst>
          </p:cNvPr>
          <p:cNvSpPr/>
          <p:nvPr/>
        </p:nvSpPr>
        <p:spPr>
          <a:xfrm>
            <a:off x="2504902"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Function Design Document</a:t>
            </a:r>
            <a:endParaRPr 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56" name="Straight Arrow Connector 202">
            <a:extLst>
              <a:ext uri="{FF2B5EF4-FFF2-40B4-BE49-F238E27FC236}">
                <a16:creationId xmlns:a16="http://schemas.microsoft.com/office/drawing/2014/main" id="{FB2549E4-1856-4393-A30F-7EE97F01C837}"/>
              </a:ext>
            </a:extLst>
          </p:cNvPr>
          <p:cNvCxnSpPr>
            <a:cxnSpLocks/>
            <a:stCxn id="145" idx="2"/>
            <a:endCxn id="246" idx="0"/>
          </p:cNvCxnSpPr>
          <p:nvPr/>
        </p:nvCxnSpPr>
        <p:spPr>
          <a:xfrm>
            <a:off x="2936902" y="1896663"/>
            <a:ext cx="0" cy="2280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202">
            <a:extLst>
              <a:ext uri="{FF2B5EF4-FFF2-40B4-BE49-F238E27FC236}">
                <a16:creationId xmlns:a16="http://schemas.microsoft.com/office/drawing/2014/main" id="{A272562A-7F0A-4CDD-825D-1CEF4A43B868}"/>
              </a:ext>
            </a:extLst>
          </p:cNvPr>
          <p:cNvCxnSpPr>
            <a:cxnSpLocks/>
            <a:stCxn id="9" idx="3"/>
            <a:endCxn id="145" idx="1"/>
          </p:cNvCxnSpPr>
          <p:nvPr/>
        </p:nvCxnSpPr>
        <p:spPr>
          <a:xfrm>
            <a:off x="2172846" y="1680663"/>
            <a:ext cx="332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2" name="Rectangle 7">
            <a:extLst>
              <a:ext uri="{FF2B5EF4-FFF2-40B4-BE49-F238E27FC236}">
                <a16:creationId xmlns:a16="http://schemas.microsoft.com/office/drawing/2014/main" id="{D026DAFB-2B1F-425C-99E6-B1C52A11B7C3}"/>
              </a:ext>
            </a:extLst>
          </p:cNvPr>
          <p:cNvSpPr/>
          <p:nvPr/>
        </p:nvSpPr>
        <p:spPr>
          <a:xfrm>
            <a:off x="6157147"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Prep Acceptance Test Case</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303" name="Rectangle 7">
            <a:extLst>
              <a:ext uri="{FF2B5EF4-FFF2-40B4-BE49-F238E27FC236}">
                <a16:creationId xmlns:a16="http://schemas.microsoft.com/office/drawing/2014/main" id="{949E4499-A2B9-412F-847E-8145E1454357}"/>
              </a:ext>
            </a:extLst>
          </p:cNvPr>
          <p:cNvSpPr/>
          <p:nvPr/>
        </p:nvSpPr>
        <p:spPr>
          <a:xfrm>
            <a:off x="6157147"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Team Lead review &amp; Accept FDD</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311" name="Straight Arrow Connector 21">
            <a:extLst>
              <a:ext uri="{FF2B5EF4-FFF2-40B4-BE49-F238E27FC236}">
                <a16:creationId xmlns:a16="http://schemas.microsoft.com/office/drawing/2014/main" id="{891A4117-7AB7-438F-A022-F59C26E041AD}"/>
              </a:ext>
            </a:extLst>
          </p:cNvPr>
          <p:cNvCxnSpPr>
            <a:cxnSpLocks/>
            <a:stCxn id="303" idx="2"/>
            <a:endCxn id="21" idx="0"/>
          </p:cNvCxnSpPr>
          <p:nvPr/>
        </p:nvCxnSpPr>
        <p:spPr>
          <a:xfrm>
            <a:off x="6589147" y="3180772"/>
            <a:ext cx="0" cy="9959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3" name="Rectangle 11">
            <a:extLst>
              <a:ext uri="{FF2B5EF4-FFF2-40B4-BE49-F238E27FC236}">
                <a16:creationId xmlns:a16="http://schemas.microsoft.com/office/drawing/2014/main" id="{D90497F8-340B-4456-A45F-CADD79380803}"/>
              </a:ext>
            </a:extLst>
          </p:cNvPr>
          <p:cNvSpPr/>
          <p:nvPr/>
        </p:nvSpPr>
        <p:spPr>
          <a:xfrm>
            <a:off x="8599125"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TDD &amp; Unit Test Case Dev Team-Lead Review </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460" name="Elbow Connector 79">
            <a:extLst>
              <a:ext uri="{FF2B5EF4-FFF2-40B4-BE49-F238E27FC236}">
                <a16:creationId xmlns:a16="http://schemas.microsoft.com/office/drawing/2014/main" id="{118DCD05-C8B7-4E9D-B801-9810C207ED4D}"/>
              </a:ext>
            </a:extLst>
          </p:cNvPr>
          <p:cNvCxnSpPr>
            <a:cxnSpLocks/>
          </p:cNvCxnSpPr>
          <p:nvPr/>
        </p:nvCxnSpPr>
        <p:spPr>
          <a:xfrm>
            <a:off x="8231406" y="1890196"/>
            <a:ext cx="799719" cy="180000"/>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0" name="Straight Arrow Connector 25">
            <a:extLst>
              <a:ext uri="{FF2B5EF4-FFF2-40B4-BE49-F238E27FC236}">
                <a16:creationId xmlns:a16="http://schemas.microsoft.com/office/drawing/2014/main" id="{9FBAD777-2BB6-4466-A299-912F1CA50979}"/>
              </a:ext>
            </a:extLst>
          </p:cNvPr>
          <p:cNvCxnSpPr>
            <a:cxnSpLocks/>
            <a:stCxn id="27" idx="2"/>
            <a:endCxn id="453" idx="0"/>
          </p:cNvCxnSpPr>
          <p:nvPr/>
        </p:nvCxnSpPr>
        <p:spPr>
          <a:xfrm>
            <a:off x="9031125" y="2506553"/>
            <a:ext cx="0" cy="13421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3" name="Connector: Elbow 158">
            <a:extLst>
              <a:ext uri="{FF2B5EF4-FFF2-40B4-BE49-F238E27FC236}">
                <a16:creationId xmlns:a16="http://schemas.microsoft.com/office/drawing/2014/main" id="{E6D6E4F2-FDA1-4406-84B9-E46FF289B722}"/>
              </a:ext>
            </a:extLst>
          </p:cNvPr>
          <p:cNvCxnSpPr>
            <a:cxnSpLocks/>
            <a:stCxn id="453" idx="3"/>
            <a:endCxn id="23" idx="1"/>
          </p:cNvCxnSpPr>
          <p:nvPr/>
        </p:nvCxnSpPr>
        <p:spPr>
          <a:xfrm flipV="1">
            <a:off x="9463125" y="2290553"/>
            <a:ext cx="445219" cy="6202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3" name="Straight Arrow Connector 145">
            <a:extLst>
              <a:ext uri="{FF2B5EF4-FFF2-40B4-BE49-F238E27FC236}">
                <a16:creationId xmlns:a16="http://schemas.microsoft.com/office/drawing/2014/main" id="{0AE8DF8B-4E21-468E-8224-46573062B7A7}"/>
              </a:ext>
            </a:extLst>
          </p:cNvPr>
          <p:cNvCxnSpPr>
            <a:cxnSpLocks/>
            <a:stCxn id="30" idx="3"/>
            <a:endCxn id="31" idx="1"/>
          </p:cNvCxnSpPr>
          <p:nvPr/>
        </p:nvCxnSpPr>
        <p:spPr>
          <a:xfrm>
            <a:off x="10772344" y="2910772"/>
            <a:ext cx="253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8" name="フローチャート: 書類 667">
            <a:extLst>
              <a:ext uri="{FF2B5EF4-FFF2-40B4-BE49-F238E27FC236}">
                <a16:creationId xmlns:a16="http://schemas.microsoft.com/office/drawing/2014/main" id="{5873A5B6-E672-43AF-A00E-80D056406823}"/>
              </a:ext>
            </a:extLst>
          </p:cNvPr>
          <p:cNvSpPr/>
          <p:nvPr/>
        </p:nvSpPr>
        <p:spPr>
          <a:xfrm>
            <a:off x="5056987"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4" name="フローチャート: 書類 693">
            <a:extLst>
              <a:ext uri="{FF2B5EF4-FFF2-40B4-BE49-F238E27FC236}">
                <a16:creationId xmlns:a16="http://schemas.microsoft.com/office/drawing/2014/main" id="{475609F2-ABAD-4958-876F-22858397D257}"/>
              </a:ext>
            </a:extLst>
          </p:cNvPr>
          <p:cNvSpPr/>
          <p:nvPr/>
        </p:nvSpPr>
        <p:spPr>
          <a:xfrm>
            <a:off x="11152071"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Acceptance</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Evidence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4" name="Speech Bubble: Rectangle 3">
            <a:extLst>
              <a:ext uri="{FF2B5EF4-FFF2-40B4-BE49-F238E27FC236}">
                <a16:creationId xmlns:a16="http://schemas.microsoft.com/office/drawing/2014/main" id="{A7A48A73-DC76-419A-84C1-3AF4ED9F67BD}"/>
              </a:ext>
            </a:extLst>
          </p:cNvPr>
          <p:cNvSpPr/>
          <p:nvPr/>
        </p:nvSpPr>
        <p:spPr>
          <a:xfrm>
            <a:off x="8493765" y="696879"/>
            <a:ext cx="1224000" cy="648000"/>
          </a:xfrm>
          <a:prstGeom prst="wedgeRectCallout">
            <a:avLst>
              <a:gd name="adj1" fmla="val 99942"/>
              <a:gd name="adj2" fmla="val 57061"/>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panose="020B0604030504040204" pitchFamily="50" charset="-128"/>
                <a:ea typeface="Meiryo UI" panose="020B0604030504040204" pitchFamily="50" charset="-128"/>
                <a:cs typeface="Calibri"/>
              </a:rPr>
              <a:t>Dev Team to initiate communication for the test data preparation with appropriate lead time</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sp>
        <p:nvSpPr>
          <p:cNvPr id="93" name="Rectangle 7">
            <a:extLst>
              <a:ext uri="{FF2B5EF4-FFF2-40B4-BE49-F238E27FC236}">
                <a16:creationId xmlns:a16="http://schemas.microsoft.com/office/drawing/2014/main" id="{786D4D00-AC70-47B4-8D19-D0979A6DE394}"/>
              </a:ext>
            </a:extLst>
          </p:cNvPr>
          <p:cNvSpPr/>
          <p:nvPr/>
        </p:nvSpPr>
        <p:spPr>
          <a:xfrm>
            <a:off x="5104910"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5" name="Rectangle 7">
            <a:extLst>
              <a:ext uri="{FF2B5EF4-FFF2-40B4-BE49-F238E27FC236}">
                <a16:creationId xmlns:a16="http://schemas.microsoft.com/office/drawing/2014/main" id="{565D908A-C10D-44BD-8979-2A6138D7651C}"/>
              </a:ext>
            </a:extLst>
          </p:cNvPr>
          <p:cNvSpPr/>
          <p:nvPr/>
        </p:nvSpPr>
        <p:spPr>
          <a:xfrm>
            <a:off x="1482769"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6" name="Rectangle 7">
            <a:extLst>
              <a:ext uri="{FF2B5EF4-FFF2-40B4-BE49-F238E27FC236}">
                <a16:creationId xmlns:a16="http://schemas.microsoft.com/office/drawing/2014/main" id="{08E16BDE-ADFA-4CF6-BB04-D353A2CCB93E}"/>
              </a:ext>
            </a:extLst>
          </p:cNvPr>
          <p:cNvSpPr/>
          <p:nvPr/>
        </p:nvSpPr>
        <p:spPr>
          <a:xfrm>
            <a:off x="2678825" y="5062853"/>
            <a:ext cx="516155" cy="154636"/>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1" name="Rectangle 7">
            <a:extLst>
              <a:ext uri="{FF2B5EF4-FFF2-40B4-BE49-F238E27FC236}">
                <a16:creationId xmlns:a16="http://schemas.microsoft.com/office/drawing/2014/main" id="{72E9CEFD-CC77-4D9E-9C34-3EF3D46DE231}"/>
              </a:ext>
            </a:extLst>
          </p:cNvPr>
          <p:cNvSpPr/>
          <p:nvPr/>
        </p:nvSpPr>
        <p:spPr>
          <a:xfrm>
            <a:off x="11199994"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p>
        </p:txBody>
      </p:sp>
      <p:sp>
        <p:nvSpPr>
          <p:cNvPr id="103" name="Rectangle 7">
            <a:extLst>
              <a:ext uri="{FF2B5EF4-FFF2-40B4-BE49-F238E27FC236}">
                <a16:creationId xmlns:a16="http://schemas.microsoft.com/office/drawing/2014/main" id="{EA0B0CDE-A5A1-44FB-B1B8-6C6FB3CE4DA0}"/>
              </a:ext>
            </a:extLst>
          </p:cNvPr>
          <p:cNvSpPr/>
          <p:nvPr/>
        </p:nvSpPr>
        <p:spPr>
          <a:xfrm>
            <a:off x="1482769"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5" name="Rectangle 7">
            <a:extLst>
              <a:ext uri="{FF2B5EF4-FFF2-40B4-BE49-F238E27FC236}">
                <a16:creationId xmlns:a16="http://schemas.microsoft.com/office/drawing/2014/main" id="{0F9B24CF-3AC3-4B35-B703-CC8CBBEBD36C}"/>
              </a:ext>
            </a:extLst>
          </p:cNvPr>
          <p:cNvSpPr/>
          <p:nvPr/>
        </p:nvSpPr>
        <p:spPr>
          <a:xfrm>
            <a:off x="5104910"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nvGrpSpPr>
          <p:cNvPr id="74" name="グループ化 73">
            <a:extLst>
              <a:ext uri="{FF2B5EF4-FFF2-40B4-BE49-F238E27FC236}">
                <a16:creationId xmlns:a16="http://schemas.microsoft.com/office/drawing/2014/main" id="{A2D51DCF-1677-E3B0-1FBB-20DB07009FFA}"/>
              </a:ext>
            </a:extLst>
          </p:cNvPr>
          <p:cNvGrpSpPr/>
          <p:nvPr/>
        </p:nvGrpSpPr>
        <p:grpSpPr>
          <a:xfrm>
            <a:off x="9771368" y="5062853"/>
            <a:ext cx="1188000" cy="1309886"/>
            <a:chOff x="9580544" y="5006291"/>
            <a:chExt cx="1265168" cy="1309886"/>
          </a:xfrm>
        </p:grpSpPr>
        <p:sp>
          <p:nvSpPr>
            <p:cNvPr id="680" name="フローチャート: 書類 679">
              <a:extLst>
                <a:ext uri="{FF2B5EF4-FFF2-40B4-BE49-F238E27FC236}">
                  <a16:creationId xmlns:a16="http://schemas.microsoft.com/office/drawing/2014/main" id="{57951BAD-A12A-41AA-A33A-5F63E6C2C95A}"/>
                </a:ext>
              </a:extLst>
            </p:cNvPr>
            <p:cNvSpPr/>
            <p:nvPr/>
          </p:nvSpPr>
          <p:spPr>
            <a:xfrm>
              <a:off x="10233712"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82" name="フローチャート: 書類 681">
              <a:extLst>
                <a:ext uri="{FF2B5EF4-FFF2-40B4-BE49-F238E27FC236}">
                  <a16:creationId xmlns:a16="http://schemas.microsoft.com/office/drawing/2014/main" id="{19BC7477-011B-4290-B836-59DD9457E16E}"/>
                </a:ext>
              </a:extLst>
            </p:cNvPr>
            <p:cNvSpPr/>
            <p:nvPr/>
          </p:nvSpPr>
          <p:spPr>
            <a:xfrm>
              <a:off x="9580544"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Unit 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Evidence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0" name="フローチャート: 書類 689">
              <a:extLst>
                <a:ext uri="{FF2B5EF4-FFF2-40B4-BE49-F238E27FC236}">
                  <a16:creationId xmlns:a16="http://schemas.microsoft.com/office/drawing/2014/main" id="{AD022123-F43B-4D72-A81F-B2457E9B5F7E}"/>
                </a:ext>
              </a:extLst>
            </p:cNvPr>
            <p:cNvSpPr/>
            <p:nvPr/>
          </p:nvSpPr>
          <p:spPr>
            <a:xfrm>
              <a:off x="1023371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3" name="フローチャート: 磁気ディスク 692">
              <a:extLst>
                <a:ext uri="{FF2B5EF4-FFF2-40B4-BE49-F238E27FC236}">
                  <a16:creationId xmlns:a16="http://schemas.microsoft.com/office/drawing/2014/main" id="{2BF0112F-3D67-44AA-AD9E-763553F8DADD}"/>
                </a:ext>
              </a:extLst>
            </p:cNvPr>
            <p:cNvSpPr/>
            <p:nvPr/>
          </p:nvSpPr>
          <p:spPr>
            <a:xfrm>
              <a:off x="9585788" y="5159849"/>
              <a:ext cx="601513" cy="432000"/>
            </a:xfrm>
            <a:prstGeom prst="flowChartMagneticDisk">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 </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99" name="Rectangle 7">
              <a:extLst>
                <a:ext uri="{FF2B5EF4-FFF2-40B4-BE49-F238E27FC236}">
                  <a16:creationId xmlns:a16="http://schemas.microsoft.com/office/drawing/2014/main" id="{2BD8AD6A-A977-445B-A2FE-D921A87D33CD}"/>
                </a:ext>
              </a:extLst>
            </p:cNvPr>
            <p:cNvSpPr/>
            <p:nvPr/>
          </p:nvSpPr>
          <p:spPr>
            <a:xfrm>
              <a:off x="10281635"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p>
          </p:txBody>
        </p:sp>
        <p:sp>
          <p:nvSpPr>
            <p:cNvPr id="100" name="Rectangle 7">
              <a:extLst>
                <a:ext uri="{FF2B5EF4-FFF2-40B4-BE49-F238E27FC236}">
                  <a16:creationId xmlns:a16="http://schemas.microsoft.com/office/drawing/2014/main" id="{6172B426-6059-411E-9936-F51784816AA1}"/>
                </a:ext>
              </a:extLst>
            </p:cNvPr>
            <p:cNvSpPr/>
            <p:nvPr/>
          </p:nvSpPr>
          <p:spPr>
            <a:xfrm>
              <a:off x="9628467"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8" name="Rectangle 7">
              <a:extLst>
                <a:ext uri="{FF2B5EF4-FFF2-40B4-BE49-F238E27FC236}">
                  <a16:creationId xmlns:a16="http://schemas.microsoft.com/office/drawing/2014/main" id="{9BE53528-02FB-490E-B1EB-063162771BD4}"/>
                </a:ext>
              </a:extLst>
            </p:cNvPr>
            <p:cNvSpPr/>
            <p:nvPr/>
          </p:nvSpPr>
          <p:spPr>
            <a:xfrm>
              <a:off x="9628467"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11" name="Rectangle 7">
              <a:extLst>
                <a:ext uri="{FF2B5EF4-FFF2-40B4-BE49-F238E27FC236}">
                  <a16:creationId xmlns:a16="http://schemas.microsoft.com/office/drawing/2014/main" id="{9DB3B7CC-7B23-4A3B-B69B-AE3604DCB2F7}"/>
                </a:ext>
              </a:extLst>
            </p:cNvPr>
            <p:cNvSpPr/>
            <p:nvPr/>
          </p:nvSpPr>
          <p:spPr>
            <a:xfrm>
              <a:off x="10281635"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sp>
        <p:nvSpPr>
          <p:cNvPr id="121" name="フローチャート: 書類 51">
            <a:extLst>
              <a:ext uri="{FF2B5EF4-FFF2-40B4-BE49-F238E27FC236}">
                <a16:creationId xmlns:a16="http://schemas.microsoft.com/office/drawing/2014/main" id="{5E56F5FB-621E-4C7D-9373-A1916B3351DB}"/>
              </a:ext>
            </a:extLst>
          </p:cNvPr>
          <p:cNvSpPr/>
          <p:nvPr/>
        </p:nvSpPr>
        <p:spPr>
          <a:xfrm>
            <a:off x="11152071" y="592996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22" name="Rectangle 7">
            <a:extLst>
              <a:ext uri="{FF2B5EF4-FFF2-40B4-BE49-F238E27FC236}">
                <a16:creationId xmlns:a16="http://schemas.microsoft.com/office/drawing/2014/main" id="{F6CC01D7-A42D-4952-B564-36A0C47910C8}"/>
              </a:ext>
            </a:extLst>
          </p:cNvPr>
          <p:cNvSpPr/>
          <p:nvPr/>
        </p:nvSpPr>
        <p:spPr>
          <a:xfrm>
            <a:off x="11199994"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nvGrpSpPr>
          <p:cNvPr id="91" name="グループ化 90">
            <a:extLst>
              <a:ext uri="{FF2B5EF4-FFF2-40B4-BE49-F238E27FC236}">
                <a16:creationId xmlns:a16="http://schemas.microsoft.com/office/drawing/2014/main" id="{598805EA-1D1A-DC1E-93D5-7D5B0F24577B}"/>
              </a:ext>
            </a:extLst>
          </p:cNvPr>
          <p:cNvGrpSpPr/>
          <p:nvPr/>
        </p:nvGrpSpPr>
        <p:grpSpPr>
          <a:xfrm>
            <a:off x="6049889" y="5062853"/>
            <a:ext cx="1188000" cy="1309886"/>
            <a:chOff x="5874965" y="5006291"/>
            <a:chExt cx="1261956" cy="1309886"/>
          </a:xfrm>
        </p:grpSpPr>
        <p:sp>
          <p:nvSpPr>
            <p:cNvPr id="45" name="フローチャート: 書類 44">
              <a:extLst>
                <a:ext uri="{FF2B5EF4-FFF2-40B4-BE49-F238E27FC236}">
                  <a16:creationId xmlns:a16="http://schemas.microsoft.com/office/drawing/2014/main" id="{9B4421F6-63E4-4791-82CF-665335B5110A}"/>
                </a:ext>
              </a:extLst>
            </p:cNvPr>
            <p:cNvSpPr/>
            <p:nvPr/>
          </p:nvSpPr>
          <p:spPr>
            <a:xfrm>
              <a:off x="5874965"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Acceptance</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Test Case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70" name="フローチャート: 書類 669">
              <a:extLst>
                <a:ext uri="{FF2B5EF4-FFF2-40B4-BE49-F238E27FC236}">
                  <a16:creationId xmlns:a16="http://schemas.microsoft.com/office/drawing/2014/main" id="{B9A366CC-B393-4F0F-981D-65558DCFCC0C}"/>
                </a:ext>
              </a:extLst>
            </p:cNvPr>
            <p:cNvSpPr/>
            <p:nvPr/>
          </p:nvSpPr>
          <p:spPr>
            <a:xfrm>
              <a:off x="6524921"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FDD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72" name="フローチャート: 書類 671">
              <a:extLst>
                <a:ext uri="{FF2B5EF4-FFF2-40B4-BE49-F238E27FC236}">
                  <a16:creationId xmlns:a16="http://schemas.microsoft.com/office/drawing/2014/main" id="{C547F7E4-F1CD-4EFB-BC4C-CF6AF7140550}"/>
                </a:ext>
              </a:extLst>
            </p:cNvPr>
            <p:cNvSpPr/>
            <p:nvPr/>
          </p:nvSpPr>
          <p:spPr>
            <a:xfrm>
              <a:off x="6524921"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94" name="Rectangle 7">
              <a:extLst>
                <a:ext uri="{FF2B5EF4-FFF2-40B4-BE49-F238E27FC236}">
                  <a16:creationId xmlns:a16="http://schemas.microsoft.com/office/drawing/2014/main" id="{0A4E9078-E719-4EA1-98D0-9D73782B4300}"/>
                </a:ext>
              </a:extLst>
            </p:cNvPr>
            <p:cNvSpPr/>
            <p:nvPr/>
          </p:nvSpPr>
          <p:spPr>
            <a:xfrm>
              <a:off x="5922888"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7" name="Rectangle 7">
              <a:extLst>
                <a:ext uri="{FF2B5EF4-FFF2-40B4-BE49-F238E27FC236}">
                  <a16:creationId xmlns:a16="http://schemas.microsoft.com/office/drawing/2014/main" id="{34A1A7C3-F265-404F-8729-FC907EC58A6F}"/>
                </a:ext>
              </a:extLst>
            </p:cNvPr>
            <p:cNvSpPr/>
            <p:nvPr/>
          </p:nvSpPr>
          <p:spPr>
            <a:xfrm>
              <a:off x="6572844"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6" name="Rectangle 7">
              <a:extLst>
                <a:ext uri="{FF2B5EF4-FFF2-40B4-BE49-F238E27FC236}">
                  <a16:creationId xmlns:a16="http://schemas.microsoft.com/office/drawing/2014/main" id="{014233CC-5A82-4701-BC2A-FB5E07DA5AF1}"/>
                </a:ext>
              </a:extLst>
            </p:cNvPr>
            <p:cNvSpPr/>
            <p:nvPr/>
          </p:nvSpPr>
          <p:spPr>
            <a:xfrm>
              <a:off x="6572844"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25" name="フローチャート: 書類 51">
              <a:extLst>
                <a:ext uri="{FF2B5EF4-FFF2-40B4-BE49-F238E27FC236}">
                  <a16:creationId xmlns:a16="http://schemas.microsoft.com/office/drawing/2014/main" id="{62BCE68F-337F-4AB5-A927-97D7D7AE9CC4}"/>
                </a:ext>
              </a:extLst>
            </p:cNvPr>
            <p:cNvSpPr/>
            <p:nvPr/>
          </p:nvSpPr>
          <p:spPr>
            <a:xfrm>
              <a:off x="5874965"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26" name="Rectangle 7">
              <a:extLst>
                <a:ext uri="{FF2B5EF4-FFF2-40B4-BE49-F238E27FC236}">
                  <a16:creationId xmlns:a16="http://schemas.microsoft.com/office/drawing/2014/main" id="{947EF741-6FDA-42D8-B85C-3307A929D80E}"/>
                </a:ext>
              </a:extLst>
            </p:cNvPr>
            <p:cNvSpPr/>
            <p:nvPr/>
          </p:nvSpPr>
          <p:spPr>
            <a:xfrm>
              <a:off x="5922888"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sp>
        <p:nvSpPr>
          <p:cNvPr id="114" name="フローチャート: 書類 51">
            <a:extLst>
              <a:ext uri="{FF2B5EF4-FFF2-40B4-BE49-F238E27FC236}">
                <a16:creationId xmlns:a16="http://schemas.microsoft.com/office/drawing/2014/main" id="{5EF4D039-20B9-4387-A1A7-B37E35308025}"/>
              </a:ext>
            </a:extLst>
          </p:cNvPr>
          <p:cNvSpPr/>
          <p:nvPr/>
        </p:nvSpPr>
        <p:spPr>
          <a:xfrm>
            <a:off x="2630902"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15" name="Rectangle 7">
            <a:extLst>
              <a:ext uri="{FF2B5EF4-FFF2-40B4-BE49-F238E27FC236}">
                <a16:creationId xmlns:a16="http://schemas.microsoft.com/office/drawing/2014/main" id="{5CA230F3-014B-427B-AEDC-5B41F05C18A0}"/>
              </a:ext>
            </a:extLst>
          </p:cNvPr>
          <p:cNvSpPr/>
          <p:nvPr/>
        </p:nvSpPr>
        <p:spPr>
          <a:xfrm>
            <a:off x="2678825" y="5788570"/>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5" name="Speech Bubble: Rectangle 3">
            <a:extLst>
              <a:ext uri="{FF2B5EF4-FFF2-40B4-BE49-F238E27FC236}">
                <a16:creationId xmlns:a16="http://schemas.microsoft.com/office/drawing/2014/main" id="{5C012AD8-7CF9-FC2D-123C-EFFEF9866898}"/>
              </a:ext>
            </a:extLst>
          </p:cNvPr>
          <p:cNvSpPr/>
          <p:nvPr/>
        </p:nvSpPr>
        <p:spPr>
          <a:xfrm>
            <a:off x="10443414" y="1206188"/>
            <a:ext cx="936000" cy="540000"/>
          </a:xfrm>
          <a:prstGeom prst="wedgeRectCallout">
            <a:avLst>
              <a:gd name="adj1" fmla="val 49226"/>
              <a:gd name="adj2" fmla="val -79878"/>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a:ea typeface="Meiryo UI"/>
                <a:cs typeface="Calibri"/>
              </a:rPr>
              <a:t>Sent for SGS Domain Lead (FL)</a:t>
            </a:r>
          </a:p>
          <a:p>
            <a:pPr algn="ctr"/>
            <a:r>
              <a:rPr lang="en-US" altLang="ja-JP" sz="750">
                <a:solidFill>
                  <a:srgbClr val="000000"/>
                </a:solidFill>
                <a:latin typeface="Meiryo UI"/>
                <a:ea typeface="Meiryo UI"/>
                <a:cs typeface="Calibri"/>
              </a:rPr>
              <a:t>Review post completion</a:t>
            </a:r>
            <a:endParaRPr lang="ja-JP" altLang="en-US" sz="750">
              <a:solidFill>
                <a:srgbClr val="000000"/>
              </a:solidFill>
              <a:latin typeface="Meiryo UI"/>
              <a:ea typeface="Meiryo UI"/>
              <a:cs typeface="Calibri"/>
            </a:endParaRPr>
          </a:p>
        </p:txBody>
      </p:sp>
      <p:grpSp>
        <p:nvGrpSpPr>
          <p:cNvPr id="75" name="グループ化 74">
            <a:extLst>
              <a:ext uri="{FF2B5EF4-FFF2-40B4-BE49-F238E27FC236}">
                <a16:creationId xmlns:a16="http://schemas.microsoft.com/office/drawing/2014/main" id="{4F2A20A3-3DB0-7CA4-D711-FA962D179B68}"/>
              </a:ext>
            </a:extLst>
          </p:cNvPr>
          <p:cNvGrpSpPr/>
          <p:nvPr/>
        </p:nvGrpSpPr>
        <p:grpSpPr>
          <a:xfrm>
            <a:off x="8340248" y="5027213"/>
            <a:ext cx="1296000" cy="1345526"/>
            <a:chOff x="8054012" y="4970651"/>
            <a:chExt cx="1349950" cy="1345526"/>
          </a:xfrm>
        </p:grpSpPr>
        <p:sp>
          <p:nvSpPr>
            <p:cNvPr id="684" name="フローチャート: 書類 683">
              <a:extLst>
                <a:ext uri="{FF2B5EF4-FFF2-40B4-BE49-F238E27FC236}">
                  <a16:creationId xmlns:a16="http://schemas.microsoft.com/office/drawing/2014/main" id="{AF059B1D-CEA8-4009-B2DD-89333CEA8F8A}"/>
                </a:ext>
              </a:extLst>
            </p:cNvPr>
            <p:cNvSpPr/>
            <p:nvPr/>
          </p:nvSpPr>
          <p:spPr>
            <a:xfrm>
              <a:off x="8144012"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85" name="Rectangle 7">
              <a:extLst>
                <a:ext uri="{FF2B5EF4-FFF2-40B4-BE49-F238E27FC236}">
                  <a16:creationId xmlns:a16="http://schemas.microsoft.com/office/drawing/2014/main" id="{FC5677F7-2454-46AB-95E2-E618A34D3E3A}"/>
                </a:ext>
              </a:extLst>
            </p:cNvPr>
            <p:cNvSpPr/>
            <p:nvPr/>
          </p:nvSpPr>
          <p:spPr>
            <a:xfrm>
              <a:off x="8054012" y="4970651"/>
              <a:ext cx="792000"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 &amp; </a:t>
              </a:r>
            </a:p>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686" name="フローチャート: 書類 685">
              <a:extLst>
                <a:ext uri="{FF2B5EF4-FFF2-40B4-BE49-F238E27FC236}">
                  <a16:creationId xmlns:a16="http://schemas.microsoft.com/office/drawing/2014/main" id="{B38C37FF-B09E-4DC1-9E37-4921488FA433}"/>
                </a:ext>
              </a:extLst>
            </p:cNvPr>
            <p:cNvSpPr/>
            <p:nvPr/>
          </p:nvSpPr>
          <p:spPr>
            <a:xfrm>
              <a:off x="814401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Unit 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Case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104" name="Rectangle 7">
              <a:extLst>
                <a:ext uri="{FF2B5EF4-FFF2-40B4-BE49-F238E27FC236}">
                  <a16:creationId xmlns:a16="http://schemas.microsoft.com/office/drawing/2014/main" id="{8EBE16AE-F53E-4A66-8DC3-E3F6208FAF01}"/>
                </a:ext>
              </a:extLst>
            </p:cNvPr>
            <p:cNvSpPr/>
            <p:nvPr/>
          </p:nvSpPr>
          <p:spPr>
            <a:xfrm>
              <a:off x="8840817" y="5002652"/>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9" name="Rectangle 7">
              <a:extLst>
                <a:ext uri="{FF2B5EF4-FFF2-40B4-BE49-F238E27FC236}">
                  <a16:creationId xmlns:a16="http://schemas.microsoft.com/office/drawing/2014/main" id="{F373C3BC-7981-42F9-B79F-A8BE0FDC980B}"/>
                </a:ext>
              </a:extLst>
            </p:cNvPr>
            <p:cNvSpPr/>
            <p:nvPr/>
          </p:nvSpPr>
          <p:spPr>
            <a:xfrm>
              <a:off x="8054012" y="5698815"/>
              <a:ext cx="792000"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 &amp; </a:t>
              </a:r>
            </a:p>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10" name="Rectangle 7">
              <a:extLst>
                <a:ext uri="{FF2B5EF4-FFF2-40B4-BE49-F238E27FC236}">
                  <a16:creationId xmlns:a16="http://schemas.microsoft.com/office/drawing/2014/main" id="{3E8051B8-E38A-462A-BEC9-59D967DA6E24}"/>
                </a:ext>
              </a:extLst>
            </p:cNvPr>
            <p:cNvSpPr/>
            <p:nvPr/>
          </p:nvSpPr>
          <p:spPr>
            <a:xfrm>
              <a:off x="8819833"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7" name="フローチャート: 書類 6">
              <a:extLst>
                <a:ext uri="{FF2B5EF4-FFF2-40B4-BE49-F238E27FC236}">
                  <a16:creationId xmlns:a16="http://schemas.microsoft.com/office/drawing/2014/main" id="{7C081E4B-C71C-BDB6-0E5A-16AC904F4503}"/>
                </a:ext>
              </a:extLst>
            </p:cNvPr>
            <p:cNvSpPr/>
            <p:nvPr/>
          </p:nvSpPr>
          <p:spPr>
            <a:xfrm>
              <a:off x="879196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8" name="フローチャート: 書類 51">
              <a:extLst>
                <a:ext uri="{FF2B5EF4-FFF2-40B4-BE49-F238E27FC236}">
                  <a16:creationId xmlns:a16="http://schemas.microsoft.com/office/drawing/2014/main" id="{91A011DF-BD45-BEEF-7899-436BC7EDB6F7}"/>
                </a:ext>
              </a:extLst>
            </p:cNvPr>
            <p:cNvSpPr/>
            <p:nvPr/>
          </p:nvSpPr>
          <p:spPr>
            <a:xfrm>
              <a:off x="8791962" y="5156210"/>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RICEFW</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Tracker</a:t>
              </a:r>
            </a:p>
          </p:txBody>
        </p:sp>
      </p:grpSp>
      <p:sp>
        <p:nvSpPr>
          <p:cNvPr id="11" name="Rectangle 7">
            <a:extLst>
              <a:ext uri="{FF2B5EF4-FFF2-40B4-BE49-F238E27FC236}">
                <a16:creationId xmlns:a16="http://schemas.microsoft.com/office/drawing/2014/main" id="{B74306E6-8844-6067-5C07-BFFB81A5EE23}"/>
              </a:ext>
            </a:extLst>
          </p:cNvPr>
          <p:cNvSpPr/>
          <p:nvPr/>
        </p:nvSpPr>
        <p:spPr>
          <a:xfrm>
            <a:off x="4930987" y="4181605"/>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 / Approve FDD</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12" name="Straight Arrow Connector 21">
            <a:extLst>
              <a:ext uri="{FF2B5EF4-FFF2-40B4-BE49-F238E27FC236}">
                <a16:creationId xmlns:a16="http://schemas.microsoft.com/office/drawing/2014/main" id="{363947B5-1803-DD0D-847B-D62E470E9938}"/>
              </a:ext>
            </a:extLst>
          </p:cNvPr>
          <p:cNvCxnSpPr>
            <a:cxnSpLocks/>
            <a:stCxn id="78" idx="2"/>
            <a:endCxn id="11" idx="0"/>
          </p:cNvCxnSpPr>
          <p:nvPr/>
        </p:nvCxnSpPr>
        <p:spPr>
          <a:xfrm>
            <a:off x="5362987" y="2490651"/>
            <a:ext cx="0" cy="169095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8" name="Rectangle 12">
            <a:extLst>
              <a:ext uri="{FF2B5EF4-FFF2-40B4-BE49-F238E27FC236}">
                <a16:creationId xmlns:a16="http://schemas.microsoft.com/office/drawing/2014/main" id="{10431615-7F37-4D15-96EB-400AE13A48D6}"/>
              </a:ext>
            </a:extLst>
          </p:cNvPr>
          <p:cNvSpPr/>
          <p:nvPr/>
        </p:nvSpPr>
        <p:spPr>
          <a:xfrm>
            <a:off x="2305230" y="1249823"/>
            <a:ext cx="72000" cy="72000"/>
          </a:xfrm>
          <a:prstGeom prst="rect">
            <a:avLst/>
          </a:prstGeom>
          <a:solidFill>
            <a:schemeClr val="bg1"/>
          </a:solidFill>
          <a:ln w="12700" cap="flat">
            <a:solidFill>
              <a:schemeClr val="bg1"/>
            </a:solid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endParaRPr lang="en-US" sz="80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59" name="Elbow Connector 79">
            <a:extLst>
              <a:ext uri="{FF2B5EF4-FFF2-40B4-BE49-F238E27FC236}">
                <a16:creationId xmlns:a16="http://schemas.microsoft.com/office/drawing/2014/main" id="{150E197D-B712-14F5-3F31-A7C66AA54483}"/>
              </a:ext>
            </a:extLst>
          </p:cNvPr>
          <p:cNvCxnSpPr>
            <a:cxnSpLocks/>
            <a:stCxn id="11" idx="3"/>
            <a:endCxn id="302" idx="1"/>
          </p:cNvCxnSpPr>
          <p:nvPr/>
        </p:nvCxnSpPr>
        <p:spPr>
          <a:xfrm flipV="1">
            <a:off x="5794987" y="1680663"/>
            <a:ext cx="362160" cy="2716942"/>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4" name="Elbow Connector 79">
            <a:extLst>
              <a:ext uri="{FF2B5EF4-FFF2-40B4-BE49-F238E27FC236}">
                <a16:creationId xmlns:a16="http://schemas.microsoft.com/office/drawing/2014/main" id="{8A77D003-52AE-4562-90C5-EE872DF1A7CF}"/>
              </a:ext>
            </a:extLst>
          </p:cNvPr>
          <p:cNvCxnSpPr>
            <a:cxnSpLocks/>
            <a:stCxn id="11" idx="2"/>
            <a:endCxn id="22" idx="2"/>
          </p:cNvCxnSpPr>
          <p:nvPr/>
        </p:nvCxnSpPr>
        <p:spPr>
          <a:xfrm rot="5400000" flipH="1" flipV="1">
            <a:off x="5864779" y="2678979"/>
            <a:ext cx="1432833" cy="2436419"/>
          </a:xfrm>
          <a:prstGeom prst="bentConnector3">
            <a:avLst>
              <a:gd name="adj1" fmla="val -15954"/>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Rectangle 14">
            <a:extLst>
              <a:ext uri="{FF2B5EF4-FFF2-40B4-BE49-F238E27FC236}">
                <a16:creationId xmlns:a16="http://schemas.microsoft.com/office/drawing/2014/main" id="{90C27E60-6BF0-5590-D283-28314154F265}"/>
              </a:ext>
            </a:extLst>
          </p:cNvPr>
          <p:cNvSpPr/>
          <p:nvPr/>
        </p:nvSpPr>
        <p:spPr>
          <a:xfrm>
            <a:off x="1308846"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Add Object to SAP Development List</a:t>
            </a:r>
          </a:p>
        </p:txBody>
      </p:sp>
      <p:sp>
        <p:nvSpPr>
          <p:cNvPr id="18" name="正方形/長方形 17">
            <a:extLst>
              <a:ext uri="{FF2B5EF4-FFF2-40B4-BE49-F238E27FC236}">
                <a16:creationId xmlns:a16="http://schemas.microsoft.com/office/drawing/2014/main" id="{8F663030-E43D-1547-C4A2-E0D9DFE6FF1F}"/>
              </a:ext>
            </a:extLst>
          </p:cNvPr>
          <p:cNvSpPr/>
          <p:nvPr/>
        </p:nvSpPr>
        <p:spPr>
          <a:xfrm>
            <a:off x="3731957" y="682902"/>
            <a:ext cx="1620000" cy="54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dirty="0">
                <a:solidFill>
                  <a:srgbClr val="000000"/>
                </a:solidFill>
                <a:latin typeface="Meiryo UI" panose="020B0604030504040204" pitchFamily="50" charset="-128"/>
                <a:ea typeface="Meiryo UI" panose="020B0604030504040204" pitchFamily="50" charset="-128"/>
                <a:cs typeface="Calibri"/>
              </a:rPr>
              <a:t>PIC for S/4 FDD different for Client and Deloitte scope:</a:t>
            </a:r>
            <a:r>
              <a:rPr lang="en-US" altLang="ja-JP" sz="750" b="1" dirty="0">
                <a:solidFill>
                  <a:srgbClr val="000000"/>
                </a:solidFill>
                <a:latin typeface="Meiryo UI" panose="020B0604030504040204" pitchFamily="50" charset="-128"/>
                <a:ea typeface="Meiryo UI" panose="020B0604030504040204" pitchFamily="50" charset="-128"/>
                <a:cs typeface="Calibri"/>
              </a:rPr>
              <a:t> </a:t>
            </a:r>
          </a:p>
          <a:p>
            <a:pPr marL="87313" indent="-87313">
              <a:buFont typeface="Arial" panose="020B0604020202020204" pitchFamily="34" charset="0"/>
              <a:buChar char="•"/>
            </a:pPr>
            <a:r>
              <a:rPr lang="en-US" altLang="ja-JP" sz="750" b="1" dirty="0">
                <a:solidFill>
                  <a:srgbClr val="000000"/>
                </a:solidFill>
                <a:latin typeface="Meiryo UI" panose="020B0604030504040204" pitchFamily="50" charset="-128"/>
                <a:ea typeface="Meiryo UI" panose="020B0604030504040204" pitchFamily="50" charset="-128"/>
                <a:cs typeface="Calibri"/>
              </a:rPr>
              <a:t>Client</a:t>
            </a:r>
            <a:r>
              <a:rPr lang="en-US" altLang="ja-JP" sz="750" dirty="0">
                <a:solidFill>
                  <a:srgbClr val="000000"/>
                </a:solidFill>
                <a:latin typeface="Meiryo UI" panose="020B0604030504040204" pitchFamily="50" charset="-128"/>
                <a:ea typeface="Meiryo UI" panose="020B0604030504040204" pitchFamily="50" charset="-128"/>
                <a:cs typeface="Calibri"/>
              </a:rPr>
              <a:t>: Developer</a:t>
            </a:r>
          </a:p>
          <a:p>
            <a:pPr marL="87313" indent="-87313">
              <a:buFont typeface="Arial" panose="020B0604020202020204" pitchFamily="34" charset="0"/>
              <a:buChar char="•"/>
            </a:pPr>
            <a:r>
              <a:rPr lang="en-US" altLang="ja-JP" sz="750" b="1" dirty="0">
                <a:solidFill>
                  <a:srgbClr val="000000"/>
                </a:solidFill>
                <a:latin typeface="Meiryo UI" panose="020B0604030504040204" pitchFamily="50" charset="-128"/>
                <a:ea typeface="Meiryo UI" panose="020B0604030504040204" pitchFamily="50" charset="-128"/>
                <a:cs typeface="Calibri"/>
              </a:rPr>
              <a:t>Deloitte</a:t>
            </a:r>
            <a:r>
              <a:rPr lang="en-US" altLang="ja-JP" sz="750" dirty="0">
                <a:solidFill>
                  <a:srgbClr val="000000"/>
                </a:solidFill>
                <a:latin typeface="Meiryo UI" panose="020B0604030504040204" pitchFamily="50" charset="-128"/>
                <a:ea typeface="Meiryo UI" panose="020B0604030504040204" pitchFamily="50" charset="-128"/>
                <a:cs typeface="Calibri"/>
              </a:rPr>
              <a:t>: Function Designer</a:t>
            </a:r>
            <a:endParaRPr lang="ja-JP" altLang="en-US" sz="750" dirty="0">
              <a:solidFill>
                <a:srgbClr val="000000"/>
              </a:solidFill>
              <a:latin typeface="Meiryo UI" panose="020B0604030504040204" pitchFamily="50" charset="-128"/>
              <a:ea typeface="Meiryo UI" panose="020B0604030504040204" pitchFamily="50" charset="-128"/>
              <a:cs typeface="Calibri"/>
            </a:endParaRPr>
          </a:p>
        </p:txBody>
      </p:sp>
      <p:cxnSp>
        <p:nvCxnSpPr>
          <p:cNvPr id="20" name="直線コネクタ 19">
            <a:extLst>
              <a:ext uri="{FF2B5EF4-FFF2-40B4-BE49-F238E27FC236}">
                <a16:creationId xmlns:a16="http://schemas.microsoft.com/office/drawing/2014/main" id="{97AE9680-AF9E-D481-8450-A22138665300}"/>
              </a:ext>
            </a:extLst>
          </p:cNvPr>
          <p:cNvCxnSpPr>
            <a:cxnSpLocks/>
            <a:stCxn id="18" idx="2"/>
          </p:cNvCxnSpPr>
          <p:nvPr/>
        </p:nvCxnSpPr>
        <p:spPr>
          <a:xfrm flipH="1">
            <a:off x="4218022" y="1222902"/>
            <a:ext cx="323935" cy="24176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5A82E8B-DC04-647A-2C39-8191F603DA11}"/>
              </a:ext>
            </a:extLst>
          </p:cNvPr>
          <p:cNvSpPr txBox="1"/>
          <p:nvPr/>
        </p:nvSpPr>
        <p:spPr>
          <a:xfrm>
            <a:off x="8257371" y="60210"/>
            <a:ext cx="684000" cy="208840"/>
          </a:xfrm>
          <a:prstGeom prst="rect">
            <a:avLst/>
          </a:prstGeom>
          <a:noFill/>
        </p:spPr>
        <p:txBody>
          <a:bodyPr wrap="square">
            <a:spAutoFit/>
          </a:bodyPr>
          <a:lstStyle/>
          <a:p>
            <a:pPr algn="ctr">
              <a:lnSpc>
                <a:spcPts val="1000"/>
              </a:lnSpc>
            </a:pPr>
            <a:r>
              <a:rPr kumimoji="1" lang="en-US" altLang="ja-JP" sz="700" b="1">
                <a:solidFill>
                  <a:schemeClr val="tx1"/>
                </a:solidFill>
                <a:latin typeface="Meiryo UI" panose="020B0604030504040204" pitchFamily="50" charset="-128"/>
                <a:ea typeface="Meiryo UI" panose="020B0604030504040204" pitchFamily="50" charset="-128"/>
              </a:rPr>
              <a:t>Legend:</a:t>
            </a:r>
            <a:endParaRPr kumimoji="1" lang="ja-JP" altLang="en-US" sz="700" b="1">
              <a:solidFill>
                <a:schemeClr val="tx1"/>
              </a:solidFill>
              <a:latin typeface="Meiryo UI" panose="020B0604030504040204" pitchFamily="50" charset="-128"/>
              <a:ea typeface="Meiryo UI" panose="020B0604030504040204" pitchFamily="50" charset="-128"/>
            </a:endParaRPr>
          </a:p>
        </p:txBody>
      </p:sp>
      <p:sp>
        <p:nvSpPr>
          <p:cNvPr id="29" name="フローチャート: 書類 150">
            <a:extLst>
              <a:ext uri="{FF2B5EF4-FFF2-40B4-BE49-F238E27FC236}">
                <a16:creationId xmlns:a16="http://schemas.microsoft.com/office/drawing/2014/main" id="{D4E4DD8D-F23F-14EE-5267-04AED50C9AF6}"/>
              </a:ext>
            </a:extLst>
          </p:cNvPr>
          <p:cNvSpPr/>
          <p:nvPr/>
        </p:nvSpPr>
        <p:spPr>
          <a:xfrm>
            <a:off x="9374065" y="95932"/>
            <a:ext cx="540000" cy="137397"/>
          </a:xfrm>
          <a:prstGeom prst="flowChartDocumen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Documents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34" name="フローチャート: 磁気ディスク 151">
            <a:extLst>
              <a:ext uri="{FF2B5EF4-FFF2-40B4-BE49-F238E27FC236}">
                <a16:creationId xmlns:a16="http://schemas.microsoft.com/office/drawing/2014/main" id="{0492B43E-F7B8-0A9C-AEB0-44B21461862E}"/>
              </a:ext>
            </a:extLst>
          </p:cNvPr>
          <p:cNvSpPr/>
          <p:nvPr/>
        </p:nvSpPr>
        <p:spPr>
          <a:xfrm>
            <a:off x="9960019" y="95932"/>
            <a:ext cx="468000" cy="137397"/>
          </a:xfrm>
          <a:prstGeom prst="flowChartMagneticDisk">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SAP Objects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35" name="Rectangle 9">
            <a:extLst>
              <a:ext uri="{FF2B5EF4-FFF2-40B4-BE49-F238E27FC236}">
                <a16:creationId xmlns:a16="http://schemas.microsoft.com/office/drawing/2014/main" id="{7C73B216-2C78-6325-D5E5-730DA76D9AF9}"/>
              </a:ext>
            </a:extLst>
          </p:cNvPr>
          <p:cNvSpPr/>
          <p:nvPr/>
        </p:nvSpPr>
        <p:spPr>
          <a:xfrm>
            <a:off x="8860110" y="95932"/>
            <a:ext cx="468000" cy="137397"/>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600">
                <a:solidFill>
                  <a:srgbClr val="000000"/>
                </a:solidFill>
                <a:latin typeface="Meiryo UI" panose="020B0604030504040204" pitchFamily="50" charset="-128"/>
                <a:ea typeface="Meiryo UI" panose="020B0604030504040204" pitchFamily="50" charset="-128"/>
                <a:cs typeface="Calibri"/>
                <a:sym typeface="Calibri"/>
              </a:rPr>
              <a:t>Task</a:t>
            </a:r>
          </a:p>
        </p:txBody>
      </p:sp>
      <p:sp>
        <p:nvSpPr>
          <p:cNvPr id="67" name="Rectangle 12">
            <a:extLst>
              <a:ext uri="{FF2B5EF4-FFF2-40B4-BE49-F238E27FC236}">
                <a16:creationId xmlns:a16="http://schemas.microsoft.com/office/drawing/2014/main" id="{FDD9A860-599C-39C0-229A-E188BD39F94C}"/>
              </a:ext>
            </a:extLst>
          </p:cNvPr>
          <p:cNvSpPr/>
          <p:nvPr/>
        </p:nvSpPr>
        <p:spPr>
          <a:xfrm>
            <a:off x="7761131" y="4360106"/>
            <a:ext cx="72000" cy="72000"/>
          </a:xfrm>
          <a:prstGeom prst="rect">
            <a:avLst/>
          </a:prstGeom>
          <a:solidFill>
            <a:schemeClr val="bg1"/>
          </a:solidFill>
          <a:ln w="12700" cap="flat">
            <a:solidFill>
              <a:schemeClr val="bg1"/>
            </a:solid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endParaRPr lang="en-US" sz="80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36" name="Elbow Connector 79">
            <a:extLst>
              <a:ext uri="{FF2B5EF4-FFF2-40B4-BE49-F238E27FC236}">
                <a16:creationId xmlns:a16="http://schemas.microsoft.com/office/drawing/2014/main" id="{BEE0F923-B948-5BB4-FF05-581C04ADE88D}"/>
              </a:ext>
            </a:extLst>
          </p:cNvPr>
          <p:cNvCxnSpPr>
            <a:cxnSpLocks/>
            <a:stCxn id="21" idx="3"/>
            <a:endCxn id="27" idx="1"/>
          </p:cNvCxnSpPr>
          <p:nvPr/>
        </p:nvCxnSpPr>
        <p:spPr>
          <a:xfrm flipV="1">
            <a:off x="7021147" y="2290553"/>
            <a:ext cx="1577978" cy="2102201"/>
          </a:xfrm>
          <a:prstGeom prst="bentConnector3">
            <a:avLst>
              <a:gd name="adj1" fmla="val 86784"/>
            </a:avLst>
          </a:prstGeom>
          <a:ln>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D8E2E4DE-1C28-97DB-BD84-1A0FD50DCF8E}"/>
              </a:ext>
            </a:extLst>
          </p:cNvPr>
          <p:cNvSpPr/>
          <p:nvPr/>
        </p:nvSpPr>
        <p:spPr>
          <a:xfrm>
            <a:off x="8599125" y="3465765"/>
            <a:ext cx="2376000" cy="432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panose="020B0604030504040204" pitchFamily="50" charset="-128"/>
                <a:ea typeface="Meiryo UI" panose="020B0604030504040204" pitchFamily="50" charset="-128"/>
                <a:cs typeface="Calibri"/>
              </a:rPr>
              <a:t>FDD approval to be the trigger for this. Acceptance Test Case will not to ensure swift transition to development</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58" name="直線コネクタ 57">
            <a:extLst>
              <a:ext uri="{FF2B5EF4-FFF2-40B4-BE49-F238E27FC236}">
                <a16:creationId xmlns:a16="http://schemas.microsoft.com/office/drawing/2014/main" id="{FC5179AE-EDD4-113F-F860-A2622E56D55A}"/>
              </a:ext>
            </a:extLst>
          </p:cNvPr>
          <p:cNvCxnSpPr>
            <a:cxnSpLocks/>
            <a:stCxn id="57" idx="0"/>
          </p:cNvCxnSpPr>
          <p:nvPr/>
        </p:nvCxnSpPr>
        <p:spPr>
          <a:xfrm flipH="1" flipV="1">
            <a:off x="7799406" y="3180772"/>
            <a:ext cx="1987719" cy="2849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416D2263-8DC0-009F-1292-434F58C5BB02}"/>
              </a:ext>
            </a:extLst>
          </p:cNvPr>
          <p:cNvSpPr/>
          <p:nvPr/>
        </p:nvSpPr>
        <p:spPr>
          <a:xfrm>
            <a:off x="5461697" y="675282"/>
            <a:ext cx="1620000" cy="54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dirty="0">
                <a:solidFill>
                  <a:srgbClr val="000000"/>
                </a:solidFill>
                <a:latin typeface="Meiryo UI" panose="020B0604030504040204" pitchFamily="50" charset="-128"/>
                <a:ea typeface="Meiryo UI" panose="020B0604030504040204" pitchFamily="50" charset="-128"/>
                <a:cs typeface="Calibri"/>
              </a:rPr>
              <a:t>For Client scope, both Function Designer Lead and DEV Team Review may be done by same person.  to finalize details</a:t>
            </a:r>
            <a:endParaRPr lang="ja-JP" altLang="en-US" sz="750" dirty="0">
              <a:solidFill>
                <a:srgbClr val="000000"/>
              </a:solidFill>
              <a:latin typeface="Meiryo UI" panose="020B0604030504040204" pitchFamily="50" charset="-128"/>
              <a:ea typeface="Meiryo UI" panose="020B0604030504040204" pitchFamily="50" charset="-128"/>
              <a:cs typeface="Calibri"/>
            </a:endParaRPr>
          </a:p>
        </p:txBody>
      </p:sp>
      <p:cxnSp>
        <p:nvCxnSpPr>
          <p:cNvPr id="10" name="直線コネクタ 9">
            <a:extLst>
              <a:ext uri="{FF2B5EF4-FFF2-40B4-BE49-F238E27FC236}">
                <a16:creationId xmlns:a16="http://schemas.microsoft.com/office/drawing/2014/main" id="{D6625208-CC66-A420-2D32-026F7D5DAB90}"/>
              </a:ext>
            </a:extLst>
          </p:cNvPr>
          <p:cNvCxnSpPr>
            <a:cxnSpLocks/>
            <a:stCxn id="6" idx="2"/>
          </p:cNvCxnSpPr>
          <p:nvPr/>
        </p:nvCxnSpPr>
        <p:spPr>
          <a:xfrm flipH="1">
            <a:off x="5362987" y="1215282"/>
            <a:ext cx="908710" cy="24938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459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オブジェクト 16" hidden="1">
            <a:extLst>
              <a:ext uri="{FF2B5EF4-FFF2-40B4-BE49-F238E27FC236}">
                <a16:creationId xmlns:a16="http://schemas.microsoft.com/office/drawing/2014/main" id="{9C3E1377-41B3-4C59-B2B4-5D7F1F6009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416" imgH="416" progId="TCLayout.ActiveDocument.1">
                  <p:embed/>
                </p:oleObj>
              </mc:Choice>
              <mc:Fallback>
                <p:oleObj name="think-cell スライド" r:id="rId4" imgW="416" imgH="416" progId="TCLayout.ActiveDocument.1">
                  <p:embed/>
                  <p:pic>
                    <p:nvPicPr>
                      <p:cNvPr id="17" name="オブジェクト 16" hidden="1">
                        <a:extLst>
                          <a:ext uri="{FF2B5EF4-FFF2-40B4-BE49-F238E27FC236}">
                            <a16:creationId xmlns:a16="http://schemas.microsoft.com/office/drawing/2014/main" id="{9C3E1377-41B3-4C59-B2B4-5D7F1F6009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C2C61E03-0122-441F-9E91-C305BC3BF3E3}"/>
              </a:ext>
            </a:extLst>
          </p:cNvPr>
          <p:cNvSpPr>
            <a:spLocks noGrp="1"/>
          </p:cNvSpPr>
          <p:nvPr>
            <p:ph type="title" idx="4294967295"/>
          </p:nvPr>
        </p:nvSpPr>
        <p:spPr>
          <a:xfrm>
            <a:off x="0" y="25400"/>
            <a:ext cx="11509375" cy="539750"/>
          </a:xfrm>
        </p:spPr>
        <p:txBody>
          <a:bodyPr vert="horz"/>
          <a:lstStyle/>
          <a:p>
            <a:r>
              <a:rPr kumimoji="1" lang="en-US" altLang="ja-JP" sz="2000" i="0" u="none" strike="noStrike" kern="1200" cap="none" spc="0" normalizeH="0" baseline="0" noProof="0">
                <a:ln>
                  <a:noFill/>
                </a:ln>
                <a:solidFill>
                  <a:srgbClr val="000000"/>
                </a:solidFill>
                <a:effectLst/>
                <a:uLnTx/>
                <a:uFillTx/>
                <a:latin typeface="Verdana"/>
                <a:ea typeface="+mj-ea"/>
                <a:cs typeface="+mj-cs"/>
              </a:rPr>
              <a:t>S/4 Add-on Development Lifecycle (Form)</a:t>
            </a:r>
            <a:endParaRPr kumimoji="1" lang="ja-JP" altLang="en-US" sz="1000"/>
          </a:p>
        </p:txBody>
      </p:sp>
      <p:sp>
        <p:nvSpPr>
          <p:cNvPr id="3" name="テキスト プレースホルダー 2">
            <a:extLst>
              <a:ext uri="{FF2B5EF4-FFF2-40B4-BE49-F238E27FC236}">
                <a16:creationId xmlns:a16="http://schemas.microsoft.com/office/drawing/2014/main" id="{F7BB559A-66A7-4066-A633-BBF4B4F1E5B9}"/>
              </a:ext>
            </a:extLst>
          </p:cNvPr>
          <p:cNvSpPr>
            <a:spLocks noGrp="1"/>
          </p:cNvSpPr>
          <p:nvPr>
            <p:ph sz="quarter" idx="4294967295"/>
          </p:nvPr>
        </p:nvSpPr>
        <p:spPr>
          <a:xfrm>
            <a:off x="0" y="819150"/>
            <a:ext cx="11509375" cy="5165725"/>
          </a:xfrm>
        </p:spPr>
        <p:txBody>
          <a:bodyPr/>
          <a:lstStyle/>
          <a:p>
            <a:r>
              <a:rPr lang="en-GB" altLang="ja-JP" sz="1000"/>
              <a:t>Ensuring Quality and Risk management during Add-On function development</a:t>
            </a:r>
          </a:p>
        </p:txBody>
      </p:sp>
      <p:graphicFrame>
        <p:nvGraphicFramePr>
          <p:cNvPr id="19" name="表 18">
            <a:extLst>
              <a:ext uri="{FF2B5EF4-FFF2-40B4-BE49-F238E27FC236}">
                <a16:creationId xmlns:a16="http://schemas.microsoft.com/office/drawing/2014/main" id="{0D72C720-0DB3-4871-AE67-6CCD4CCBF29E}"/>
              </a:ext>
            </a:extLst>
          </p:cNvPr>
          <p:cNvGraphicFramePr>
            <a:graphicFrameLocks noGrp="1"/>
          </p:cNvGraphicFramePr>
          <p:nvPr>
            <p:extLst>
              <p:ext uri="{D42A27DB-BD31-4B8C-83A1-F6EECF244321}">
                <p14:modId xmlns:p14="http://schemas.microsoft.com/office/powerpoint/2010/main" val="3409423048"/>
              </p:ext>
            </p:extLst>
          </p:nvPr>
        </p:nvGraphicFramePr>
        <p:xfrm>
          <a:off x="120000" y="310581"/>
          <a:ext cx="11952000" cy="6136918"/>
        </p:xfrm>
        <a:graphic>
          <a:graphicData uri="http://schemas.openxmlformats.org/drawingml/2006/table">
            <a:tbl>
              <a:tblPr/>
              <a:tblGrid>
                <a:gridCol w="1116000">
                  <a:extLst>
                    <a:ext uri="{9D8B030D-6E8A-4147-A177-3AD203B41FA5}">
                      <a16:colId xmlns:a16="http://schemas.microsoft.com/office/drawing/2014/main" val="2519302738"/>
                    </a:ext>
                  </a:extLst>
                </a:gridCol>
                <a:gridCol w="10836000">
                  <a:extLst>
                    <a:ext uri="{9D8B030D-6E8A-4147-A177-3AD203B41FA5}">
                      <a16:colId xmlns:a16="http://schemas.microsoft.com/office/drawing/2014/main" val="4255108381"/>
                    </a:ext>
                  </a:extLst>
                </a:gridCol>
              </a:tblGrid>
              <a:tr h="330118">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　</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FFFFFF"/>
                          </a:solidFill>
                          <a:effectLst/>
                          <a:latin typeface="Meiryo UI"/>
                          <a:ea typeface="Meiryo UI"/>
                        </a:rPr>
                        <a:t>DD / Dev / UT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842558483"/>
                  </a:ext>
                </a:extLst>
              </a:tr>
              <a:tr h="1332000">
                <a:tc>
                  <a:txBody>
                    <a:bodyPr/>
                    <a:lstStyle/>
                    <a:p>
                      <a:pPr algn="l" fontAlgn="ctr"/>
                      <a:r>
                        <a:rPr lang="en-US" sz="900" b="1" i="0" u="none" strike="noStrike">
                          <a:solidFill>
                            <a:schemeClr val="accent1">
                              <a:lumMod val="50000"/>
                            </a:schemeClr>
                          </a:solidFill>
                          <a:effectLst/>
                          <a:latin typeface="Meiryo UI"/>
                          <a:ea typeface="Meiryo UI"/>
                        </a:rPr>
                        <a:t>[Function Team]</a:t>
                      </a:r>
                    </a:p>
                    <a:p>
                      <a:pPr algn="l" fontAlgn="ctr"/>
                      <a:r>
                        <a:rPr lang="en-US" sz="900" b="1" i="0" u="none" strike="noStrike" kern="1200">
                          <a:solidFill>
                            <a:srgbClr val="000000"/>
                          </a:solidFill>
                          <a:effectLst/>
                          <a:latin typeface="Meiryo UI"/>
                          <a:ea typeface="Meiryo UI"/>
                          <a:cs typeface="+mn-cs"/>
                        </a:rPr>
                        <a:t>Function Designer</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chemeClr val="accent1">
                            <a:lumMod val="50000"/>
                          </a:schemeClr>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49388484"/>
                  </a:ext>
                </a:extLst>
              </a:tr>
              <a:tr h="1256400">
                <a:tc>
                  <a:txBody>
                    <a:bodyPr/>
                    <a:lstStyle/>
                    <a:p>
                      <a:pPr algn="l" fontAlgn="ctr"/>
                      <a:r>
                        <a:rPr lang="en-US" sz="900" b="1" i="0" u="none" strike="noStrike" dirty="0">
                          <a:solidFill>
                            <a:schemeClr val="accent1">
                              <a:lumMod val="50000"/>
                            </a:schemeClr>
                          </a:solidFill>
                          <a:effectLst/>
                          <a:latin typeface="Meiryo UI"/>
                          <a:ea typeface="Meiryo UI"/>
                        </a:rPr>
                        <a:t>[S/4 DEV Team] </a:t>
                      </a:r>
                      <a:r>
                        <a:rPr lang="en-US" sz="900" b="1" i="0" u="none" strike="noStrike" dirty="0">
                          <a:solidFill>
                            <a:srgbClr val="000000"/>
                          </a:solidFill>
                          <a:effectLst/>
                          <a:latin typeface="Meiryo UI"/>
                          <a:ea typeface="Meiryo UI"/>
                        </a:rPr>
                        <a:t>Developer</a:t>
                      </a:r>
                    </a:p>
                    <a:p>
                      <a:pPr algn="l" fontAlgn="ctr"/>
                      <a:r>
                        <a:rPr lang="en-US" sz="900" b="1" i="0" u="none" strike="noStrike" dirty="0">
                          <a:solidFill>
                            <a:srgbClr val="000000"/>
                          </a:solidFill>
                          <a:effectLst/>
                          <a:latin typeface="Meiryo UI"/>
                          <a:ea typeface="Meiryo UI"/>
                        </a:rPr>
                        <a:t>(Client or Deloitte)</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453643576"/>
                  </a:ext>
                </a:extLst>
              </a:tr>
              <a:tr h="1058400">
                <a:tc>
                  <a:txBody>
                    <a:bodyPr/>
                    <a:lstStyle/>
                    <a:p>
                      <a:pPr algn="l" fontAlgn="ctr"/>
                      <a:r>
                        <a:rPr lang="en-US" altLang="ja-JP" sz="900" b="1" i="0" u="none" strike="noStrike" dirty="0">
                          <a:solidFill>
                            <a:schemeClr val="accent1">
                              <a:lumMod val="50000"/>
                            </a:schemeClr>
                          </a:solidFill>
                          <a:effectLst/>
                          <a:latin typeface="Meiryo UI"/>
                          <a:ea typeface="Meiryo UI"/>
                        </a:rPr>
                        <a:t>[SVF DEV Team] </a:t>
                      </a:r>
                      <a:r>
                        <a:rPr lang="en-US" altLang="ja-JP" sz="900" b="1" i="0" u="none" strike="noStrike" dirty="0">
                          <a:solidFill>
                            <a:srgbClr val="000000"/>
                          </a:solidFill>
                          <a:effectLst/>
                          <a:latin typeface="Meiryo UI"/>
                          <a:ea typeface="Meiryo UI"/>
                        </a:rPr>
                        <a:t>Developer</a:t>
                      </a:r>
                    </a:p>
                    <a:p>
                      <a:pPr algn="l" fontAlgn="ctr"/>
                      <a:r>
                        <a:rPr lang="en-US" altLang="ja-JP" sz="900" b="1" i="0" u="none" strike="noStrike" dirty="0">
                          <a:solidFill>
                            <a:srgbClr val="000000"/>
                          </a:solidFill>
                          <a:effectLst/>
                          <a:latin typeface="Meiryo UI"/>
                          <a:ea typeface="Meiryo UI"/>
                        </a:rPr>
                        <a:t>(Client)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02188263"/>
                  </a:ext>
                </a:extLst>
              </a:tr>
              <a:tr h="684000">
                <a:tc>
                  <a:txBody>
                    <a:bodyPr/>
                    <a:lstStyle/>
                    <a:p>
                      <a:pPr algn="l" fontAlgn="ctr"/>
                      <a:r>
                        <a:rPr lang="en-US" sz="900" b="1" i="0" u="none" strike="noStrike">
                          <a:solidFill>
                            <a:srgbClr val="000000"/>
                          </a:solidFill>
                          <a:effectLst/>
                          <a:latin typeface="Meiryo UI"/>
                          <a:ea typeface="Meiryo UI"/>
                        </a:rPr>
                        <a:t>SGS Domain</a:t>
                      </a:r>
                    </a:p>
                    <a:p>
                      <a:pPr algn="l" fontAlgn="ctr"/>
                      <a:r>
                        <a:rPr lang="en-US" sz="900" b="1" i="0" u="none" strike="noStrike">
                          <a:solidFill>
                            <a:srgbClr val="000000"/>
                          </a:solidFill>
                          <a:effectLst/>
                          <a:latin typeface="Meiryo UI"/>
                          <a:ea typeface="Meiryo UI"/>
                        </a:rPr>
                        <a:t>Lead (FL)</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302368200"/>
                  </a:ext>
                </a:extLst>
              </a:tr>
              <a:tr h="1476000">
                <a:tc>
                  <a:txBody>
                    <a:bodyPr/>
                    <a:lstStyle/>
                    <a:p>
                      <a:pPr algn="l" fontAlgn="ctr"/>
                      <a:r>
                        <a:rPr lang="en-US" sz="900" b="1" i="0" u="none" strike="noStrike">
                          <a:solidFill>
                            <a:srgbClr val="000000"/>
                          </a:solidFill>
                          <a:effectLst/>
                          <a:latin typeface="Meiryo UI"/>
                          <a:ea typeface="Meiryo UI"/>
                        </a:rPr>
                        <a:t>Key Output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561062675"/>
                  </a:ext>
                </a:extLst>
              </a:tr>
            </a:tbl>
          </a:graphicData>
        </a:graphic>
      </p:graphicFrame>
      <p:sp>
        <p:nvSpPr>
          <p:cNvPr id="21" name="Rectangle 7">
            <a:extLst>
              <a:ext uri="{FF2B5EF4-FFF2-40B4-BE49-F238E27FC236}">
                <a16:creationId xmlns:a16="http://schemas.microsoft.com/office/drawing/2014/main" id="{1B1CF62C-EA11-4FAE-B2B2-535336ACABFD}"/>
              </a:ext>
            </a:extLst>
          </p:cNvPr>
          <p:cNvSpPr/>
          <p:nvPr/>
        </p:nvSpPr>
        <p:spPr>
          <a:xfrm>
            <a:off x="6157147" y="4375529"/>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Confirm</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Acceptance Test Case</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22" name="Rectangle 8">
            <a:extLst>
              <a:ext uri="{FF2B5EF4-FFF2-40B4-BE49-F238E27FC236}">
                <a16:creationId xmlns:a16="http://schemas.microsoft.com/office/drawing/2014/main" id="{675C5590-069D-4768-8C32-B3B6117A567B}"/>
              </a:ext>
            </a:extLst>
          </p:cNvPr>
          <p:cNvSpPr/>
          <p:nvPr/>
        </p:nvSpPr>
        <p:spPr>
          <a:xfrm>
            <a:off x="7367406" y="2958486"/>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Assign developer with corresponding technology</a:t>
            </a:r>
          </a:p>
        </p:txBody>
      </p:sp>
      <p:sp>
        <p:nvSpPr>
          <p:cNvPr id="23" name="Rectangle 9">
            <a:extLst>
              <a:ext uri="{FF2B5EF4-FFF2-40B4-BE49-F238E27FC236}">
                <a16:creationId xmlns:a16="http://schemas.microsoft.com/office/drawing/2014/main" id="{F001852D-D856-4DE5-ADC5-12B4C0612965}"/>
              </a:ext>
            </a:extLst>
          </p:cNvPr>
          <p:cNvSpPr/>
          <p:nvPr/>
        </p:nvSpPr>
        <p:spPr>
          <a:xfrm>
            <a:off x="9908344"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Code,</a:t>
            </a:r>
            <a:br>
              <a:rPr lang="en-US" sz="750">
                <a:solidFill>
                  <a:srgbClr val="000000"/>
                </a:solidFill>
                <a:latin typeface="Meiryo UI" panose="020B0604030504040204" pitchFamily="50" charset="-128"/>
                <a:ea typeface="Meiryo UI" panose="020B0604030504040204" pitchFamily="50" charset="-128"/>
                <a:cs typeface="Calibri"/>
                <a:sym typeface="Calibri"/>
              </a:rPr>
            </a:br>
            <a:r>
              <a:rPr lang="en-US" sz="750">
                <a:solidFill>
                  <a:srgbClr val="000000"/>
                </a:solidFill>
                <a:latin typeface="Meiryo UI" panose="020B0604030504040204" pitchFamily="50" charset="-128"/>
                <a:ea typeface="Meiryo UI" panose="020B0604030504040204" pitchFamily="50" charset="-128"/>
                <a:cs typeface="Calibri"/>
                <a:sym typeface="Calibri"/>
              </a:rPr>
              <a:t>Unit Test and Update TDD</a:t>
            </a:r>
          </a:p>
        </p:txBody>
      </p:sp>
      <p:sp>
        <p:nvSpPr>
          <p:cNvPr id="25" name="Rectangle 10">
            <a:extLst>
              <a:ext uri="{FF2B5EF4-FFF2-40B4-BE49-F238E27FC236}">
                <a16:creationId xmlns:a16="http://schemas.microsoft.com/office/drawing/2014/main" id="{4DE02D1C-A445-4355-9FB1-4A7A3B321CE2}"/>
              </a:ext>
            </a:extLst>
          </p:cNvPr>
          <p:cNvSpPr/>
          <p:nvPr/>
        </p:nvSpPr>
        <p:spPr>
          <a:xfrm>
            <a:off x="11026071"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Acceptance Testing</a:t>
            </a:r>
          </a:p>
        </p:txBody>
      </p:sp>
      <p:sp>
        <p:nvSpPr>
          <p:cNvPr id="26" name="Rectangle 11">
            <a:extLst>
              <a:ext uri="{FF2B5EF4-FFF2-40B4-BE49-F238E27FC236}">
                <a16:creationId xmlns:a16="http://schemas.microsoft.com/office/drawing/2014/main" id="{60974C85-151E-41F5-A626-58BA3AC442D7}"/>
              </a:ext>
            </a:extLst>
          </p:cNvPr>
          <p:cNvSpPr/>
          <p:nvPr/>
        </p:nvSpPr>
        <p:spPr>
          <a:xfrm>
            <a:off x="7367406" y="1464663"/>
            <a:ext cx="864000" cy="1025988"/>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FDD walkthrough </a:t>
            </a:r>
            <a:r>
              <a:rPr lang="en-US" sz="750">
                <a:solidFill>
                  <a:srgbClr val="000000"/>
                </a:solidFill>
                <a:latin typeface="Meiryo UI" panose="020B0604030504040204" pitchFamily="50" charset="-128"/>
                <a:ea typeface="Meiryo UI" panose="020B0604030504040204" pitchFamily="50" charset="-128"/>
                <a:cs typeface="Calibri"/>
                <a:sym typeface="Calibri"/>
              </a:rPr>
              <a:t>(Function Designer to</a:t>
            </a: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 Developer)</a:t>
            </a:r>
          </a:p>
        </p:txBody>
      </p:sp>
      <p:sp>
        <p:nvSpPr>
          <p:cNvPr id="27" name="Rectangle 12">
            <a:extLst>
              <a:ext uri="{FF2B5EF4-FFF2-40B4-BE49-F238E27FC236}">
                <a16:creationId xmlns:a16="http://schemas.microsoft.com/office/drawing/2014/main" id="{1DDBD169-CEE8-4362-BE83-3F4F09658B7E}"/>
              </a:ext>
            </a:extLst>
          </p:cNvPr>
          <p:cNvSpPr/>
          <p:nvPr/>
        </p:nvSpPr>
        <p:spPr>
          <a:xfrm>
            <a:off x="8599125"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Draft TDD &amp; Unit Test Case</a:t>
            </a:r>
          </a:p>
        </p:txBody>
      </p:sp>
      <p:sp>
        <p:nvSpPr>
          <p:cNvPr id="28" name="Rectangle 14">
            <a:extLst>
              <a:ext uri="{FF2B5EF4-FFF2-40B4-BE49-F238E27FC236}">
                <a16:creationId xmlns:a16="http://schemas.microsoft.com/office/drawing/2014/main" id="{E3B25C4F-AC8C-4073-B2E3-1F3B5C6CC199}"/>
              </a:ext>
            </a:extLst>
          </p:cNvPr>
          <p:cNvSpPr/>
          <p:nvPr/>
        </p:nvSpPr>
        <p:spPr>
          <a:xfrm>
            <a:off x="3786022" y="1464663"/>
            <a:ext cx="864000" cy="2227872"/>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Draft FDD</a:t>
            </a:r>
            <a:endParaRPr lang="en-US" sz="750">
              <a:solidFill>
                <a:srgbClr val="000000"/>
              </a:solidFill>
              <a:latin typeface="Meiryo UI" panose="020B0604030504040204" pitchFamily="50" charset="-128"/>
              <a:ea typeface="Meiryo UI" panose="020B0604030504040204" pitchFamily="50" charset="-128"/>
              <a:cs typeface="Calibri"/>
            </a:endParaRPr>
          </a:p>
        </p:txBody>
      </p:sp>
      <p:sp>
        <p:nvSpPr>
          <p:cNvPr id="30" name="Rectangle 16">
            <a:extLst>
              <a:ext uri="{FF2B5EF4-FFF2-40B4-BE49-F238E27FC236}">
                <a16:creationId xmlns:a16="http://schemas.microsoft.com/office/drawing/2014/main" id="{04CAE25D-DA11-47A6-AAC1-D02D45626C86}"/>
              </a:ext>
            </a:extLst>
          </p:cNvPr>
          <p:cNvSpPr/>
          <p:nvPr/>
        </p:nvSpPr>
        <p:spPr>
          <a:xfrm>
            <a:off x="9908344"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Review Coding</a:t>
            </a:r>
          </a:p>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(Peer Review)</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31" name="Rectangle 17">
            <a:extLst>
              <a:ext uri="{FF2B5EF4-FFF2-40B4-BE49-F238E27FC236}">
                <a16:creationId xmlns:a16="http://schemas.microsoft.com/office/drawing/2014/main" id="{19F4B1AF-C9FE-40B7-8CDB-B646EA130B5C}"/>
              </a:ext>
            </a:extLst>
          </p:cNvPr>
          <p:cNvSpPr/>
          <p:nvPr/>
        </p:nvSpPr>
        <p:spPr>
          <a:xfrm>
            <a:off x="11026071"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Capture Review Evidence</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32" name="Rectangle 18">
            <a:extLst>
              <a:ext uri="{FF2B5EF4-FFF2-40B4-BE49-F238E27FC236}">
                <a16:creationId xmlns:a16="http://schemas.microsoft.com/office/drawing/2014/main" id="{E7477A17-5A93-45F2-BBD8-F77CF79DB9AB}"/>
              </a:ext>
            </a:extLst>
          </p:cNvPr>
          <p:cNvSpPr/>
          <p:nvPr/>
        </p:nvSpPr>
        <p:spPr>
          <a:xfrm>
            <a:off x="11026071"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Deliver Object</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33" name="Straight Arrow Connector 21">
            <a:extLst>
              <a:ext uri="{FF2B5EF4-FFF2-40B4-BE49-F238E27FC236}">
                <a16:creationId xmlns:a16="http://schemas.microsoft.com/office/drawing/2014/main" id="{6F889BE3-5700-41A0-8501-909651EF536C}"/>
              </a:ext>
            </a:extLst>
          </p:cNvPr>
          <p:cNvCxnSpPr>
            <a:cxnSpLocks/>
            <a:stCxn id="28" idx="3"/>
            <a:endCxn id="78" idx="1"/>
          </p:cNvCxnSpPr>
          <p:nvPr/>
        </p:nvCxnSpPr>
        <p:spPr>
          <a:xfrm flipV="1">
            <a:off x="4650022" y="2578598"/>
            <a:ext cx="280965" cy="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25">
            <a:extLst>
              <a:ext uri="{FF2B5EF4-FFF2-40B4-BE49-F238E27FC236}">
                <a16:creationId xmlns:a16="http://schemas.microsoft.com/office/drawing/2014/main" id="{18037B41-1FC5-43CE-AC81-5D3F5D04A731}"/>
              </a:ext>
            </a:extLst>
          </p:cNvPr>
          <p:cNvCxnSpPr>
            <a:cxnSpLocks/>
            <a:stCxn id="22" idx="0"/>
            <a:endCxn id="26" idx="2"/>
          </p:cNvCxnSpPr>
          <p:nvPr/>
        </p:nvCxnSpPr>
        <p:spPr>
          <a:xfrm flipV="1">
            <a:off x="7799406" y="2490651"/>
            <a:ext cx="0" cy="46783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F349113D-B1D5-4204-8734-B0CAB177F7AA}"/>
              </a:ext>
            </a:extLst>
          </p:cNvPr>
          <p:cNvCxnSpPr>
            <a:cxnSpLocks/>
          </p:cNvCxnSpPr>
          <p:nvPr/>
        </p:nvCxnSpPr>
        <p:spPr>
          <a:xfrm flipV="1">
            <a:off x="11458071" y="1114902"/>
            <a:ext cx="0" cy="99145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23">
            <a:extLst>
              <a:ext uri="{FF2B5EF4-FFF2-40B4-BE49-F238E27FC236}">
                <a16:creationId xmlns:a16="http://schemas.microsoft.com/office/drawing/2014/main" id="{B4A20B5D-D27F-4C0A-B23B-BD1C7B55E498}"/>
              </a:ext>
            </a:extLst>
          </p:cNvPr>
          <p:cNvCxnSpPr>
            <a:cxnSpLocks/>
            <a:endCxn id="23" idx="0"/>
          </p:cNvCxnSpPr>
          <p:nvPr/>
        </p:nvCxnSpPr>
        <p:spPr>
          <a:xfrm>
            <a:off x="10340344" y="1083098"/>
            <a:ext cx="0" cy="99145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ローチャート: 書類 43">
            <a:extLst>
              <a:ext uri="{FF2B5EF4-FFF2-40B4-BE49-F238E27FC236}">
                <a16:creationId xmlns:a16="http://schemas.microsoft.com/office/drawing/2014/main" id="{BBBC0191-C05A-42E5-9069-165B4EA5D648}"/>
              </a:ext>
            </a:extLst>
          </p:cNvPr>
          <p:cNvSpPr/>
          <p:nvPr/>
        </p:nvSpPr>
        <p:spPr>
          <a:xfrm>
            <a:off x="5056987"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FDD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46" name="Rectangle 9">
            <a:extLst>
              <a:ext uri="{FF2B5EF4-FFF2-40B4-BE49-F238E27FC236}">
                <a16:creationId xmlns:a16="http://schemas.microsoft.com/office/drawing/2014/main" id="{7676044B-C03C-45AC-AFC3-B2B1986CA21A}"/>
              </a:ext>
            </a:extLst>
          </p:cNvPr>
          <p:cNvSpPr/>
          <p:nvPr/>
        </p:nvSpPr>
        <p:spPr>
          <a:xfrm>
            <a:off x="9908344"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Unit Test Data</a:t>
            </a:r>
          </a:p>
        </p:txBody>
      </p:sp>
      <p:sp>
        <p:nvSpPr>
          <p:cNvPr id="78" name="Rectangle 14">
            <a:extLst>
              <a:ext uri="{FF2B5EF4-FFF2-40B4-BE49-F238E27FC236}">
                <a16:creationId xmlns:a16="http://schemas.microsoft.com/office/drawing/2014/main" id="{05057558-A722-499E-9C84-BE2145B131BC}"/>
              </a:ext>
            </a:extLst>
          </p:cNvPr>
          <p:cNvSpPr/>
          <p:nvPr/>
        </p:nvSpPr>
        <p:spPr>
          <a:xfrm>
            <a:off x="4930987" y="1464662"/>
            <a:ext cx="864000" cy="2227871"/>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FDD Function Designer Lead / D</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EV</a:t>
            </a:r>
            <a:r>
              <a:rPr lang="en-US" sz="750">
                <a:solidFill>
                  <a:srgbClr val="000000"/>
                </a:solidFill>
                <a:latin typeface="Meiryo UI" panose="020B0604030504040204" pitchFamily="50" charset="-128"/>
                <a:ea typeface="Meiryo UI" panose="020B0604030504040204" pitchFamily="50" charset="-128"/>
                <a:cs typeface="Calibri"/>
                <a:sym typeface="Calibri"/>
              </a:rPr>
              <a:t>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T</a:t>
            </a:r>
            <a:r>
              <a:rPr lang="en-US" sz="750">
                <a:solidFill>
                  <a:srgbClr val="000000"/>
                </a:solidFill>
                <a:latin typeface="Meiryo UI" panose="020B0604030504040204" pitchFamily="50" charset="-128"/>
                <a:ea typeface="Meiryo UI" panose="020B0604030504040204" pitchFamily="50" charset="-128"/>
                <a:cs typeface="Calibri"/>
                <a:sym typeface="Calibri"/>
              </a:rPr>
              <a:t>eam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a:t>
            </a:r>
          </a:p>
          <a:p>
            <a:pPr algn="ctr" defTabSz="457200" hangingPunct="0"/>
            <a:r>
              <a:rPr lang="en-US" sz="700" i="1">
                <a:solidFill>
                  <a:srgbClr val="000000"/>
                </a:solidFill>
                <a:latin typeface="Meiryo UI" panose="020B0604030504040204" pitchFamily="50" charset="-128"/>
                <a:ea typeface="Meiryo UI" panose="020B0604030504040204" pitchFamily="50" charset="-128"/>
                <a:cs typeface="Calibri"/>
                <a:sym typeface="Calibri"/>
              </a:rPr>
              <a:t>(Support with Right tools &amp; objects)</a:t>
            </a:r>
          </a:p>
        </p:txBody>
      </p:sp>
      <p:cxnSp>
        <p:nvCxnSpPr>
          <p:cNvPr id="79" name="Elbow Connector 79">
            <a:extLst>
              <a:ext uri="{FF2B5EF4-FFF2-40B4-BE49-F238E27FC236}">
                <a16:creationId xmlns:a16="http://schemas.microsoft.com/office/drawing/2014/main" id="{E8C9F13B-441A-476B-BC84-2D594E7DCE5E}"/>
              </a:ext>
            </a:extLst>
          </p:cNvPr>
          <p:cNvCxnSpPr>
            <a:cxnSpLocks/>
            <a:stCxn id="246" idx="3"/>
            <a:endCxn id="28" idx="1"/>
          </p:cNvCxnSpPr>
          <p:nvPr/>
        </p:nvCxnSpPr>
        <p:spPr>
          <a:xfrm flipV="1">
            <a:off x="3368902" y="2578599"/>
            <a:ext cx="417120" cy="2012930"/>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21">
            <a:extLst>
              <a:ext uri="{FF2B5EF4-FFF2-40B4-BE49-F238E27FC236}">
                <a16:creationId xmlns:a16="http://schemas.microsoft.com/office/drawing/2014/main" id="{00E019C1-F804-466B-8A57-55930F02D1A7}"/>
              </a:ext>
            </a:extLst>
          </p:cNvPr>
          <p:cNvCxnSpPr>
            <a:cxnSpLocks/>
            <a:stCxn id="302" idx="2"/>
            <a:endCxn id="303" idx="0"/>
          </p:cNvCxnSpPr>
          <p:nvPr/>
        </p:nvCxnSpPr>
        <p:spPr>
          <a:xfrm>
            <a:off x="6589147" y="1896663"/>
            <a:ext cx="0" cy="74410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23FBFDF-CF21-4DC0-9C70-92EADD187324}"/>
              </a:ext>
            </a:extLst>
          </p:cNvPr>
          <p:cNvCxnSpPr>
            <a:cxnSpLocks/>
            <a:stCxn id="31" idx="0"/>
            <a:endCxn id="32" idx="2"/>
          </p:cNvCxnSpPr>
          <p:nvPr/>
        </p:nvCxnSpPr>
        <p:spPr>
          <a:xfrm flipV="1">
            <a:off x="11458071" y="2506553"/>
            <a:ext cx="0" cy="1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A80CBD7-5F75-4E37-BC87-C556C18807FE}"/>
              </a:ext>
            </a:extLst>
          </p:cNvPr>
          <p:cNvCxnSpPr>
            <a:cxnSpLocks/>
            <a:stCxn id="23" idx="2"/>
            <a:endCxn id="30" idx="0"/>
          </p:cNvCxnSpPr>
          <p:nvPr/>
        </p:nvCxnSpPr>
        <p:spPr>
          <a:xfrm>
            <a:off x="10340344" y="2506553"/>
            <a:ext cx="0" cy="1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Rectangle 14">
            <a:extLst>
              <a:ext uri="{FF2B5EF4-FFF2-40B4-BE49-F238E27FC236}">
                <a16:creationId xmlns:a16="http://schemas.microsoft.com/office/drawing/2014/main" id="{4E0ACCE1-E23C-4148-AE5C-486678C04824}"/>
              </a:ext>
            </a:extLst>
          </p:cNvPr>
          <p:cNvSpPr/>
          <p:nvPr/>
        </p:nvSpPr>
        <p:spPr>
          <a:xfrm>
            <a:off x="1308846"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Form</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 List</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203" name="Straight Arrow Connector 202">
            <a:extLst>
              <a:ext uri="{FF2B5EF4-FFF2-40B4-BE49-F238E27FC236}">
                <a16:creationId xmlns:a16="http://schemas.microsoft.com/office/drawing/2014/main" id="{7168849C-9145-4D3D-98B5-F7E472E6AC85}"/>
              </a:ext>
            </a:extLst>
          </p:cNvPr>
          <p:cNvCxnSpPr>
            <a:cxnSpLocks/>
          </p:cNvCxnSpPr>
          <p:nvPr/>
        </p:nvCxnSpPr>
        <p:spPr>
          <a:xfrm>
            <a:off x="1740846" y="1114902"/>
            <a:ext cx="0" cy="349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6" name="Rectangle 7">
            <a:extLst>
              <a:ext uri="{FF2B5EF4-FFF2-40B4-BE49-F238E27FC236}">
                <a16:creationId xmlns:a16="http://schemas.microsoft.com/office/drawing/2014/main" id="{EE947C44-9B89-49BC-A499-21619B9B542F}"/>
              </a:ext>
            </a:extLst>
          </p:cNvPr>
          <p:cNvSpPr/>
          <p:nvPr/>
        </p:nvSpPr>
        <p:spPr>
          <a:xfrm>
            <a:off x="2504902" y="4375529"/>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 / Approve</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Function Design</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Document</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87" name="フローチャート: 書類 52">
            <a:extLst>
              <a:ext uri="{FF2B5EF4-FFF2-40B4-BE49-F238E27FC236}">
                <a16:creationId xmlns:a16="http://schemas.microsoft.com/office/drawing/2014/main" id="{30167D3B-1434-42D6-8DE1-F40EBBBDD92D}"/>
              </a:ext>
            </a:extLst>
          </p:cNvPr>
          <p:cNvSpPr/>
          <p:nvPr/>
        </p:nvSpPr>
        <p:spPr>
          <a:xfrm>
            <a:off x="1434846"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RDD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88" name="フローチャート: 書類 51">
            <a:extLst>
              <a:ext uri="{FF2B5EF4-FFF2-40B4-BE49-F238E27FC236}">
                <a16:creationId xmlns:a16="http://schemas.microsoft.com/office/drawing/2014/main" id="{710F88B9-43B0-4C2E-8102-BFCAA900BA85}"/>
              </a:ext>
            </a:extLst>
          </p:cNvPr>
          <p:cNvSpPr/>
          <p:nvPr/>
        </p:nvSpPr>
        <p:spPr>
          <a:xfrm>
            <a:off x="1434846"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90" name="フローチャート: 書類 43">
            <a:extLst>
              <a:ext uri="{FF2B5EF4-FFF2-40B4-BE49-F238E27FC236}">
                <a16:creationId xmlns:a16="http://schemas.microsoft.com/office/drawing/2014/main" id="{4DA1C323-4048-4C61-A883-1191E4EB002C}"/>
              </a:ext>
            </a:extLst>
          </p:cNvPr>
          <p:cNvSpPr/>
          <p:nvPr/>
        </p:nvSpPr>
        <p:spPr>
          <a:xfrm>
            <a:off x="2630902"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lang="en-US" altLang="ja-JP" sz="750">
                <a:solidFill>
                  <a:srgbClr val="000000"/>
                </a:solidFill>
                <a:latin typeface="Meiryo UI" panose="020B0604030504040204" pitchFamily="50" charset="-128"/>
                <a:ea typeface="Meiryo UI" panose="020B0604030504040204" pitchFamily="50" charset="-128"/>
                <a:cs typeface="Calibri"/>
                <a:sym typeface="Calibri"/>
              </a:rPr>
              <a:t>ADD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145" name="Rectangle 12">
            <a:extLst>
              <a:ext uri="{FF2B5EF4-FFF2-40B4-BE49-F238E27FC236}">
                <a16:creationId xmlns:a16="http://schemas.microsoft.com/office/drawing/2014/main" id="{53D1E4DD-3ED1-4282-8A98-9A6F155199DD}"/>
              </a:ext>
            </a:extLst>
          </p:cNvPr>
          <p:cNvSpPr/>
          <p:nvPr/>
        </p:nvSpPr>
        <p:spPr>
          <a:xfrm>
            <a:off x="2504902"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ADD</a:t>
            </a:r>
            <a:endParaRPr 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56" name="Straight Arrow Connector 202">
            <a:extLst>
              <a:ext uri="{FF2B5EF4-FFF2-40B4-BE49-F238E27FC236}">
                <a16:creationId xmlns:a16="http://schemas.microsoft.com/office/drawing/2014/main" id="{FB2549E4-1856-4393-A30F-7EE97F01C837}"/>
              </a:ext>
            </a:extLst>
          </p:cNvPr>
          <p:cNvCxnSpPr>
            <a:cxnSpLocks/>
            <a:stCxn id="145" idx="2"/>
            <a:endCxn id="246" idx="0"/>
          </p:cNvCxnSpPr>
          <p:nvPr/>
        </p:nvCxnSpPr>
        <p:spPr>
          <a:xfrm>
            <a:off x="2936902" y="1896663"/>
            <a:ext cx="0" cy="247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202">
            <a:extLst>
              <a:ext uri="{FF2B5EF4-FFF2-40B4-BE49-F238E27FC236}">
                <a16:creationId xmlns:a16="http://schemas.microsoft.com/office/drawing/2014/main" id="{A272562A-7F0A-4CDD-825D-1CEF4A43B868}"/>
              </a:ext>
            </a:extLst>
          </p:cNvPr>
          <p:cNvCxnSpPr>
            <a:cxnSpLocks/>
            <a:stCxn id="9" idx="3"/>
            <a:endCxn id="145" idx="1"/>
          </p:cNvCxnSpPr>
          <p:nvPr/>
        </p:nvCxnSpPr>
        <p:spPr>
          <a:xfrm>
            <a:off x="2172846" y="1680663"/>
            <a:ext cx="332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2" name="Rectangle 7">
            <a:extLst>
              <a:ext uri="{FF2B5EF4-FFF2-40B4-BE49-F238E27FC236}">
                <a16:creationId xmlns:a16="http://schemas.microsoft.com/office/drawing/2014/main" id="{D026DAFB-2B1F-425C-99E6-B1C52A11B7C3}"/>
              </a:ext>
            </a:extLst>
          </p:cNvPr>
          <p:cNvSpPr/>
          <p:nvPr/>
        </p:nvSpPr>
        <p:spPr>
          <a:xfrm>
            <a:off x="6157147"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Prep Acceptance Test Case</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303" name="Rectangle 7">
            <a:extLst>
              <a:ext uri="{FF2B5EF4-FFF2-40B4-BE49-F238E27FC236}">
                <a16:creationId xmlns:a16="http://schemas.microsoft.com/office/drawing/2014/main" id="{949E4499-A2B9-412F-847E-8145E1454357}"/>
              </a:ext>
            </a:extLst>
          </p:cNvPr>
          <p:cNvSpPr/>
          <p:nvPr/>
        </p:nvSpPr>
        <p:spPr>
          <a:xfrm>
            <a:off x="6157147"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Team Lead review &amp; Accept FDD</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311" name="Straight Arrow Connector 21">
            <a:extLst>
              <a:ext uri="{FF2B5EF4-FFF2-40B4-BE49-F238E27FC236}">
                <a16:creationId xmlns:a16="http://schemas.microsoft.com/office/drawing/2014/main" id="{891A4117-7AB7-438F-A022-F59C26E041AD}"/>
              </a:ext>
            </a:extLst>
          </p:cNvPr>
          <p:cNvCxnSpPr>
            <a:cxnSpLocks/>
            <a:stCxn id="303" idx="2"/>
            <a:endCxn id="21" idx="0"/>
          </p:cNvCxnSpPr>
          <p:nvPr/>
        </p:nvCxnSpPr>
        <p:spPr>
          <a:xfrm>
            <a:off x="6589147" y="3180772"/>
            <a:ext cx="0" cy="119475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3" name="Rectangle 11">
            <a:extLst>
              <a:ext uri="{FF2B5EF4-FFF2-40B4-BE49-F238E27FC236}">
                <a16:creationId xmlns:a16="http://schemas.microsoft.com/office/drawing/2014/main" id="{D90497F8-340B-4456-A45F-CADD79380803}"/>
              </a:ext>
            </a:extLst>
          </p:cNvPr>
          <p:cNvSpPr/>
          <p:nvPr/>
        </p:nvSpPr>
        <p:spPr>
          <a:xfrm>
            <a:off x="8599125"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TDD &amp; Unit Test Case Dev Team-Lead Review </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470" name="Straight Arrow Connector 25">
            <a:extLst>
              <a:ext uri="{FF2B5EF4-FFF2-40B4-BE49-F238E27FC236}">
                <a16:creationId xmlns:a16="http://schemas.microsoft.com/office/drawing/2014/main" id="{9FBAD777-2BB6-4466-A299-912F1CA50979}"/>
              </a:ext>
            </a:extLst>
          </p:cNvPr>
          <p:cNvCxnSpPr>
            <a:cxnSpLocks/>
            <a:stCxn id="27" idx="2"/>
            <a:endCxn id="453" idx="0"/>
          </p:cNvCxnSpPr>
          <p:nvPr/>
        </p:nvCxnSpPr>
        <p:spPr>
          <a:xfrm>
            <a:off x="9031125" y="2506553"/>
            <a:ext cx="0" cy="13421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3" name="Connector: Elbow 158">
            <a:extLst>
              <a:ext uri="{FF2B5EF4-FFF2-40B4-BE49-F238E27FC236}">
                <a16:creationId xmlns:a16="http://schemas.microsoft.com/office/drawing/2014/main" id="{E6D6E4F2-FDA1-4406-84B9-E46FF289B722}"/>
              </a:ext>
            </a:extLst>
          </p:cNvPr>
          <p:cNvCxnSpPr>
            <a:cxnSpLocks/>
            <a:stCxn id="453" idx="3"/>
            <a:endCxn id="23" idx="1"/>
          </p:cNvCxnSpPr>
          <p:nvPr/>
        </p:nvCxnSpPr>
        <p:spPr>
          <a:xfrm flipV="1">
            <a:off x="9463125" y="2290553"/>
            <a:ext cx="445219" cy="6202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3" name="Straight Arrow Connector 145">
            <a:extLst>
              <a:ext uri="{FF2B5EF4-FFF2-40B4-BE49-F238E27FC236}">
                <a16:creationId xmlns:a16="http://schemas.microsoft.com/office/drawing/2014/main" id="{0AE8DF8B-4E21-468E-8224-46573062B7A7}"/>
              </a:ext>
            </a:extLst>
          </p:cNvPr>
          <p:cNvCxnSpPr>
            <a:cxnSpLocks/>
          </p:cNvCxnSpPr>
          <p:nvPr/>
        </p:nvCxnSpPr>
        <p:spPr>
          <a:xfrm>
            <a:off x="10772344" y="2916676"/>
            <a:ext cx="253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8" name="フローチャート: 書類 667">
            <a:extLst>
              <a:ext uri="{FF2B5EF4-FFF2-40B4-BE49-F238E27FC236}">
                <a16:creationId xmlns:a16="http://schemas.microsoft.com/office/drawing/2014/main" id="{5873A5B6-E672-43AF-A00E-80D056406823}"/>
              </a:ext>
            </a:extLst>
          </p:cNvPr>
          <p:cNvSpPr/>
          <p:nvPr/>
        </p:nvSpPr>
        <p:spPr>
          <a:xfrm>
            <a:off x="5056987"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4" name="フローチャート: 書類 693">
            <a:extLst>
              <a:ext uri="{FF2B5EF4-FFF2-40B4-BE49-F238E27FC236}">
                <a16:creationId xmlns:a16="http://schemas.microsoft.com/office/drawing/2014/main" id="{475609F2-ABAD-4958-876F-22858397D257}"/>
              </a:ext>
            </a:extLst>
          </p:cNvPr>
          <p:cNvSpPr/>
          <p:nvPr/>
        </p:nvSpPr>
        <p:spPr>
          <a:xfrm>
            <a:off x="11152071"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Acceptance</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Evidence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4" name="Speech Bubble: Rectangle 3">
            <a:extLst>
              <a:ext uri="{FF2B5EF4-FFF2-40B4-BE49-F238E27FC236}">
                <a16:creationId xmlns:a16="http://schemas.microsoft.com/office/drawing/2014/main" id="{A7A48A73-DC76-419A-84C1-3AF4ED9F67BD}"/>
              </a:ext>
            </a:extLst>
          </p:cNvPr>
          <p:cNvSpPr/>
          <p:nvPr/>
        </p:nvSpPr>
        <p:spPr>
          <a:xfrm>
            <a:off x="8493765" y="696879"/>
            <a:ext cx="1224000" cy="648000"/>
          </a:xfrm>
          <a:prstGeom prst="wedgeRectCallout">
            <a:avLst>
              <a:gd name="adj1" fmla="val 99942"/>
              <a:gd name="adj2" fmla="val 57061"/>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panose="020B0604030504040204" pitchFamily="50" charset="-128"/>
                <a:ea typeface="Meiryo UI" panose="020B0604030504040204" pitchFamily="50" charset="-128"/>
                <a:cs typeface="Calibri"/>
              </a:rPr>
              <a:t>Dev Team to initiate communication for the test data preparation with appropriate lead time</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sp>
        <p:nvSpPr>
          <p:cNvPr id="93" name="Rectangle 7">
            <a:extLst>
              <a:ext uri="{FF2B5EF4-FFF2-40B4-BE49-F238E27FC236}">
                <a16:creationId xmlns:a16="http://schemas.microsoft.com/office/drawing/2014/main" id="{786D4D00-AC70-47B4-8D19-D0979A6DE394}"/>
              </a:ext>
            </a:extLst>
          </p:cNvPr>
          <p:cNvSpPr/>
          <p:nvPr/>
        </p:nvSpPr>
        <p:spPr>
          <a:xfrm>
            <a:off x="5104910"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5" name="Rectangle 7">
            <a:extLst>
              <a:ext uri="{FF2B5EF4-FFF2-40B4-BE49-F238E27FC236}">
                <a16:creationId xmlns:a16="http://schemas.microsoft.com/office/drawing/2014/main" id="{565D908A-C10D-44BD-8979-2A6138D7651C}"/>
              </a:ext>
            </a:extLst>
          </p:cNvPr>
          <p:cNvSpPr/>
          <p:nvPr/>
        </p:nvSpPr>
        <p:spPr>
          <a:xfrm>
            <a:off x="1482769"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6" name="Rectangle 7">
            <a:extLst>
              <a:ext uri="{FF2B5EF4-FFF2-40B4-BE49-F238E27FC236}">
                <a16:creationId xmlns:a16="http://schemas.microsoft.com/office/drawing/2014/main" id="{08E16BDE-ADFA-4CF6-BB04-D353A2CCB93E}"/>
              </a:ext>
            </a:extLst>
          </p:cNvPr>
          <p:cNvSpPr/>
          <p:nvPr/>
        </p:nvSpPr>
        <p:spPr>
          <a:xfrm>
            <a:off x="2678825" y="5062853"/>
            <a:ext cx="516155" cy="154636"/>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1" name="Rectangle 7">
            <a:extLst>
              <a:ext uri="{FF2B5EF4-FFF2-40B4-BE49-F238E27FC236}">
                <a16:creationId xmlns:a16="http://schemas.microsoft.com/office/drawing/2014/main" id="{72E9CEFD-CC77-4D9E-9C34-3EF3D46DE231}"/>
              </a:ext>
            </a:extLst>
          </p:cNvPr>
          <p:cNvSpPr/>
          <p:nvPr/>
        </p:nvSpPr>
        <p:spPr>
          <a:xfrm>
            <a:off x="11199994"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p>
        </p:txBody>
      </p:sp>
      <p:sp>
        <p:nvSpPr>
          <p:cNvPr id="103" name="Rectangle 7">
            <a:extLst>
              <a:ext uri="{FF2B5EF4-FFF2-40B4-BE49-F238E27FC236}">
                <a16:creationId xmlns:a16="http://schemas.microsoft.com/office/drawing/2014/main" id="{EA0B0CDE-A5A1-44FB-B1B8-6C6FB3CE4DA0}"/>
              </a:ext>
            </a:extLst>
          </p:cNvPr>
          <p:cNvSpPr/>
          <p:nvPr/>
        </p:nvSpPr>
        <p:spPr>
          <a:xfrm>
            <a:off x="1482769"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5" name="Rectangle 7">
            <a:extLst>
              <a:ext uri="{FF2B5EF4-FFF2-40B4-BE49-F238E27FC236}">
                <a16:creationId xmlns:a16="http://schemas.microsoft.com/office/drawing/2014/main" id="{0F9B24CF-3AC3-4B35-B703-CC8CBBEBD36C}"/>
              </a:ext>
            </a:extLst>
          </p:cNvPr>
          <p:cNvSpPr/>
          <p:nvPr/>
        </p:nvSpPr>
        <p:spPr>
          <a:xfrm>
            <a:off x="5104910"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nvGrpSpPr>
          <p:cNvPr id="74" name="グループ化 73">
            <a:extLst>
              <a:ext uri="{FF2B5EF4-FFF2-40B4-BE49-F238E27FC236}">
                <a16:creationId xmlns:a16="http://schemas.microsoft.com/office/drawing/2014/main" id="{A2D51DCF-1677-E3B0-1FBB-20DB07009FFA}"/>
              </a:ext>
            </a:extLst>
          </p:cNvPr>
          <p:cNvGrpSpPr/>
          <p:nvPr/>
        </p:nvGrpSpPr>
        <p:grpSpPr>
          <a:xfrm>
            <a:off x="9771368" y="5062853"/>
            <a:ext cx="1188000" cy="1309886"/>
            <a:chOff x="9580544" y="5006291"/>
            <a:chExt cx="1265168" cy="1309886"/>
          </a:xfrm>
        </p:grpSpPr>
        <p:sp>
          <p:nvSpPr>
            <p:cNvPr id="680" name="フローチャート: 書類 679">
              <a:extLst>
                <a:ext uri="{FF2B5EF4-FFF2-40B4-BE49-F238E27FC236}">
                  <a16:creationId xmlns:a16="http://schemas.microsoft.com/office/drawing/2014/main" id="{57951BAD-A12A-41AA-A33A-5F63E6C2C95A}"/>
                </a:ext>
              </a:extLst>
            </p:cNvPr>
            <p:cNvSpPr/>
            <p:nvPr/>
          </p:nvSpPr>
          <p:spPr>
            <a:xfrm>
              <a:off x="10233712"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82" name="フローチャート: 書類 681">
              <a:extLst>
                <a:ext uri="{FF2B5EF4-FFF2-40B4-BE49-F238E27FC236}">
                  <a16:creationId xmlns:a16="http://schemas.microsoft.com/office/drawing/2014/main" id="{19BC7477-011B-4290-B836-59DD9457E16E}"/>
                </a:ext>
              </a:extLst>
            </p:cNvPr>
            <p:cNvSpPr/>
            <p:nvPr/>
          </p:nvSpPr>
          <p:spPr>
            <a:xfrm>
              <a:off x="9580544"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Unit 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Evidence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0" name="フローチャート: 書類 689">
              <a:extLst>
                <a:ext uri="{FF2B5EF4-FFF2-40B4-BE49-F238E27FC236}">
                  <a16:creationId xmlns:a16="http://schemas.microsoft.com/office/drawing/2014/main" id="{AD022123-F43B-4D72-A81F-B2457E9B5F7E}"/>
                </a:ext>
              </a:extLst>
            </p:cNvPr>
            <p:cNvSpPr/>
            <p:nvPr/>
          </p:nvSpPr>
          <p:spPr>
            <a:xfrm>
              <a:off x="1023371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3" name="フローチャート: 磁気ディスク 692">
              <a:extLst>
                <a:ext uri="{FF2B5EF4-FFF2-40B4-BE49-F238E27FC236}">
                  <a16:creationId xmlns:a16="http://schemas.microsoft.com/office/drawing/2014/main" id="{2BF0112F-3D67-44AA-AD9E-763553F8DADD}"/>
                </a:ext>
              </a:extLst>
            </p:cNvPr>
            <p:cNvSpPr/>
            <p:nvPr/>
          </p:nvSpPr>
          <p:spPr>
            <a:xfrm>
              <a:off x="9585788" y="5159849"/>
              <a:ext cx="601513" cy="432000"/>
            </a:xfrm>
            <a:prstGeom prst="flowChartMagneticDisk">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 </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99" name="Rectangle 7">
              <a:extLst>
                <a:ext uri="{FF2B5EF4-FFF2-40B4-BE49-F238E27FC236}">
                  <a16:creationId xmlns:a16="http://schemas.microsoft.com/office/drawing/2014/main" id="{2BD8AD6A-A977-445B-A2FE-D921A87D33CD}"/>
                </a:ext>
              </a:extLst>
            </p:cNvPr>
            <p:cNvSpPr/>
            <p:nvPr/>
          </p:nvSpPr>
          <p:spPr>
            <a:xfrm>
              <a:off x="10281635"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p>
          </p:txBody>
        </p:sp>
        <p:sp>
          <p:nvSpPr>
            <p:cNvPr id="100" name="Rectangle 7">
              <a:extLst>
                <a:ext uri="{FF2B5EF4-FFF2-40B4-BE49-F238E27FC236}">
                  <a16:creationId xmlns:a16="http://schemas.microsoft.com/office/drawing/2014/main" id="{6172B426-6059-411E-9936-F51784816AA1}"/>
                </a:ext>
              </a:extLst>
            </p:cNvPr>
            <p:cNvSpPr/>
            <p:nvPr/>
          </p:nvSpPr>
          <p:spPr>
            <a:xfrm>
              <a:off x="9628467"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8" name="Rectangle 7">
              <a:extLst>
                <a:ext uri="{FF2B5EF4-FFF2-40B4-BE49-F238E27FC236}">
                  <a16:creationId xmlns:a16="http://schemas.microsoft.com/office/drawing/2014/main" id="{9BE53528-02FB-490E-B1EB-063162771BD4}"/>
                </a:ext>
              </a:extLst>
            </p:cNvPr>
            <p:cNvSpPr/>
            <p:nvPr/>
          </p:nvSpPr>
          <p:spPr>
            <a:xfrm>
              <a:off x="9628467"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11" name="Rectangle 7">
              <a:extLst>
                <a:ext uri="{FF2B5EF4-FFF2-40B4-BE49-F238E27FC236}">
                  <a16:creationId xmlns:a16="http://schemas.microsoft.com/office/drawing/2014/main" id="{9DB3B7CC-7B23-4A3B-B69B-AE3604DCB2F7}"/>
                </a:ext>
              </a:extLst>
            </p:cNvPr>
            <p:cNvSpPr/>
            <p:nvPr/>
          </p:nvSpPr>
          <p:spPr>
            <a:xfrm>
              <a:off x="10281635"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sp>
        <p:nvSpPr>
          <p:cNvPr id="121" name="フローチャート: 書類 51">
            <a:extLst>
              <a:ext uri="{FF2B5EF4-FFF2-40B4-BE49-F238E27FC236}">
                <a16:creationId xmlns:a16="http://schemas.microsoft.com/office/drawing/2014/main" id="{5E56F5FB-621E-4C7D-9373-A1916B3351DB}"/>
              </a:ext>
            </a:extLst>
          </p:cNvPr>
          <p:cNvSpPr/>
          <p:nvPr/>
        </p:nvSpPr>
        <p:spPr>
          <a:xfrm>
            <a:off x="11152071" y="592996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22" name="Rectangle 7">
            <a:extLst>
              <a:ext uri="{FF2B5EF4-FFF2-40B4-BE49-F238E27FC236}">
                <a16:creationId xmlns:a16="http://schemas.microsoft.com/office/drawing/2014/main" id="{F6CC01D7-A42D-4952-B564-36A0C47910C8}"/>
              </a:ext>
            </a:extLst>
          </p:cNvPr>
          <p:cNvSpPr/>
          <p:nvPr/>
        </p:nvSpPr>
        <p:spPr>
          <a:xfrm>
            <a:off x="11199994"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nvGrpSpPr>
          <p:cNvPr id="91" name="グループ化 90">
            <a:extLst>
              <a:ext uri="{FF2B5EF4-FFF2-40B4-BE49-F238E27FC236}">
                <a16:creationId xmlns:a16="http://schemas.microsoft.com/office/drawing/2014/main" id="{598805EA-1D1A-DC1E-93D5-7D5B0F24577B}"/>
              </a:ext>
            </a:extLst>
          </p:cNvPr>
          <p:cNvGrpSpPr/>
          <p:nvPr/>
        </p:nvGrpSpPr>
        <p:grpSpPr>
          <a:xfrm>
            <a:off x="6049889" y="5062853"/>
            <a:ext cx="1188000" cy="1309886"/>
            <a:chOff x="5874965" y="5006291"/>
            <a:chExt cx="1261956" cy="1309886"/>
          </a:xfrm>
        </p:grpSpPr>
        <p:sp>
          <p:nvSpPr>
            <p:cNvPr id="45" name="フローチャート: 書類 44">
              <a:extLst>
                <a:ext uri="{FF2B5EF4-FFF2-40B4-BE49-F238E27FC236}">
                  <a16:creationId xmlns:a16="http://schemas.microsoft.com/office/drawing/2014/main" id="{9B4421F6-63E4-4791-82CF-665335B5110A}"/>
                </a:ext>
              </a:extLst>
            </p:cNvPr>
            <p:cNvSpPr/>
            <p:nvPr/>
          </p:nvSpPr>
          <p:spPr>
            <a:xfrm>
              <a:off x="5874965"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Acceptance</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Test Case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70" name="フローチャート: 書類 669">
              <a:extLst>
                <a:ext uri="{FF2B5EF4-FFF2-40B4-BE49-F238E27FC236}">
                  <a16:creationId xmlns:a16="http://schemas.microsoft.com/office/drawing/2014/main" id="{B9A366CC-B393-4F0F-981D-65558DCFCC0C}"/>
                </a:ext>
              </a:extLst>
            </p:cNvPr>
            <p:cNvSpPr/>
            <p:nvPr/>
          </p:nvSpPr>
          <p:spPr>
            <a:xfrm>
              <a:off x="6524921"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FDD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72" name="フローチャート: 書類 671">
              <a:extLst>
                <a:ext uri="{FF2B5EF4-FFF2-40B4-BE49-F238E27FC236}">
                  <a16:creationId xmlns:a16="http://schemas.microsoft.com/office/drawing/2014/main" id="{C547F7E4-F1CD-4EFB-BC4C-CF6AF7140550}"/>
                </a:ext>
              </a:extLst>
            </p:cNvPr>
            <p:cNvSpPr/>
            <p:nvPr/>
          </p:nvSpPr>
          <p:spPr>
            <a:xfrm>
              <a:off x="6524921"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94" name="Rectangle 7">
              <a:extLst>
                <a:ext uri="{FF2B5EF4-FFF2-40B4-BE49-F238E27FC236}">
                  <a16:creationId xmlns:a16="http://schemas.microsoft.com/office/drawing/2014/main" id="{0A4E9078-E719-4EA1-98D0-9D73782B4300}"/>
                </a:ext>
              </a:extLst>
            </p:cNvPr>
            <p:cNvSpPr/>
            <p:nvPr/>
          </p:nvSpPr>
          <p:spPr>
            <a:xfrm>
              <a:off x="5922888"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7" name="Rectangle 7">
              <a:extLst>
                <a:ext uri="{FF2B5EF4-FFF2-40B4-BE49-F238E27FC236}">
                  <a16:creationId xmlns:a16="http://schemas.microsoft.com/office/drawing/2014/main" id="{34A1A7C3-F265-404F-8729-FC907EC58A6F}"/>
                </a:ext>
              </a:extLst>
            </p:cNvPr>
            <p:cNvSpPr/>
            <p:nvPr/>
          </p:nvSpPr>
          <p:spPr>
            <a:xfrm>
              <a:off x="6572844"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6" name="Rectangle 7">
              <a:extLst>
                <a:ext uri="{FF2B5EF4-FFF2-40B4-BE49-F238E27FC236}">
                  <a16:creationId xmlns:a16="http://schemas.microsoft.com/office/drawing/2014/main" id="{014233CC-5A82-4701-BC2A-FB5E07DA5AF1}"/>
                </a:ext>
              </a:extLst>
            </p:cNvPr>
            <p:cNvSpPr/>
            <p:nvPr/>
          </p:nvSpPr>
          <p:spPr>
            <a:xfrm>
              <a:off x="6572844"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25" name="フローチャート: 書類 51">
              <a:extLst>
                <a:ext uri="{FF2B5EF4-FFF2-40B4-BE49-F238E27FC236}">
                  <a16:creationId xmlns:a16="http://schemas.microsoft.com/office/drawing/2014/main" id="{62BCE68F-337F-4AB5-A927-97D7D7AE9CC4}"/>
                </a:ext>
              </a:extLst>
            </p:cNvPr>
            <p:cNvSpPr/>
            <p:nvPr/>
          </p:nvSpPr>
          <p:spPr>
            <a:xfrm>
              <a:off x="5874965"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26" name="Rectangle 7">
              <a:extLst>
                <a:ext uri="{FF2B5EF4-FFF2-40B4-BE49-F238E27FC236}">
                  <a16:creationId xmlns:a16="http://schemas.microsoft.com/office/drawing/2014/main" id="{947EF741-6FDA-42D8-B85C-3307A929D80E}"/>
                </a:ext>
              </a:extLst>
            </p:cNvPr>
            <p:cNvSpPr/>
            <p:nvPr/>
          </p:nvSpPr>
          <p:spPr>
            <a:xfrm>
              <a:off x="5922888"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sp>
        <p:nvSpPr>
          <p:cNvPr id="114" name="フローチャート: 書類 51">
            <a:extLst>
              <a:ext uri="{FF2B5EF4-FFF2-40B4-BE49-F238E27FC236}">
                <a16:creationId xmlns:a16="http://schemas.microsoft.com/office/drawing/2014/main" id="{5EF4D039-20B9-4387-A1A7-B37E35308025}"/>
              </a:ext>
            </a:extLst>
          </p:cNvPr>
          <p:cNvSpPr/>
          <p:nvPr/>
        </p:nvSpPr>
        <p:spPr>
          <a:xfrm>
            <a:off x="2630902"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15" name="Rectangle 7">
            <a:extLst>
              <a:ext uri="{FF2B5EF4-FFF2-40B4-BE49-F238E27FC236}">
                <a16:creationId xmlns:a16="http://schemas.microsoft.com/office/drawing/2014/main" id="{5CA230F3-014B-427B-AEDC-5B41F05C18A0}"/>
              </a:ext>
            </a:extLst>
          </p:cNvPr>
          <p:cNvSpPr/>
          <p:nvPr/>
        </p:nvSpPr>
        <p:spPr>
          <a:xfrm>
            <a:off x="2678825" y="5788570"/>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5" name="Speech Bubble: Rectangle 3">
            <a:extLst>
              <a:ext uri="{FF2B5EF4-FFF2-40B4-BE49-F238E27FC236}">
                <a16:creationId xmlns:a16="http://schemas.microsoft.com/office/drawing/2014/main" id="{5C012AD8-7CF9-FC2D-123C-EFFEF9866898}"/>
              </a:ext>
            </a:extLst>
          </p:cNvPr>
          <p:cNvSpPr/>
          <p:nvPr/>
        </p:nvSpPr>
        <p:spPr>
          <a:xfrm>
            <a:off x="10443414" y="1206188"/>
            <a:ext cx="936000" cy="540000"/>
          </a:xfrm>
          <a:prstGeom prst="wedgeRectCallout">
            <a:avLst>
              <a:gd name="adj1" fmla="val 49226"/>
              <a:gd name="adj2" fmla="val -79878"/>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a:ea typeface="Meiryo UI"/>
                <a:cs typeface="Calibri"/>
              </a:rPr>
              <a:t>Sent for SGS Domain Lead (FL)</a:t>
            </a:r>
          </a:p>
          <a:p>
            <a:pPr algn="ctr"/>
            <a:r>
              <a:rPr lang="en-US" altLang="ja-JP" sz="750">
                <a:solidFill>
                  <a:srgbClr val="000000"/>
                </a:solidFill>
                <a:latin typeface="Meiryo UI"/>
                <a:ea typeface="Meiryo UI"/>
                <a:cs typeface="Calibri"/>
              </a:rPr>
              <a:t>Review post completion</a:t>
            </a:r>
            <a:endParaRPr lang="ja-JP" altLang="en-US" sz="750">
              <a:solidFill>
                <a:srgbClr val="000000"/>
              </a:solidFill>
              <a:latin typeface="Meiryo UI"/>
              <a:ea typeface="Meiryo UI"/>
              <a:cs typeface="Calibri"/>
            </a:endParaRPr>
          </a:p>
        </p:txBody>
      </p:sp>
      <p:grpSp>
        <p:nvGrpSpPr>
          <p:cNvPr id="75" name="グループ化 74">
            <a:extLst>
              <a:ext uri="{FF2B5EF4-FFF2-40B4-BE49-F238E27FC236}">
                <a16:creationId xmlns:a16="http://schemas.microsoft.com/office/drawing/2014/main" id="{4F2A20A3-3DB0-7CA4-D711-FA962D179B68}"/>
              </a:ext>
            </a:extLst>
          </p:cNvPr>
          <p:cNvGrpSpPr/>
          <p:nvPr/>
        </p:nvGrpSpPr>
        <p:grpSpPr>
          <a:xfrm>
            <a:off x="8340248" y="5027213"/>
            <a:ext cx="1296000" cy="1345526"/>
            <a:chOff x="8054012" y="4970651"/>
            <a:chExt cx="1349950" cy="1345526"/>
          </a:xfrm>
        </p:grpSpPr>
        <p:sp>
          <p:nvSpPr>
            <p:cNvPr id="684" name="フローチャート: 書類 683">
              <a:extLst>
                <a:ext uri="{FF2B5EF4-FFF2-40B4-BE49-F238E27FC236}">
                  <a16:creationId xmlns:a16="http://schemas.microsoft.com/office/drawing/2014/main" id="{AF059B1D-CEA8-4009-B2DD-89333CEA8F8A}"/>
                </a:ext>
              </a:extLst>
            </p:cNvPr>
            <p:cNvSpPr/>
            <p:nvPr/>
          </p:nvSpPr>
          <p:spPr>
            <a:xfrm>
              <a:off x="8144012"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85" name="Rectangle 7">
              <a:extLst>
                <a:ext uri="{FF2B5EF4-FFF2-40B4-BE49-F238E27FC236}">
                  <a16:creationId xmlns:a16="http://schemas.microsoft.com/office/drawing/2014/main" id="{FC5677F7-2454-46AB-95E2-E618A34D3E3A}"/>
                </a:ext>
              </a:extLst>
            </p:cNvPr>
            <p:cNvSpPr/>
            <p:nvPr/>
          </p:nvSpPr>
          <p:spPr>
            <a:xfrm>
              <a:off x="8054012" y="4970651"/>
              <a:ext cx="792000"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 &amp; </a:t>
              </a:r>
            </a:p>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686" name="フローチャート: 書類 685">
              <a:extLst>
                <a:ext uri="{FF2B5EF4-FFF2-40B4-BE49-F238E27FC236}">
                  <a16:creationId xmlns:a16="http://schemas.microsoft.com/office/drawing/2014/main" id="{B38C37FF-B09E-4DC1-9E37-4921488FA433}"/>
                </a:ext>
              </a:extLst>
            </p:cNvPr>
            <p:cNvSpPr/>
            <p:nvPr/>
          </p:nvSpPr>
          <p:spPr>
            <a:xfrm>
              <a:off x="814401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Unit 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Case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104" name="Rectangle 7">
              <a:extLst>
                <a:ext uri="{FF2B5EF4-FFF2-40B4-BE49-F238E27FC236}">
                  <a16:creationId xmlns:a16="http://schemas.microsoft.com/office/drawing/2014/main" id="{8EBE16AE-F53E-4A66-8DC3-E3F6208FAF01}"/>
                </a:ext>
              </a:extLst>
            </p:cNvPr>
            <p:cNvSpPr/>
            <p:nvPr/>
          </p:nvSpPr>
          <p:spPr>
            <a:xfrm>
              <a:off x="8840817" y="5002652"/>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9" name="Rectangle 7">
              <a:extLst>
                <a:ext uri="{FF2B5EF4-FFF2-40B4-BE49-F238E27FC236}">
                  <a16:creationId xmlns:a16="http://schemas.microsoft.com/office/drawing/2014/main" id="{F373C3BC-7981-42F9-B79F-A8BE0FDC980B}"/>
                </a:ext>
              </a:extLst>
            </p:cNvPr>
            <p:cNvSpPr/>
            <p:nvPr/>
          </p:nvSpPr>
          <p:spPr>
            <a:xfrm>
              <a:off x="8054012" y="5698815"/>
              <a:ext cx="792000"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 &amp; </a:t>
              </a:r>
            </a:p>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10" name="Rectangle 7">
              <a:extLst>
                <a:ext uri="{FF2B5EF4-FFF2-40B4-BE49-F238E27FC236}">
                  <a16:creationId xmlns:a16="http://schemas.microsoft.com/office/drawing/2014/main" id="{3E8051B8-E38A-462A-BEC9-59D967DA6E24}"/>
                </a:ext>
              </a:extLst>
            </p:cNvPr>
            <p:cNvSpPr/>
            <p:nvPr/>
          </p:nvSpPr>
          <p:spPr>
            <a:xfrm>
              <a:off x="8819833"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7" name="フローチャート: 書類 6">
              <a:extLst>
                <a:ext uri="{FF2B5EF4-FFF2-40B4-BE49-F238E27FC236}">
                  <a16:creationId xmlns:a16="http://schemas.microsoft.com/office/drawing/2014/main" id="{7C081E4B-C71C-BDB6-0E5A-16AC904F4503}"/>
                </a:ext>
              </a:extLst>
            </p:cNvPr>
            <p:cNvSpPr/>
            <p:nvPr/>
          </p:nvSpPr>
          <p:spPr>
            <a:xfrm>
              <a:off x="879196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8" name="フローチャート: 書類 51">
              <a:extLst>
                <a:ext uri="{FF2B5EF4-FFF2-40B4-BE49-F238E27FC236}">
                  <a16:creationId xmlns:a16="http://schemas.microsoft.com/office/drawing/2014/main" id="{91A011DF-BD45-BEEF-7899-436BC7EDB6F7}"/>
                </a:ext>
              </a:extLst>
            </p:cNvPr>
            <p:cNvSpPr/>
            <p:nvPr/>
          </p:nvSpPr>
          <p:spPr>
            <a:xfrm>
              <a:off x="8791962" y="5156210"/>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RICEFW</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Tracker</a:t>
              </a:r>
            </a:p>
          </p:txBody>
        </p:sp>
      </p:grpSp>
      <p:sp>
        <p:nvSpPr>
          <p:cNvPr id="11" name="Rectangle 7">
            <a:extLst>
              <a:ext uri="{FF2B5EF4-FFF2-40B4-BE49-F238E27FC236}">
                <a16:creationId xmlns:a16="http://schemas.microsoft.com/office/drawing/2014/main" id="{B74306E6-8844-6067-5C07-BFFB81A5EE23}"/>
              </a:ext>
            </a:extLst>
          </p:cNvPr>
          <p:cNvSpPr/>
          <p:nvPr/>
        </p:nvSpPr>
        <p:spPr>
          <a:xfrm>
            <a:off x="4930987" y="4380380"/>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 / Approve FDD</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12" name="Straight Arrow Connector 21">
            <a:extLst>
              <a:ext uri="{FF2B5EF4-FFF2-40B4-BE49-F238E27FC236}">
                <a16:creationId xmlns:a16="http://schemas.microsoft.com/office/drawing/2014/main" id="{363947B5-1803-DD0D-847B-D62E470E9938}"/>
              </a:ext>
            </a:extLst>
          </p:cNvPr>
          <p:cNvCxnSpPr>
            <a:cxnSpLocks/>
            <a:stCxn id="78" idx="2"/>
            <a:endCxn id="11" idx="0"/>
          </p:cNvCxnSpPr>
          <p:nvPr/>
        </p:nvCxnSpPr>
        <p:spPr>
          <a:xfrm>
            <a:off x="5362987" y="3692533"/>
            <a:ext cx="0" cy="68784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8" name="Rectangle 12">
            <a:extLst>
              <a:ext uri="{FF2B5EF4-FFF2-40B4-BE49-F238E27FC236}">
                <a16:creationId xmlns:a16="http://schemas.microsoft.com/office/drawing/2014/main" id="{10431615-7F37-4D15-96EB-400AE13A48D6}"/>
              </a:ext>
            </a:extLst>
          </p:cNvPr>
          <p:cNvSpPr/>
          <p:nvPr/>
        </p:nvSpPr>
        <p:spPr>
          <a:xfrm>
            <a:off x="2305230" y="1249823"/>
            <a:ext cx="72000" cy="72000"/>
          </a:xfrm>
          <a:prstGeom prst="rect">
            <a:avLst/>
          </a:prstGeom>
          <a:solidFill>
            <a:schemeClr val="bg1"/>
          </a:solidFill>
          <a:ln w="12700" cap="flat">
            <a:solidFill>
              <a:schemeClr val="bg1"/>
            </a:solid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endParaRPr lang="en-US" sz="80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59" name="Elbow Connector 79">
            <a:extLst>
              <a:ext uri="{FF2B5EF4-FFF2-40B4-BE49-F238E27FC236}">
                <a16:creationId xmlns:a16="http://schemas.microsoft.com/office/drawing/2014/main" id="{150E197D-B712-14F5-3F31-A7C66AA54483}"/>
              </a:ext>
            </a:extLst>
          </p:cNvPr>
          <p:cNvCxnSpPr>
            <a:cxnSpLocks/>
            <a:stCxn id="11" idx="3"/>
            <a:endCxn id="302" idx="1"/>
          </p:cNvCxnSpPr>
          <p:nvPr/>
        </p:nvCxnSpPr>
        <p:spPr>
          <a:xfrm flipV="1">
            <a:off x="5794987" y="1680663"/>
            <a:ext cx="362160" cy="2915717"/>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79">
            <a:extLst>
              <a:ext uri="{FF2B5EF4-FFF2-40B4-BE49-F238E27FC236}">
                <a16:creationId xmlns:a16="http://schemas.microsoft.com/office/drawing/2014/main" id="{63577EA2-FDD6-D7B7-CC73-98BB957B63AB}"/>
              </a:ext>
            </a:extLst>
          </p:cNvPr>
          <p:cNvCxnSpPr>
            <a:cxnSpLocks/>
            <a:stCxn id="21" idx="3"/>
            <a:endCxn id="27" idx="1"/>
          </p:cNvCxnSpPr>
          <p:nvPr/>
        </p:nvCxnSpPr>
        <p:spPr>
          <a:xfrm flipV="1">
            <a:off x="7021147" y="2290553"/>
            <a:ext cx="1577978" cy="2300976"/>
          </a:xfrm>
          <a:prstGeom prst="bentConnector3">
            <a:avLst>
              <a:gd name="adj1" fmla="val 86784"/>
            </a:avLst>
          </a:prstGeom>
          <a:ln>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F65C915A-830D-147E-A5E1-1F54D7835C2E}"/>
              </a:ext>
            </a:extLst>
          </p:cNvPr>
          <p:cNvSpPr/>
          <p:nvPr/>
        </p:nvSpPr>
        <p:spPr>
          <a:xfrm>
            <a:off x="3731957" y="682902"/>
            <a:ext cx="1620000" cy="54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dirty="0">
                <a:solidFill>
                  <a:srgbClr val="000000"/>
                </a:solidFill>
                <a:latin typeface="Meiryo UI" panose="020B0604030504040204" pitchFamily="50" charset="-128"/>
                <a:ea typeface="Meiryo UI" panose="020B0604030504040204" pitchFamily="50" charset="-128"/>
                <a:cs typeface="Calibri"/>
              </a:rPr>
              <a:t>PIC for S/4 FDD different for Client and Deloitte scope:</a:t>
            </a:r>
            <a:r>
              <a:rPr lang="en-US" altLang="ja-JP" sz="750" b="1" dirty="0">
                <a:solidFill>
                  <a:srgbClr val="000000"/>
                </a:solidFill>
                <a:latin typeface="Meiryo UI" panose="020B0604030504040204" pitchFamily="50" charset="-128"/>
                <a:ea typeface="Meiryo UI" panose="020B0604030504040204" pitchFamily="50" charset="-128"/>
                <a:cs typeface="Calibri"/>
              </a:rPr>
              <a:t> </a:t>
            </a:r>
          </a:p>
          <a:p>
            <a:pPr marL="87313" indent="-87313">
              <a:buFont typeface="Arial" panose="020B0604020202020204" pitchFamily="34" charset="0"/>
              <a:buChar char="•"/>
            </a:pPr>
            <a:r>
              <a:rPr lang="en-US" altLang="ja-JP" sz="750" b="1" dirty="0">
                <a:solidFill>
                  <a:srgbClr val="000000"/>
                </a:solidFill>
                <a:latin typeface="Meiryo UI" panose="020B0604030504040204" pitchFamily="50" charset="-128"/>
                <a:ea typeface="Meiryo UI" panose="020B0604030504040204" pitchFamily="50" charset="-128"/>
                <a:cs typeface="Calibri"/>
              </a:rPr>
              <a:t>Client</a:t>
            </a:r>
            <a:r>
              <a:rPr lang="en-US" altLang="ja-JP" sz="750" dirty="0">
                <a:solidFill>
                  <a:srgbClr val="000000"/>
                </a:solidFill>
                <a:latin typeface="Meiryo UI" panose="020B0604030504040204" pitchFamily="50" charset="-128"/>
                <a:ea typeface="Meiryo UI" panose="020B0604030504040204" pitchFamily="50" charset="-128"/>
                <a:cs typeface="Calibri"/>
              </a:rPr>
              <a:t>: Developer</a:t>
            </a:r>
          </a:p>
          <a:p>
            <a:pPr marL="87313" indent="-87313">
              <a:buFont typeface="Arial" panose="020B0604020202020204" pitchFamily="34" charset="0"/>
              <a:buChar char="•"/>
            </a:pPr>
            <a:r>
              <a:rPr lang="en-US" altLang="ja-JP" sz="750" b="1" dirty="0">
                <a:solidFill>
                  <a:srgbClr val="000000"/>
                </a:solidFill>
                <a:latin typeface="Meiryo UI" panose="020B0604030504040204" pitchFamily="50" charset="-128"/>
                <a:ea typeface="Meiryo UI" panose="020B0604030504040204" pitchFamily="50" charset="-128"/>
                <a:cs typeface="Calibri"/>
              </a:rPr>
              <a:t>Deloitte</a:t>
            </a:r>
            <a:r>
              <a:rPr lang="en-US" altLang="ja-JP" sz="750" dirty="0">
                <a:solidFill>
                  <a:srgbClr val="000000"/>
                </a:solidFill>
                <a:latin typeface="Meiryo UI" panose="020B0604030504040204" pitchFamily="50" charset="-128"/>
                <a:ea typeface="Meiryo UI" panose="020B0604030504040204" pitchFamily="50" charset="-128"/>
                <a:cs typeface="Calibri"/>
              </a:rPr>
              <a:t>: Function Designer</a:t>
            </a:r>
            <a:endParaRPr lang="ja-JP" altLang="en-US" sz="750" dirty="0">
              <a:solidFill>
                <a:srgbClr val="000000"/>
              </a:solidFill>
              <a:latin typeface="Meiryo UI" panose="020B0604030504040204" pitchFamily="50" charset="-128"/>
              <a:ea typeface="Meiryo UI" panose="020B0604030504040204" pitchFamily="50" charset="-128"/>
              <a:cs typeface="Calibri"/>
            </a:endParaRPr>
          </a:p>
        </p:txBody>
      </p:sp>
      <p:cxnSp>
        <p:nvCxnSpPr>
          <p:cNvPr id="129" name="直線コネクタ 128">
            <a:extLst>
              <a:ext uri="{FF2B5EF4-FFF2-40B4-BE49-F238E27FC236}">
                <a16:creationId xmlns:a16="http://schemas.microsoft.com/office/drawing/2014/main" id="{DB4298E9-99DA-2CAB-46A2-D457DBC91B76}"/>
              </a:ext>
            </a:extLst>
          </p:cNvPr>
          <p:cNvCxnSpPr>
            <a:cxnSpLocks/>
            <a:stCxn id="128" idx="2"/>
            <a:endCxn id="28" idx="0"/>
          </p:cNvCxnSpPr>
          <p:nvPr/>
        </p:nvCxnSpPr>
        <p:spPr>
          <a:xfrm flipH="1">
            <a:off x="4218022" y="1222902"/>
            <a:ext cx="323935" cy="24176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Rectangle 14">
            <a:extLst>
              <a:ext uri="{FF2B5EF4-FFF2-40B4-BE49-F238E27FC236}">
                <a16:creationId xmlns:a16="http://schemas.microsoft.com/office/drawing/2014/main" id="{90C27E60-6BF0-5590-D283-28314154F265}"/>
              </a:ext>
            </a:extLst>
          </p:cNvPr>
          <p:cNvSpPr/>
          <p:nvPr/>
        </p:nvSpPr>
        <p:spPr>
          <a:xfrm>
            <a:off x="1308846"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Add Object to SAP Development List</a:t>
            </a:r>
          </a:p>
        </p:txBody>
      </p:sp>
      <p:cxnSp>
        <p:nvCxnSpPr>
          <p:cNvPr id="50" name="Elbow Connector 79">
            <a:extLst>
              <a:ext uri="{FF2B5EF4-FFF2-40B4-BE49-F238E27FC236}">
                <a16:creationId xmlns:a16="http://schemas.microsoft.com/office/drawing/2014/main" id="{62B0AD01-992B-4A73-F909-CFC0EB74ACA4}"/>
              </a:ext>
            </a:extLst>
          </p:cNvPr>
          <p:cNvCxnSpPr>
            <a:cxnSpLocks/>
            <a:stCxn id="92" idx="3"/>
            <a:endCxn id="25" idx="3"/>
          </p:cNvCxnSpPr>
          <p:nvPr/>
        </p:nvCxnSpPr>
        <p:spPr>
          <a:xfrm flipH="1" flipV="1">
            <a:off x="11890071" y="898902"/>
            <a:ext cx="1325" cy="2577632"/>
          </a:xfrm>
          <a:prstGeom prst="bentConnector3">
            <a:avLst>
              <a:gd name="adj1" fmla="val -1725283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3D62DCC9-DC2A-E156-3752-F1B3064D3A49}"/>
              </a:ext>
            </a:extLst>
          </p:cNvPr>
          <p:cNvSpPr txBox="1"/>
          <p:nvPr/>
        </p:nvSpPr>
        <p:spPr>
          <a:xfrm>
            <a:off x="8257371" y="60210"/>
            <a:ext cx="684000" cy="208840"/>
          </a:xfrm>
          <a:prstGeom prst="rect">
            <a:avLst/>
          </a:prstGeom>
          <a:noFill/>
        </p:spPr>
        <p:txBody>
          <a:bodyPr wrap="square">
            <a:spAutoFit/>
          </a:bodyPr>
          <a:lstStyle/>
          <a:p>
            <a:pPr algn="ctr">
              <a:lnSpc>
                <a:spcPts val="1000"/>
              </a:lnSpc>
            </a:pPr>
            <a:r>
              <a:rPr kumimoji="1" lang="en-US" altLang="ja-JP" sz="700" b="1">
                <a:solidFill>
                  <a:schemeClr val="tx1"/>
                </a:solidFill>
                <a:latin typeface="Meiryo UI" panose="020B0604030504040204" pitchFamily="50" charset="-128"/>
                <a:ea typeface="Meiryo UI" panose="020B0604030504040204" pitchFamily="50" charset="-128"/>
              </a:rPr>
              <a:t>Legend:</a:t>
            </a:r>
            <a:endParaRPr kumimoji="1" lang="ja-JP" altLang="en-US" sz="700" b="1">
              <a:solidFill>
                <a:schemeClr val="tx1"/>
              </a:solidFill>
              <a:latin typeface="Meiryo UI" panose="020B0604030504040204" pitchFamily="50" charset="-128"/>
              <a:ea typeface="Meiryo UI" panose="020B0604030504040204" pitchFamily="50" charset="-128"/>
            </a:endParaRPr>
          </a:p>
        </p:txBody>
      </p:sp>
      <p:sp>
        <p:nvSpPr>
          <p:cNvPr id="55" name="フローチャート: 書類 150">
            <a:extLst>
              <a:ext uri="{FF2B5EF4-FFF2-40B4-BE49-F238E27FC236}">
                <a16:creationId xmlns:a16="http://schemas.microsoft.com/office/drawing/2014/main" id="{430CC083-F4EA-BABF-B0A6-3C484DA7223B}"/>
              </a:ext>
            </a:extLst>
          </p:cNvPr>
          <p:cNvSpPr/>
          <p:nvPr/>
        </p:nvSpPr>
        <p:spPr>
          <a:xfrm>
            <a:off x="9374065" y="95932"/>
            <a:ext cx="540000" cy="137397"/>
          </a:xfrm>
          <a:prstGeom prst="flowChartDocumen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Documents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56" name="フローチャート: 磁気ディスク 151">
            <a:extLst>
              <a:ext uri="{FF2B5EF4-FFF2-40B4-BE49-F238E27FC236}">
                <a16:creationId xmlns:a16="http://schemas.microsoft.com/office/drawing/2014/main" id="{27764C02-D5B9-0EED-0A24-F5ACFACCD678}"/>
              </a:ext>
            </a:extLst>
          </p:cNvPr>
          <p:cNvSpPr/>
          <p:nvPr/>
        </p:nvSpPr>
        <p:spPr>
          <a:xfrm>
            <a:off x="9960019" y="95932"/>
            <a:ext cx="468000" cy="137397"/>
          </a:xfrm>
          <a:prstGeom prst="flowChartMagneticDisk">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SAP Objects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57" name="Rectangle 9">
            <a:extLst>
              <a:ext uri="{FF2B5EF4-FFF2-40B4-BE49-F238E27FC236}">
                <a16:creationId xmlns:a16="http://schemas.microsoft.com/office/drawing/2014/main" id="{F919EFAB-1A21-3BCF-AF0C-A24B2C430D03}"/>
              </a:ext>
            </a:extLst>
          </p:cNvPr>
          <p:cNvSpPr/>
          <p:nvPr/>
        </p:nvSpPr>
        <p:spPr>
          <a:xfrm>
            <a:off x="8860110" y="95932"/>
            <a:ext cx="468000" cy="137397"/>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600">
                <a:solidFill>
                  <a:srgbClr val="000000"/>
                </a:solidFill>
                <a:latin typeface="Meiryo UI" panose="020B0604030504040204" pitchFamily="50" charset="-128"/>
                <a:ea typeface="Meiryo UI" panose="020B0604030504040204" pitchFamily="50" charset="-128"/>
                <a:cs typeface="Calibri"/>
                <a:sym typeface="Calibri"/>
              </a:rPr>
              <a:t>Task</a:t>
            </a:r>
          </a:p>
        </p:txBody>
      </p:sp>
      <p:cxnSp>
        <p:nvCxnSpPr>
          <p:cNvPr id="65" name="Elbow Connector 79">
            <a:extLst>
              <a:ext uri="{FF2B5EF4-FFF2-40B4-BE49-F238E27FC236}">
                <a16:creationId xmlns:a16="http://schemas.microsoft.com/office/drawing/2014/main" id="{6A00BFD9-9501-D801-34F4-47126C82349F}"/>
              </a:ext>
            </a:extLst>
          </p:cNvPr>
          <p:cNvCxnSpPr>
            <a:cxnSpLocks/>
          </p:cNvCxnSpPr>
          <p:nvPr/>
        </p:nvCxnSpPr>
        <p:spPr>
          <a:xfrm>
            <a:off x="8231406" y="1890196"/>
            <a:ext cx="799719" cy="180000"/>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Rectangle 12">
            <a:extLst>
              <a:ext uri="{FF2B5EF4-FFF2-40B4-BE49-F238E27FC236}">
                <a16:creationId xmlns:a16="http://schemas.microsoft.com/office/drawing/2014/main" id="{FDD9A860-599C-39C0-229A-E188BD39F94C}"/>
              </a:ext>
            </a:extLst>
          </p:cNvPr>
          <p:cNvSpPr/>
          <p:nvPr/>
        </p:nvSpPr>
        <p:spPr>
          <a:xfrm>
            <a:off x="7761131" y="4566832"/>
            <a:ext cx="72000" cy="72000"/>
          </a:xfrm>
          <a:prstGeom prst="rect">
            <a:avLst/>
          </a:prstGeom>
          <a:solidFill>
            <a:schemeClr val="bg1"/>
          </a:solidFill>
          <a:ln w="12700" cap="flat">
            <a:solidFill>
              <a:schemeClr val="bg1"/>
            </a:solid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endParaRPr lang="en-US" sz="80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454" name="Elbow Connector 79">
            <a:extLst>
              <a:ext uri="{FF2B5EF4-FFF2-40B4-BE49-F238E27FC236}">
                <a16:creationId xmlns:a16="http://schemas.microsoft.com/office/drawing/2014/main" id="{8A77D003-52AE-4562-90C5-EE872DF1A7CF}"/>
              </a:ext>
            </a:extLst>
          </p:cNvPr>
          <p:cNvCxnSpPr>
            <a:cxnSpLocks/>
            <a:stCxn id="11" idx="2"/>
            <a:endCxn id="22" idx="2"/>
          </p:cNvCxnSpPr>
          <p:nvPr/>
        </p:nvCxnSpPr>
        <p:spPr>
          <a:xfrm rot="5400000" flipH="1" flipV="1">
            <a:off x="5924249" y="2937223"/>
            <a:ext cx="1313894" cy="2436419"/>
          </a:xfrm>
          <a:prstGeom prst="bentConnector3">
            <a:avLst>
              <a:gd name="adj1" fmla="val -173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6" name="Rectangle 9">
            <a:extLst>
              <a:ext uri="{FF2B5EF4-FFF2-40B4-BE49-F238E27FC236}">
                <a16:creationId xmlns:a16="http://schemas.microsoft.com/office/drawing/2014/main" id="{46D9D5D7-EC24-C1AD-A08A-78AEFC1298F0}"/>
              </a:ext>
            </a:extLst>
          </p:cNvPr>
          <p:cNvSpPr/>
          <p:nvPr/>
        </p:nvSpPr>
        <p:spPr>
          <a:xfrm>
            <a:off x="9909669" y="326053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Code,</a:t>
            </a:r>
            <a:br>
              <a:rPr lang="en-US" sz="750">
                <a:solidFill>
                  <a:srgbClr val="000000"/>
                </a:solidFill>
                <a:latin typeface="Meiryo UI" panose="020B0604030504040204" pitchFamily="50" charset="-128"/>
                <a:ea typeface="Meiryo UI" panose="020B0604030504040204" pitchFamily="50" charset="-128"/>
                <a:cs typeface="Calibri"/>
                <a:sym typeface="Calibri"/>
              </a:rPr>
            </a:br>
            <a:r>
              <a:rPr lang="en-US" sz="750">
                <a:solidFill>
                  <a:srgbClr val="000000"/>
                </a:solidFill>
                <a:latin typeface="Meiryo UI" panose="020B0604030504040204" pitchFamily="50" charset="-128"/>
                <a:ea typeface="Meiryo UI" panose="020B0604030504040204" pitchFamily="50" charset="-128"/>
                <a:cs typeface="Calibri"/>
                <a:sym typeface="Calibri"/>
              </a:rPr>
              <a:t>Unit Test and Update TDD</a:t>
            </a:r>
          </a:p>
        </p:txBody>
      </p:sp>
      <p:sp>
        <p:nvSpPr>
          <p:cNvPr id="89" name="Rectangle 12">
            <a:extLst>
              <a:ext uri="{FF2B5EF4-FFF2-40B4-BE49-F238E27FC236}">
                <a16:creationId xmlns:a16="http://schemas.microsoft.com/office/drawing/2014/main" id="{AD54F278-FF5B-7EFA-8B79-AAF8B2F426E4}"/>
              </a:ext>
            </a:extLst>
          </p:cNvPr>
          <p:cNvSpPr/>
          <p:nvPr/>
        </p:nvSpPr>
        <p:spPr>
          <a:xfrm>
            <a:off x="8600450" y="326053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Draft TDD &amp; Unit Test Case</a:t>
            </a:r>
          </a:p>
        </p:txBody>
      </p:sp>
      <p:sp>
        <p:nvSpPr>
          <p:cNvPr id="92" name="Rectangle 18">
            <a:extLst>
              <a:ext uri="{FF2B5EF4-FFF2-40B4-BE49-F238E27FC236}">
                <a16:creationId xmlns:a16="http://schemas.microsoft.com/office/drawing/2014/main" id="{17933D35-B07B-20BA-E9CB-249C07B1749D}"/>
              </a:ext>
            </a:extLst>
          </p:cNvPr>
          <p:cNvSpPr/>
          <p:nvPr/>
        </p:nvSpPr>
        <p:spPr>
          <a:xfrm>
            <a:off x="11027396" y="326053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Deliver Object</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102" name="Elbow Connector 79">
            <a:extLst>
              <a:ext uri="{FF2B5EF4-FFF2-40B4-BE49-F238E27FC236}">
                <a16:creationId xmlns:a16="http://schemas.microsoft.com/office/drawing/2014/main" id="{842B78A5-EA58-9CDC-3F52-03CBBADA1560}"/>
              </a:ext>
            </a:extLst>
          </p:cNvPr>
          <p:cNvCxnSpPr>
            <a:cxnSpLocks/>
            <a:endCxn id="89" idx="1"/>
          </p:cNvCxnSpPr>
          <p:nvPr/>
        </p:nvCxnSpPr>
        <p:spPr>
          <a:xfrm flipV="1">
            <a:off x="7021147" y="3476534"/>
            <a:ext cx="1579303" cy="1114995"/>
          </a:xfrm>
          <a:prstGeom prst="bentConnector3">
            <a:avLst>
              <a:gd name="adj1" fmla="val 86753"/>
            </a:avLst>
          </a:prstGeom>
          <a:ln>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25">
            <a:extLst>
              <a:ext uri="{FF2B5EF4-FFF2-40B4-BE49-F238E27FC236}">
                <a16:creationId xmlns:a16="http://schemas.microsoft.com/office/drawing/2014/main" id="{682782A6-8D1F-49D0-0E96-6CD9354B0454}"/>
              </a:ext>
            </a:extLst>
          </p:cNvPr>
          <p:cNvCxnSpPr>
            <a:cxnSpLocks/>
            <a:stCxn id="86" idx="2"/>
            <a:endCxn id="119" idx="0"/>
          </p:cNvCxnSpPr>
          <p:nvPr/>
        </p:nvCxnSpPr>
        <p:spPr>
          <a:xfrm>
            <a:off x="10341669" y="3692534"/>
            <a:ext cx="0" cy="10931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25">
            <a:extLst>
              <a:ext uri="{FF2B5EF4-FFF2-40B4-BE49-F238E27FC236}">
                <a16:creationId xmlns:a16="http://schemas.microsoft.com/office/drawing/2014/main" id="{66977AC9-EB6C-E4DE-B908-5189DEB35755}"/>
              </a:ext>
            </a:extLst>
          </p:cNvPr>
          <p:cNvCxnSpPr>
            <a:cxnSpLocks/>
            <a:stCxn id="119" idx="3"/>
            <a:endCxn id="120" idx="1"/>
          </p:cNvCxnSpPr>
          <p:nvPr/>
        </p:nvCxnSpPr>
        <p:spPr>
          <a:xfrm>
            <a:off x="10773669" y="4017844"/>
            <a:ext cx="253727"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9" name="Rectangle 16">
            <a:extLst>
              <a:ext uri="{FF2B5EF4-FFF2-40B4-BE49-F238E27FC236}">
                <a16:creationId xmlns:a16="http://schemas.microsoft.com/office/drawing/2014/main" id="{EB863DCE-1D9A-0F76-46BF-90113CF50404}"/>
              </a:ext>
            </a:extLst>
          </p:cNvPr>
          <p:cNvSpPr/>
          <p:nvPr/>
        </p:nvSpPr>
        <p:spPr>
          <a:xfrm>
            <a:off x="9909669" y="380184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Review Coding</a:t>
            </a:r>
          </a:p>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(Peer Review)</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120" name="Rectangle 17">
            <a:extLst>
              <a:ext uri="{FF2B5EF4-FFF2-40B4-BE49-F238E27FC236}">
                <a16:creationId xmlns:a16="http://schemas.microsoft.com/office/drawing/2014/main" id="{4BF10A84-D83D-51EC-B083-4A5A4B7E2AC2}"/>
              </a:ext>
            </a:extLst>
          </p:cNvPr>
          <p:cNvSpPr/>
          <p:nvPr/>
        </p:nvSpPr>
        <p:spPr>
          <a:xfrm>
            <a:off x="11027396" y="380184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Capture Review Evidence</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123" name="Rectangle 11">
            <a:extLst>
              <a:ext uri="{FF2B5EF4-FFF2-40B4-BE49-F238E27FC236}">
                <a16:creationId xmlns:a16="http://schemas.microsoft.com/office/drawing/2014/main" id="{FFAE92F9-00F0-E41F-3922-E23BE380BE30}"/>
              </a:ext>
            </a:extLst>
          </p:cNvPr>
          <p:cNvSpPr/>
          <p:nvPr/>
        </p:nvSpPr>
        <p:spPr>
          <a:xfrm>
            <a:off x="8600450" y="380184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TDD &amp; Unit Test Case Dev Team-Lead Review </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124" name="Straight Arrow Connector 25">
            <a:extLst>
              <a:ext uri="{FF2B5EF4-FFF2-40B4-BE49-F238E27FC236}">
                <a16:creationId xmlns:a16="http://schemas.microsoft.com/office/drawing/2014/main" id="{AA3455EF-4BFA-6406-A5E6-3B492C7C63D2}"/>
              </a:ext>
            </a:extLst>
          </p:cNvPr>
          <p:cNvCxnSpPr>
            <a:cxnSpLocks/>
            <a:stCxn id="89" idx="2"/>
            <a:endCxn id="123" idx="0"/>
          </p:cNvCxnSpPr>
          <p:nvPr/>
        </p:nvCxnSpPr>
        <p:spPr>
          <a:xfrm>
            <a:off x="9032450" y="3692534"/>
            <a:ext cx="0" cy="10931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30">
            <a:extLst>
              <a:ext uri="{FF2B5EF4-FFF2-40B4-BE49-F238E27FC236}">
                <a16:creationId xmlns:a16="http://schemas.microsoft.com/office/drawing/2014/main" id="{3C3C4DBE-01AA-CC29-D729-526456921A68}"/>
              </a:ext>
            </a:extLst>
          </p:cNvPr>
          <p:cNvCxnSpPr>
            <a:cxnSpLocks/>
            <a:stCxn id="120" idx="0"/>
            <a:endCxn id="92" idx="2"/>
          </p:cNvCxnSpPr>
          <p:nvPr/>
        </p:nvCxnSpPr>
        <p:spPr>
          <a:xfrm flipV="1">
            <a:off x="11459396" y="3692534"/>
            <a:ext cx="0" cy="10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58">
            <a:extLst>
              <a:ext uri="{FF2B5EF4-FFF2-40B4-BE49-F238E27FC236}">
                <a16:creationId xmlns:a16="http://schemas.microsoft.com/office/drawing/2014/main" id="{A719AE0E-5028-B6D7-3AEB-5E17DEA611BA}"/>
              </a:ext>
            </a:extLst>
          </p:cNvPr>
          <p:cNvCxnSpPr>
            <a:cxnSpLocks/>
            <a:stCxn id="123" idx="3"/>
            <a:endCxn id="86" idx="1"/>
          </p:cNvCxnSpPr>
          <p:nvPr/>
        </p:nvCxnSpPr>
        <p:spPr>
          <a:xfrm flipV="1">
            <a:off x="9464450" y="3476534"/>
            <a:ext cx="445219" cy="5413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正方形/長方形 140">
            <a:extLst>
              <a:ext uri="{FF2B5EF4-FFF2-40B4-BE49-F238E27FC236}">
                <a16:creationId xmlns:a16="http://schemas.microsoft.com/office/drawing/2014/main" id="{C569B875-6700-47FC-410D-992C2D40FCC4}"/>
              </a:ext>
            </a:extLst>
          </p:cNvPr>
          <p:cNvSpPr/>
          <p:nvPr/>
        </p:nvSpPr>
        <p:spPr>
          <a:xfrm>
            <a:off x="3788940" y="3856799"/>
            <a:ext cx="1008000" cy="36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a:solidFill>
                  <a:srgbClr val="000000"/>
                </a:solidFill>
                <a:latin typeface="Meiryo UI" panose="020B0604030504040204" pitchFamily="50" charset="-128"/>
                <a:ea typeface="Meiryo UI" panose="020B0604030504040204" pitchFamily="50" charset="-128"/>
                <a:cs typeface="Calibri"/>
              </a:rPr>
              <a:t>Separate FDDs for S/4 and SVF</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42" name="直線コネクタ 141">
            <a:extLst>
              <a:ext uri="{FF2B5EF4-FFF2-40B4-BE49-F238E27FC236}">
                <a16:creationId xmlns:a16="http://schemas.microsoft.com/office/drawing/2014/main" id="{ABB8E741-5E14-B01A-ECA4-592BB5C64325}"/>
              </a:ext>
            </a:extLst>
          </p:cNvPr>
          <p:cNvCxnSpPr>
            <a:cxnSpLocks/>
            <a:stCxn id="141" idx="0"/>
            <a:endCxn id="28" idx="2"/>
          </p:cNvCxnSpPr>
          <p:nvPr/>
        </p:nvCxnSpPr>
        <p:spPr>
          <a:xfrm flipH="1" flipV="1">
            <a:off x="4218022" y="3692535"/>
            <a:ext cx="74918" cy="16426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8" name="正方形/長方形 147">
            <a:extLst>
              <a:ext uri="{FF2B5EF4-FFF2-40B4-BE49-F238E27FC236}">
                <a16:creationId xmlns:a16="http://schemas.microsoft.com/office/drawing/2014/main" id="{F3CF00C9-DF4D-EBB6-8A3D-374D20D0FE24}"/>
              </a:ext>
            </a:extLst>
          </p:cNvPr>
          <p:cNvSpPr/>
          <p:nvPr/>
        </p:nvSpPr>
        <p:spPr>
          <a:xfrm>
            <a:off x="1405543" y="2077145"/>
            <a:ext cx="1008000" cy="36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a:solidFill>
                  <a:srgbClr val="000000"/>
                </a:solidFill>
                <a:latin typeface="Meiryo UI" panose="020B0604030504040204" pitchFamily="50" charset="-128"/>
                <a:ea typeface="Meiryo UI" panose="020B0604030504040204" pitchFamily="50" charset="-128"/>
                <a:cs typeface="Calibri"/>
              </a:rPr>
              <a:t>ADD to include Form image</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49" name="直線コネクタ 148">
            <a:extLst>
              <a:ext uri="{FF2B5EF4-FFF2-40B4-BE49-F238E27FC236}">
                <a16:creationId xmlns:a16="http://schemas.microsoft.com/office/drawing/2014/main" id="{74CB11A9-DEAC-E71D-6D24-E545F5DA6130}"/>
              </a:ext>
            </a:extLst>
          </p:cNvPr>
          <p:cNvCxnSpPr>
            <a:cxnSpLocks/>
            <a:stCxn id="148" idx="0"/>
            <a:endCxn id="9" idx="2"/>
          </p:cNvCxnSpPr>
          <p:nvPr/>
        </p:nvCxnSpPr>
        <p:spPr>
          <a:xfrm flipH="1" flipV="1">
            <a:off x="1740846" y="1896663"/>
            <a:ext cx="168697" cy="18048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1" name="正方形/長方形 150">
            <a:extLst>
              <a:ext uri="{FF2B5EF4-FFF2-40B4-BE49-F238E27FC236}">
                <a16:creationId xmlns:a16="http://schemas.microsoft.com/office/drawing/2014/main" id="{45CA78E5-C09B-6179-F8FB-8D45832A3018}"/>
              </a:ext>
            </a:extLst>
          </p:cNvPr>
          <p:cNvSpPr/>
          <p:nvPr/>
        </p:nvSpPr>
        <p:spPr>
          <a:xfrm>
            <a:off x="8599125" y="4364261"/>
            <a:ext cx="2376000" cy="432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panose="020B0604030504040204" pitchFamily="50" charset="-128"/>
                <a:ea typeface="Meiryo UI" panose="020B0604030504040204" pitchFamily="50" charset="-128"/>
                <a:cs typeface="Calibri"/>
              </a:rPr>
              <a:t>FDD approval to be the trigger for this. Acceptance Test Case will not to ensure swift transition to development</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52" name="直線コネクタ 151">
            <a:extLst>
              <a:ext uri="{FF2B5EF4-FFF2-40B4-BE49-F238E27FC236}">
                <a16:creationId xmlns:a16="http://schemas.microsoft.com/office/drawing/2014/main" id="{EBFC2BD9-FFBE-C454-FF33-615ABE1E4B60}"/>
              </a:ext>
            </a:extLst>
          </p:cNvPr>
          <p:cNvCxnSpPr>
            <a:cxnSpLocks/>
            <a:stCxn id="151" idx="0"/>
            <a:endCxn id="22" idx="2"/>
          </p:cNvCxnSpPr>
          <p:nvPr/>
        </p:nvCxnSpPr>
        <p:spPr>
          <a:xfrm flipH="1" flipV="1">
            <a:off x="7799406" y="3498486"/>
            <a:ext cx="1987719" cy="865775"/>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4" name="Elbow Connector 79">
            <a:extLst>
              <a:ext uri="{FF2B5EF4-FFF2-40B4-BE49-F238E27FC236}">
                <a16:creationId xmlns:a16="http://schemas.microsoft.com/office/drawing/2014/main" id="{4F210529-ABFB-15F6-D028-71DC32656425}"/>
              </a:ext>
            </a:extLst>
          </p:cNvPr>
          <p:cNvCxnSpPr>
            <a:cxnSpLocks/>
          </p:cNvCxnSpPr>
          <p:nvPr/>
        </p:nvCxnSpPr>
        <p:spPr>
          <a:xfrm>
            <a:off x="8231406" y="3220737"/>
            <a:ext cx="369044" cy="180000"/>
          </a:xfrm>
          <a:prstGeom prst="bentConnector3">
            <a:avLst>
              <a:gd name="adj1" fmla="val 604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9" name="正方形/長方形 158">
            <a:extLst>
              <a:ext uri="{FF2B5EF4-FFF2-40B4-BE49-F238E27FC236}">
                <a16:creationId xmlns:a16="http://schemas.microsoft.com/office/drawing/2014/main" id="{C531C4EB-614B-8A8B-15F5-617BF7F7F92F}"/>
              </a:ext>
            </a:extLst>
          </p:cNvPr>
          <p:cNvSpPr/>
          <p:nvPr/>
        </p:nvSpPr>
        <p:spPr>
          <a:xfrm>
            <a:off x="5461697" y="675282"/>
            <a:ext cx="1620000" cy="54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dirty="0">
                <a:solidFill>
                  <a:srgbClr val="000000"/>
                </a:solidFill>
                <a:latin typeface="Meiryo UI" panose="020B0604030504040204" pitchFamily="50" charset="-128"/>
                <a:ea typeface="Meiryo UI" panose="020B0604030504040204" pitchFamily="50" charset="-128"/>
                <a:cs typeface="Calibri"/>
              </a:rPr>
              <a:t>For Client scope, both Function Designer Lead and DEV Team Review may be done by same person.  to finalize details</a:t>
            </a:r>
            <a:endParaRPr lang="ja-JP" altLang="en-US" sz="750" dirty="0">
              <a:solidFill>
                <a:srgbClr val="000000"/>
              </a:solidFill>
              <a:latin typeface="Meiryo UI" panose="020B0604030504040204" pitchFamily="50" charset="-128"/>
              <a:ea typeface="Meiryo UI" panose="020B0604030504040204" pitchFamily="50" charset="-128"/>
              <a:cs typeface="Calibri"/>
            </a:endParaRPr>
          </a:p>
        </p:txBody>
      </p:sp>
      <p:cxnSp>
        <p:nvCxnSpPr>
          <p:cNvPr id="160" name="直線コネクタ 159">
            <a:extLst>
              <a:ext uri="{FF2B5EF4-FFF2-40B4-BE49-F238E27FC236}">
                <a16:creationId xmlns:a16="http://schemas.microsoft.com/office/drawing/2014/main" id="{8DD48E5B-AC24-8FFE-2C7E-13C00810158C}"/>
              </a:ext>
            </a:extLst>
          </p:cNvPr>
          <p:cNvCxnSpPr>
            <a:cxnSpLocks/>
            <a:stCxn id="159" idx="2"/>
          </p:cNvCxnSpPr>
          <p:nvPr/>
        </p:nvCxnSpPr>
        <p:spPr>
          <a:xfrm flipH="1">
            <a:off x="5362987" y="1215282"/>
            <a:ext cx="908710" cy="24938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361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オブジェクト 16" hidden="1">
            <a:extLst>
              <a:ext uri="{FF2B5EF4-FFF2-40B4-BE49-F238E27FC236}">
                <a16:creationId xmlns:a16="http://schemas.microsoft.com/office/drawing/2014/main" id="{9C3E1377-41B3-4C59-B2B4-5D7F1F6009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416" imgH="416" progId="TCLayout.ActiveDocument.1">
                  <p:embed/>
                </p:oleObj>
              </mc:Choice>
              <mc:Fallback>
                <p:oleObj name="think-cell スライド" r:id="rId4" imgW="416" imgH="416" progId="TCLayout.ActiveDocument.1">
                  <p:embed/>
                  <p:pic>
                    <p:nvPicPr>
                      <p:cNvPr id="17" name="オブジェクト 16" hidden="1">
                        <a:extLst>
                          <a:ext uri="{FF2B5EF4-FFF2-40B4-BE49-F238E27FC236}">
                            <a16:creationId xmlns:a16="http://schemas.microsoft.com/office/drawing/2014/main" id="{9C3E1377-41B3-4C59-B2B4-5D7F1F6009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C2C61E03-0122-441F-9E91-C305BC3BF3E3}"/>
              </a:ext>
            </a:extLst>
          </p:cNvPr>
          <p:cNvSpPr>
            <a:spLocks noGrp="1"/>
          </p:cNvSpPr>
          <p:nvPr>
            <p:ph type="title" idx="4294967295"/>
          </p:nvPr>
        </p:nvSpPr>
        <p:spPr>
          <a:xfrm>
            <a:off x="0" y="25400"/>
            <a:ext cx="11509375" cy="539750"/>
          </a:xfrm>
        </p:spPr>
        <p:txBody>
          <a:bodyPr vert="horz"/>
          <a:lstStyle/>
          <a:p>
            <a:r>
              <a:rPr kumimoji="1" lang="en-US" altLang="ja-JP" sz="2000" i="0" u="none" strike="noStrike" kern="1200" cap="none" spc="0" normalizeH="0" baseline="0" noProof="0">
                <a:ln>
                  <a:noFill/>
                </a:ln>
                <a:solidFill>
                  <a:srgbClr val="000000"/>
                </a:solidFill>
                <a:effectLst/>
                <a:uLnTx/>
                <a:uFillTx/>
                <a:latin typeface="Verdana"/>
                <a:ea typeface="+mj-ea"/>
                <a:cs typeface="+mj-cs"/>
              </a:rPr>
              <a:t>S/4 Add-on Development Lifecycle (Form)</a:t>
            </a:r>
            <a:endParaRPr kumimoji="1" lang="ja-JP" altLang="en-US" sz="1000"/>
          </a:p>
        </p:txBody>
      </p:sp>
      <p:sp>
        <p:nvSpPr>
          <p:cNvPr id="3" name="テキスト プレースホルダー 2">
            <a:extLst>
              <a:ext uri="{FF2B5EF4-FFF2-40B4-BE49-F238E27FC236}">
                <a16:creationId xmlns:a16="http://schemas.microsoft.com/office/drawing/2014/main" id="{F7BB559A-66A7-4066-A633-BBF4B4F1E5B9}"/>
              </a:ext>
            </a:extLst>
          </p:cNvPr>
          <p:cNvSpPr>
            <a:spLocks noGrp="1"/>
          </p:cNvSpPr>
          <p:nvPr>
            <p:ph sz="quarter" idx="4294967295"/>
          </p:nvPr>
        </p:nvSpPr>
        <p:spPr>
          <a:xfrm>
            <a:off x="0" y="819150"/>
            <a:ext cx="11509375" cy="5165725"/>
          </a:xfrm>
        </p:spPr>
        <p:txBody>
          <a:bodyPr/>
          <a:lstStyle/>
          <a:p>
            <a:r>
              <a:rPr lang="en-GB" altLang="ja-JP" sz="1000"/>
              <a:t>Ensuring Quality and Risk management during Add-On function development</a:t>
            </a:r>
          </a:p>
        </p:txBody>
      </p:sp>
      <p:graphicFrame>
        <p:nvGraphicFramePr>
          <p:cNvPr id="19" name="表 18">
            <a:extLst>
              <a:ext uri="{FF2B5EF4-FFF2-40B4-BE49-F238E27FC236}">
                <a16:creationId xmlns:a16="http://schemas.microsoft.com/office/drawing/2014/main" id="{0D72C720-0DB3-4871-AE67-6CCD4CCBF29E}"/>
              </a:ext>
            </a:extLst>
          </p:cNvPr>
          <p:cNvGraphicFramePr>
            <a:graphicFrameLocks noGrp="1"/>
          </p:cNvGraphicFramePr>
          <p:nvPr/>
        </p:nvGraphicFramePr>
        <p:xfrm>
          <a:off x="120000" y="310581"/>
          <a:ext cx="11952000" cy="6136918"/>
        </p:xfrm>
        <a:graphic>
          <a:graphicData uri="http://schemas.openxmlformats.org/drawingml/2006/table">
            <a:tbl>
              <a:tblPr/>
              <a:tblGrid>
                <a:gridCol w="1116000">
                  <a:extLst>
                    <a:ext uri="{9D8B030D-6E8A-4147-A177-3AD203B41FA5}">
                      <a16:colId xmlns:a16="http://schemas.microsoft.com/office/drawing/2014/main" val="2519302738"/>
                    </a:ext>
                  </a:extLst>
                </a:gridCol>
                <a:gridCol w="10836000">
                  <a:extLst>
                    <a:ext uri="{9D8B030D-6E8A-4147-A177-3AD203B41FA5}">
                      <a16:colId xmlns:a16="http://schemas.microsoft.com/office/drawing/2014/main" val="4255108381"/>
                    </a:ext>
                  </a:extLst>
                </a:gridCol>
              </a:tblGrid>
              <a:tr h="330118">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　</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FFFFFF"/>
                          </a:solidFill>
                          <a:effectLst/>
                          <a:latin typeface="Meiryo UI"/>
                          <a:ea typeface="Meiryo UI"/>
                        </a:rPr>
                        <a:t>DD / Dev / UT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842558483"/>
                  </a:ext>
                </a:extLst>
              </a:tr>
              <a:tr h="1332000">
                <a:tc>
                  <a:txBody>
                    <a:bodyPr/>
                    <a:lstStyle/>
                    <a:p>
                      <a:pPr algn="l" fontAlgn="ctr"/>
                      <a:r>
                        <a:rPr lang="en-US" sz="900" b="1" i="0" u="none" strike="noStrike">
                          <a:solidFill>
                            <a:schemeClr val="accent1">
                              <a:lumMod val="50000"/>
                            </a:schemeClr>
                          </a:solidFill>
                          <a:effectLst/>
                          <a:latin typeface="Meiryo UI"/>
                          <a:ea typeface="Meiryo UI"/>
                        </a:rPr>
                        <a:t>[Function Team]</a:t>
                      </a:r>
                    </a:p>
                    <a:p>
                      <a:pPr algn="l" fontAlgn="ctr"/>
                      <a:r>
                        <a:rPr lang="en-US" sz="900" b="1" i="0" u="none" strike="noStrike" kern="1200">
                          <a:solidFill>
                            <a:srgbClr val="000000"/>
                          </a:solidFill>
                          <a:effectLst/>
                          <a:latin typeface="Meiryo UI"/>
                          <a:ea typeface="Meiryo UI"/>
                          <a:cs typeface="+mn-cs"/>
                        </a:rPr>
                        <a:t>Function Designer</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chemeClr val="accent1">
                            <a:lumMod val="50000"/>
                          </a:schemeClr>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49388484"/>
                  </a:ext>
                </a:extLst>
              </a:tr>
              <a:tr h="1256400">
                <a:tc>
                  <a:txBody>
                    <a:bodyPr/>
                    <a:lstStyle/>
                    <a:p>
                      <a:pPr algn="l" fontAlgn="ctr"/>
                      <a:r>
                        <a:rPr lang="en-US" sz="900" b="1" i="0" u="none" strike="noStrike" dirty="0">
                          <a:solidFill>
                            <a:schemeClr val="accent1">
                              <a:lumMod val="50000"/>
                            </a:schemeClr>
                          </a:solidFill>
                          <a:effectLst/>
                          <a:latin typeface="Meiryo UI"/>
                          <a:ea typeface="Meiryo UI"/>
                        </a:rPr>
                        <a:t>[S/4 DEV Team] </a:t>
                      </a:r>
                      <a:r>
                        <a:rPr lang="en-US" sz="900" b="1" i="0" u="none" strike="noStrike" dirty="0">
                          <a:solidFill>
                            <a:srgbClr val="000000"/>
                          </a:solidFill>
                          <a:effectLst/>
                          <a:latin typeface="Meiryo UI"/>
                          <a:ea typeface="Meiryo UI"/>
                        </a:rPr>
                        <a:t>Developer</a:t>
                      </a:r>
                    </a:p>
                    <a:p>
                      <a:pPr algn="l" fontAlgn="ctr"/>
                      <a:r>
                        <a:rPr lang="en-US" sz="900" b="1" i="0" u="none" strike="noStrike" dirty="0">
                          <a:solidFill>
                            <a:srgbClr val="000000"/>
                          </a:solidFill>
                          <a:effectLst/>
                          <a:latin typeface="Meiryo UI"/>
                          <a:ea typeface="Meiryo UI"/>
                        </a:rPr>
                        <a:t>(Client or Deloitte)</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453643576"/>
                  </a:ext>
                </a:extLst>
              </a:tr>
              <a:tr h="1058400">
                <a:tc>
                  <a:txBody>
                    <a:bodyPr/>
                    <a:lstStyle/>
                    <a:p>
                      <a:pPr algn="l" fontAlgn="ctr"/>
                      <a:r>
                        <a:rPr lang="en-US" altLang="ja-JP" sz="900" b="1" i="0" u="none" strike="noStrike" dirty="0">
                          <a:solidFill>
                            <a:schemeClr val="accent1">
                              <a:lumMod val="50000"/>
                            </a:schemeClr>
                          </a:solidFill>
                          <a:effectLst/>
                          <a:latin typeface="Meiryo UI"/>
                          <a:ea typeface="Meiryo UI"/>
                        </a:rPr>
                        <a:t>[SVF DEV Team] </a:t>
                      </a:r>
                      <a:r>
                        <a:rPr lang="en-US" altLang="ja-JP" sz="900" b="1" i="0" u="none" strike="noStrike" dirty="0">
                          <a:solidFill>
                            <a:srgbClr val="000000"/>
                          </a:solidFill>
                          <a:effectLst/>
                          <a:latin typeface="Meiryo UI"/>
                          <a:ea typeface="Meiryo UI"/>
                        </a:rPr>
                        <a:t>Developer</a:t>
                      </a:r>
                    </a:p>
                    <a:p>
                      <a:pPr algn="l" fontAlgn="ctr"/>
                      <a:r>
                        <a:rPr lang="en-US" altLang="ja-JP" sz="900" b="1" i="0" u="none" strike="noStrike" dirty="0">
                          <a:solidFill>
                            <a:srgbClr val="000000"/>
                          </a:solidFill>
                          <a:effectLst/>
                          <a:latin typeface="Meiryo UI"/>
                          <a:ea typeface="Meiryo UI"/>
                        </a:rPr>
                        <a:t>(Client)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02188263"/>
                  </a:ext>
                </a:extLst>
              </a:tr>
              <a:tr h="684000">
                <a:tc>
                  <a:txBody>
                    <a:bodyPr/>
                    <a:lstStyle/>
                    <a:p>
                      <a:pPr algn="l" fontAlgn="ctr"/>
                      <a:r>
                        <a:rPr lang="en-US" sz="900" b="1" i="0" u="none" strike="noStrike">
                          <a:solidFill>
                            <a:srgbClr val="000000"/>
                          </a:solidFill>
                          <a:effectLst/>
                          <a:latin typeface="Meiryo UI"/>
                          <a:ea typeface="Meiryo UI"/>
                        </a:rPr>
                        <a:t>SGS Domain</a:t>
                      </a:r>
                    </a:p>
                    <a:p>
                      <a:pPr algn="l" fontAlgn="ctr"/>
                      <a:r>
                        <a:rPr lang="en-US" sz="900" b="1" i="0" u="none" strike="noStrike">
                          <a:solidFill>
                            <a:srgbClr val="000000"/>
                          </a:solidFill>
                          <a:effectLst/>
                          <a:latin typeface="Meiryo UI"/>
                          <a:ea typeface="Meiryo UI"/>
                        </a:rPr>
                        <a:t>Lead (FL)</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302368200"/>
                  </a:ext>
                </a:extLst>
              </a:tr>
              <a:tr h="1476000">
                <a:tc>
                  <a:txBody>
                    <a:bodyPr/>
                    <a:lstStyle/>
                    <a:p>
                      <a:pPr algn="l" fontAlgn="ctr"/>
                      <a:r>
                        <a:rPr lang="en-US" sz="900" b="1" i="0" u="none" strike="noStrike">
                          <a:solidFill>
                            <a:srgbClr val="000000"/>
                          </a:solidFill>
                          <a:effectLst/>
                          <a:latin typeface="Meiryo UI"/>
                          <a:ea typeface="Meiryo UI"/>
                        </a:rPr>
                        <a:t>Key Output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561062675"/>
                  </a:ext>
                </a:extLst>
              </a:tr>
            </a:tbl>
          </a:graphicData>
        </a:graphic>
      </p:graphicFrame>
      <p:sp>
        <p:nvSpPr>
          <p:cNvPr id="21" name="Rectangle 7">
            <a:extLst>
              <a:ext uri="{FF2B5EF4-FFF2-40B4-BE49-F238E27FC236}">
                <a16:creationId xmlns:a16="http://schemas.microsoft.com/office/drawing/2014/main" id="{1B1CF62C-EA11-4FAE-B2B2-535336ACABFD}"/>
              </a:ext>
            </a:extLst>
          </p:cNvPr>
          <p:cNvSpPr/>
          <p:nvPr/>
        </p:nvSpPr>
        <p:spPr>
          <a:xfrm>
            <a:off x="6157147" y="4375529"/>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Confirm</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Acceptance Test Case</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22" name="Rectangle 8">
            <a:extLst>
              <a:ext uri="{FF2B5EF4-FFF2-40B4-BE49-F238E27FC236}">
                <a16:creationId xmlns:a16="http://schemas.microsoft.com/office/drawing/2014/main" id="{675C5590-069D-4768-8C32-B3B6117A567B}"/>
              </a:ext>
            </a:extLst>
          </p:cNvPr>
          <p:cNvSpPr/>
          <p:nvPr/>
        </p:nvSpPr>
        <p:spPr>
          <a:xfrm>
            <a:off x="7367406" y="2958486"/>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Assign developer with corresponding technology</a:t>
            </a:r>
          </a:p>
        </p:txBody>
      </p:sp>
      <p:sp>
        <p:nvSpPr>
          <p:cNvPr id="23" name="Rectangle 9">
            <a:extLst>
              <a:ext uri="{FF2B5EF4-FFF2-40B4-BE49-F238E27FC236}">
                <a16:creationId xmlns:a16="http://schemas.microsoft.com/office/drawing/2014/main" id="{F001852D-D856-4DE5-ADC5-12B4C0612965}"/>
              </a:ext>
            </a:extLst>
          </p:cNvPr>
          <p:cNvSpPr/>
          <p:nvPr/>
        </p:nvSpPr>
        <p:spPr>
          <a:xfrm>
            <a:off x="9908344"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Code,</a:t>
            </a:r>
            <a:br>
              <a:rPr lang="en-US" sz="750">
                <a:solidFill>
                  <a:srgbClr val="000000"/>
                </a:solidFill>
                <a:latin typeface="Meiryo UI" panose="020B0604030504040204" pitchFamily="50" charset="-128"/>
                <a:ea typeface="Meiryo UI" panose="020B0604030504040204" pitchFamily="50" charset="-128"/>
                <a:cs typeface="Calibri"/>
                <a:sym typeface="Calibri"/>
              </a:rPr>
            </a:br>
            <a:r>
              <a:rPr lang="en-US" sz="750">
                <a:solidFill>
                  <a:srgbClr val="000000"/>
                </a:solidFill>
                <a:latin typeface="Meiryo UI" panose="020B0604030504040204" pitchFamily="50" charset="-128"/>
                <a:ea typeface="Meiryo UI" panose="020B0604030504040204" pitchFamily="50" charset="-128"/>
                <a:cs typeface="Calibri"/>
                <a:sym typeface="Calibri"/>
              </a:rPr>
              <a:t>Unit Test and Update TDD</a:t>
            </a:r>
          </a:p>
        </p:txBody>
      </p:sp>
      <p:sp>
        <p:nvSpPr>
          <p:cNvPr id="25" name="Rectangle 10">
            <a:extLst>
              <a:ext uri="{FF2B5EF4-FFF2-40B4-BE49-F238E27FC236}">
                <a16:creationId xmlns:a16="http://schemas.microsoft.com/office/drawing/2014/main" id="{4DE02D1C-A445-4355-9FB1-4A7A3B321CE2}"/>
              </a:ext>
            </a:extLst>
          </p:cNvPr>
          <p:cNvSpPr/>
          <p:nvPr/>
        </p:nvSpPr>
        <p:spPr>
          <a:xfrm>
            <a:off x="11026071"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Acceptance</a:t>
            </a:r>
          </a:p>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Testing</a:t>
            </a:r>
          </a:p>
          <a:p>
            <a:pPr algn="ctr" defTabSz="457200" hangingPunct="0"/>
            <a:r>
              <a:rPr lang="en-US" altLang="ja-JP" sz="750">
                <a:solidFill>
                  <a:srgbClr val="000000"/>
                </a:solidFill>
                <a:highlight>
                  <a:srgbClr val="FFFF00"/>
                </a:highlight>
                <a:latin typeface="Meiryo UI" panose="020B0604030504040204" pitchFamily="50" charset="-128"/>
                <a:ea typeface="Meiryo UI" panose="020B0604030504040204" pitchFamily="50" charset="-128"/>
                <a:cs typeface="Calibri"/>
                <a:sym typeface="Calibri"/>
              </a:rPr>
              <a:t>(by S/4 Function</a:t>
            </a:r>
          </a:p>
          <a:p>
            <a:pPr algn="ctr" defTabSz="457200" hangingPunct="0"/>
            <a:r>
              <a:rPr lang="en-US" altLang="ja-JP" sz="750">
                <a:solidFill>
                  <a:srgbClr val="000000"/>
                </a:solidFill>
                <a:highlight>
                  <a:srgbClr val="FFFF00"/>
                </a:highlight>
                <a:latin typeface="Meiryo UI" panose="020B0604030504040204" pitchFamily="50" charset="-128"/>
                <a:ea typeface="Meiryo UI" panose="020B0604030504040204" pitchFamily="50" charset="-128"/>
                <a:cs typeface="Calibri"/>
                <a:sym typeface="Calibri"/>
              </a:rPr>
              <a:t>Designer)</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26" name="Rectangle 11">
            <a:extLst>
              <a:ext uri="{FF2B5EF4-FFF2-40B4-BE49-F238E27FC236}">
                <a16:creationId xmlns:a16="http://schemas.microsoft.com/office/drawing/2014/main" id="{60974C85-151E-41F5-A626-58BA3AC442D7}"/>
              </a:ext>
            </a:extLst>
          </p:cNvPr>
          <p:cNvSpPr/>
          <p:nvPr/>
        </p:nvSpPr>
        <p:spPr>
          <a:xfrm>
            <a:off x="7367406" y="1464663"/>
            <a:ext cx="864000" cy="1025988"/>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FDD walkthrough </a:t>
            </a:r>
            <a:r>
              <a:rPr lang="en-US" sz="750">
                <a:solidFill>
                  <a:srgbClr val="000000"/>
                </a:solidFill>
                <a:latin typeface="Meiryo UI" panose="020B0604030504040204" pitchFamily="50" charset="-128"/>
                <a:ea typeface="Meiryo UI" panose="020B0604030504040204" pitchFamily="50" charset="-128"/>
                <a:cs typeface="Calibri"/>
                <a:sym typeface="Calibri"/>
              </a:rPr>
              <a:t>(Function Designer to</a:t>
            </a: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 Developer)</a:t>
            </a:r>
          </a:p>
        </p:txBody>
      </p:sp>
      <p:sp>
        <p:nvSpPr>
          <p:cNvPr id="27" name="Rectangle 12">
            <a:extLst>
              <a:ext uri="{FF2B5EF4-FFF2-40B4-BE49-F238E27FC236}">
                <a16:creationId xmlns:a16="http://schemas.microsoft.com/office/drawing/2014/main" id="{1DDBD169-CEE8-4362-BE83-3F4F09658B7E}"/>
              </a:ext>
            </a:extLst>
          </p:cNvPr>
          <p:cNvSpPr/>
          <p:nvPr/>
        </p:nvSpPr>
        <p:spPr>
          <a:xfrm>
            <a:off x="8599125"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Draft TDD &amp; Unit Test Case</a:t>
            </a:r>
          </a:p>
        </p:txBody>
      </p:sp>
      <p:sp>
        <p:nvSpPr>
          <p:cNvPr id="28" name="Rectangle 14">
            <a:extLst>
              <a:ext uri="{FF2B5EF4-FFF2-40B4-BE49-F238E27FC236}">
                <a16:creationId xmlns:a16="http://schemas.microsoft.com/office/drawing/2014/main" id="{E3B25C4F-AC8C-4073-B2E3-1F3B5C6CC199}"/>
              </a:ext>
            </a:extLst>
          </p:cNvPr>
          <p:cNvSpPr/>
          <p:nvPr/>
        </p:nvSpPr>
        <p:spPr>
          <a:xfrm>
            <a:off x="3786022" y="1464663"/>
            <a:ext cx="864000" cy="2227872"/>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Draft FDD</a:t>
            </a:r>
            <a:endParaRPr lang="en-US" sz="750">
              <a:solidFill>
                <a:srgbClr val="000000"/>
              </a:solidFill>
              <a:latin typeface="Meiryo UI" panose="020B0604030504040204" pitchFamily="50" charset="-128"/>
              <a:ea typeface="Meiryo UI" panose="020B0604030504040204" pitchFamily="50" charset="-128"/>
              <a:cs typeface="Calibri"/>
            </a:endParaRPr>
          </a:p>
        </p:txBody>
      </p:sp>
      <p:sp>
        <p:nvSpPr>
          <p:cNvPr id="30" name="Rectangle 16">
            <a:extLst>
              <a:ext uri="{FF2B5EF4-FFF2-40B4-BE49-F238E27FC236}">
                <a16:creationId xmlns:a16="http://schemas.microsoft.com/office/drawing/2014/main" id="{04CAE25D-DA11-47A6-AAC1-D02D45626C86}"/>
              </a:ext>
            </a:extLst>
          </p:cNvPr>
          <p:cNvSpPr/>
          <p:nvPr/>
        </p:nvSpPr>
        <p:spPr>
          <a:xfrm>
            <a:off x="9908344"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Review Coding</a:t>
            </a:r>
          </a:p>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(Peer Review)</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31" name="Rectangle 17">
            <a:extLst>
              <a:ext uri="{FF2B5EF4-FFF2-40B4-BE49-F238E27FC236}">
                <a16:creationId xmlns:a16="http://schemas.microsoft.com/office/drawing/2014/main" id="{19F4B1AF-C9FE-40B7-8CDB-B646EA130B5C}"/>
              </a:ext>
            </a:extLst>
          </p:cNvPr>
          <p:cNvSpPr/>
          <p:nvPr/>
        </p:nvSpPr>
        <p:spPr>
          <a:xfrm>
            <a:off x="11026071"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Capture Review Evidence</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32" name="Rectangle 18">
            <a:extLst>
              <a:ext uri="{FF2B5EF4-FFF2-40B4-BE49-F238E27FC236}">
                <a16:creationId xmlns:a16="http://schemas.microsoft.com/office/drawing/2014/main" id="{E7477A17-5A93-45F2-BBD8-F77CF79DB9AB}"/>
              </a:ext>
            </a:extLst>
          </p:cNvPr>
          <p:cNvSpPr/>
          <p:nvPr/>
        </p:nvSpPr>
        <p:spPr>
          <a:xfrm>
            <a:off x="11026071"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Deliver Object</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33" name="Straight Arrow Connector 21">
            <a:extLst>
              <a:ext uri="{FF2B5EF4-FFF2-40B4-BE49-F238E27FC236}">
                <a16:creationId xmlns:a16="http://schemas.microsoft.com/office/drawing/2014/main" id="{6F889BE3-5700-41A0-8501-909651EF536C}"/>
              </a:ext>
            </a:extLst>
          </p:cNvPr>
          <p:cNvCxnSpPr>
            <a:cxnSpLocks/>
            <a:stCxn id="28" idx="3"/>
            <a:endCxn id="78" idx="1"/>
          </p:cNvCxnSpPr>
          <p:nvPr/>
        </p:nvCxnSpPr>
        <p:spPr>
          <a:xfrm flipV="1">
            <a:off x="4650022" y="2578598"/>
            <a:ext cx="280965" cy="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25">
            <a:extLst>
              <a:ext uri="{FF2B5EF4-FFF2-40B4-BE49-F238E27FC236}">
                <a16:creationId xmlns:a16="http://schemas.microsoft.com/office/drawing/2014/main" id="{18037B41-1FC5-43CE-AC81-5D3F5D04A731}"/>
              </a:ext>
            </a:extLst>
          </p:cNvPr>
          <p:cNvCxnSpPr>
            <a:cxnSpLocks/>
            <a:stCxn id="22" idx="0"/>
            <a:endCxn id="26" idx="2"/>
          </p:cNvCxnSpPr>
          <p:nvPr/>
        </p:nvCxnSpPr>
        <p:spPr>
          <a:xfrm flipV="1">
            <a:off x="7799406" y="2490651"/>
            <a:ext cx="0" cy="46783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F349113D-B1D5-4204-8734-B0CAB177F7AA}"/>
              </a:ext>
            </a:extLst>
          </p:cNvPr>
          <p:cNvCxnSpPr>
            <a:cxnSpLocks/>
          </p:cNvCxnSpPr>
          <p:nvPr/>
        </p:nvCxnSpPr>
        <p:spPr>
          <a:xfrm flipV="1">
            <a:off x="11458071" y="1114902"/>
            <a:ext cx="0" cy="99145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23">
            <a:extLst>
              <a:ext uri="{FF2B5EF4-FFF2-40B4-BE49-F238E27FC236}">
                <a16:creationId xmlns:a16="http://schemas.microsoft.com/office/drawing/2014/main" id="{B4A20B5D-D27F-4C0A-B23B-BD1C7B55E498}"/>
              </a:ext>
            </a:extLst>
          </p:cNvPr>
          <p:cNvCxnSpPr>
            <a:cxnSpLocks/>
            <a:endCxn id="23" idx="0"/>
          </p:cNvCxnSpPr>
          <p:nvPr/>
        </p:nvCxnSpPr>
        <p:spPr>
          <a:xfrm>
            <a:off x="10340344" y="1083098"/>
            <a:ext cx="0" cy="99145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ローチャート: 書類 43">
            <a:extLst>
              <a:ext uri="{FF2B5EF4-FFF2-40B4-BE49-F238E27FC236}">
                <a16:creationId xmlns:a16="http://schemas.microsoft.com/office/drawing/2014/main" id="{BBBC0191-C05A-42E5-9069-165B4EA5D648}"/>
              </a:ext>
            </a:extLst>
          </p:cNvPr>
          <p:cNvSpPr/>
          <p:nvPr/>
        </p:nvSpPr>
        <p:spPr>
          <a:xfrm>
            <a:off x="5056987"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FDD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46" name="Rectangle 9">
            <a:extLst>
              <a:ext uri="{FF2B5EF4-FFF2-40B4-BE49-F238E27FC236}">
                <a16:creationId xmlns:a16="http://schemas.microsoft.com/office/drawing/2014/main" id="{7676044B-C03C-45AC-AFC3-B2B1986CA21A}"/>
              </a:ext>
            </a:extLst>
          </p:cNvPr>
          <p:cNvSpPr/>
          <p:nvPr/>
        </p:nvSpPr>
        <p:spPr>
          <a:xfrm>
            <a:off x="9908344"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Unit Test Data</a:t>
            </a:r>
          </a:p>
        </p:txBody>
      </p:sp>
      <p:sp>
        <p:nvSpPr>
          <p:cNvPr id="78" name="Rectangle 14">
            <a:extLst>
              <a:ext uri="{FF2B5EF4-FFF2-40B4-BE49-F238E27FC236}">
                <a16:creationId xmlns:a16="http://schemas.microsoft.com/office/drawing/2014/main" id="{05057558-A722-499E-9C84-BE2145B131BC}"/>
              </a:ext>
            </a:extLst>
          </p:cNvPr>
          <p:cNvSpPr/>
          <p:nvPr/>
        </p:nvSpPr>
        <p:spPr>
          <a:xfrm>
            <a:off x="4930987" y="1464662"/>
            <a:ext cx="864000" cy="2227871"/>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FDD Function Designer Lead / D</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EV</a:t>
            </a:r>
            <a:r>
              <a:rPr lang="en-US" sz="750">
                <a:solidFill>
                  <a:srgbClr val="000000"/>
                </a:solidFill>
                <a:latin typeface="Meiryo UI" panose="020B0604030504040204" pitchFamily="50" charset="-128"/>
                <a:ea typeface="Meiryo UI" panose="020B0604030504040204" pitchFamily="50" charset="-128"/>
                <a:cs typeface="Calibri"/>
                <a:sym typeface="Calibri"/>
              </a:rPr>
              <a:t>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T</a:t>
            </a:r>
            <a:r>
              <a:rPr lang="en-US" sz="750">
                <a:solidFill>
                  <a:srgbClr val="000000"/>
                </a:solidFill>
                <a:latin typeface="Meiryo UI" panose="020B0604030504040204" pitchFamily="50" charset="-128"/>
                <a:ea typeface="Meiryo UI" panose="020B0604030504040204" pitchFamily="50" charset="-128"/>
                <a:cs typeface="Calibri"/>
                <a:sym typeface="Calibri"/>
              </a:rPr>
              <a:t>eam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a:t>
            </a:r>
          </a:p>
          <a:p>
            <a:pPr algn="ctr" defTabSz="457200" hangingPunct="0"/>
            <a:r>
              <a:rPr lang="en-US" sz="700" i="1">
                <a:solidFill>
                  <a:srgbClr val="000000"/>
                </a:solidFill>
                <a:latin typeface="Meiryo UI" panose="020B0604030504040204" pitchFamily="50" charset="-128"/>
                <a:ea typeface="Meiryo UI" panose="020B0604030504040204" pitchFamily="50" charset="-128"/>
                <a:cs typeface="Calibri"/>
                <a:sym typeface="Calibri"/>
              </a:rPr>
              <a:t>(Support with Right tools &amp; objects)</a:t>
            </a:r>
          </a:p>
        </p:txBody>
      </p:sp>
      <p:cxnSp>
        <p:nvCxnSpPr>
          <p:cNvPr id="79" name="Elbow Connector 79">
            <a:extLst>
              <a:ext uri="{FF2B5EF4-FFF2-40B4-BE49-F238E27FC236}">
                <a16:creationId xmlns:a16="http://schemas.microsoft.com/office/drawing/2014/main" id="{E8C9F13B-441A-476B-BC84-2D594E7DCE5E}"/>
              </a:ext>
            </a:extLst>
          </p:cNvPr>
          <p:cNvCxnSpPr>
            <a:cxnSpLocks/>
            <a:stCxn id="246" idx="3"/>
            <a:endCxn id="28" idx="1"/>
          </p:cNvCxnSpPr>
          <p:nvPr/>
        </p:nvCxnSpPr>
        <p:spPr>
          <a:xfrm flipV="1">
            <a:off x="3368902" y="2578599"/>
            <a:ext cx="417120" cy="2012930"/>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21">
            <a:extLst>
              <a:ext uri="{FF2B5EF4-FFF2-40B4-BE49-F238E27FC236}">
                <a16:creationId xmlns:a16="http://schemas.microsoft.com/office/drawing/2014/main" id="{00E019C1-F804-466B-8A57-55930F02D1A7}"/>
              </a:ext>
            </a:extLst>
          </p:cNvPr>
          <p:cNvCxnSpPr>
            <a:cxnSpLocks/>
            <a:stCxn id="302" idx="2"/>
            <a:endCxn id="303" idx="0"/>
          </p:cNvCxnSpPr>
          <p:nvPr/>
        </p:nvCxnSpPr>
        <p:spPr>
          <a:xfrm>
            <a:off x="6589147" y="1896663"/>
            <a:ext cx="0" cy="74410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23FBFDF-CF21-4DC0-9C70-92EADD187324}"/>
              </a:ext>
            </a:extLst>
          </p:cNvPr>
          <p:cNvCxnSpPr>
            <a:cxnSpLocks/>
            <a:stCxn id="31" idx="0"/>
            <a:endCxn id="32" idx="2"/>
          </p:cNvCxnSpPr>
          <p:nvPr/>
        </p:nvCxnSpPr>
        <p:spPr>
          <a:xfrm flipV="1">
            <a:off x="11458071" y="2506553"/>
            <a:ext cx="0" cy="1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A80CBD7-5F75-4E37-BC87-C556C18807FE}"/>
              </a:ext>
            </a:extLst>
          </p:cNvPr>
          <p:cNvCxnSpPr>
            <a:cxnSpLocks/>
            <a:stCxn id="23" idx="2"/>
            <a:endCxn id="30" idx="0"/>
          </p:cNvCxnSpPr>
          <p:nvPr/>
        </p:nvCxnSpPr>
        <p:spPr>
          <a:xfrm>
            <a:off x="10340344" y="2506553"/>
            <a:ext cx="0" cy="1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Rectangle 14">
            <a:extLst>
              <a:ext uri="{FF2B5EF4-FFF2-40B4-BE49-F238E27FC236}">
                <a16:creationId xmlns:a16="http://schemas.microsoft.com/office/drawing/2014/main" id="{4E0ACCE1-E23C-4148-AE5C-486678C04824}"/>
              </a:ext>
            </a:extLst>
          </p:cNvPr>
          <p:cNvSpPr/>
          <p:nvPr/>
        </p:nvSpPr>
        <p:spPr>
          <a:xfrm>
            <a:off x="1308846"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Form</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 List</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203" name="Straight Arrow Connector 202">
            <a:extLst>
              <a:ext uri="{FF2B5EF4-FFF2-40B4-BE49-F238E27FC236}">
                <a16:creationId xmlns:a16="http://schemas.microsoft.com/office/drawing/2014/main" id="{7168849C-9145-4D3D-98B5-F7E472E6AC85}"/>
              </a:ext>
            </a:extLst>
          </p:cNvPr>
          <p:cNvCxnSpPr>
            <a:cxnSpLocks/>
          </p:cNvCxnSpPr>
          <p:nvPr/>
        </p:nvCxnSpPr>
        <p:spPr>
          <a:xfrm>
            <a:off x="1740846" y="1114902"/>
            <a:ext cx="0" cy="349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6" name="Rectangle 7">
            <a:extLst>
              <a:ext uri="{FF2B5EF4-FFF2-40B4-BE49-F238E27FC236}">
                <a16:creationId xmlns:a16="http://schemas.microsoft.com/office/drawing/2014/main" id="{EE947C44-9B89-49BC-A499-21619B9B542F}"/>
              </a:ext>
            </a:extLst>
          </p:cNvPr>
          <p:cNvSpPr/>
          <p:nvPr/>
        </p:nvSpPr>
        <p:spPr>
          <a:xfrm>
            <a:off x="2504902" y="4375529"/>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 / Approve</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Function Design</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Document</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87" name="フローチャート: 書類 52">
            <a:extLst>
              <a:ext uri="{FF2B5EF4-FFF2-40B4-BE49-F238E27FC236}">
                <a16:creationId xmlns:a16="http://schemas.microsoft.com/office/drawing/2014/main" id="{30167D3B-1434-42D6-8DE1-F40EBBBDD92D}"/>
              </a:ext>
            </a:extLst>
          </p:cNvPr>
          <p:cNvSpPr/>
          <p:nvPr/>
        </p:nvSpPr>
        <p:spPr>
          <a:xfrm>
            <a:off x="1434846"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RDD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88" name="フローチャート: 書類 51">
            <a:extLst>
              <a:ext uri="{FF2B5EF4-FFF2-40B4-BE49-F238E27FC236}">
                <a16:creationId xmlns:a16="http://schemas.microsoft.com/office/drawing/2014/main" id="{710F88B9-43B0-4C2E-8102-BFCAA900BA85}"/>
              </a:ext>
            </a:extLst>
          </p:cNvPr>
          <p:cNvSpPr/>
          <p:nvPr/>
        </p:nvSpPr>
        <p:spPr>
          <a:xfrm>
            <a:off x="1434846"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90" name="フローチャート: 書類 43">
            <a:extLst>
              <a:ext uri="{FF2B5EF4-FFF2-40B4-BE49-F238E27FC236}">
                <a16:creationId xmlns:a16="http://schemas.microsoft.com/office/drawing/2014/main" id="{4DA1C323-4048-4C61-A883-1191E4EB002C}"/>
              </a:ext>
            </a:extLst>
          </p:cNvPr>
          <p:cNvSpPr/>
          <p:nvPr/>
        </p:nvSpPr>
        <p:spPr>
          <a:xfrm>
            <a:off x="2630902"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lang="en-US" altLang="ja-JP" sz="750">
                <a:solidFill>
                  <a:srgbClr val="000000"/>
                </a:solidFill>
                <a:latin typeface="Meiryo UI" panose="020B0604030504040204" pitchFamily="50" charset="-128"/>
                <a:ea typeface="Meiryo UI" panose="020B0604030504040204" pitchFamily="50" charset="-128"/>
                <a:cs typeface="Calibri"/>
                <a:sym typeface="Calibri"/>
              </a:rPr>
              <a:t>ADD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145" name="Rectangle 12">
            <a:extLst>
              <a:ext uri="{FF2B5EF4-FFF2-40B4-BE49-F238E27FC236}">
                <a16:creationId xmlns:a16="http://schemas.microsoft.com/office/drawing/2014/main" id="{53D1E4DD-3ED1-4282-8A98-9A6F155199DD}"/>
              </a:ext>
            </a:extLst>
          </p:cNvPr>
          <p:cNvSpPr/>
          <p:nvPr/>
        </p:nvSpPr>
        <p:spPr>
          <a:xfrm>
            <a:off x="2504902"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ADD</a:t>
            </a:r>
            <a:endParaRPr 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56" name="Straight Arrow Connector 202">
            <a:extLst>
              <a:ext uri="{FF2B5EF4-FFF2-40B4-BE49-F238E27FC236}">
                <a16:creationId xmlns:a16="http://schemas.microsoft.com/office/drawing/2014/main" id="{FB2549E4-1856-4393-A30F-7EE97F01C837}"/>
              </a:ext>
            </a:extLst>
          </p:cNvPr>
          <p:cNvCxnSpPr>
            <a:cxnSpLocks/>
            <a:stCxn id="145" idx="2"/>
            <a:endCxn id="246" idx="0"/>
          </p:cNvCxnSpPr>
          <p:nvPr/>
        </p:nvCxnSpPr>
        <p:spPr>
          <a:xfrm>
            <a:off x="2936902" y="1896663"/>
            <a:ext cx="0" cy="247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202">
            <a:extLst>
              <a:ext uri="{FF2B5EF4-FFF2-40B4-BE49-F238E27FC236}">
                <a16:creationId xmlns:a16="http://schemas.microsoft.com/office/drawing/2014/main" id="{A272562A-7F0A-4CDD-825D-1CEF4A43B868}"/>
              </a:ext>
            </a:extLst>
          </p:cNvPr>
          <p:cNvCxnSpPr>
            <a:cxnSpLocks/>
            <a:stCxn id="9" idx="3"/>
            <a:endCxn id="145" idx="1"/>
          </p:cNvCxnSpPr>
          <p:nvPr/>
        </p:nvCxnSpPr>
        <p:spPr>
          <a:xfrm>
            <a:off x="2172846" y="1680663"/>
            <a:ext cx="332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2" name="Rectangle 7">
            <a:extLst>
              <a:ext uri="{FF2B5EF4-FFF2-40B4-BE49-F238E27FC236}">
                <a16:creationId xmlns:a16="http://schemas.microsoft.com/office/drawing/2014/main" id="{D026DAFB-2B1F-425C-99E6-B1C52A11B7C3}"/>
              </a:ext>
            </a:extLst>
          </p:cNvPr>
          <p:cNvSpPr/>
          <p:nvPr/>
        </p:nvSpPr>
        <p:spPr>
          <a:xfrm>
            <a:off x="6157147"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Prep Acceptance</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Test Case</a:t>
            </a:r>
          </a:p>
          <a:p>
            <a:pPr algn="ctr" defTabSz="457200" hangingPunct="0"/>
            <a:r>
              <a:rPr lang="en-US" altLang="ja-JP" sz="750">
                <a:solidFill>
                  <a:srgbClr val="000000"/>
                </a:solidFill>
                <a:highlight>
                  <a:srgbClr val="FFFF00"/>
                </a:highlight>
                <a:latin typeface="Meiryo UI" panose="020B0604030504040204" pitchFamily="50" charset="-128"/>
                <a:ea typeface="Meiryo UI" panose="020B0604030504040204" pitchFamily="50" charset="-128"/>
                <a:cs typeface="Calibri"/>
                <a:sym typeface="Calibri"/>
              </a:rPr>
              <a:t>(by S/4 Function</a:t>
            </a:r>
          </a:p>
          <a:p>
            <a:pPr algn="ctr" defTabSz="457200" hangingPunct="0"/>
            <a:r>
              <a:rPr lang="en-US" altLang="ja-JP" sz="750">
                <a:solidFill>
                  <a:srgbClr val="000000"/>
                </a:solidFill>
                <a:highlight>
                  <a:srgbClr val="FFFF00"/>
                </a:highlight>
                <a:latin typeface="Meiryo UI" panose="020B0604030504040204" pitchFamily="50" charset="-128"/>
                <a:ea typeface="Meiryo UI" panose="020B0604030504040204" pitchFamily="50" charset="-128"/>
                <a:cs typeface="Calibri"/>
                <a:sym typeface="Calibri"/>
              </a:rPr>
              <a:t>Designer)</a:t>
            </a:r>
          </a:p>
        </p:txBody>
      </p:sp>
      <p:sp>
        <p:nvSpPr>
          <p:cNvPr id="303" name="Rectangle 7">
            <a:extLst>
              <a:ext uri="{FF2B5EF4-FFF2-40B4-BE49-F238E27FC236}">
                <a16:creationId xmlns:a16="http://schemas.microsoft.com/office/drawing/2014/main" id="{949E4499-A2B9-412F-847E-8145E1454357}"/>
              </a:ext>
            </a:extLst>
          </p:cNvPr>
          <p:cNvSpPr/>
          <p:nvPr/>
        </p:nvSpPr>
        <p:spPr>
          <a:xfrm>
            <a:off x="6157147"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Team Lead review &amp; Accept FDD</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311" name="Straight Arrow Connector 21">
            <a:extLst>
              <a:ext uri="{FF2B5EF4-FFF2-40B4-BE49-F238E27FC236}">
                <a16:creationId xmlns:a16="http://schemas.microsoft.com/office/drawing/2014/main" id="{891A4117-7AB7-438F-A022-F59C26E041AD}"/>
              </a:ext>
            </a:extLst>
          </p:cNvPr>
          <p:cNvCxnSpPr>
            <a:cxnSpLocks/>
            <a:stCxn id="303" idx="2"/>
            <a:endCxn id="21" idx="0"/>
          </p:cNvCxnSpPr>
          <p:nvPr/>
        </p:nvCxnSpPr>
        <p:spPr>
          <a:xfrm>
            <a:off x="6589147" y="3180772"/>
            <a:ext cx="0" cy="119475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3" name="Rectangle 11">
            <a:extLst>
              <a:ext uri="{FF2B5EF4-FFF2-40B4-BE49-F238E27FC236}">
                <a16:creationId xmlns:a16="http://schemas.microsoft.com/office/drawing/2014/main" id="{D90497F8-340B-4456-A45F-CADD79380803}"/>
              </a:ext>
            </a:extLst>
          </p:cNvPr>
          <p:cNvSpPr/>
          <p:nvPr/>
        </p:nvSpPr>
        <p:spPr>
          <a:xfrm>
            <a:off x="8599125"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TDD &amp; Unit Test Case Dev Team-Lead Review </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470" name="Straight Arrow Connector 25">
            <a:extLst>
              <a:ext uri="{FF2B5EF4-FFF2-40B4-BE49-F238E27FC236}">
                <a16:creationId xmlns:a16="http://schemas.microsoft.com/office/drawing/2014/main" id="{9FBAD777-2BB6-4466-A299-912F1CA50979}"/>
              </a:ext>
            </a:extLst>
          </p:cNvPr>
          <p:cNvCxnSpPr>
            <a:cxnSpLocks/>
            <a:stCxn id="27" idx="2"/>
            <a:endCxn id="453" idx="0"/>
          </p:cNvCxnSpPr>
          <p:nvPr/>
        </p:nvCxnSpPr>
        <p:spPr>
          <a:xfrm>
            <a:off x="9031125" y="2506553"/>
            <a:ext cx="0" cy="13421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3" name="Connector: Elbow 158">
            <a:extLst>
              <a:ext uri="{FF2B5EF4-FFF2-40B4-BE49-F238E27FC236}">
                <a16:creationId xmlns:a16="http://schemas.microsoft.com/office/drawing/2014/main" id="{E6D6E4F2-FDA1-4406-84B9-E46FF289B722}"/>
              </a:ext>
            </a:extLst>
          </p:cNvPr>
          <p:cNvCxnSpPr>
            <a:cxnSpLocks/>
            <a:stCxn id="453" idx="3"/>
            <a:endCxn id="23" idx="1"/>
          </p:cNvCxnSpPr>
          <p:nvPr/>
        </p:nvCxnSpPr>
        <p:spPr>
          <a:xfrm flipV="1">
            <a:off x="9463125" y="2290553"/>
            <a:ext cx="445219" cy="6202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3" name="Straight Arrow Connector 145">
            <a:extLst>
              <a:ext uri="{FF2B5EF4-FFF2-40B4-BE49-F238E27FC236}">
                <a16:creationId xmlns:a16="http://schemas.microsoft.com/office/drawing/2014/main" id="{0AE8DF8B-4E21-468E-8224-46573062B7A7}"/>
              </a:ext>
            </a:extLst>
          </p:cNvPr>
          <p:cNvCxnSpPr>
            <a:cxnSpLocks/>
          </p:cNvCxnSpPr>
          <p:nvPr/>
        </p:nvCxnSpPr>
        <p:spPr>
          <a:xfrm>
            <a:off x="10772344" y="2916676"/>
            <a:ext cx="253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8" name="フローチャート: 書類 667">
            <a:extLst>
              <a:ext uri="{FF2B5EF4-FFF2-40B4-BE49-F238E27FC236}">
                <a16:creationId xmlns:a16="http://schemas.microsoft.com/office/drawing/2014/main" id="{5873A5B6-E672-43AF-A00E-80D056406823}"/>
              </a:ext>
            </a:extLst>
          </p:cNvPr>
          <p:cNvSpPr/>
          <p:nvPr/>
        </p:nvSpPr>
        <p:spPr>
          <a:xfrm>
            <a:off x="5056987"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4" name="フローチャート: 書類 693">
            <a:extLst>
              <a:ext uri="{FF2B5EF4-FFF2-40B4-BE49-F238E27FC236}">
                <a16:creationId xmlns:a16="http://schemas.microsoft.com/office/drawing/2014/main" id="{475609F2-ABAD-4958-876F-22858397D257}"/>
              </a:ext>
            </a:extLst>
          </p:cNvPr>
          <p:cNvSpPr/>
          <p:nvPr/>
        </p:nvSpPr>
        <p:spPr>
          <a:xfrm>
            <a:off x="11152071"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Acceptance</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Evidence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4" name="Speech Bubble: Rectangle 3">
            <a:extLst>
              <a:ext uri="{FF2B5EF4-FFF2-40B4-BE49-F238E27FC236}">
                <a16:creationId xmlns:a16="http://schemas.microsoft.com/office/drawing/2014/main" id="{A7A48A73-DC76-419A-84C1-3AF4ED9F67BD}"/>
              </a:ext>
            </a:extLst>
          </p:cNvPr>
          <p:cNvSpPr/>
          <p:nvPr/>
        </p:nvSpPr>
        <p:spPr>
          <a:xfrm>
            <a:off x="8510543" y="682902"/>
            <a:ext cx="1224000" cy="648000"/>
          </a:xfrm>
          <a:prstGeom prst="wedgeRectCallout">
            <a:avLst>
              <a:gd name="adj1" fmla="val 99942"/>
              <a:gd name="adj2" fmla="val 57061"/>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panose="020B0604030504040204" pitchFamily="50" charset="-128"/>
                <a:ea typeface="Meiryo UI" panose="020B0604030504040204" pitchFamily="50" charset="-128"/>
                <a:cs typeface="Calibri"/>
              </a:rPr>
              <a:t>Dev Team to initiate communication for the test data preparation with appropriate lead time</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sp>
        <p:nvSpPr>
          <p:cNvPr id="93" name="Rectangle 7">
            <a:extLst>
              <a:ext uri="{FF2B5EF4-FFF2-40B4-BE49-F238E27FC236}">
                <a16:creationId xmlns:a16="http://schemas.microsoft.com/office/drawing/2014/main" id="{786D4D00-AC70-47B4-8D19-D0979A6DE394}"/>
              </a:ext>
            </a:extLst>
          </p:cNvPr>
          <p:cNvSpPr/>
          <p:nvPr/>
        </p:nvSpPr>
        <p:spPr>
          <a:xfrm>
            <a:off x="5104910"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5" name="Rectangle 7">
            <a:extLst>
              <a:ext uri="{FF2B5EF4-FFF2-40B4-BE49-F238E27FC236}">
                <a16:creationId xmlns:a16="http://schemas.microsoft.com/office/drawing/2014/main" id="{565D908A-C10D-44BD-8979-2A6138D7651C}"/>
              </a:ext>
            </a:extLst>
          </p:cNvPr>
          <p:cNvSpPr/>
          <p:nvPr/>
        </p:nvSpPr>
        <p:spPr>
          <a:xfrm>
            <a:off x="1482769"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6" name="Rectangle 7">
            <a:extLst>
              <a:ext uri="{FF2B5EF4-FFF2-40B4-BE49-F238E27FC236}">
                <a16:creationId xmlns:a16="http://schemas.microsoft.com/office/drawing/2014/main" id="{08E16BDE-ADFA-4CF6-BB04-D353A2CCB93E}"/>
              </a:ext>
            </a:extLst>
          </p:cNvPr>
          <p:cNvSpPr/>
          <p:nvPr/>
        </p:nvSpPr>
        <p:spPr>
          <a:xfrm>
            <a:off x="2678825" y="5062853"/>
            <a:ext cx="516155" cy="154636"/>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1" name="Rectangle 7">
            <a:extLst>
              <a:ext uri="{FF2B5EF4-FFF2-40B4-BE49-F238E27FC236}">
                <a16:creationId xmlns:a16="http://schemas.microsoft.com/office/drawing/2014/main" id="{72E9CEFD-CC77-4D9E-9C34-3EF3D46DE231}"/>
              </a:ext>
            </a:extLst>
          </p:cNvPr>
          <p:cNvSpPr/>
          <p:nvPr/>
        </p:nvSpPr>
        <p:spPr>
          <a:xfrm>
            <a:off x="11199994"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p>
        </p:txBody>
      </p:sp>
      <p:sp>
        <p:nvSpPr>
          <p:cNvPr id="103" name="Rectangle 7">
            <a:extLst>
              <a:ext uri="{FF2B5EF4-FFF2-40B4-BE49-F238E27FC236}">
                <a16:creationId xmlns:a16="http://schemas.microsoft.com/office/drawing/2014/main" id="{EA0B0CDE-A5A1-44FB-B1B8-6C6FB3CE4DA0}"/>
              </a:ext>
            </a:extLst>
          </p:cNvPr>
          <p:cNvSpPr/>
          <p:nvPr/>
        </p:nvSpPr>
        <p:spPr>
          <a:xfrm>
            <a:off x="1482769"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5" name="Rectangle 7">
            <a:extLst>
              <a:ext uri="{FF2B5EF4-FFF2-40B4-BE49-F238E27FC236}">
                <a16:creationId xmlns:a16="http://schemas.microsoft.com/office/drawing/2014/main" id="{0F9B24CF-3AC3-4B35-B703-CC8CBBEBD36C}"/>
              </a:ext>
            </a:extLst>
          </p:cNvPr>
          <p:cNvSpPr/>
          <p:nvPr/>
        </p:nvSpPr>
        <p:spPr>
          <a:xfrm>
            <a:off x="5104910"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nvGrpSpPr>
          <p:cNvPr id="74" name="グループ化 73">
            <a:extLst>
              <a:ext uri="{FF2B5EF4-FFF2-40B4-BE49-F238E27FC236}">
                <a16:creationId xmlns:a16="http://schemas.microsoft.com/office/drawing/2014/main" id="{A2D51DCF-1677-E3B0-1FBB-20DB07009FFA}"/>
              </a:ext>
            </a:extLst>
          </p:cNvPr>
          <p:cNvGrpSpPr/>
          <p:nvPr/>
        </p:nvGrpSpPr>
        <p:grpSpPr>
          <a:xfrm>
            <a:off x="9771368" y="5062853"/>
            <a:ext cx="1188000" cy="1309886"/>
            <a:chOff x="9580544" y="5006291"/>
            <a:chExt cx="1265168" cy="1309886"/>
          </a:xfrm>
        </p:grpSpPr>
        <p:sp>
          <p:nvSpPr>
            <p:cNvPr id="680" name="フローチャート: 書類 679">
              <a:extLst>
                <a:ext uri="{FF2B5EF4-FFF2-40B4-BE49-F238E27FC236}">
                  <a16:creationId xmlns:a16="http://schemas.microsoft.com/office/drawing/2014/main" id="{57951BAD-A12A-41AA-A33A-5F63E6C2C95A}"/>
                </a:ext>
              </a:extLst>
            </p:cNvPr>
            <p:cNvSpPr/>
            <p:nvPr/>
          </p:nvSpPr>
          <p:spPr>
            <a:xfrm>
              <a:off x="10233712"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82" name="フローチャート: 書類 681">
              <a:extLst>
                <a:ext uri="{FF2B5EF4-FFF2-40B4-BE49-F238E27FC236}">
                  <a16:creationId xmlns:a16="http://schemas.microsoft.com/office/drawing/2014/main" id="{19BC7477-011B-4290-B836-59DD9457E16E}"/>
                </a:ext>
              </a:extLst>
            </p:cNvPr>
            <p:cNvSpPr/>
            <p:nvPr/>
          </p:nvSpPr>
          <p:spPr>
            <a:xfrm>
              <a:off x="9580544"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Unit 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Evidence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0" name="フローチャート: 書類 689">
              <a:extLst>
                <a:ext uri="{FF2B5EF4-FFF2-40B4-BE49-F238E27FC236}">
                  <a16:creationId xmlns:a16="http://schemas.microsoft.com/office/drawing/2014/main" id="{AD022123-F43B-4D72-A81F-B2457E9B5F7E}"/>
                </a:ext>
              </a:extLst>
            </p:cNvPr>
            <p:cNvSpPr/>
            <p:nvPr/>
          </p:nvSpPr>
          <p:spPr>
            <a:xfrm>
              <a:off x="1023371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3" name="フローチャート: 磁気ディスク 692">
              <a:extLst>
                <a:ext uri="{FF2B5EF4-FFF2-40B4-BE49-F238E27FC236}">
                  <a16:creationId xmlns:a16="http://schemas.microsoft.com/office/drawing/2014/main" id="{2BF0112F-3D67-44AA-AD9E-763553F8DADD}"/>
                </a:ext>
              </a:extLst>
            </p:cNvPr>
            <p:cNvSpPr/>
            <p:nvPr/>
          </p:nvSpPr>
          <p:spPr>
            <a:xfrm>
              <a:off x="9585788" y="5159849"/>
              <a:ext cx="601513" cy="432000"/>
            </a:xfrm>
            <a:prstGeom prst="flowChartMagneticDisk">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 </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99" name="Rectangle 7">
              <a:extLst>
                <a:ext uri="{FF2B5EF4-FFF2-40B4-BE49-F238E27FC236}">
                  <a16:creationId xmlns:a16="http://schemas.microsoft.com/office/drawing/2014/main" id="{2BD8AD6A-A977-445B-A2FE-D921A87D33CD}"/>
                </a:ext>
              </a:extLst>
            </p:cNvPr>
            <p:cNvSpPr/>
            <p:nvPr/>
          </p:nvSpPr>
          <p:spPr>
            <a:xfrm>
              <a:off x="10281635"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p>
          </p:txBody>
        </p:sp>
        <p:sp>
          <p:nvSpPr>
            <p:cNvPr id="100" name="Rectangle 7">
              <a:extLst>
                <a:ext uri="{FF2B5EF4-FFF2-40B4-BE49-F238E27FC236}">
                  <a16:creationId xmlns:a16="http://schemas.microsoft.com/office/drawing/2014/main" id="{6172B426-6059-411E-9936-F51784816AA1}"/>
                </a:ext>
              </a:extLst>
            </p:cNvPr>
            <p:cNvSpPr/>
            <p:nvPr/>
          </p:nvSpPr>
          <p:spPr>
            <a:xfrm>
              <a:off x="9628467"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8" name="Rectangle 7">
              <a:extLst>
                <a:ext uri="{FF2B5EF4-FFF2-40B4-BE49-F238E27FC236}">
                  <a16:creationId xmlns:a16="http://schemas.microsoft.com/office/drawing/2014/main" id="{9BE53528-02FB-490E-B1EB-063162771BD4}"/>
                </a:ext>
              </a:extLst>
            </p:cNvPr>
            <p:cNvSpPr/>
            <p:nvPr/>
          </p:nvSpPr>
          <p:spPr>
            <a:xfrm>
              <a:off x="9628467"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11" name="Rectangle 7">
              <a:extLst>
                <a:ext uri="{FF2B5EF4-FFF2-40B4-BE49-F238E27FC236}">
                  <a16:creationId xmlns:a16="http://schemas.microsoft.com/office/drawing/2014/main" id="{9DB3B7CC-7B23-4A3B-B69B-AE3604DCB2F7}"/>
                </a:ext>
              </a:extLst>
            </p:cNvPr>
            <p:cNvSpPr/>
            <p:nvPr/>
          </p:nvSpPr>
          <p:spPr>
            <a:xfrm>
              <a:off x="10281635"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sp>
        <p:nvSpPr>
          <p:cNvPr id="121" name="フローチャート: 書類 51">
            <a:extLst>
              <a:ext uri="{FF2B5EF4-FFF2-40B4-BE49-F238E27FC236}">
                <a16:creationId xmlns:a16="http://schemas.microsoft.com/office/drawing/2014/main" id="{5E56F5FB-621E-4C7D-9373-A1916B3351DB}"/>
              </a:ext>
            </a:extLst>
          </p:cNvPr>
          <p:cNvSpPr/>
          <p:nvPr/>
        </p:nvSpPr>
        <p:spPr>
          <a:xfrm>
            <a:off x="11152071" y="592996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22" name="Rectangle 7">
            <a:extLst>
              <a:ext uri="{FF2B5EF4-FFF2-40B4-BE49-F238E27FC236}">
                <a16:creationId xmlns:a16="http://schemas.microsoft.com/office/drawing/2014/main" id="{F6CC01D7-A42D-4952-B564-36A0C47910C8}"/>
              </a:ext>
            </a:extLst>
          </p:cNvPr>
          <p:cNvSpPr/>
          <p:nvPr/>
        </p:nvSpPr>
        <p:spPr>
          <a:xfrm>
            <a:off x="11199994"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nvGrpSpPr>
          <p:cNvPr id="91" name="グループ化 90">
            <a:extLst>
              <a:ext uri="{FF2B5EF4-FFF2-40B4-BE49-F238E27FC236}">
                <a16:creationId xmlns:a16="http://schemas.microsoft.com/office/drawing/2014/main" id="{598805EA-1D1A-DC1E-93D5-7D5B0F24577B}"/>
              </a:ext>
            </a:extLst>
          </p:cNvPr>
          <p:cNvGrpSpPr/>
          <p:nvPr/>
        </p:nvGrpSpPr>
        <p:grpSpPr>
          <a:xfrm>
            <a:off x="6049889" y="5062853"/>
            <a:ext cx="1188000" cy="1309886"/>
            <a:chOff x="5874965" y="5006291"/>
            <a:chExt cx="1261956" cy="1309886"/>
          </a:xfrm>
        </p:grpSpPr>
        <p:sp>
          <p:nvSpPr>
            <p:cNvPr id="45" name="フローチャート: 書類 44">
              <a:extLst>
                <a:ext uri="{FF2B5EF4-FFF2-40B4-BE49-F238E27FC236}">
                  <a16:creationId xmlns:a16="http://schemas.microsoft.com/office/drawing/2014/main" id="{9B4421F6-63E4-4791-82CF-665335B5110A}"/>
                </a:ext>
              </a:extLst>
            </p:cNvPr>
            <p:cNvSpPr/>
            <p:nvPr/>
          </p:nvSpPr>
          <p:spPr>
            <a:xfrm>
              <a:off x="5874965"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Acceptance</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Test Case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70" name="フローチャート: 書類 669">
              <a:extLst>
                <a:ext uri="{FF2B5EF4-FFF2-40B4-BE49-F238E27FC236}">
                  <a16:creationId xmlns:a16="http://schemas.microsoft.com/office/drawing/2014/main" id="{B9A366CC-B393-4F0F-981D-65558DCFCC0C}"/>
                </a:ext>
              </a:extLst>
            </p:cNvPr>
            <p:cNvSpPr/>
            <p:nvPr/>
          </p:nvSpPr>
          <p:spPr>
            <a:xfrm>
              <a:off x="6524921"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FDD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72" name="フローチャート: 書類 671">
              <a:extLst>
                <a:ext uri="{FF2B5EF4-FFF2-40B4-BE49-F238E27FC236}">
                  <a16:creationId xmlns:a16="http://schemas.microsoft.com/office/drawing/2014/main" id="{C547F7E4-F1CD-4EFB-BC4C-CF6AF7140550}"/>
                </a:ext>
              </a:extLst>
            </p:cNvPr>
            <p:cNvSpPr/>
            <p:nvPr/>
          </p:nvSpPr>
          <p:spPr>
            <a:xfrm>
              <a:off x="6524921"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94" name="Rectangle 7">
              <a:extLst>
                <a:ext uri="{FF2B5EF4-FFF2-40B4-BE49-F238E27FC236}">
                  <a16:creationId xmlns:a16="http://schemas.microsoft.com/office/drawing/2014/main" id="{0A4E9078-E719-4EA1-98D0-9D73782B4300}"/>
                </a:ext>
              </a:extLst>
            </p:cNvPr>
            <p:cNvSpPr/>
            <p:nvPr/>
          </p:nvSpPr>
          <p:spPr>
            <a:xfrm>
              <a:off x="5922888"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7" name="Rectangle 7">
              <a:extLst>
                <a:ext uri="{FF2B5EF4-FFF2-40B4-BE49-F238E27FC236}">
                  <a16:creationId xmlns:a16="http://schemas.microsoft.com/office/drawing/2014/main" id="{34A1A7C3-F265-404F-8729-FC907EC58A6F}"/>
                </a:ext>
              </a:extLst>
            </p:cNvPr>
            <p:cNvSpPr/>
            <p:nvPr/>
          </p:nvSpPr>
          <p:spPr>
            <a:xfrm>
              <a:off x="6572844"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6" name="Rectangle 7">
              <a:extLst>
                <a:ext uri="{FF2B5EF4-FFF2-40B4-BE49-F238E27FC236}">
                  <a16:creationId xmlns:a16="http://schemas.microsoft.com/office/drawing/2014/main" id="{014233CC-5A82-4701-BC2A-FB5E07DA5AF1}"/>
                </a:ext>
              </a:extLst>
            </p:cNvPr>
            <p:cNvSpPr/>
            <p:nvPr/>
          </p:nvSpPr>
          <p:spPr>
            <a:xfrm>
              <a:off x="6572844"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25" name="フローチャート: 書類 51">
              <a:extLst>
                <a:ext uri="{FF2B5EF4-FFF2-40B4-BE49-F238E27FC236}">
                  <a16:creationId xmlns:a16="http://schemas.microsoft.com/office/drawing/2014/main" id="{62BCE68F-337F-4AB5-A927-97D7D7AE9CC4}"/>
                </a:ext>
              </a:extLst>
            </p:cNvPr>
            <p:cNvSpPr/>
            <p:nvPr/>
          </p:nvSpPr>
          <p:spPr>
            <a:xfrm>
              <a:off x="5874965"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26" name="Rectangle 7">
              <a:extLst>
                <a:ext uri="{FF2B5EF4-FFF2-40B4-BE49-F238E27FC236}">
                  <a16:creationId xmlns:a16="http://schemas.microsoft.com/office/drawing/2014/main" id="{947EF741-6FDA-42D8-B85C-3307A929D80E}"/>
                </a:ext>
              </a:extLst>
            </p:cNvPr>
            <p:cNvSpPr/>
            <p:nvPr/>
          </p:nvSpPr>
          <p:spPr>
            <a:xfrm>
              <a:off x="5922888"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sp>
        <p:nvSpPr>
          <p:cNvPr id="114" name="フローチャート: 書類 51">
            <a:extLst>
              <a:ext uri="{FF2B5EF4-FFF2-40B4-BE49-F238E27FC236}">
                <a16:creationId xmlns:a16="http://schemas.microsoft.com/office/drawing/2014/main" id="{5EF4D039-20B9-4387-A1A7-B37E35308025}"/>
              </a:ext>
            </a:extLst>
          </p:cNvPr>
          <p:cNvSpPr/>
          <p:nvPr/>
        </p:nvSpPr>
        <p:spPr>
          <a:xfrm>
            <a:off x="2630902"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15" name="Rectangle 7">
            <a:extLst>
              <a:ext uri="{FF2B5EF4-FFF2-40B4-BE49-F238E27FC236}">
                <a16:creationId xmlns:a16="http://schemas.microsoft.com/office/drawing/2014/main" id="{5CA230F3-014B-427B-AEDC-5B41F05C18A0}"/>
              </a:ext>
            </a:extLst>
          </p:cNvPr>
          <p:cNvSpPr/>
          <p:nvPr/>
        </p:nvSpPr>
        <p:spPr>
          <a:xfrm>
            <a:off x="2678825" y="5788570"/>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5" name="Speech Bubble: Rectangle 3">
            <a:extLst>
              <a:ext uri="{FF2B5EF4-FFF2-40B4-BE49-F238E27FC236}">
                <a16:creationId xmlns:a16="http://schemas.microsoft.com/office/drawing/2014/main" id="{5C012AD8-7CF9-FC2D-123C-EFFEF9866898}"/>
              </a:ext>
            </a:extLst>
          </p:cNvPr>
          <p:cNvSpPr/>
          <p:nvPr/>
        </p:nvSpPr>
        <p:spPr>
          <a:xfrm>
            <a:off x="10443414" y="1262750"/>
            <a:ext cx="936000" cy="540000"/>
          </a:xfrm>
          <a:prstGeom prst="wedgeRectCallout">
            <a:avLst>
              <a:gd name="adj1" fmla="val 49226"/>
              <a:gd name="adj2" fmla="val -79878"/>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a:ea typeface="Meiryo UI"/>
                <a:cs typeface="Calibri"/>
              </a:rPr>
              <a:t>Sent for SGS Domain Lead (FL)</a:t>
            </a:r>
          </a:p>
          <a:p>
            <a:pPr algn="ctr"/>
            <a:r>
              <a:rPr lang="en-US" altLang="ja-JP" sz="750">
                <a:solidFill>
                  <a:srgbClr val="000000"/>
                </a:solidFill>
                <a:latin typeface="Meiryo UI"/>
                <a:ea typeface="Meiryo UI"/>
                <a:cs typeface="Calibri"/>
              </a:rPr>
              <a:t>Review post completion</a:t>
            </a:r>
            <a:endParaRPr lang="ja-JP" altLang="en-US" sz="750">
              <a:solidFill>
                <a:srgbClr val="000000"/>
              </a:solidFill>
              <a:latin typeface="Meiryo UI"/>
              <a:ea typeface="Meiryo UI"/>
              <a:cs typeface="Calibri"/>
            </a:endParaRPr>
          </a:p>
        </p:txBody>
      </p:sp>
      <p:grpSp>
        <p:nvGrpSpPr>
          <p:cNvPr id="75" name="グループ化 74">
            <a:extLst>
              <a:ext uri="{FF2B5EF4-FFF2-40B4-BE49-F238E27FC236}">
                <a16:creationId xmlns:a16="http://schemas.microsoft.com/office/drawing/2014/main" id="{4F2A20A3-3DB0-7CA4-D711-FA962D179B68}"/>
              </a:ext>
            </a:extLst>
          </p:cNvPr>
          <p:cNvGrpSpPr/>
          <p:nvPr/>
        </p:nvGrpSpPr>
        <p:grpSpPr>
          <a:xfrm>
            <a:off x="8340248" y="5027213"/>
            <a:ext cx="1296000" cy="1345526"/>
            <a:chOff x="8054012" y="4970651"/>
            <a:chExt cx="1349950" cy="1345526"/>
          </a:xfrm>
        </p:grpSpPr>
        <p:sp>
          <p:nvSpPr>
            <p:cNvPr id="684" name="フローチャート: 書類 683">
              <a:extLst>
                <a:ext uri="{FF2B5EF4-FFF2-40B4-BE49-F238E27FC236}">
                  <a16:creationId xmlns:a16="http://schemas.microsoft.com/office/drawing/2014/main" id="{AF059B1D-CEA8-4009-B2DD-89333CEA8F8A}"/>
                </a:ext>
              </a:extLst>
            </p:cNvPr>
            <p:cNvSpPr/>
            <p:nvPr/>
          </p:nvSpPr>
          <p:spPr>
            <a:xfrm>
              <a:off x="8144012"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85" name="Rectangle 7">
              <a:extLst>
                <a:ext uri="{FF2B5EF4-FFF2-40B4-BE49-F238E27FC236}">
                  <a16:creationId xmlns:a16="http://schemas.microsoft.com/office/drawing/2014/main" id="{FC5677F7-2454-46AB-95E2-E618A34D3E3A}"/>
                </a:ext>
              </a:extLst>
            </p:cNvPr>
            <p:cNvSpPr/>
            <p:nvPr/>
          </p:nvSpPr>
          <p:spPr>
            <a:xfrm>
              <a:off x="8054012" y="4970651"/>
              <a:ext cx="792000"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 &amp; </a:t>
              </a:r>
            </a:p>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686" name="フローチャート: 書類 685">
              <a:extLst>
                <a:ext uri="{FF2B5EF4-FFF2-40B4-BE49-F238E27FC236}">
                  <a16:creationId xmlns:a16="http://schemas.microsoft.com/office/drawing/2014/main" id="{B38C37FF-B09E-4DC1-9E37-4921488FA433}"/>
                </a:ext>
              </a:extLst>
            </p:cNvPr>
            <p:cNvSpPr/>
            <p:nvPr/>
          </p:nvSpPr>
          <p:spPr>
            <a:xfrm>
              <a:off x="814401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Unit 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Case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104" name="Rectangle 7">
              <a:extLst>
                <a:ext uri="{FF2B5EF4-FFF2-40B4-BE49-F238E27FC236}">
                  <a16:creationId xmlns:a16="http://schemas.microsoft.com/office/drawing/2014/main" id="{8EBE16AE-F53E-4A66-8DC3-E3F6208FAF01}"/>
                </a:ext>
              </a:extLst>
            </p:cNvPr>
            <p:cNvSpPr/>
            <p:nvPr/>
          </p:nvSpPr>
          <p:spPr>
            <a:xfrm>
              <a:off x="8840817" y="5002652"/>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9" name="Rectangle 7">
              <a:extLst>
                <a:ext uri="{FF2B5EF4-FFF2-40B4-BE49-F238E27FC236}">
                  <a16:creationId xmlns:a16="http://schemas.microsoft.com/office/drawing/2014/main" id="{F373C3BC-7981-42F9-B79F-A8BE0FDC980B}"/>
                </a:ext>
              </a:extLst>
            </p:cNvPr>
            <p:cNvSpPr/>
            <p:nvPr/>
          </p:nvSpPr>
          <p:spPr>
            <a:xfrm>
              <a:off x="8054012" y="5698815"/>
              <a:ext cx="792000"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 &amp; </a:t>
              </a:r>
            </a:p>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10" name="Rectangle 7">
              <a:extLst>
                <a:ext uri="{FF2B5EF4-FFF2-40B4-BE49-F238E27FC236}">
                  <a16:creationId xmlns:a16="http://schemas.microsoft.com/office/drawing/2014/main" id="{3E8051B8-E38A-462A-BEC9-59D967DA6E24}"/>
                </a:ext>
              </a:extLst>
            </p:cNvPr>
            <p:cNvSpPr/>
            <p:nvPr/>
          </p:nvSpPr>
          <p:spPr>
            <a:xfrm>
              <a:off x="8819833"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7" name="フローチャート: 書類 6">
              <a:extLst>
                <a:ext uri="{FF2B5EF4-FFF2-40B4-BE49-F238E27FC236}">
                  <a16:creationId xmlns:a16="http://schemas.microsoft.com/office/drawing/2014/main" id="{7C081E4B-C71C-BDB6-0E5A-16AC904F4503}"/>
                </a:ext>
              </a:extLst>
            </p:cNvPr>
            <p:cNvSpPr/>
            <p:nvPr/>
          </p:nvSpPr>
          <p:spPr>
            <a:xfrm>
              <a:off x="879196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8" name="フローチャート: 書類 51">
              <a:extLst>
                <a:ext uri="{FF2B5EF4-FFF2-40B4-BE49-F238E27FC236}">
                  <a16:creationId xmlns:a16="http://schemas.microsoft.com/office/drawing/2014/main" id="{91A011DF-BD45-BEEF-7899-436BC7EDB6F7}"/>
                </a:ext>
              </a:extLst>
            </p:cNvPr>
            <p:cNvSpPr/>
            <p:nvPr/>
          </p:nvSpPr>
          <p:spPr>
            <a:xfrm>
              <a:off x="8791962" y="5156210"/>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RICEFW</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Tracker</a:t>
              </a:r>
            </a:p>
          </p:txBody>
        </p:sp>
      </p:grpSp>
      <p:sp>
        <p:nvSpPr>
          <p:cNvPr id="11" name="Rectangle 7">
            <a:extLst>
              <a:ext uri="{FF2B5EF4-FFF2-40B4-BE49-F238E27FC236}">
                <a16:creationId xmlns:a16="http://schemas.microsoft.com/office/drawing/2014/main" id="{B74306E6-8844-6067-5C07-BFFB81A5EE23}"/>
              </a:ext>
            </a:extLst>
          </p:cNvPr>
          <p:cNvSpPr/>
          <p:nvPr/>
        </p:nvSpPr>
        <p:spPr>
          <a:xfrm>
            <a:off x="4930987" y="4380380"/>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 / Approve FDD</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12" name="Straight Arrow Connector 21">
            <a:extLst>
              <a:ext uri="{FF2B5EF4-FFF2-40B4-BE49-F238E27FC236}">
                <a16:creationId xmlns:a16="http://schemas.microsoft.com/office/drawing/2014/main" id="{363947B5-1803-DD0D-847B-D62E470E9938}"/>
              </a:ext>
            </a:extLst>
          </p:cNvPr>
          <p:cNvCxnSpPr>
            <a:cxnSpLocks/>
            <a:stCxn id="78" idx="2"/>
            <a:endCxn id="11" idx="0"/>
          </p:cNvCxnSpPr>
          <p:nvPr/>
        </p:nvCxnSpPr>
        <p:spPr>
          <a:xfrm>
            <a:off x="5362987" y="3692533"/>
            <a:ext cx="0" cy="68784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8" name="Rectangle 12">
            <a:extLst>
              <a:ext uri="{FF2B5EF4-FFF2-40B4-BE49-F238E27FC236}">
                <a16:creationId xmlns:a16="http://schemas.microsoft.com/office/drawing/2014/main" id="{10431615-7F37-4D15-96EB-400AE13A48D6}"/>
              </a:ext>
            </a:extLst>
          </p:cNvPr>
          <p:cNvSpPr/>
          <p:nvPr/>
        </p:nvSpPr>
        <p:spPr>
          <a:xfrm>
            <a:off x="2305230" y="1249823"/>
            <a:ext cx="72000" cy="72000"/>
          </a:xfrm>
          <a:prstGeom prst="rect">
            <a:avLst/>
          </a:prstGeom>
          <a:solidFill>
            <a:schemeClr val="bg1"/>
          </a:solidFill>
          <a:ln w="12700" cap="flat">
            <a:solidFill>
              <a:schemeClr val="bg1"/>
            </a:solid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endParaRPr lang="en-US" sz="80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59" name="Elbow Connector 79">
            <a:extLst>
              <a:ext uri="{FF2B5EF4-FFF2-40B4-BE49-F238E27FC236}">
                <a16:creationId xmlns:a16="http://schemas.microsoft.com/office/drawing/2014/main" id="{150E197D-B712-14F5-3F31-A7C66AA54483}"/>
              </a:ext>
            </a:extLst>
          </p:cNvPr>
          <p:cNvCxnSpPr>
            <a:cxnSpLocks/>
            <a:stCxn id="11" idx="3"/>
            <a:endCxn id="302" idx="1"/>
          </p:cNvCxnSpPr>
          <p:nvPr/>
        </p:nvCxnSpPr>
        <p:spPr>
          <a:xfrm flipV="1">
            <a:off x="5794987" y="1680663"/>
            <a:ext cx="362160" cy="2915717"/>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79">
            <a:extLst>
              <a:ext uri="{FF2B5EF4-FFF2-40B4-BE49-F238E27FC236}">
                <a16:creationId xmlns:a16="http://schemas.microsoft.com/office/drawing/2014/main" id="{63577EA2-FDD6-D7B7-CC73-98BB957B63AB}"/>
              </a:ext>
            </a:extLst>
          </p:cNvPr>
          <p:cNvCxnSpPr>
            <a:cxnSpLocks/>
            <a:stCxn id="21" idx="3"/>
            <a:endCxn id="27" idx="1"/>
          </p:cNvCxnSpPr>
          <p:nvPr/>
        </p:nvCxnSpPr>
        <p:spPr>
          <a:xfrm flipV="1">
            <a:off x="7021147" y="2290553"/>
            <a:ext cx="1577978" cy="2300976"/>
          </a:xfrm>
          <a:prstGeom prst="bentConnector3">
            <a:avLst>
              <a:gd name="adj1" fmla="val 86784"/>
            </a:avLst>
          </a:prstGeom>
          <a:ln>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F65C915A-830D-147E-A5E1-1F54D7835C2E}"/>
              </a:ext>
            </a:extLst>
          </p:cNvPr>
          <p:cNvSpPr/>
          <p:nvPr/>
        </p:nvSpPr>
        <p:spPr>
          <a:xfrm>
            <a:off x="3597405" y="682902"/>
            <a:ext cx="1548000" cy="54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dirty="0">
                <a:solidFill>
                  <a:srgbClr val="000000"/>
                </a:solidFill>
                <a:latin typeface="Meiryo UI" panose="020B0604030504040204" pitchFamily="50" charset="-128"/>
                <a:ea typeface="Meiryo UI" panose="020B0604030504040204" pitchFamily="50" charset="-128"/>
                <a:cs typeface="Calibri"/>
              </a:rPr>
              <a:t>PIC for S/4 FDD different for Client and Deloitte scope:</a:t>
            </a:r>
            <a:r>
              <a:rPr lang="en-US" altLang="ja-JP" sz="750" b="1" dirty="0">
                <a:solidFill>
                  <a:srgbClr val="000000"/>
                </a:solidFill>
                <a:latin typeface="Meiryo UI" panose="020B0604030504040204" pitchFamily="50" charset="-128"/>
                <a:ea typeface="Meiryo UI" panose="020B0604030504040204" pitchFamily="50" charset="-128"/>
                <a:cs typeface="Calibri"/>
              </a:rPr>
              <a:t> </a:t>
            </a:r>
          </a:p>
          <a:p>
            <a:pPr marL="87313" indent="-87313">
              <a:buFont typeface="Arial" panose="020B0604020202020204" pitchFamily="34" charset="0"/>
              <a:buChar char="•"/>
            </a:pPr>
            <a:r>
              <a:rPr lang="en-US" altLang="ja-JP" sz="750" b="1" dirty="0">
                <a:solidFill>
                  <a:srgbClr val="000000"/>
                </a:solidFill>
                <a:latin typeface="Meiryo UI" panose="020B0604030504040204" pitchFamily="50" charset="-128"/>
                <a:ea typeface="Meiryo UI" panose="020B0604030504040204" pitchFamily="50" charset="-128"/>
                <a:cs typeface="Calibri"/>
              </a:rPr>
              <a:t>Client</a:t>
            </a:r>
            <a:r>
              <a:rPr lang="en-US" altLang="ja-JP" sz="750" dirty="0">
                <a:solidFill>
                  <a:srgbClr val="000000"/>
                </a:solidFill>
                <a:latin typeface="Meiryo UI" panose="020B0604030504040204" pitchFamily="50" charset="-128"/>
                <a:ea typeface="Meiryo UI" panose="020B0604030504040204" pitchFamily="50" charset="-128"/>
                <a:cs typeface="Calibri"/>
              </a:rPr>
              <a:t>: Developer</a:t>
            </a:r>
          </a:p>
          <a:p>
            <a:pPr marL="87313" indent="-87313">
              <a:buFont typeface="Arial" panose="020B0604020202020204" pitchFamily="34" charset="0"/>
              <a:buChar char="•"/>
            </a:pPr>
            <a:r>
              <a:rPr lang="en-US" altLang="ja-JP" sz="750" b="1" dirty="0">
                <a:solidFill>
                  <a:srgbClr val="000000"/>
                </a:solidFill>
                <a:latin typeface="Meiryo UI" panose="020B0604030504040204" pitchFamily="50" charset="-128"/>
                <a:ea typeface="Meiryo UI" panose="020B0604030504040204" pitchFamily="50" charset="-128"/>
                <a:cs typeface="Calibri"/>
              </a:rPr>
              <a:t>Deloitte</a:t>
            </a:r>
            <a:r>
              <a:rPr lang="en-US" altLang="ja-JP" sz="750" dirty="0">
                <a:solidFill>
                  <a:srgbClr val="000000"/>
                </a:solidFill>
                <a:latin typeface="Meiryo UI" panose="020B0604030504040204" pitchFamily="50" charset="-128"/>
                <a:ea typeface="Meiryo UI" panose="020B0604030504040204" pitchFamily="50" charset="-128"/>
                <a:cs typeface="Calibri"/>
              </a:rPr>
              <a:t>: Function Designer</a:t>
            </a:r>
            <a:endParaRPr lang="ja-JP" altLang="en-US" sz="750" dirty="0">
              <a:solidFill>
                <a:srgbClr val="000000"/>
              </a:solidFill>
              <a:latin typeface="Meiryo UI" panose="020B0604030504040204" pitchFamily="50" charset="-128"/>
              <a:ea typeface="Meiryo UI" panose="020B0604030504040204" pitchFamily="50" charset="-128"/>
              <a:cs typeface="Calibri"/>
            </a:endParaRPr>
          </a:p>
        </p:txBody>
      </p:sp>
      <p:cxnSp>
        <p:nvCxnSpPr>
          <p:cNvPr id="129" name="直線コネクタ 128">
            <a:extLst>
              <a:ext uri="{FF2B5EF4-FFF2-40B4-BE49-F238E27FC236}">
                <a16:creationId xmlns:a16="http://schemas.microsoft.com/office/drawing/2014/main" id="{DB4298E9-99DA-2CAB-46A2-D457DBC91B76}"/>
              </a:ext>
            </a:extLst>
          </p:cNvPr>
          <p:cNvCxnSpPr>
            <a:cxnSpLocks/>
            <a:stCxn id="128" idx="2"/>
            <a:endCxn id="28" idx="0"/>
          </p:cNvCxnSpPr>
          <p:nvPr/>
        </p:nvCxnSpPr>
        <p:spPr>
          <a:xfrm flipH="1">
            <a:off x="4218022" y="1222902"/>
            <a:ext cx="153383" cy="24176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Rectangle 14">
            <a:extLst>
              <a:ext uri="{FF2B5EF4-FFF2-40B4-BE49-F238E27FC236}">
                <a16:creationId xmlns:a16="http://schemas.microsoft.com/office/drawing/2014/main" id="{90C27E60-6BF0-5590-D283-28314154F265}"/>
              </a:ext>
            </a:extLst>
          </p:cNvPr>
          <p:cNvSpPr/>
          <p:nvPr/>
        </p:nvSpPr>
        <p:spPr>
          <a:xfrm>
            <a:off x="1308846"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Add Object to SAP Development List</a:t>
            </a:r>
          </a:p>
        </p:txBody>
      </p:sp>
      <p:cxnSp>
        <p:nvCxnSpPr>
          <p:cNvPr id="50" name="Elbow Connector 79">
            <a:extLst>
              <a:ext uri="{FF2B5EF4-FFF2-40B4-BE49-F238E27FC236}">
                <a16:creationId xmlns:a16="http://schemas.microsoft.com/office/drawing/2014/main" id="{62B0AD01-992B-4A73-F909-CFC0EB74ACA4}"/>
              </a:ext>
            </a:extLst>
          </p:cNvPr>
          <p:cNvCxnSpPr>
            <a:cxnSpLocks/>
            <a:stCxn id="92" idx="3"/>
            <a:endCxn id="25" idx="3"/>
          </p:cNvCxnSpPr>
          <p:nvPr/>
        </p:nvCxnSpPr>
        <p:spPr>
          <a:xfrm flipH="1" flipV="1">
            <a:off x="11890071" y="898902"/>
            <a:ext cx="1325" cy="2577632"/>
          </a:xfrm>
          <a:prstGeom prst="bentConnector3">
            <a:avLst>
              <a:gd name="adj1" fmla="val -1725283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3D62DCC9-DC2A-E156-3752-F1B3064D3A49}"/>
              </a:ext>
            </a:extLst>
          </p:cNvPr>
          <p:cNvSpPr txBox="1"/>
          <p:nvPr/>
        </p:nvSpPr>
        <p:spPr>
          <a:xfrm>
            <a:off x="8257371" y="60210"/>
            <a:ext cx="684000" cy="208840"/>
          </a:xfrm>
          <a:prstGeom prst="rect">
            <a:avLst/>
          </a:prstGeom>
          <a:noFill/>
        </p:spPr>
        <p:txBody>
          <a:bodyPr wrap="square">
            <a:spAutoFit/>
          </a:bodyPr>
          <a:lstStyle/>
          <a:p>
            <a:pPr algn="ctr">
              <a:lnSpc>
                <a:spcPts val="1000"/>
              </a:lnSpc>
            </a:pPr>
            <a:r>
              <a:rPr kumimoji="1" lang="en-US" altLang="ja-JP" sz="700" b="1">
                <a:solidFill>
                  <a:schemeClr val="tx1"/>
                </a:solidFill>
                <a:latin typeface="Meiryo UI" panose="020B0604030504040204" pitchFamily="50" charset="-128"/>
                <a:ea typeface="Meiryo UI" panose="020B0604030504040204" pitchFamily="50" charset="-128"/>
              </a:rPr>
              <a:t>Legend:</a:t>
            </a:r>
            <a:endParaRPr kumimoji="1" lang="ja-JP" altLang="en-US" sz="700" b="1">
              <a:solidFill>
                <a:schemeClr val="tx1"/>
              </a:solidFill>
              <a:latin typeface="Meiryo UI" panose="020B0604030504040204" pitchFamily="50" charset="-128"/>
              <a:ea typeface="Meiryo UI" panose="020B0604030504040204" pitchFamily="50" charset="-128"/>
            </a:endParaRPr>
          </a:p>
        </p:txBody>
      </p:sp>
      <p:sp>
        <p:nvSpPr>
          <p:cNvPr id="55" name="フローチャート: 書類 150">
            <a:extLst>
              <a:ext uri="{FF2B5EF4-FFF2-40B4-BE49-F238E27FC236}">
                <a16:creationId xmlns:a16="http://schemas.microsoft.com/office/drawing/2014/main" id="{430CC083-F4EA-BABF-B0A6-3C484DA7223B}"/>
              </a:ext>
            </a:extLst>
          </p:cNvPr>
          <p:cNvSpPr/>
          <p:nvPr/>
        </p:nvSpPr>
        <p:spPr>
          <a:xfrm>
            <a:off x="9374065" y="95932"/>
            <a:ext cx="540000" cy="137397"/>
          </a:xfrm>
          <a:prstGeom prst="flowChartDocumen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Documents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56" name="フローチャート: 磁気ディスク 151">
            <a:extLst>
              <a:ext uri="{FF2B5EF4-FFF2-40B4-BE49-F238E27FC236}">
                <a16:creationId xmlns:a16="http://schemas.microsoft.com/office/drawing/2014/main" id="{27764C02-D5B9-0EED-0A24-F5ACFACCD678}"/>
              </a:ext>
            </a:extLst>
          </p:cNvPr>
          <p:cNvSpPr/>
          <p:nvPr/>
        </p:nvSpPr>
        <p:spPr>
          <a:xfrm>
            <a:off x="9960019" y="95932"/>
            <a:ext cx="468000" cy="137397"/>
          </a:xfrm>
          <a:prstGeom prst="flowChartMagneticDisk">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SAP Objects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57" name="Rectangle 9">
            <a:extLst>
              <a:ext uri="{FF2B5EF4-FFF2-40B4-BE49-F238E27FC236}">
                <a16:creationId xmlns:a16="http://schemas.microsoft.com/office/drawing/2014/main" id="{F919EFAB-1A21-3BCF-AF0C-A24B2C430D03}"/>
              </a:ext>
            </a:extLst>
          </p:cNvPr>
          <p:cNvSpPr/>
          <p:nvPr/>
        </p:nvSpPr>
        <p:spPr>
          <a:xfrm>
            <a:off x="8860110" y="95932"/>
            <a:ext cx="468000" cy="137397"/>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600">
                <a:solidFill>
                  <a:srgbClr val="000000"/>
                </a:solidFill>
                <a:latin typeface="Meiryo UI" panose="020B0604030504040204" pitchFamily="50" charset="-128"/>
                <a:ea typeface="Meiryo UI" panose="020B0604030504040204" pitchFamily="50" charset="-128"/>
                <a:cs typeface="Calibri"/>
                <a:sym typeface="Calibri"/>
              </a:rPr>
              <a:t>Task</a:t>
            </a:r>
          </a:p>
        </p:txBody>
      </p:sp>
      <p:cxnSp>
        <p:nvCxnSpPr>
          <p:cNvPr id="65" name="Elbow Connector 79">
            <a:extLst>
              <a:ext uri="{FF2B5EF4-FFF2-40B4-BE49-F238E27FC236}">
                <a16:creationId xmlns:a16="http://schemas.microsoft.com/office/drawing/2014/main" id="{6A00BFD9-9501-D801-34F4-47126C82349F}"/>
              </a:ext>
            </a:extLst>
          </p:cNvPr>
          <p:cNvCxnSpPr>
            <a:cxnSpLocks/>
          </p:cNvCxnSpPr>
          <p:nvPr/>
        </p:nvCxnSpPr>
        <p:spPr>
          <a:xfrm>
            <a:off x="8231406" y="1890196"/>
            <a:ext cx="799719" cy="180000"/>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Rectangle 12">
            <a:extLst>
              <a:ext uri="{FF2B5EF4-FFF2-40B4-BE49-F238E27FC236}">
                <a16:creationId xmlns:a16="http://schemas.microsoft.com/office/drawing/2014/main" id="{FDD9A860-599C-39C0-229A-E188BD39F94C}"/>
              </a:ext>
            </a:extLst>
          </p:cNvPr>
          <p:cNvSpPr/>
          <p:nvPr/>
        </p:nvSpPr>
        <p:spPr>
          <a:xfrm>
            <a:off x="7761131" y="4566832"/>
            <a:ext cx="72000" cy="72000"/>
          </a:xfrm>
          <a:prstGeom prst="rect">
            <a:avLst/>
          </a:prstGeom>
          <a:solidFill>
            <a:schemeClr val="bg1"/>
          </a:solidFill>
          <a:ln w="12700" cap="flat">
            <a:solidFill>
              <a:schemeClr val="bg1"/>
            </a:solid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endParaRPr lang="en-US" sz="80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454" name="Elbow Connector 79">
            <a:extLst>
              <a:ext uri="{FF2B5EF4-FFF2-40B4-BE49-F238E27FC236}">
                <a16:creationId xmlns:a16="http://schemas.microsoft.com/office/drawing/2014/main" id="{8A77D003-52AE-4562-90C5-EE872DF1A7CF}"/>
              </a:ext>
            </a:extLst>
          </p:cNvPr>
          <p:cNvCxnSpPr>
            <a:cxnSpLocks/>
            <a:stCxn id="11" idx="2"/>
            <a:endCxn id="22" idx="2"/>
          </p:cNvCxnSpPr>
          <p:nvPr/>
        </p:nvCxnSpPr>
        <p:spPr>
          <a:xfrm rot="5400000" flipH="1" flipV="1">
            <a:off x="5924249" y="2937223"/>
            <a:ext cx="1313894" cy="2436419"/>
          </a:xfrm>
          <a:prstGeom prst="bentConnector3">
            <a:avLst>
              <a:gd name="adj1" fmla="val -173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6" name="Rectangle 9">
            <a:extLst>
              <a:ext uri="{FF2B5EF4-FFF2-40B4-BE49-F238E27FC236}">
                <a16:creationId xmlns:a16="http://schemas.microsoft.com/office/drawing/2014/main" id="{46D9D5D7-EC24-C1AD-A08A-78AEFC1298F0}"/>
              </a:ext>
            </a:extLst>
          </p:cNvPr>
          <p:cNvSpPr/>
          <p:nvPr/>
        </p:nvSpPr>
        <p:spPr>
          <a:xfrm>
            <a:off x="9909669" y="326053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Code,</a:t>
            </a:r>
            <a:br>
              <a:rPr lang="en-US" sz="750">
                <a:solidFill>
                  <a:srgbClr val="000000"/>
                </a:solidFill>
                <a:latin typeface="Meiryo UI" panose="020B0604030504040204" pitchFamily="50" charset="-128"/>
                <a:ea typeface="Meiryo UI" panose="020B0604030504040204" pitchFamily="50" charset="-128"/>
                <a:cs typeface="Calibri"/>
                <a:sym typeface="Calibri"/>
              </a:rPr>
            </a:br>
            <a:r>
              <a:rPr lang="en-US" sz="750">
                <a:solidFill>
                  <a:srgbClr val="000000"/>
                </a:solidFill>
                <a:latin typeface="Meiryo UI" panose="020B0604030504040204" pitchFamily="50" charset="-128"/>
                <a:ea typeface="Meiryo UI" panose="020B0604030504040204" pitchFamily="50" charset="-128"/>
                <a:cs typeface="Calibri"/>
                <a:sym typeface="Calibri"/>
              </a:rPr>
              <a:t>Unit Test and </a:t>
            </a:r>
            <a:r>
              <a:rPr lang="en-US" sz="750">
                <a:solidFill>
                  <a:schemeClr val="bg1">
                    <a:lumMod val="75000"/>
                  </a:schemeClr>
                </a:solidFill>
                <a:highlight>
                  <a:srgbClr val="FFFF00"/>
                </a:highlight>
                <a:latin typeface="Meiryo UI" panose="020B0604030504040204" pitchFamily="50" charset="-128"/>
                <a:ea typeface="Meiryo UI" panose="020B0604030504040204" pitchFamily="50" charset="-128"/>
                <a:cs typeface="Calibri"/>
                <a:sym typeface="Calibri"/>
              </a:rPr>
              <a:t>Update TDD</a:t>
            </a:r>
          </a:p>
        </p:txBody>
      </p:sp>
      <p:sp>
        <p:nvSpPr>
          <p:cNvPr id="89" name="Rectangle 12">
            <a:extLst>
              <a:ext uri="{FF2B5EF4-FFF2-40B4-BE49-F238E27FC236}">
                <a16:creationId xmlns:a16="http://schemas.microsoft.com/office/drawing/2014/main" id="{AD54F278-FF5B-7EFA-8B79-AAF8B2F426E4}"/>
              </a:ext>
            </a:extLst>
          </p:cNvPr>
          <p:cNvSpPr/>
          <p:nvPr/>
        </p:nvSpPr>
        <p:spPr>
          <a:xfrm>
            <a:off x="8600450" y="326053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chemeClr val="bg1">
                    <a:lumMod val="75000"/>
                  </a:schemeClr>
                </a:solidFill>
                <a:effectLst/>
                <a:highlight>
                  <a:srgbClr val="FFFF00"/>
                </a:highlight>
                <a:uFillTx/>
                <a:latin typeface="Meiryo UI" panose="020B0604030504040204" pitchFamily="50" charset="-128"/>
                <a:ea typeface="Meiryo UI" panose="020B0604030504040204" pitchFamily="50" charset="-128"/>
                <a:cs typeface="Calibri"/>
                <a:sym typeface="Calibri"/>
              </a:rPr>
              <a:t>Draft TDD &amp; </a:t>
            </a: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Unit Test Case</a:t>
            </a:r>
          </a:p>
        </p:txBody>
      </p:sp>
      <p:sp>
        <p:nvSpPr>
          <p:cNvPr id="92" name="Rectangle 18">
            <a:extLst>
              <a:ext uri="{FF2B5EF4-FFF2-40B4-BE49-F238E27FC236}">
                <a16:creationId xmlns:a16="http://schemas.microsoft.com/office/drawing/2014/main" id="{17933D35-B07B-20BA-E9CB-249C07B1749D}"/>
              </a:ext>
            </a:extLst>
          </p:cNvPr>
          <p:cNvSpPr/>
          <p:nvPr/>
        </p:nvSpPr>
        <p:spPr>
          <a:xfrm>
            <a:off x="11027396" y="326053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Deliver Object</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102" name="Elbow Connector 79">
            <a:extLst>
              <a:ext uri="{FF2B5EF4-FFF2-40B4-BE49-F238E27FC236}">
                <a16:creationId xmlns:a16="http://schemas.microsoft.com/office/drawing/2014/main" id="{842B78A5-EA58-9CDC-3F52-03CBBADA1560}"/>
              </a:ext>
            </a:extLst>
          </p:cNvPr>
          <p:cNvCxnSpPr>
            <a:cxnSpLocks/>
            <a:endCxn id="89" idx="1"/>
          </p:cNvCxnSpPr>
          <p:nvPr/>
        </p:nvCxnSpPr>
        <p:spPr>
          <a:xfrm flipV="1">
            <a:off x="7021147" y="3476534"/>
            <a:ext cx="1579303" cy="1114995"/>
          </a:xfrm>
          <a:prstGeom prst="bentConnector3">
            <a:avLst>
              <a:gd name="adj1" fmla="val 86753"/>
            </a:avLst>
          </a:prstGeom>
          <a:ln>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25">
            <a:extLst>
              <a:ext uri="{FF2B5EF4-FFF2-40B4-BE49-F238E27FC236}">
                <a16:creationId xmlns:a16="http://schemas.microsoft.com/office/drawing/2014/main" id="{682782A6-8D1F-49D0-0E96-6CD9354B0454}"/>
              </a:ext>
            </a:extLst>
          </p:cNvPr>
          <p:cNvCxnSpPr>
            <a:cxnSpLocks/>
            <a:stCxn id="86" idx="2"/>
            <a:endCxn id="119" idx="0"/>
          </p:cNvCxnSpPr>
          <p:nvPr/>
        </p:nvCxnSpPr>
        <p:spPr>
          <a:xfrm>
            <a:off x="10341669" y="3692534"/>
            <a:ext cx="0" cy="10931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25">
            <a:extLst>
              <a:ext uri="{FF2B5EF4-FFF2-40B4-BE49-F238E27FC236}">
                <a16:creationId xmlns:a16="http://schemas.microsoft.com/office/drawing/2014/main" id="{66977AC9-EB6C-E4DE-B908-5189DEB35755}"/>
              </a:ext>
            </a:extLst>
          </p:cNvPr>
          <p:cNvCxnSpPr>
            <a:cxnSpLocks/>
            <a:stCxn id="119" idx="3"/>
            <a:endCxn id="120" idx="1"/>
          </p:cNvCxnSpPr>
          <p:nvPr/>
        </p:nvCxnSpPr>
        <p:spPr>
          <a:xfrm>
            <a:off x="10773669" y="4017844"/>
            <a:ext cx="253727"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9" name="Rectangle 16">
            <a:extLst>
              <a:ext uri="{FF2B5EF4-FFF2-40B4-BE49-F238E27FC236}">
                <a16:creationId xmlns:a16="http://schemas.microsoft.com/office/drawing/2014/main" id="{EB863DCE-1D9A-0F76-46BF-90113CF50404}"/>
              </a:ext>
            </a:extLst>
          </p:cNvPr>
          <p:cNvSpPr/>
          <p:nvPr/>
        </p:nvSpPr>
        <p:spPr>
          <a:xfrm>
            <a:off x="9909669" y="380184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Review Coding</a:t>
            </a:r>
          </a:p>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(Peer Review)</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120" name="Rectangle 17">
            <a:extLst>
              <a:ext uri="{FF2B5EF4-FFF2-40B4-BE49-F238E27FC236}">
                <a16:creationId xmlns:a16="http://schemas.microsoft.com/office/drawing/2014/main" id="{4BF10A84-D83D-51EC-B083-4A5A4B7E2AC2}"/>
              </a:ext>
            </a:extLst>
          </p:cNvPr>
          <p:cNvSpPr/>
          <p:nvPr/>
        </p:nvSpPr>
        <p:spPr>
          <a:xfrm>
            <a:off x="11027396" y="380184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Capture Review Evidence</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123" name="Rectangle 11">
            <a:extLst>
              <a:ext uri="{FF2B5EF4-FFF2-40B4-BE49-F238E27FC236}">
                <a16:creationId xmlns:a16="http://schemas.microsoft.com/office/drawing/2014/main" id="{FFAE92F9-00F0-E41F-3922-E23BE380BE30}"/>
              </a:ext>
            </a:extLst>
          </p:cNvPr>
          <p:cNvSpPr/>
          <p:nvPr/>
        </p:nvSpPr>
        <p:spPr>
          <a:xfrm>
            <a:off x="8600450" y="380184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chemeClr val="bg1">
                    <a:lumMod val="75000"/>
                  </a:schemeClr>
                </a:solidFill>
                <a:effectLst/>
                <a:highlight>
                  <a:srgbClr val="FFFF00"/>
                </a:highlight>
                <a:uFillTx/>
                <a:latin typeface="Meiryo UI" panose="020B0604030504040204" pitchFamily="50" charset="-128"/>
                <a:ea typeface="Meiryo UI" panose="020B0604030504040204" pitchFamily="50" charset="-128"/>
                <a:cs typeface="Calibri"/>
                <a:sym typeface="Calibri"/>
              </a:rPr>
              <a:t>TDD &amp; </a:t>
            </a: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Unit Test Case Dev Team-Lead Review </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124" name="Straight Arrow Connector 25">
            <a:extLst>
              <a:ext uri="{FF2B5EF4-FFF2-40B4-BE49-F238E27FC236}">
                <a16:creationId xmlns:a16="http://schemas.microsoft.com/office/drawing/2014/main" id="{AA3455EF-4BFA-6406-A5E6-3B492C7C63D2}"/>
              </a:ext>
            </a:extLst>
          </p:cNvPr>
          <p:cNvCxnSpPr>
            <a:cxnSpLocks/>
            <a:stCxn id="89" idx="2"/>
            <a:endCxn id="123" idx="0"/>
          </p:cNvCxnSpPr>
          <p:nvPr/>
        </p:nvCxnSpPr>
        <p:spPr>
          <a:xfrm>
            <a:off x="9032450" y="3692534"/>
            <a:ext cx="0" cy="10931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30">
            <a:extLst>
              <a:ext uri="{FF2B5EF4-FFF2-40B4-BE49-F238E27FC236}">
                <a16:creationId xmlns:a16="http://schemas.microsoft.com/office/drawing/2014/main" id="{3C3C4DBE-01AA-CC29-D729-526456921A68}"/>
              </a:ext>
            </a:extLst>
          </p:cNvPr>
          <p:cNvCxnSpPr>
            <a:cxnSpLocks/>
            <a:stCxn id="120" idx="0"/>
            <a:endCxn id="92" idx="2"/>
          </p:cNvCxnSpPr>
          <p:nvPr/>
        </p:nvCxnSpPr>
        <p:spPr>
          <a:xfrm flipV="1">
            <a:off x="11459396" y="3692534"/>
            <a:ext cx="0" cy="10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58">
            <a:extLst>
              <a:ext uri="{FF2B5EF4-FFF2-40B4-BE49-F238E27FC236}">
                <a16:creationId xmlns:a16="http://schemas.microsoft.com/office/drawing/2014/main" id="{A719AE0E-5028-B6D7-3AEB-5E17DEA611BA}"/>
              </a:ext>
            </a:extLst>
          </p:cNvPr>
          <p:cNvCxnSpPr>
            <a:cxnSpLocks/>
            <a:stCxn id="123" idx="3"/>
            <a:endCxn id="86" idx="1"/>
          </p:cNvCxnSpPr>
          <p:nvPr/>
        </p:nvCxnSpPr>
        <p:spPr>
          <a:xfrm flipV="1">
            <a:off x="9464450" y="3476534"/>
            <a:ext cx="445219" cy="5413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正方形/長方形 140">
            <a:extLst>
              <a:ext uri="{FF2B5EF4-FFF2-40B4-BE49-F238E27FC236}">
                <a16:creationId xmlns:a16="http://schemas.microsoft.com/office/drawing/2014/main" id="{C569B875-6700-47FC-410D-992C2D40FCC4}"/>
              </a:ext>
            </a:extLst>
          </p:cNvPr>
          <p:cNvSpPr/>
          <p:nvPr/>
        </p:nvSpPr>
        <p:spPr>
          <a:xfrm>
            <a:off x="3788940" y="3856799"/>
            <a:ext cx="1008000" cy="36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a:solidFill>
                  <a:srgbClr val="000000"/>
                </a:solidFill>
                <a:latin typeface="Meiryo UI" panose="020B0604030504040204" pitchFamily="50" charset="-128"/>
                <a:ea typeface="Meiryo UI" panose="020B0604030504040204" pitchFamily="50" charset="-128"/>
                <a:cs typeface="Calibri"/>
              </a:rPr>
              <a:t>Separate FDDs for S/4 and SVF</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42" name="直線コネクタ 141">
            <a:extLst>
              <a:ext uri="{FF2B5EF4-FFF2-40B4-BE49-F238E27FC236}">
                <a16:creationId xmlns:a16="http://schemas.microsoft.com/office/drawing/2014/main" id="{ABB8E741-5E14-B01A-ECA4-592BB5C64325}"/>
              </a:ext>
            </a:extLst>
          </p:cNvPr>
          <p:cNvCxnSpPr>
            <a:cxnSpLocks/>
            <a:stCxn id="141" idx="0"/>
            <a:endCxn id="28" idx="2"/>
          </p:cNvCxnSpPr>
          <p:nvPr/>
        </p:nvCxnSpPr>
        <p:spPr>
          <a:xfrm flipH="1" flipV="1">
            <a:off x="4218022" y="3692535"/>
            <a:ext cx="74918" cy="16426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8" name="正方形/長方形 147">
            <a:extLst>
              <a:ext uri="{FF2B5EF4-FFF2-40B4-BE49-F238E27FC236}">
                <a16:creationId xmlns:a16="http://schemas.microsoft.com/office/drawing/2014/main" id="{F3CF00C9-DF4D-EBB6-8A3D-374D20D0FE24}"/>
              </a:ext>
            </a:extLst>
          </p:cNvPr>
          <p:cNvSpPr/>
          <p:nvPr/>
        </p:nvSpPr>
        <p:spPr>
          <a:xfrm>
            <a:off x="1405543" y="2077145"/>
            <a:ext cx="1008000" cy="36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a:solidFill>
                  <a:srgbClr val="000000"/>
                </a:solidFill>
                <a:latin typeface="Meiryo UI" panose="020B0604030504040204" pitchFamily="50" charset="-128"/>
                <a:ea typeface="Meiryo UI" panose="020B0604030504040204" pitchFamily="50" charset="-128"/>
                <a:cs typeface="Calibri"/>
              </a:rPr>
              <a:t>ADD to include Form image</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49" name="直線コネクタ 148">
            <a:extLst>
              <a:ext uri="{FF2B5EF4-FFF2-40B4-BE49-F238E27FC236}">
                <a16:creationId xmlns:a16="http://schemas.microsoft.com/office/drawing/2014/main" id="{74CB11A9-DEAC-E71D-6D24-E545F5DA6130}"/>
              </a:ext>
            </a:extLst>
          </p:cNvPr>
          <p:cNvCxnSpPr>
            <a:cxnSpLocks/>
            <a:stCxn id="148" idx="0"/>
            <a:endCxn id="9" idx="2"/>
          </p:cNvCxnSpPr>
          <p:nvPr/>
        </p:nvCxnSpPr>
        <p:spPr>
          <a:xfrm flipH="1" flipV="1">
            <a:off x="1740846" y="1896663"/>
            <a:ext cx="168697" cy="18048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1" name="正方形/長方形 150">
            <a:extLst>
              <a:ext uri="{FF2B5EF4-FFF2-40B4-BE49-F238E27FC236}">
                <a16:creationId xmlns:a16="http://schemas.microsoft.com/office/drawing/2014/main" id="{45CA78E5-C09B-6179-F8FB-8D45832A3018}"/>
              </a:ext>
            </a:extLst>
          </p:cNvPr>
          <p:cNvSpPr/>
          <p:nvPr/>
        </p:nvSpPr>
        <p:spPr>
          <a:xfrm>
            <a:off x="8599125" y="4364261"/>
            <a:ext cx="1980000" cy="432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panose="020B0604030504040204" pitchFamily="50" charset="-128"/>
                <a:ea typeface="Meiryo UI" panose="020B0604030504040204" pitchFamily="50" charset="-128"/>
                <a:cs typeface="Calibri"/>
              </a:rPr>
              <a:t>FDD approval to be the trigger for this. Acceptance Test Case will not to ensure swift transition to development</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52" name="直線コネクタ 151">
            <a:extLst>
              <a:ext uri="{FF2B5EF4-FFF2-40B4-BE49-F238E27FC236}">
                <a16:creationId xmlns:a16="http://schemas.microsoft.com/office/drawing/2014/main" id="{EBFC2BD9-FFBE-C454-FF33-615ABE1E4B60}"/>
              </a:ext>
            </a:extLst>
          </p:cNvPr>
          <p:cNvCxnSpPr>
            <a:cxnSpLocks/>
            <a:stCxn id="151" idx="0"/>
            <a:endCxn id="22" idx="2"/>
          </p:cNvCxnSpPr>
          <p:nvPr/>
        </p:nvCxnSpPr>
        <p:spPr>
          <a:xfrm flipH="1" flipV="1">
            <a:off x="7799406" y="3498486"/>
            <a:ext cx="1789719" cy="865775"/>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4" name="Elbow Connector 79">
            <a:extLst>
              <a:ext uri="{FF2B5EF4-FFF2-40B4-BE49-F238E27FC236}">
                <a16:creationId xmlns:a16="http://schemas.microsoft.com/office/drawing/2014/main" id="{4F210529-ABFB-15F6-D028-71DC32656425}"/>
              </a:ext>
            </a:extLst>
          </p:cNvPr>
          <p:cNvCxnSpPr>
            <a:cxnSpLocks/>
          </p:cNvCxnSpPr>
          <p:nvPr/>
        </p:nvCxnSpPr>
        <p:spPr>
          <a:xfrm>
            <a:off x="8231406" y="3220737"/>
            <a:ext cx="369044" cy="180000"/>
          </a:xfrm>
          <a:prstGeom prst="bentConnector3">
            <a:avLst>
              <a:gd name="adj1" fmla="val 604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9" name="正方形/長方形 158">
            <a:extLst>
              <a:ext uri="{FF2B5EF4-FFF2-40B4-BE49-F238E27FC236}">
                <a16:creationId xmlns:a16="http://schemas.microsoft.com/office/drawing/2014/main" id="{C531C4EB-614B-8A8B-15F5-617BF7F7F92F}"/>
              </a:ext>
            </a:extLst>
          </p:cNvPr>
          <p:cNvSpPr/>
          <p:nvPr/>
        </p:nvSpPr>
        <p:spPr>
          <a:xfrm>
            <a:off x="5202835" y="682902"/>
            <a:ext cx="1548000" cy="54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dirty="0">
                <a:solidFill>
                  <a:srgbClr val="000000"/>
                </a:solidFill>
                <a:latin typeface="Meiryo UI" panose="020B0604030504040204" pitchFamily="50" charset="-128"/>
                <a:ea typeface="Meiryo UI" panose="020B0604030504040204" pitchFamily="50" charset="-128"/>
                <a:cs typeface="Calibri"/>
              </a:rPr>
              <a:t>For Client scope, both Function Designer Lead and DEV Team Review may be done by same person.  to finalize details</a:t>
            </a:r>
            <a:endParaRPr lang="ja-JP" altLang="en-US" sz="750" dirty="0">
              <a:solidFill>
                <a:srgbClr val="000000"/>
              </a:solidFill>
              <a:latin typeface="Meiryo UI" panose="020B0604030504040204" pitchFamily="50" charset="-128"/>
              <a:ea typeface="Meiryo UI" panose="020B0604030504040204" pitchFamily="50" charset="-128"/>
              <a:cs typeface="Calibri"/>
            </a:endParaRPr>
          </a:p>
        </p:txBody>
      </p:sp>
      <p:cxnSp>
        <p:nvCxnSpPr>
          <p:cNvPr id="160" name="直線コネクタ 159">
            <a:extLst>
              <a:ext uri="{FF2B5EF4-FFF2-40B4-BE49-F238E27FC236}">
                <a16:creationId xmlns:a16="http://schemas.microsoft.com/office/drawing/2014/main" id="{8DD48E5B-AC24-8FFE-2C7E-13C00810158C}"/>
              </a:ext>
            </a:extLst>
          </p:cNvPr>
          <p:cNvCxnSpPr>
            <a:cxnSpLocks/>
            <a:stCxn id="159" idx="2"/>
            <a:endCxn id="78" idx="0"/>
          </p:cNvCxnSpPr>
          <p:nvPr/>
        </p:nvCxnSpPr>
        <p:spPr>
          <a:xfrm flipH="1">
            <a:off x="5362987" y="1222902"/>
            <a:ext cx="613848" cy="24176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47368419-4119-1DBF-B358-7E8B6175AD83}"/>
              </a:ext>
            </a:extLst>
          </p:cNvPr>
          <p:cNvSpPr/>
          <p:nvPr/>
        </p:nvSpPr>
        <p:spPr>
          <a:xfrm>
            <a:off x="2243975" y="682902"/>
            <a:ext cx="1296000" cy="648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a:solidFill>
                  <a:srgbClr val="000000"/>
                </a:solidFill>
                <a:highlight>
                  <a:srgbClr val="FFFF00"/>
                </a:highlight>
                <a:latin typeface="Meiryo UI" panose="020B0604030504040204" pitchFamily="50" charset="-128"/>
                <a:ea typeface="Meiryo UI" panose="020B0604030504040204" pitchFamily="50" charset="-128"/>
                <a:cs typeface="Calibri"/>
              </a:rPr>
              <a:t>ADD to be handed over to S/4 &amp; SVF Developer at the same time. ADD Developer to arrange handover as such</a:t>
            </a:r>
            <a:endParaRPr lang="ja-JP" altLang="en-US" sz="750">
              <a:solidFill>
                <a:srgbClr val="000000"/>
              </a:solidFill>
              <a:highlight>
                <a:srgbClr val="FFFF00"/>
              </a:highlight>
              <a:latin typeface="Meiryo UI" panose="020B0604030504040204" pitchFamily="50" charset="-128"/>
              <a:ea typeface="Meiryo UI" panose="020B0604030504040204" pitchFamily="50" charset="-128"/>
              <a:cs typeface="Calibri"/>
            </a:endParaRPr>
          </a:p>
        </p:txBody>
      </p:sp>
      <p:cxnSp>
        <p:nvCxnSpPr>
          <p:cNvPr id="10" name="直線コネクタ 9">
            <a:extLst>
              <a:ext uri="{FF2B5EF4-FFF2-40B4-BE49-F238E27FC236}">
                <a16:creationId xmlns:a16="http://schemas.microsoft.com/office/drawing/2014/main" id="{CF67C083-76FD-702E-D84E-92BA53333DBF}"/>
              </a:ext>
            </a:extLst>
          </p:cNvPr>
          <p:cNvCxnSpPr>
            <a:cxnSpLocks/>
            <a:stCxn id="6" idx="2"/>
            <a:endCxn id="145" idx="0"/>
          </p:cNvCxnSpPr>
          <p:nvPr/>
        </p:nvCxnSpPr>
        <p:spPr>
          <a:xfrm>
            <a:off x="2891975" y="1330902"/>
            <a:ext cx="44927" cy="13376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D9DF975A-34B3-22D4-A6FD-82096712B87D}"/>
              </a:ext>
            </a:extLst>
          </p:cNvPr>
          <p:cNvSpPr/>
          <p:nvPr/>
        </p:nvSpPr>
        <p:spPr>
          <a:xfrm>
            <a:off x="6808264" y="682902"/>
            <a:ext cx="1620000" cy="54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a:solidFill>
                  <a:srgbClr val="000000"/>
                </a:solidFill>
                <a:highlight>
                  <a:srgbClr val="FFFF00"/>
                </a:highlight>
                <a:latin typeface="Meiryo UI" panose="020B0604030504040204" pitchFamily="50" charset="-128"/>
                <a:ea typeface="Meiryo UI" panose="020B0604030504040204" pitchFamily="50" charset="-128"/>
                <a:cs typeface="Calibri"/>
              </a:rPr>
              <a:t>Acceptance Test Case to cover both S/4 and SVF FDD contents. S/4 and SVF Developers to connect on need basis</a:t>
            </a:r>
            <a:endParaRPr lang="ja-JP" altLang="en-US" sz="750">
              <a:solidFill>
                <a:srgbClr val="000000"/>
              </a:solidFill>
              <a:highlight>
                <a:srgbClr val="FFFF00"/>
              </a:highlight>
              <a:latin typeface="Meiryo UI" panose="020B0604030504040204" pitchFamily="50" charset="-128"/>
              <a:ea typeface="Meiryo UI" panose="020B0604030504040204" pitchFamily="50" charset="-128"/>
              <a:cs typeface="Calibri"/>
            </a:endParaRPr>
          </a:p>
        </p:txBody>
      </p:sp>
      <p:cxnSp>
        <p:nvCxnSpPr>
          <p:cNvPr id="18" name="直線コネクタ 17">
            <a:extLst>
              <a:ext uri="{FF2B5EF4-FFF2-40B4-BE49-F238E27FC236}">
                <a16:creationId xmlns:a16="http://schemas.microsoft.com/office/drawing/2014/main" id="{B119D2E0-9EF1-BFFE-CC53-30343F8A871C}"/>
              </a:ext>
            </a:extLst>
          </p:cNvPr>
          <p:cNvCxnSpPr>
            <a:cxnSpLocks/>
            <a:stCxn id="16" idx="2"/>
            <a:endCxn id="302" idx="0"/>
          </p:cNvCxnSpPr>
          <p:nvPr/>
        </p:nvCxnSpPr>
        <p:spPr>
          <a:xfrm flipH="1">
            <a:off x="6589147" y="1222902"/>
            <a:ext cx="1029117" cy="24176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3AAD40CF-00B4-4864-4357-1F410353FD1E}"/>
              </a:ext>
            </a:extLst>
          </p:cNvPr>
          <p:cNvSpPr/>
          <p:nvPr/>
        </p:nvSpPr>
        <p:spPr>
          <a:xfrm>
            <a:off x="10672032" y="4364261"/>
            <a:ext cx="1296000" cy="432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highlight>
                  <a:srgbClr val="FFFF00"/>
                </a:highlight>
                <a:latin typeface="Meiryo UI" panose="020B0604030504040204" pitchFamily="50" charset="-128"/>
                <a:ea typeface="Meiryo UI" panose="020B0604030504040204" pitchFamily="50" charset="-128"/>
                <a:cs typeface="Calibri"/>
              </a:rPr>
              <a:t>No TDD for SVF. Every functional requirements captured in FDD</a:t>
            </a:r>
            <a:endParaRPr lang="ja-JP" altLang="en-US" sz="750">
              <a:solidFill>
                <a:srgbClr val="000000"/>
              </a:solidFill>
              <a:highlight>
                <a:srgbClr val="FFFF00"/>
              </a:highlight>
              <a:latin typeface="Meiryo UI" panose="020B0604030504040204" pitchFamily="50" charset="-128"/>
              <a:ea typeface="Meiryo UI" panose="020B0604030504040204" pitchFamily="50" charset="-128"/>
              <a:cs typeface="Calibri"/>
            </a:endParaRPr>
          </a:p>
        </p:txBody>
      </p:sp>
      <p:cxnSp>
        <p:nvCxnSpPr>
          <p:cNvPr id="34" name="直線コネクタ 33">
            <a:extLst>
              <a:ext uri="{FF2B5EF4-FFF2-40B4-BE49-F238E27FC236}">
                <a16:creationId xmlns:a16="http://schemas.microsoft.com/office/drawing/2014/main" id="{8059C81F-BC14-FAB7-AF92-849245FD71C7}"/>
              </a:ext>
            </a:extLst>
          </p:cNvPr>
          <p:cNvCxnSpPr>
            <a:cxnSpLocks/>
            <a:stCxn id="29" idx="0"/>
            <a:endCxn id="89" idx="3"/>
          </p:cNvCxnSpPr>
          <p:nvPr/>
        </p:nvCxnSpPr>
        <p:spPr>
          <a:xfrm flipH="1" flipV="1">
            <a:off x="9464450" y="3476534"/>
            <a:ext cx="1855582" cy="88772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Pentagon 22">
            <a:extLst>
              <a:ext uri="{FF2B5EF4-FFF2-40B4-BE49-F238E27FC236}">
                <a16:creationId xmlns:a16="http://schemas.microsoft.com/office/drawing/2014/main" id="{2ADF8DA2-AF5A-A81B-73D6-9696CDCBD5BB}"/>
              </a:ext>
            </a:extLst>
          </p:cNvPr>
          <p:cNvSpPr/>
          <p:nvPr/>
        </p:nvSpPr>
        <p:spPr bwMode="gray">
          <a:xfrm>
            <a:off x="10087222" y="16778"/>
            <a:ext cx="2088000" cy="252000"/>
          </a:xfrm>
          <a:prstGeom prst="rect">
            <a:avLst/>
          </a:prstGeom>
          <a:solidFill>
            <a:srgbClr val="86BC25"/>
          </a:solidFill>
          <a:ln w="38100" algn="ctr">
            <a:solidFill>
              <a:srgbClr val="FFFFFF"/>
            </a:solidFill>
            <a:miter lim="800000"/>
            <a:headEnd/>
            <a:tailEnd/>
          </a:ln>
        </p:spPr>
        <p:txBody>
          <a:bodyPr wrap="square" lIns="118533" tIns="118533" rIns="118533" bIns="118533"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US" altLang="ja-JP" sz="90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rPr>
              <a:t>Revised on 6.26</a:t>
            </a:r>
            <a:endParaRPr kumimoji="0" lang="en-AU" sz="90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endParaRPr>
          </a:p>
        </p:txBody>
      </p:sp>
    </p:spTree>
    <p:extLst>
      <p:ext uri="{BB962C8B-B14F-4D97-AF65-F5344CB8AC3E}">
        <p14:creationId xmlns:p14="http://schemas.microsoft.com/office/powerpoint/2010/main" val="71449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オブジェクト 16" hidden="1">
            <a:extLst>
              <a:ext uri="{FF2B5EF4-FFF2-40B4-BE49-F238E27FC236}">
                <a16:creationId xmlns:a16="http://schemas.microsoft.com/office/drawing/2014/main" id="{9C3E1377-41B3-4C59-B2B4-5D7F1F6009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416" imgH="416" progId="TCLayout.ActiveDocument.1">
                  <p:embed/>
                </p:oleObj>
              </mc:Choice>
              <mc:Fallback>
                <p:oleObj name="think-cell スライド" r:id="rId4" imgW="416" imgH="416" progId="TCLayout.ActiveDocument.1">
                  <p:embed/>
                  <p:pic>
                    <p:nvPicPr>
                      <p:cNvPr id="17" name="オブジェクト 16" hidden="1">
                        <a:extLst>
                          <a:ext uri="{FF2B5EF4-FFF2-40B4-BE49-F238E27FC236}">
                            <a16:creationId xmlns:a16="http://schemas.microsoft.com/office/drawing/2014/main" id="{9C3E1377-41B3-4C59-B2B4-5D7F1F6009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C2C61E03-0122-441F-9E91-C305BC3BF3E3}"/>
              </a:ext>
            </a:extLst>
          </p:cNvPr>
          <p:cNvSpPr>
            <a:spLocks noGrp="1"/>
          </p:cNvSpPr>
          <p:nvPr>
            <p:ph type="title" idx="4294967295"/>
          </p:nvPr>
        </p:nvSpPr>
        <p:spPr>
          <a:xfrm>
            <a:off x="0" y="25400"/>
            <a:ext cx="11509375" cy="539750"/>
          </a:xfrm>
        </p:spPr>
        <p:txBody>
          <a:bodyPr vert="horz"/>
          <a:lstStyle/>
          <a:p>
            <a:r>
              <a:rPr kumimoji="1" lang="en-US" altLang="ja-JP" sz="2000" i="0" u="none" strike="noStrike" kern="1200" cap="none" spc="0" normalizeH="0" baseline="0" noProof="0">
                <a:ln>
                  <a:noFill/>
                </a:ln>
                <a:solidFill>
                  <a:srgbClr val="000000"/>
                </a:solidFill>
                <a:effectLst/>
                <a:uLnTx/>
                <a:uFillTx/>
                <a:latin typeface="Verdana"/>
                <a:ea typeface="+mj-ea"/>
                <a:cs typeface="+mj-cs"/>
              </a:rPr>
              <a:t>S/4 Add-on Development Lifecycle (Interface)</a:t>
            </a:r>
            <a:endParaRPr kumimoji="1" lang="ja-JP" altLang="en-US" sz="1000"/>
          </a:p>
        </p:txBody>
      </p:sp>
      <p:sp>
        <p:nvSpPr>
          <p:cNvPr id="3" name="テキスト プレースホルダー 2">
            <a:extLst>
              <a:ext uri="{FF2B5EF4-FFF2-40B4-BE49-F238E27FC236}">
                <a16:creationId xmlns:a16="http://schemas.microsoft.com/office/drawing/2014/main" id="{F7BB559A-66A7-4066-A633-BBF4B4F1E5B9}"/>
              </a:ext>
            </a:extLst>
          </p:cNvPr>
          <p:cNvSpPr>
            <a:spLocks noGrp="1"/>
          </p:cNvSpPr>
          <p:nvPr>
            <p:ph sz="quarter" idx="4294967295"/>
          </p:nvPr>
        </p:nvSpPr>
        <p:spPr>
          <a:xfrm>
            <a:off x="0" y="819150"/>
            <a:ext cx="11509375" cy="5165725"/>
          </a:xfrm>
        </p:spPr>
        <p:txBody>
          <a:bodyPr/>
          <a:lstStyle/>
          <a:p>
            <a:r>
              <a:rPr lang="en-GB" altLang="ja-JP" sz="1000"/>
              <a:t>Ensuring Quality and Risk management during Add-On function development</a:t>
            </a:r>
          </a:p>
        </p:txBody>
      </p:sp>
      <p:graphicFrame>
        <p:nvGraphicFramePr>
          <p:cNvPr id="19" name="表 18">
            <a:extLst>
              <a:ext uri="{FF2B5EF4-FFF2-40B4-BE49-F238E27FC236}">
                <a16:creationId xmlns:a16="http://schemas.microsoft.com/office/drawing/2014/main" id="{0D72C720-0DB3-4871-AE67-6CCD4CCBF29E}"/>
              </a:ext>
            </a:extLst>
          </p:cNvPr>
          <p:cNvGraphicFramePr>
            <a:graphicFrameLocks noGrp="1"/>
          </p:cNvGraphicFramePr>
          <p:nvPr>
            <p:extLst>
              <p:ext uri="{D42A27DB-BD31-4B8C-83A1-F6EECF244321}">
                <p14:modId xmlns:p14="http://schemas.microsoft.com/office/powerpoint/2010/main" val="3489806113"/>
              </p:ext>
            </p:extLst>
          </p:nvPr>
        </p:nvGraphicFramePr>
        <p:xfrm>
          <a:off x="120000" y="310581"/>
          <a:ext cx="11952000" cy="6136918"/>
        </p:xfrm>
        <a:graphic>
          <a:graphicData uri="http://schemas.openxmlformats.org/drawingml/2006/table">
            <a:tbl>
              <a:tblPr/>
              <a:tblGrid>
                <a:gridCol w="1116000">
                  <a:extLst>
                    <a:ext uri="{9D8B030D-6E8A-4147-A177-3AD203B41FA5}">
                      <a16:colId xmlns:a16="http://schemas.microsoft.com/office/drawing/2014/main" val="2519302738"/>
                    </a:ext>
                  </a:extLst>
                </a:gridCol>
                <a:gridCol w="10836000">
                  <a:extLst>
                    <a:ext uri="{9D8B030D-6E8A-4147-A177-3AD203B41FA5}">
                      <a16:colId xmlns:a16="http://schemas.microsoft.com/office/drawing/2014/main" val="4255108381"/>
                    </a:ext>
                  </a:extLst>
                </a:gridCol>
              </a:tblGrid>
              <a:tr h="330118">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　</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FFFFFF"/>
                          </a:solidFill>
                          <a:effectLst/>
                          <a:latin typeface="Meiryo UI"/>
                          <a:ea typeface="Meiryo UI"/>
                        </a:rPr>
                        <a:t>DD / Dev / UT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842558483"/>
                  </a:ext>
                </a:extLst>
              </a:tr>
              <a:tr h="1332000">
                <a:tc>
                  <a:txBody>
                    <a:bodyPr/>
                    <a:lstStyle/>
                    <a:p>
                      <a:pPr algn="l" fontAlgn="ctr"/>
                      <a:r>
                        <a:rPr lang="en-US" sz="900" b="1" i="0" u="none" strike="noStrike">
                          <a:solidFill>
                            <a:schemeClr val="accent1">
                              <a:lumMod val="50000"/>
                            </a:schemeClr>
                          </a:solidFill>
                          <a:effectLst/>
                          <a:latin typeface="Meiryo UI"/>
                          <a:ea typeface="Meiryo UI"/>
                        </a:rPr>
                        <a:t>[Function Team]</a:t>
                      </a:r>
                    </a:p>
                    <a:p>
                      <a:pPr algn="l" fontAlgn="ctr"/>
                      <a:r>
                        <a:rPr lang="en-US" sz="900" b="1" i="0" u="none" strike="noStrike" kern="1200">
                          <a:solidFill>
                            <a:srgbClr val="000000"/>
                          </a:solidFill>
                          <a:effectLst/>
                          <a:latin typeface="Meiryo UI"/>
                          <a:ea typeface="Meiryo UI"/>
                          <a:cs typeface="+mn-cs"/>
                        </a:rPr>
                        <a:t>Function Designer</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chemeClr val="accent1">
                            <a:lumMod val="50000"/>
                          </a:schemeClr>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49388484"/>
                  </a:ext>
                </a:extLst>
              </a:tr>
              <a:tr h="1256400">
                <a:tc>
                  <a:txBody>
                    <a:bodyPr/>
                    <a:lstStyle/>
                    <a:p>
                      <a:pPr algn="l" fontAlgn="ctr"/>
                      <a:r>
                        <a:rPr lang="en-US" sz="900" b="1" i="0" u="none" strike="noStrike" dirty="0">
                          <a:solidFill>
                            <a:schemeClr val="accent1">
                              <a:lumMod val="50000"/>
                            </a:schemeClr>
                          </a:solidFill>
                          <a:effectLst/>
                          <a:latin typeface="Meiryo UI"/>
                          <a:ea typeface="Meiryo UI"/>
                        </a:rPr>
                        <a:t>[S/4 DEV Team] </a:t>
                      </a:r>
                      <a:r>
                        <a:rPr lang="en-US" sz="900" b="1" i="0" u="none" strike="noStrike" dirty="0">
                          <a:solidFill>
                            <a:srgbClr val="000000"/>
                          </a:solidFill>
                          <a:effectLst/>
                          <a:latin typeface="Meiryo UI"/>
                          <a:ea typeface="Meiryo UI"/>
                        </a:rPr>
                        <a:t>Developer</a:t>
                      </a:r>
                    </a:p>
                    <a:p>
                      <a:pPr algn="l" fontAlgn="ctr"/>
                      <a:r>
                        <a:rPr lang="en-US" sz="900" b="1" i="0" u="none" strike="noStrike" dirty="0">
                          <a:solidFill>
                            <a:srgbClr val="000000"/>
                          </a:solidFill>
                          <a:effectLst/>
                          <a:latin typeface="Meiryo UI"/>
                          <a:ea typeface="Meiryo UI"/>
                        </a:rPr>
                        <a:t>(Client or Deloitte)</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453643576"/>
                  </a:ext>
                </a:extLst>
              </a:tr>
              <a:tr h="1058400">
                <a:tc>
                  <a:txBody>
                    <a:bodyPr/>
                    <a:lstStyle/>
                    <a:p>
                      <a:pPr algn="l" fontAlgn="ctr"/>
                      <a:r>
                        <a:rPr lang="en-US" altLang="ja-JP" sz="900" b="1" i="0" u="none" strike="noStrike" dirty="0">
                          <a:solidFill>
                            <a:schemeClr val="accent1">
                              <a:lumMod val="50000"/>
                            </a:schemeClr>
                          </a:solidFill>
                          <a:effectLst/>
                          <a:latin typeface="Meiryo UI"/>
                          <a:ea typeface="Meiryo UI"/>
                        </a:rPr>
                        <a:t>[Integration Layer DEV Team] </a:t>
                      </a:r>
                      <a:r>
                        <a:rPr lang="en-US" altLang="ja-JP" sz="900" b="1" i="0" u="none" strike="noStrike" dirty="0">
                          <a:solidFill>
                            <a:srgbClr val="000000"/>
                          </a:solidFill>
                          <a:effectLst/>
                          <a:latin typeface="Meiryo UI"/>
                          <a:ea typeface="Meiryo UI"/>
                        </a:rPr>
                        <a:t>Developer</a:t>
                      </a:r>
                    </a:p>
                    <a:p>
                      <a:pPr algn="l" fontAlgn="ctr"/>
                      <a:r>
                        <a:rPr lang="en-US" altLang="ja-JP" sz="900" b="1" i="0" u="none" strike="noStrike" dirty="0">
                          <a:solidFill>
                            <a:srgbClr val="000000"/>
                          </a:solidFill>
                          <a:effectLst/>
                          <a:latin typeface="Meiryo UI"/>
                          <a:ea typeface="Meiryo UI"/>
                        </a:rPr>
                        <a:t>(Client for SSDP, Deloitte for CPI)</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02188263"/>
                  </a:ext>
                </a:extLst>
              </a:tr>
              <a:tr h="684000">
                <a:tc>
                  <a:txBody>
                    <a:bodyPr/>
                    <a:lstStyle/>
                    <a:p>
                      <a:pPr algn="l" fontAlgn="ctr"/>
                      <a:r>
                        <a:rPr lang="en-US" sz="900" b="1" i="0" u="none" strike="noStrike">
                          <a:solidFill>
                            <a:srgbClr val="000000"/>
                          </a:solidFill>
                          <a:effectLst/>
                          <a:latin typeface="Meiryo UI"/>
                          <a:ea typeface="Meiryo UI"/>
                        </a:rPr>
                        <a:t>SGS Domain</a:t>
                      </a:r>
                    </a:p>
                    <a:p>
                      <a:pPr algn="l" fontAlgn="ctr"/>
                      <a:r>
                        <a:rPr lang="en-US" sz="900" b="1" i="0" u="none" strike="noStrike">
                          <a:solidFill>
                            <a:srgbClr val="000000"/>
                          </a:solidFill>
                          <a:effectLst/>
                          <a:latin typeface="Meiryo UI"/>
                          <a:ea typeface="Meiryo UI"/>
                        </a:rPr>
                        <a:t>Lead (FL)</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302368200"/>
                  </a:ext>
                </a:extLst>
              </a:tr>
              <a:tr h="1476000">
                <a:tc>
                  <a:txBody>
                    <a:bodyPr/>
                    <a:lstStyle/>
                    <a:p>
                      <a:pPr algn="l" fontAlgn="ctr"/>
                      <a:r>
                        <a:rPr lang="en-US" sz="900" b="1" i="0" u="none" strike="noStrike">
                          <a:solidFill>
                            <a:srgbClr val="000000"/>
                          </a:solidFill>
                          <a:effectLst/>
                          <a:latin typeface="Meiryo UI"/>
                          <a:ea typeface="Meiryo UI"/>
                        </a:rPr>
                        <a:t>Key Output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561062675"/>
                  </a:ext>
                </a:extLst>
              </a:tr>
            </a:tbl>
          </a:graphicData>
        </a:graphic>
      </p:graphicFrame>
      <p:sp>
        <p:nvSpPr>
          <p:cNvPr id="21" name="Rectangle 7">
            <a:extLst>
              <a:ext uri="{FF2B5EF4-FFF2-40B4-BE49-F238E27FC236}">
                <a16:creationId xmlns:a16="http://schemas.microsoft.com/office/drawing/2014/main" id="{1B1CF62C-EA11-4FAE-B2B2-535336ACABFD}"/>
              </a:ext>
            </a:extLst>
          </p:cNvPr>
          <p:cNvSpPr/>
          <p:nvPr/>
        </p:nvSpPr>
        <p:spPr>
          <a:xfrm>
            <a:off x="6157147" y="4375529"/>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Confirm</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Acceptance Test Case</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22" name="Rectangle 8">
            <a:extLst>
              <a:ext uri="{FF2B5EF4-FFF2-40B4-BE49-F238E27FC236}">
                <a16:creationId xmlns:a16="http://schemas.microsoft.com/office/drawing/2014/main" id="{675C5590-069D-4768-8C32-B3B6117A567B}"/>
              </a:ext>
            </a:extLst>
          </p:cNvPr>
          <p:cNvSpPr/>
          <p:nvPr/>
        </p:nvSpPr>
        <p:spPr>
          <a:xfrm>
            <a:off x="7367406" y="2958486"/>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Assign developer with corresponding technology</a:t>
            </a:r>
          </a:p>
        </p:txBody>
      </p:sp>
      <p:sp>
        <p:nvSpPr>
          <p:cNvPr id="23" name="Rectangle 9">
            <a:extLst>
              <a:ext uri="{FF2B5EF4-FFF2-40B4-BE49-F238E27FC236}">
                <a16:creationId xmlns:a16="http://schemas.microsoft.com/office/drawing/2014/main" id="{F001852D-D856-4DE5-ADC5-12B4C0612965}"/>
              </a:ext>
            </a:extLst>
          </p:cNvPr>
          <p:cNvSpPr/>
          <p:nvPr/>
        </p:nvSpPr>
        <p:spPr>
          <a:xfrm>
            <a:off x="9908344"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Code,</a:t>
            </a:r>
            <a:br>
              <a:rPr lang="en-US" sz="750">
                <a:solidFill>
                  <a:srgbClr val="000000"/>
                </a:solidFill>
                <a:latin typeface="Meiryo UI" panose="020B0604030504040204" pitchFamily="50" charset="-128"/>
                <a:ea typeface="Meiryo UI" panose="020B0604030504040204" pitchFamily="50" charset="-128"/>
                <a:cs typeface="Calibri"/>
                <a:sym typeface="Calibri"/>
              </a:rPr>
            </a:br>
            <a:r>
              <a:rPr lang="en-US" sz="750">
                <a:solidFill>
                  <a:srgbClr val="000000"/>
                </a:solidFill>
                <a:latin typeface="Meiryo UI" panose="020B0604030504040204" pitchFamily="50" charset="-128"/>
                <a:ea typeface="Meiryo UI" panose="020B0604030504040204" pitchFamily="50" charset="-128"/>
                <a:cs typeface="Calibri"/>
                <a:sym typeface="Calibri"/>
              </a:rPr>
              <a:t>Unit Test and Update TDD</a:t>
            </a:r>
          </a:p>
        </p:txBody>
      </p:sp>
      <p:sp>
        <p:nvSpPr>
          <p:cNvPr id="25" name="Rectangle 10">
            <a:extLst>
              <a:ext uri="{FF2B5EF4-FFF2-40B4-BE49-F238E27FC236}">
                <a16:creationId xmlns:a16="http://schemas.microsoft.com/office/drawing/2014/main" id="{4DE02D1C-A445-4355-9FB1-4A7A3B321CE2}"/>
              </a:ext>
            </a:extLst>
          </p:cNvPr>
          <p:cNvSpPr/>
          <p:nvPr/>
        </p:nvSpPr>
        <p:spPr>
          <a:xfrm>
            <a:off x="11026071"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Acceptance Testing</a:t>
            </a:r>
          </a:p>
        </p:txBody>
      </p:sp>
      <p:sp>
        <p:nvSpPr>
          <p:cNvPr id="26" name="Rectangle 11">
            <a:extLst>
              <a:ext uri="{FF2B5EF4-FFF2-40B4-BE49-F238E27FC236}">
                <a16:creationId xmlns:a16="http://schemas.microsoft.com/office/drawing/2014/main" id="{60974C85-151E-41F5-A626-58BA3AC442D7}"/>
              </a:ext>
            </a:extLst>
          </p:cNvPr>
          <p:cNvSpPr/>
          <p:nvPr/>
        </p:nvSpPr>
        <p:spPr>
          <a:xfrm>
            <a:off x="7367406" y="1464663"/>
            <a:ext cx="864000" cy="1025988"/>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FDD walkthrough </a:t>
            </a:r>
            <a:r>
              <a:rPr lang="en-US" sz="750">
                <a:solidFill>
                  <a:srgbClr val="000000"/>
                </a:solidFill>
                <a:latin typeface="Meiryo UI" panose="020B0604030504040204" pitchFamily="50" charset="-128"/>
                <a:ea typeface="Meiryo UI" panose="020B0604030504040204" pitchFamily="50" charset="-128"/>
                <a:cs typeface="Calibri"/>
                <a:sym typeface="Calibri"/>
              </a:rPr>
              <a:t>(Function Designer to</a:t>
            </a:r>
            <a:r>
              <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 Developer)</a:t>
            </a:r>
          </a:p>
        </p:txBody>
      </p:sp>
      <p:sp>
        <p:nvSpPr>
          <p:cNvPr id="27" name="Rectangle 12">
            <a:extLst>
              <a:ext uri="{FF2B5EF4-FFF2-40B4-BE49-F238E27FC236}">
                <a16:creationId xmlns:a16="http://schemas.microsoft.com/office/drawing/2014/main" id="{1DDBD169-CEE8-4362-BE83-3F4F09658B7E}"/>
              </a:ext>
            </a:extLst>
          </p:cNvPr>
          <p:cNvSpPr/>
          <p:nvPr/>
        </p:nvSpPr>
        <p:spPr>
          <a:xfrm>
            <a:off x="8599125"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Draft TDD &amp; Unit Test Case</a:t>
            </a:r>
          </a:p>
        </p:txBody>
      </p:sp>
      <p:sp>
        <p:nvSpPr>
          <p:cNvPr id="28" name="Rectangle 14">
            <a:extLst>
              <a:ext uri="{FF2B5EF4-FFF2-40B4-BE49-F238E27FC236}">
                <a16:creationId xmlns:a16="http://schemas.microsoft.com/office/drawing/2014/main" id="{E3B25C4F-AC8C-4073-B2E3-1F3B5C6CC199}"/>
              </a:ext>
            </a:extLst>
          </p:cNvPr>
          <p:cNvSpPr/>
          <p:nvPr/>
        </p:nvSpPr>
        <p:spPr>
          <a:xfrm>
            <a:off x="3786022" y="1464662"/>
            <a:ext cx="864000" cy="2227871"/>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Draft FDD</a:t>
            </a:r>
            <a:endParaRPr lang="en-US" sz="750">
              <a:solidFill>
                <a:srgbClr val="000000"/>
              </a:solidFill>
              <a:latin typeface="Meiryo UI" panose="020B0604030504040204" pitchFamily="50" charset="-128"/>
              <a:ea typeface="Meiryo UI" panose="020B0604030504040204" pitchFamily="50" charset="-128"/>
              <a:cs typeface="Calibri"/>
            </a:endParaRPr>
          </a:p>
        </p:txBody>
      </p:sp>
      <p:sp>
        <p:nvSpPr>
          <p:cNvPr id="30" name="Rectangle 16">
            <a:extLst>
              <a:ext uri="{FF2B5EF4-FFF2-40B4-BE49-F238E27FC236}">
                <a16:creationId xmlns:a16="http://schemas.microsoft.com/office/drawing/2014/main" id="{04CAE25D-DA11-47A6-AAC1-D02D45626C86}"/>
              </a:ext>
            </a:extLst>
          </p:cNvPr>
          <p:cNvSpPr/>
          <p:nvPr/>
        </p:nvSpPr>
        <p:spPr>
          <a:xfrm>
            <a:off x="9908344"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Review Coding</a:t>
            </a:r>
          </a:p>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(Peer Review)</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31" name="Rectangle 17">
            <a:extLst>
              <a:ext uri="{FF2B5EF4-FFF2-40B4-BE49-F238E27FC236}">
                <a16:creationId xmlns:a16="http://schemas.microsoft.com/office/drawing/2014/main" id="{19F4B1AF-C9FE-40B7-8CDB-B646EA130B5C}"/>
              </a:ext>
            </a:extLst>
          </p:cNvPr>
          <p:cNvSpPr/>
          <p:nvPr/>
        </p:nvSpPr>
        <p:spPr>
          <a:xfrm>
            <a:off x="11026071"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Capture Review Evidence</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32" name="Rectangle 18">
            <a:extLst>
              <a:ext uri="{FF2B5EF4-FFF2-40B4-BE49-F238E27FC236}">
                <a16:creationId xmlns:a16="http://schemas.microsoft.com/office/drawing/2014/main" id="{E7477A17-5A93-45F2-BBD8-F77CF79DB9AB}"/>
              </a:ext>
            </a:extLst>
          </p:cNvPr>
          <p:cNvSpPr/>
          <p:nvPr/>
        </p:nvSpPr>
        <p:spPr>
          <a:xfrm>
            <a:off x="11026071" y="207455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Deliver Object</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33" name="Straight Arrow Connector 21">
            <a:extLst>
              <a:ext uri="{FF2B5EF4-FFF2-40B4-BE49-F238E27FC236}">
                <a16:creationId xmlns:a16="http://schemas.microsoft.com/office/drawing/2014/main" id="{6F889BE3-5700-41A0-8501-909651EF536C}"/>
              </a:ext>
            </a:extLst>
          </p:cNvPr>
          <p:cNvCxnSpPr>
            <a:cxnSpLocks/>
            <a:stCxn id="28" idx="3"/>
            <a:endCxn id="78" idx="1"/>
          </p:cNvCxnSpPr>
          <p:nvPr/>
        </p:nvCxnSpPr>
        <p:spPr>
          <a:xfrm>
            <a:off x="4650022" y="2578598"/>
            <a:ext cx="28096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25">
            <a:extLst>
              <a:ext uri="{FF2B5EF4-FFF2-40B4-BE49-F238E27FC236}">
                <a16:creationId xmlns:a16="http://schemas.microsoft.com/office/drawing/2014/main" id="{18037B41-1FC5-43CE-AC81-5D3F5D04A731}"/>
              </a:ext>
            </a:extLst>
          </p:cNvPr>
          <p:cNvCxnSpPr>
            <a:cxnSpLocks/>
            <a:stCxn id="22" idx="0"/>
            <a:endCxn id="26" idx="2"/>
          </p:cNvCxnSpPr>
          <p:nvPr/>
        </p:nvCxnSpPr>
        <p:spPr>
          <a:xfrm flipV="1">
            <a:off x="7799406" y="2490651"/>
            <a:ext cx="0" cy="46783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F349113D-B1D5-4204-8734-B0CAB177F7AA}"/>
              </a:ext>
            </a:extLst>
          </p:cNvPr>
          <p:cNvCxnSpPr>
            <a:cxnSpLocks/>
            <a:stCxn id="32" idx="0"/>
            <a:endCxn id="25" idx="2"/>
          </p:cNvCxnSpPr>
          <p:nvPr/>
        </p:nvCxnSpPr>
        <p:spPr>
          <a:xfrm flipV="1">
            <a:off x="11458071" y="1114902"/>
            <a:ext cx="0" cy="95965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23">
            <a:extLst>
              <a:ext uri="{FF2B5EF4-FFF2-40B4-BE49-F238E27FC236}">
                <a16:creationId xmlns:a16="http://schemas.microsoft.com/office/drawing/2014/main" id="{B4A20B5D-D27F-4C0A-B23B-BD1C7B55E498}"/>
              </a:ext>
            </a:extLst>
          </p:cNvPr>
          <p:cNvCxnSpPr>
            <a:cxnSpLocks/>
            <a:endCxn id="23" idx="0"/>
          </p:cNvCxnSpPr>
          <p:nvPr/>
        </p:nvCxnSpPr>
        <p:spPr>
          <a:xfrm>
            <a:off x="10340344" y="1083098"/>
            <a:ext cx="0" cy="99145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ローチャート: 書類 43">
            <a:extLst>
              <a:ext uri="{FF2B5EF4-FFF2-40B4-BE49-F238E27FC236}">
                <a16:creationId xmlns:a16="http://schemas.microsoft.com/office/drawing/2014/main" id="{BBBC0191-C05A-42E5-9069-165B4EA5D648}"/>
              </a:ext>
            </a:extLst>
          </p:cNvPr>
          <p:cNvSpPr/>
          <p:nvPr/>
        </p:nvSpPr>
        <p:spPr>
          <a:xfrm>
            <a:off x="5056987"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FDD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46" name="Rectangle 9">
            <a:extLst>
              <a:ext uri="{FF2B5EF4-FFF2-40B4-BE49-F238E27FC236}">
                <a16:creationId xmlns:a16="http://schemas.microsoft.com/office/drawing/2014/main" id="{7676044B-C03C-45AC-AFC3-B2B1986CA21A}"/>
              </a:ext>
            </a:extLst>
          </p:cNvPr>
          <p:cNvSpPr/>
          <p:nvPr/>
        </p:nvSpPr>
        <p:spPr>
          <a:xfrm>
            <a:off x="9908344"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Unit Test Data</a:t>
            </a:r>
          </a:p>
        </p:txBody>
      </p:sp>
      <p:sp>
        <p:nvSpPr>
          <p:cNvPr id="78" name="Rectangle 14">
            <a:extLst>
              <a:ext uri="{FF2B5EF4-FFF2-40B4-BE49-F238E27FC236}">
                <a16:creationId xmlns:a16="http://schemas.microsoft.com/office/drawing/2014/main" id="{05057558-A722-499E-9C84-BE2145B131BC}"/>
              </a:ext>
            </a:extLst>
          </p:cNvPr>
          <p:cNvSpPr/>
          <p:nvPr/>
        </p:nvSpPr>
        <p:spPr>
          <a:xfrm>
            <a:off x="4930987" y="1464663"/>
            <a:ext cx="864000" cy="222787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FDD Function Designer Lead / D</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EV</a:t>
            </a:r>
            <a:r>
              <a:rPr lang="en-US" sz="750">
                <a:solidFill>
                  <a:srgbClr val="000000"/>
                </a:solidFill>
                <a:latin typeface="Meiryo UI" panose="020B0604030504040204" pitchFamily="50" charset="-128"/>
                <a:ea typeface="Meiryo UI" panose="020B0604030504040204" pitchFamily="50" charset="-128"/>
                <a:cs typeface="Calibri"/>
                <a:sym typeface="Calibri"/>
              </a:rPr>
              <a:t>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T</a:t>
            </a:r>
            <a:r>
              <a:rPr lang="en-US" sz="750">
                <a:solidFill>
                  <a:srgbClr val="000000"/>
                </a:solidFill>
                <a:latin typeface="Meiryo UI" panose="020B0604030504040204" pitchFamily="50" charset="-128"/>
                <a:ea typeface="Meiryo UI" panose="020B0604030504040204" pitchFamily="50" charset="-128"/>
                <a:cs typeface="Calibri"/>
                <a:sym typeface="Calibri"/>
              </a:rPr>
              <a:t>eam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a:t>
            </a:r>
          </a:p>
          <a:p>
            <a:pPr algn="ctr" defTabSz="457200" hangingPunct="0"/>
            <a:r>
              <a:rPr lang="en-US" sz="700" i="1">
                <a:solidFill>
                  <a:srgbClr val="000000"/>
                </a:solidFill>
                <a:latin typeface="Meiryo UI" panose="020B0604030504040204" pitchFamily="50" charset="-128"/>
                <a:ea typeface="Meiryo UI" panose="020B0604030504040204" pitchFamily="50" charset="-128"/>
                <a:cs typeface="Calibri"/>
                <a:sym typeface="Calibri"/>
              </a:rPr>
              <a:t>(Support with Right tools &amp; objects)</a:t>
            </a:r>
          </a:p>
        </p:txBody>
      </p:sp>
      <p:cxnSp>
        <p:nvCxnSpPr>
          <p:cNvPr id="79" name="Elbow Connector 79">
            <a:extLst>
              <a:ext uri="{FF2B5EF4-FFF2-40B4-BE49-F238E27FC236}">
                <a16:creationId xmlns:a16="http://schemas.microsoft.com/office/drawing/2014/main" id="{E8C9F13B-441A-476B-BC84-2D594E7DCE5E}"/>
              </a:ext>
            </a:extLst>
          </p:cNvPr>
          <p:cNvCxnSpPr>
            <a:cxnSpLocks/>
            <a:stCxn id="246" idx="3"/>
            <a:endCxn id="28" idx="1"/>
          </p:cNvCxnSpPr>
          <p:nvPr/>
        </p:nvCxnSpPr>
        <p:spPr>
          <a:xfrm flipV="1">
            <a:off x="3368902" y="2578598"/>
            <a:ext cx="417120" cy="2012931"/>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21">
            <a:extLst>
              <a:ext uri="{FF2B5EF4-FFF2-40B4-BE49-F238E27FC236}">
                <a16:creationId xmlns:a16="http://schemas.microsoft.com/office/drawing/2014/main" id="{00E019C1-F804-466B-8A57-55930F02D1A7}"/>
              </a:ext>
            </a:extLst>
          </p:cNvPr>
          <p:cNvCxnSpPr>
            <a:cxnSpLocks/>
            <a:stCxn id="302" idx="2"/>
            <a:endCxn id="303" idx="0"/>
          </p:cNvCxnSpPr>
          <p:nvPr/>
        </p:nvCxnSpPr>
        <p:spPr>
          <a:xfrm>
            <a:off x="6589147" y="1896663"/>
            <a:ext cx="0" cy="74410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23FBFDF-CF21-4DC0-9C70-92EADD187324}"/>
              </a:ext>
            </a:extLst>
          </p:cNvPr>
          <p:cNvCxnSpPr>
            <a:cxnSpLocks/>
            <a:stCxn id="31" idx="0"/>
            <a:endCxn id="32" idx="2"/>
          </p:cNvCxnSpPr>
          <p:nvPr/>
        </p:nvCxnSpPr>
        <p:spPr>
          <a:xfrm flipV="1">
            <a:off x="11458071" y="2506553"/>
            <a:ext cx="0" cy="1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A80CBD7-5F75-4E37-BC87-C556C18807FE}"/>
              </a:ext>
            </a:extLst>
          </p:cNvPr>
          <p:cNvCxnSpPr>
            <a:cxnSpLocks/>
            <a:stCxn id="23" idx="2"/>
            <a:endCxn id="30" idx="0"/>
          </p:cNvCxnSpPr>
          <p:nvPr/>
        </p:nvCxnSpPr>
        <p:spPr>
          <a:xfrm>
            <a:off x="10340344" y="2506553"/>
            <a:ext cx="0" cy="1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Rectangle 14">
            <a:extLst>
              <a:ext uri="{FF2B5EF4-FFF2-40B4-BE49-F238E27FC236}">
                <a16:creationId xmlns:a16="http://schemas.microsoft.com/office/drawing/2014/main" id="{4E0ACCE1-E23C-4148-AE5C-486678C04824}"/>
              </a:ext>
            </a:extLst>
          </p:cNvPr>
          <p:cNvSpPr/>
          <p:nvPr/>
        </p:nvSpPr>
        <p:spPr>
          <a:xfrm>
            <a:off x="1308846" y="682902"/>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Interface</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 List</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203" name="Straight Arrow Connector 202">
            <a:extLst>
              <a:ext uri="{FF2B5EF4-FFF2-40B4-BE49-F238E27FC236}">
                <a16:creationId xmlns:a16="http://schemas.microsoft.com/office/drawing/2014/main" id="{7168849C-9145-4D3D-98B5-F7E472E6AC85}"/>
              </a:ext>
            </a:extLst>
          </p:cNvPr>
          <p:cNvCxnSpPr>
            <a:cxnSpLocks/>
          </p:cNvCxnSpPr>
          <p:nvPr/>
        </p:nvCxnSpPr>
        <p:spPr>
          <a:xfrm>
            <a:off x="1740846" y="1114902"/>
            <a:ext cx="0" cy="349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6" name="Rectangle 7">
            <a:extLst>
              <a:ext uri="{FF2B5EF4-FFF2-40B4-BE49-F238E27FC236}">
                <a16:creationId xmlns:a16="http://schemas.microsoft.com/office/drawing/2014/main" id="{EE947C44-9B89-49BC-A499-21619B9B542F}"/>
              </a:ext>
            </a:extLst>
          </p:cNvPr>
          <p:cNvSpPr/>
          <p:nvPr/>
        </p:nvSpPr>
        <p:spPr>
          <a:xfrm>
            <a:off x="2504902" y="4375529"/>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 / Approve</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Function Design</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Document</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87" name="フローチャート: 書類 52">
            <a:extLst>
              <a:ext uri="{FF2B5EF4-FFF2-40B4-BE49-F238E27FC236}">
                <a16:creationId xmlns:a16="http://schemas.microsoft.com/office/drawing/2014/main" id="{30167D3B-1434-42D6-8DE1-F40EBBBDD92D}"/>
              </a:ext>
            </a:extLst>
          </p:cNvPr>
          <p:cNvSpPr/>
          <p:nvPr/>
        </p:nvSpPr>
        <p:spPr>
          <a:xfrm>
            <a:off x="1434846"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RDD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88" name="フローチャート: 書類 51">
            <a:extLst>
              <a:ext uri="{FF2B5EF4-FFF2-40B4-BE49-F238E27FC236}">
                <a16:creationId xmlns:a16="http://schemas.microsoft.com/office/drawing/2014/main" id="{710F88B9-43B0-4C2E-8102-BFCAA900BA85}"/>
              </a:ext>
            </a:extLst>
          </p:cNvPr>
          <p:cNvSpPr/>
          <p:nvPr/>
        </p:nvSpPr>
        <p:spPr>
          <a:xfrm>
            <a:off x="1434846"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90" name="フローチャート: 書類 43">
            <a:extLst>
              <a:ext uri="{FF2B5EF4-FFF2-40B4-BE49-F238E27FC236}">
                <a16:creationId xmlns:a16="http://schemas.microsoft.com/office/drawing/2014/main" id="{4DA1C323-4048-4C61-A883-1191E4EB002C}"/>
              </a:ext>
            </a:extLst>
          </p:cNvPr>
          <p:cNvSpPr/>
          <p:nvPr/>
        </p:nvSpPr>
        <p:spPr>
          <a:xfrm>
            <a:off x="2630902"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lang="en-US" altLang="ja-JP" sz="750">
                <a:solidFill>
                  <a:srgbClr val="000000"/>
                </a:solidFill>
                <a:latin typeface="Meiryo UI" panose="020B0604030504040204" pitchFamily="50" charset="-128"/>
                <a:ea typeface="Meiryo UI" panose="020B0604030504040204" pitchFamily="50" charset="-128"/>
                <a:cs typeface="Calibri"/>
                <a:sym typeface="Calibri"/>
              </a:rPr>
              <a:t>ADD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145" name="Rectangle 12">
            <a:extLst>
              <a:ext uri="{FF2B5EF4-FFF2-40B4-BE49-F238E27FC236}">
                <a16:creationId xmlns:a16="http://schemas.microsoft.com/office/drawing/2014/main" id="{53D1E4DD-3ED1-4282-8A98-9A6F155199DD}"/>
              </a:ext>
            </a:extLst>
          </p:cNvPr>
          <p:cNvSpPr/>
          <p:nvPr/>
        </p:nvSpPr>
        <p:spPr>
          <a:xfrm>
            <a:off x="2504902"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Prepare </a:t>
            </a:r>
            <a:r>
              <a:rPr lang="en-US" altLang="ja-JP" sz="750">
                <a:solidFill>
                  <a:srgbClr val="000000"/>
                </a:solidFill>
                <a:latin typeface="Meiryo UI" panose="020B0604030504040204" pitchFamily="50" charset="-128"/>
                <a:ea typeface="Meiryo UI" panose="020B0604030504040204" pitchFamily="50" charset="-128"/>
                <a:cs typeface="Calibri"/>
                <a:sym typeface="Calibri"/>
              </a:rPr>
              <a:t>ADD</a:t>
            </a:r>
            <a:endParaRPr 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56" name="Straight Arrow Connector 202">
            <a:extLst>
              <a:ext uri="{FF2B5EF4-FFF2-40B4-BE49-F238E27FC236}">
                <a16:creationId xmlns:a16="http://schemas.microsoft.com/office/drawing/2014/main" id="{FB2549E4-1856-4393-A30F-7EE97F01C837}"/>
              </a:ext>
            </a:extLst>
          </p:cNvPr>
          <p:cNvCxnSpPr>
            <a:cxnSpLocks/>
            <a:stCxn id="145" idx="2"/>
            <a:endCxn id="246" idx="0"/>
          </p:cNvCxnSpPr>
          <p:nvPr/>
        </p:nvCxnSpPr>
        <p:spPr>
          <a:xfrm>
            <a:off x="2936902" y="1896663"/>
            <a:ext cx="0" cy="247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202">
            <a:extLst>
              <a:ext uri="{FF2B5EF4-FFF2-40B4-BE49-F238E27FC236}">
                <a16:creationId xmlns:a16="http://schemas.microsoft.com/office/drawing/2014/main" id="{A272562A-7F0A-4CDD-825D-1CEF4A43B868}"/>
              </a:ext>
            </a:extLst>
          </p:cNvPr>
          <p:cNvCxnSpPr>
            <a:cxnSpLocks/>
            <a:stCxn id="9" idx="3"/>
            <a:endCxn id="145" idx="1"/>
          </p:cNvCxnSpPr>
          <p:nvPr/>
        </p:nvCxnSpPr>
        <p:spPr>
          <a:xfrm>
            <a:off x="2172846" y="1680663"/>
            <a:ext cx="332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2" name="Rectangle 7">
            <a:extLst>
              <a:ext uri="{FF2B5EF4-FFF2-40B4-BE49-F238E27FC236}">
                <a16:creationId xmlns:a16="http://schemas.microsoft.com/office/drawing/2014/main" id="{D026DAFB-2B1F-425C-99E6-B1C52A11B7C3}"/>
              </a:ext>
            </a:extLst>
          </p:cNvPr>
          <p:cNvSpPr/>
          <p:nvPr/>
        </p:nvSpPr>
        <p:spPr>
          <a:xfrm>
            <a:off x="6157147"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Prep Acceptance Test Case</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303" name="Rectangle 7">
            <a:extLst>
              <a:ext uri="{FF2B5EF4-FFF2-40B4-BE49-F238E27FC236}">
                <a16:creationId xmlns:a16="http://schemas.microsoft.com/office/drawing/2014/main" id="{949E4499-A2B9-412F-847E-8145E1454357}"/>
              </a:ext>
            </a:extLst>
          </p:cNvPr>
          <p:cNvSpPr/>
          <p:nvPr/>
        </p:nvSpPr>
        <p:spPr>
          <a:xfrm>
            <a:off x="6157147"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Team Lead review &amp; Accept FDD</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311" name="Straight Arrow Connector 21">
            <a:extLst>
              <a:ext uri="{FF2B5EF4-FFF2-40B4-BE49-F238E27FC236}">
                <a16:creationId xmlns:a16="http://schemas.microsoft.com/office/drawing/2014/main" id="{891A4117-7AB7-438F-A022-F59C26E041AD}"/>
              </a:ext>
            </a:extLst>
          </p:cNvPr>
          <p:cNvCxnSpPr>
            <a:cxnSpLocks/>
            <a:stCxn id="303" idx="2"/>
            <a:endCxn id="21" idx="0"/>
          </p:cNvCxnSpPr>
          <p:nvPr/>
        </p:nvCxnSpPr>
        <p:spPr>
          <a:xfrm>
            <a:off x="6589147" y="3180772"/>
            <a:ext cx="0" cy="119475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3" name="Rectangle 11">
            <a:extLst>
              <a:ext uri="{FF2B5EF4-FFF2-40B4-BE49-F238E27FC236}">
                <a16:creationId xmlns:a16="http://schemas.microsoft.com/office/drawing/2014/main" id="{D90497F8-340B-4456-A45F-CADD79380803}"/>
              </a:ext>
            </a:extLst>
          </p:cNvPr>
          <p:cNvSpPr/>
          <p:nvPr/>
        </p:nvSpPr>
        <p:spPr>
          <a:xfrm>
            <a:off x="8599125" y="2640772"/>
            <a:ext cx="864000" cy="540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TDD &amp; Unit Test Case Dev Team-Lead Review </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470" name="Straight Arrow Connector 25">
            <a:extLst>
              <a:ext uri="{FF2B5EF4-FFF2-40B4-BE49-F238E27FC236}">
                <a16:creationId xmlns:a16="http://schemas.microsoft.com/office/drawing/2014/main" id="{9FBAD777-2BB6-4466-A299-912F1CA50979}"/>
              </a:ext>
            </a:extLst>
          </p:cNvPr>
          <p:cNvCxnSpPr>
            <a:cxnSpLocks/>
            <a:stCxn id="27" idx="2"/>
            <a:endCxn id="453" idx="0"/>
          </p:cNvCxnSpPr>
          <p:nvPr/>
        </p:nvCxnSpPr>
        <p:spPr>
          <a:xfrm>
            <a:off x="9031125" y="2506553"/>
            <a:ext cx="0" cy="13421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3" name="Connector: Elbow 158">
            <a:extLst>
              <a:ext uri="{FF2B5EF4-FFF2-40B4-BE49-F238E27FC236}">
                <a16:creationId xmlns:a16="http://schemas.microsoft.com/office/drawing/2014/main" id="{E6D6E4F2-FDA1-4406-84B9-E46FF289B722}"/>
              </a:ext>
            </a:extLst>
          </p:cNvPr>
          <p:cNvCxnSpPr>
            <a:cxnSpLocks/>
            <a:stCxn id="453" idx="3"/>
            <a:endCxn id="23" idx="1"/>
          </p:cNvCxnSpPr>
          <p:nvPr/>
        </p:nvCxnSpPr>
        <p:spPr>
          <a:xfrm flipV="1">
            <a:off x="9463125" y="2290553"/>
            <a:ext cx="445219" cy="6202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3" name="Straight Arrow Connector 145">
            <a:extLst>
              <a:ext uri="{FF2B5EF4-FFF2-40B4-BE49-F238E27FC236}">
                <a16:creationId xmlns:a16="http://schemas.microsoft.com/office/drawing/2014/main" id="{0AE8DF8B-4E21-468E-8224-46573062B7A7}"/>
              </a:ext>
            </a:extLst>
          </p:cNvPr>
          <p:cNvCxnSpPr>
            <a:cxnSpLocks/>
          </p:cNvCxnSpPr>
          <p:nvPr/>
        </p:nvCxnSpPr>
        <p:spPr>
          <a:xfrm>
            <a:off x="10772344" y="2916676"/>
            <a:ext cx="253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8" name="フローチャート: 書類 667">
            <a:extLst>
              <a:ext uri="{FF2B5EF4-FFF2-40B4-BE49-F238E27FC236}">
                <a16:creationId xmlns:a16="http://schemas.microsoft.com/office/drawing/2014/main" id="{5873A5B6-E672-43AF-A00E-80D056406823}"/>
              </a:ext>
            </a:extLst>
          </p:cNvPr>
          <p:cNvSpPr/>
          <p:nvPr/>
        </p:nvSpPr>
        <p:spPr>
          <a:xfrm>
            <a:off x="5056987"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4" name="フローチャート: 書類 693">
            <a:extLst>
              <a:ext uri="{FF2B5EF4-FFF2-40B4-BE49-F238E27FC236}">
                <a16:creationId xmlns:a16="http://schemas.microsoft.com/office/drawing/2014/main" id="{475609F2-ABAD-4958-876F-22858397D257}"/>
              </a:ext>
            </a:extLst>
          </p:cNvPr>
          <p:cNvSpPr/>
          <p:nvPr/>
        </p:nvSpPr>
        <p:spPr>
          <a:xfrm>
            <a:off x="11152071" y="5216411"/>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Acceptance</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Evidence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4" name="Speech Bubble: Rectangle 3">
            <a:extLst>
              <a:ext uri="{FF2B5EF4-FFF2-40B4-BE49-F238E27FC236}">
                <a16:creationId xmlns:a16="http://schemas.microsoft.com/office/drawing/2014/main" id="{A7A48A73-DC76-419A-84C1-3AF4ED9F67BD}"/>
              </a:ext>
            </a:extLst>
          </p:cNvPr>
          <p:cNvSpPr/>
          <p:nvPr/>
        </p:nvSpPr>
        <p:spPr>
          <a:xfrm>
            <a:off x="8493765" y="696879"/>
            <a:ext cx="1224000" cy="648000"/>
          </a:xfrm>
          <a:prstGeom prst="wedgeRectCallout">
            <a:avLst>
              <a:gd name="adj1" fmla="val 99942"/>
              <a:gd name="adj2" fmla="val 57061"/>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panose="020B0604030504040204" pitchFamily="50" charset="-128"/>
                <a:ea typeface="Meiryo UI" panose="020B0604030504040204" pitchFamily="50" charset="-128"/>
                <a:cs typeface="Calibri"/>
              </a:rPr>
              <a:t>Dev Team to initiate communication for the test data preparation with appropriate lead time</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sp>
        <p:nvSpPr>
          <p:cNvPr id="93" name="Rectangle 7">
            <a:extLst>
              <a:ext uri="{FF2B5EF4-FFF2-40B4-BE49-F238E27FC236}">
                <a16:creationId xmlns:a16="http://schemas.microsoft.com/office/drawing/2014/main" id="{786D4D00-AC70-47B4-8D19-D0979A6DE394}"/>
              </a:ext>
            </a:extLst>
          </p:cNvPr>
          <p:cNvSpPr/>
          <p:nvPr/>
        </p:nvSpPr>
        <p:spPr>
          <a:xfrm>
            <a:off x="5104910"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5" name="Rectangle 7">
            <a:extLst>
              <a:ext uri="{FF2B5EF4-FFF2-40B4-BE49-F238E27FC236}">
                <a16:creationId xmlns:a16="http://schemas.microsoft.com/office/drawing/2014/main" id="{565D908A-C10D-44BD-8979-2A6138D7651C}"/>
              </a:ext>
            </a:extLst>
          </p:cNvPr>
          <p:cNvSpPr/>
          <p:nvPr/>
        </p:nvSpPr>
        <p:spPr>
          <a:xfrm>
            <a:off x="1482769"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6" name="Rectangle 7">
            <a:extLst>
              <a:ext uri="{FF2B5EF4-FFF2-40B4-BE49-F238E27FC236}">
                <a16:creationId xmlns:a16="http://schemas.microsoft.com/office/drawing/2014/main" id="{08E16BDE-ADFA-4CF6-BB04-D353A2CCB93E}"/>
              </a:ext>
            </a:extLst>
          </p:cNvPr>
          <p:cNvSpPr/>
          <p:nvPr/>
        </p:nvSpPr>
        <p:spPr>
          <a:xfrm>
            <a:off x="2678825" y="5062853"/>
            <a:ext cx="516155" cy="154636"/>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1" name="Rectangle 7">
            <a:extLst>
              <a:ext uri="{FF2B5EF4-FFF2-40B4-BE49-F238E27FC236}">
                <a16:creationId xmlns:a16="http://schemas.microsoft.com/office/drawing/2014/main" id="{72E9CEFD-CC77-4D9E-9C34-3EF3D46DE231}"/>
              </a:ext>
            </a:extLst>
          </p:cNvPr>
          <p:cNvSpPr/>
          <p:nvPr/>
        </p:nvSpPr>
        <p:spPr>
          <a:xfrm>
            <a:off x="11199994" y="5062853"/>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p>
        </p:txBody>
      </p:sp>
      <p:sp>
        <p:nvSpPr>
          <p:cNvPr id="103" name="Rectangle 7">
            <a:extLst>
              <a:ext uri="{FF2B5EF4-FFF2-40B4-BE49-F238E27FC236}">
                <a16:creationId xmlns:a16="http://schemas.microsoft.com/office/drawing/2014/main" id="{EA0B0CDE-A5A1-44FB-B1B8-6C6FB3CE4DA0}"/>
              </a:ext>
            </a:extLst>
          </p:cNvPr>
          <p:cNvSpPr/>
          <p:nvPr/>
        </p:nvSpPr>
        <p:spPr>
          <a:xfrm>
            <a:off x="1482769"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5" name="Rectangle 7">
            <a:extLst>
              <a:ext uri="{FF2B5EF4-FFF2-40B4-BE49-F238E27FC236}">
                <a16:creationId xmlns:a16="http://schemas.microsoft.com/office/drawing/2014/main" id="{0F9B24CF-3AC3-4B35-B703-CC8CBBEBD36C}"/>
              </a:ext>
            </a:extLst>
          </p:cNvPr>
          <p:cNvSpPr/>
          <p:nvPr/>
        </p:nvSpPr>
        <p:spPr>
          <a:xfrm>
            <a:off x="5104910"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nvGrpSpPr>
          <p:cNvPr id="74" name="グループ化 73">
            <a:extLst>
              <a:ext uri="{FF2B5EF4-FFF2-40B4-BE49-F238E27FC236}">
                <a16:creationId xmlns:a16="http://schemas.microsoft.com/office/drawing/2014/main" id="{A2D51DCF-1677-E3B0-1FBB-20DB07009FFA}"/>
              </a:ext>
            </a:extLst>
          </p:cNvPr>
          <p:cNvGrpSpPr/>
          <p:nvPr/>
        </p:nvGrpSpPr>
        <p:grpSpPr>
          <a:xfrm>
            <a:off x="9771368" y="5062853"/>
            <a:ext cx="1188000" cy="1309886"/>
            <a:chOff x="9580544" y="5006291"/>
            <a:chExt cx="1265168" cy="1309886"/>
          </a:xfrm>
        </p:grpSpPr>
        <p:sp>
          <p:nvSpPr>
            <p:cNvPr id="680" name="フローチャート: 書類 679">
              <a:extLst>
                <a:ext uri="{FF2B5EF4-FFF2-40B4-BE49-F238E27FC236}">
                  <a16:creationId xmlns:a16="http://schemas.microsoft.com/office/drawing/2014/main" id="{57951BAD-A12A-41AA-A33A-5F63E6C2C95A}"/>
                </a:ext>
              </a:extLst>
            </p:cNvPr>
            <p:cNvSpPr/>
            <p:nvPr/>
          </p:nvSpPr>
          <p:spPr>
            <a:xfrm>
              <a:off x="10233712"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82" name="フローチャート: 書類 681">
              <a:extLst>
                <a:ext uri="{FF2B5EF4-FFF2-40B4-BE49-F238E27FC236}">
                  <a16:creationId xmlns:a16="http://schemas.microsoft.com/office/drawing/2014/main" id="{19BC7477-011B-4290-B836-59DD9457E16E}"/>
                </a:ext>
              </a:extLst>
            </p:cNvPr>
            <p:cNvSpPr/>
            <p:nvPr/>
          </p:nvSpPr>
          <p:spPr>
            <a:xfrm>
              <a:off x="9580544"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Unit 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Evidence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0" name="フローチャート: 書類 689">
              <a:extLst>
                <a:ext uri="{FF2B5EF4-FFF2-40B4-BE49-F238E27FC236}">
                  <a16:creationId xmlns:a16="http://schemas.microsoft.com/office/drawing/2014/main" id="{AD022123-F43B-4D72-A81F-B2457E9B5F7E}"/>
                </a:ext>
              </a:extLst>
            </p:cNvPr>
            <p:cNvSpPr/>
            <p:nvPr/>
          </p:nvSpPr>
          <p:spPr>
            <a:xfrm>
              <a:off x="1023371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93" name="フローチャート: 磁気ディスク 692">
              <a:extLst>
                <a:ext uri="{FF2B5EF4-FFF2-40B4-BE49-F238E27FC236}">
                  <a16:creationId xmlns:a16="http://schemas.microsoft.com/office/drawing/2014/main" id="{2BF0112F-3D67-44AA-AD9E-763553F8DADD}"/>
                </a:ext>
              </a:extLst>
            </p:cNvPr>
            <p:cNvSpPr/>
            <p:nvPr/>
          </p:nvSpPr>
          <p:spPr>
            <a:xfrm>
              <a:off x="9585788" y="5159849"/>
              <a:ext cx="601513" cy="432000"/>
            </a:xfrm>
            <a:prstGeom prst="flowChartMagneticDisk">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 </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99" name="Rectangle 7">
              <a:extLst>
                <a:ext uri="{FF2B5EF4-FFF2-40B4-BE49-F238E27FC236}">
                  <a16:creationId xmlns:a16="http://schemas.microsoft.com/office/drawing/2014/main" id="{2BD8AD6A-A977-445B-A2FE-D921A87D33CD}"/>
                </a:ext>
              </a:extLst>
            </p:cNvPr>
            <p:cNvSpPr/>
            <p:nvPr/>
          </p:nvSpPr>
          <p:spPr>
            <a:xfrm>
              <a:off x="10281635"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p>
          </p:txBody>
        </p:sp>
        <p:sp>
          <p:nvSpPr>
            <p:cNvPr id="100" name="Rectangle 7">
              <a:extLst>
                <a:ext uri="{FF2B5EF4-FFF2-40B4-BE49-F238E27FC236}">
                  <a16:creationId xmlns:a16="http://schemas.microsoft.com/office/drawing/2014/main" id="{6172B426-6059-411E-9936-F51784816AA1}"/>
                </a:ext>
              </a:extLst>
            </p:cNvPr>
            <p:cNvSpPr/>
            <p:nvPr/>
          </p:nvSpPr>
          <p:spPr>
            <a:xfrm>
              <a:off x="9628467"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8" name="Rectangle 7">
              <a:extLst>
                <a:ext uri="{FF2B5EF4-FFF2-40B4-BE49-F238E27FC236}">
                  <a16:creationId xmlns:a16="http://schemas.microsoft.com/office/drawing/2014/main" id="{9BE53528-02FB-490E-B1EB-063162771BD4}"/>
                </a:ext>
              </a:extLst>
            </p:cNvPr>
            <p:cNvSpPr/>
            <p:nvPr/>
          </p:nvSpPr>
          <p:spPr>
            <a:xfrm>
              <a:off x="9628467"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11" name="Rectangle 7">
              <a:extLst>
                <a:ext uri="{FF2B5EF4-FFF2-40B4-BE49-F238E27FC236}">
                  <a16:creationId xmlns:a16="http://schemas.microsoft.com/office/drawing/2014/main" id="{9DB3B7CC-7B23-4A3B-B69B-AE3604DCB2F7}"/>
                </a:ext>
              </a:extLst>
            </p:cNvPr>
            <p:cNvSpPr/>
            <p:nvPr/>
          </p:nvSpPr>
          <p:spPr>
            <a:xfrm>
              <a:off x="10281635"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sp>
        <p:nvSpPr>
          <p:cNvPr id="121" name="フローチャート: 書類 51">
            <a:extLst>
              <a:ext uri="{FF2B5EF4-FFF2-40B4-BE49-F238E27FC236}">
                <a16:creationId xmlns:a16="http://schemas.microsoft.com/office/drawing/2014/main" id="{5E56F5FB-621E-4C7D-9373-A1916B3351DB}"/>
              </a:ext>
            </a:extLst>
          </p:cNvPr>
          <p:cNvSpPr/>
          <p:nvPr/>
        </p:nvSpPr>
        <p:spPr>
          <a:xfrm>
            <a:off x="11152071" y="592996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22" name="Rectangle 7">
            <a:extLst>
              <a:ext uri="{FF2B5EF4-FFF2-40B4-BE49-F238E27FC236}">
                <a16:creationId xmlns:a16="http://schemas.microsoft.com/office/drawing/2014/main" id="{F6CC01D7-A42D-4952-B564-36A0C47910C8}"/>
              </a:ext>
            </a:extLst>
          </p:cNvPr>
          <p:cNvSpPr/>
          <p:nvPr/>
        </p:nvSpPr>
        <p:spPr>
          <a:xfrm>
            <a:off x="11199994" y="578718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nvGrpSpPr>
          <p:cNvPr id="91" name="グループ化 90">
            <a:extLst>
              <a:ext uri="{FF2B5EF4-FFF2-40B4-BE49-F238E27FC236}">
                <a16:creationId xmlns:a16="http://schemas.microsoft.com/office/drawing/2014/main" id="{598805EA-1D1A-DC1E-93D5-7D5B0F24577B}"/>
              </a:ext>
            </a:extLst>
          </p:cNvPr>
          <p:cNvGrpSpPr/>
          <p:nvPr/>
        </p:nvGrpSpPr>
        <p:grpSpPr>
          <a:xfrm>
            <a:off x="6049889" y="5062853"/>
            <a:ext cx="1188000" cy="1309886"/>
            <a:chOff x="5874965" y="5006291"/>
            <a:chExt cx="1261956" cy="1309886"/>
          </a:xfrm>
        </p:grpSpPr>
        <p:sp>
          <p:nvSpPr>
            <p:cNvPr id="45" name="フローチャート: 書類 44">
              <a:extLst>
                <a:ext uri="{FF2B5EF4-FFF2-40B4-BE49-F238E27FC236}">
                  <a16:creationId xmlns:a16="http://schemas.microsoft.com/office/drawing/2014/main" id="{9B4421F6-63E4-4791-82CF-665335B5110A}"/>
                </a:ext>
              </a:extLst>
            </p:cNvPr>
            <p:cNvSpPr/>
            <p:nvPr/>
          </p:nvSpPr>
          <p:spPr>
            <a:xfrm>
              <a:off x="5874965"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Acceptance</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Test Case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70" name="フローチャート: 書類 669">
              <a:extLst>
                <a:ext uri="{FF2B5EF4-FFF2-40B4-BE49-F238E27FC236}">
                  <a16:creationId xmlns:a16="http://schemas.microsoft.com/office/drawing/2014/main" id="{B9A366CC-B393-4F0F-981D-65558DCFCC0C}"/>
                </a:ext>
              </a:extLst>
            </p:cNvPr>
            <p:cNvSpPr/>
            <p:nvPr/>
          </p:nvSpPr>
          <p:spPr>
            <a:xfrm>
              <a:off x="6524921"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FDD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72" name="フローチャート: 書類 671">
              <a:extLst>
                <a:ext uri="{FF2B5EF4-FFF2-40B4-BE49-F238E27FC236}">
                  <a16:creationId xmlns:a16="http://schemas.microsoft.com/office/drawing/2014/main" id="{C547F7E4-F1CD-4EFB-BC4C-CF6AF7140550}"/>
                </a:ext>
              </a:extLst>
            </p:cNvPr>
            <p:cNvSpPr/>
            <p:nvPr/>
          </p:nvSpPr>
          <p:spPr>
            <a:xfrm>
              <a:off x="6524921"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94" name="Rectangle 7">
              <a:extLst>
                <a:ext uri="{FF2B5EF4-FFF2-40B4-BE49-F238E27FC236}">
                  <a16:creationId xmlns:a16="http://schemas.microsoft.com/office/drawing/2014/main" id="{0A4E9078-E719-4EA1-98D0-9D73782B4300}"/>
                </a:ext>
              </a:extLst>
            </p:cNvPr>
            <p:cNvSpPr/>
            <p:nvPr/>
          </p:nvSpPr>
          <p:spPr>
            <a:xfrm>
              <a:off x="5922888"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97" name="Rectangle 7">
              <a:extLst>
                <a:ext uri="{FF2B5EF4-FFF2-40B4-BE49-F238E27FC236}">
                  <a16:creationId xmlns:a16="http://schemas.microsoft.com/office/drawing/2014/main" id="{34A1A7C3-F265-404F-8729-FC907EC58A6F}"/>
                </a:ext>
              </a:extLst>
            </p:cNvPr>
            <p:cNvSpPr/>
            <p:nvPr/>
          </p:nvSpPr>
          <p:spPr>
            <a:xfrm>
              <a:off x="6572844" y="5006291"/>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6" name="Rectangle 7">
              <a:extLst>
                <a:ext uri="{FF2B5EF4-FFF2-40B4-BE49-F238E27FC236}">
                  <a16:creationId xmlns:a16="http://schemas.microsoft.com/office/drawing/2014/main" id="{014233CC-5A82-4701-BC2A-FB5E07DA5AF1}"/>
                </a:ext>
              </a:extLst>
            </p:cNvPr>
            <p:cNvSpPr/>
            <p:nvPr/>
          </p:nvSpPr>
          <p:spPr>
            <a:xfrm>
              <a:off x="6572844"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25" name="フローチャート: 書類 51">
              <a:extLst>
                <a:ext uri="{FF2B5EF4-FFF2-40B4-BE49-F238E27FC236}">
                  <a16:creationId xmlns:a16="http://schemas.microsoft.com/office/drawing/2014/main" id="{62BCE68F-337F-4AB5-A927-97D7D7AE9CC4}"/>
                </a:ext>
              </a:extLst>
            </p:cNvPr>
            <p:cNvSpPr/>
            <p:nvPr/>
          </p:nvSpPr>
          <p:spPr>
            <a:xfrm>
              <a:off x="5874965"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26" name="Rectangle 7">
              <a:extLst>
                <a:ext uri="{FF2B5EF4-FFF2-40B4-BE49-F238E27FC236}">
                  <a16:creationId xmlns:a16="http://schemas.microsoft.com/office/drawing/2014/main" id="{947EF741-6FDA-42D8-B85C-3307A929D80E}"/>
                </a:ext>
              </a:extLst>
            </p:cNvPr>
            <p:cNvSpPr/>
            <p:nvPr/>
          </p:nvSpPr>
          <p:spPr>
            <a:xfrm>
              <a:off x="5922888"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grpSp>
      <p:sp>
        <p:nvSpPr>
          <p:cNvPr id="114" name="フローチャート: 書類 51">
            <a:extLst>
              <a:ext uri="{FF2B5EF4-FFF2-40B4-BE49-F238E27FC236}">
                <a16:creationId xmlns:a16="http://schemas.microsoft.com/office/drawing/2014/main" id="{5EF4D039-20B9-4387-A1A7-B37E35308025}"/>
              </a:ext>
            </a:extLst>
          </p:cNvPr>
          <p:cNvSpPr/>
          <p:nvPr/>
        </p:nvSpPr>
        <p:spPr>
          <a:xfrm>
            <a:off x="2630902" y="594073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SAP</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Development</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hlinkClick r:id="rId6"/>
              </a:rPr>
              <a:t>List</a:t>
            </a:r>
            <a:endParaRPr lang="en-US" altLang="ja-JP" sz="750">
              <a:solidFill>
                <a:srgbClr val="000000"/>
              </a:solidFill>
              <a:latin typeface="Meiryo UI" panose="020B0604030504040204" pitchFamily="50" charset="-128"/>
              <a:ea typeface="Meiryo UI" panose="020B0604030504040204" pitchFamily="50" charset="-128"/>
              <a:cs typeface="Calibri"/>
              <a:sym typeface="Calibri"/>
            </a:endParaRPr>
          </a:p>
        </p:txBody>
      </p:sp>
      <p:sp>
        <p:nvSpPr>
          <p:cNvPr id="115" name="Rectangle 7">
            <a:extLst>
              <a:ext uri="{FF2B5EF4-FFF2-40B4-BE49-F238E27FC236}">
                <a16:creationId xmlns:a16="http://schemas.microsoft.com/office/drawing/2014/main" id="{5CA230F3-014B-427B-AEDC-5B41F05C18A0}"/>
              </a:ext>
            </a:extLst>
          </p:cNvPr>
          <p:cNvSpPr/>
          <p:nvPr/>
        </p:nvSpPr>
        <p:spPr>
          <a:xfrm>
            <a:off x="2678825" y="5788570"/>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5" name="Speech Bubble: Rectangle 3">
            <a:extLst>
              <a:ext uri="{FF2B5EF4-FFF2-40B4-BE49-F238E27FC236}">
                <a16:creationId xmlns:a16="http://schemas.microsoft.com/office/drawing/2014/main" id="{5C012AD8-7CF9-FC2D-123C-EFFEF9866898}"/>
              </a:ext>
            </a:extLst>
          </p:cNvPr>
          <p:cNvSpPr/>
          <p:nvPr/>
        </p:nvSpPr>
        <p:spPr>
          <a:xfrm>
            <a:off x="10443414" y="1206188"/>
            <a:ext cx="936000" cy="540000"/>
          </a:xfrm>
          <a:prstGeom prst="wedgeRectCallout">
            <a:avLst>
              <a:gd name="adj1" fmla="val 49226"/>
              <a:gd name="adj2" fmla="val -79878"/>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a:ea typeface="Meiryo UI"/>
                <a:cs typeface="Calibri"/>
              </a:rPr>
              <a:t>Sent for SGS Domain Lead (FL)</a:t>
            </a:r>
          </a:p>
          <a:p>
            <a:pPr algn="ctr"/>
            <a:r>
              <a:rPr lang="en-US" altLang="ja-JP" sz="750">
                <a:solidFill>
                  <a:srgbClr val="000000"/>
                </a:solidFill>
                <a:latin typeface="Meiryo UI"/>
                <a:ea typeface="Meiryo UI"/>
                <a:cs typeface="Calibri"/>
              </a:rPr>
              <a:t>Review post completion</a:t>
            </a:r>
            <a:endParaRPr lang="ja-JP" altLang="en-US" sz="750">
              <a:solidFill>
                <a:srgbClr val="000000"/>
              </a:solidFill>
              <a:latin typeface="Meiryo UI"/>
              <a:ea typeface="Meiryo UI"/>
              <a:cs typeface="Calibri"/>
            </a:endParaRPr>
          </a:p>
        </p:txBody>
      </p:sp>
      <p:grpSp>
        <p:nvGrpSpPr>
          <p:cNvPr id="75" name="グループ化 74">
            <a:extLst>
              <a:ext uri="{FF2B5EF4-FFF2-40B4-BE49-F238E27FC236}">
                <a16:creationId xmlns:a16="http://schemas.microsoft.com/office/drawing/2014/main" id="{4F2A20A3-3DB0-7CA4-D711-FA962D179B68}"/>
              </a:ext>
            </a:extLst>
          </p:cNvPr>
          <p:cNvGrpSpPr/>
          <p:nvPr/>
        </p:nvGrpSpPr>
        <p:grpSpPr>
          <a:xfrm>
            <a:off x="8340248" y="5027213"/>
            <a:ext cx="1296000" cy="1345526"/>
            <a:chOff x="8054012" y="4970651"/>
            <a:chExt cx="1349950" cy="1345526"/>
          </a:xfrm>
        </p:grpSpPr>
        <p:sp>
          <p:nvSpPr>
            <p:cNvPr id="684" name="フローチャート: 書類 683">
              <a:extLst>
                <a:ext uri="{FF2B5EF4-FFF2-40B4-BE49-F238E27FC236}">
                  <a16:creationId xmlns:a16="http://schemas.microsoft.com/office/drawing/2014/main" id="{AF059B1D-CEA8-4009-B2DD-89333CEA8F8A}"/>
                </a:ext>
              </a:extLst>
            </p:cNvPr>
            <p:cNvSpPr/>
            <p:nvPr/>
          </p:nvSpPr>
          <p:spPr>
            <a:xfrm>
              <a:off x="8144012" y="5159849"/>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TDD</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685" name="Rectangle 7">
              <a:extLst>
                <a:ext uri="{FF2B5EF4-FFF2-40B4-BE49-F238E27FC236}">
                  <a16:creationId xmlns:a16="http://schemas.microsoft.com/office/drawing/2014/main" id="{FC5677F7-2454-46AB-95E2-E618A34D3E3A}"/>
                </a:ext>
              </a:extLst>
            </p:cNvPr>
            <p:cNvSpPr/>
            <p:nvPr/>
          </p:nvSpPr>
          <p:spPr>
            <a:xfrm>
              <a:off x="8054012" y="4970651"/>
              <a:ext cx="792000"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 &amp; </a:t>
              </a:r>
            </a:p>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686" name="フローチャート: 書類 685">
              <a:extLst>
                <a:ext uri="{FF2B5EF4-FFF2-40B4-BE49-F238E27FC236}">
                  <a16:creationId xmlns:a16="http://schemas.microsoft.com/office/drawing/2014/main" id="{B38C37FF-B09E-4DC1-9E37-4921488FA433}"/>
                </a:ext>
              </a:extLst>
            </p:cNvPr>
            <p:cNvSpPr/>
            <p:nvPr/>
          </p:nvSpPr>
          <p:spPr>
            <a:xfrm>
              <a:off x="814401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Unit Test</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Case</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104" name="Rectangle 7">
              <a:extLst>
                <a:ext uri="{FF2B5EF4-FFF2-40B4-BE49-F238E27FC236}">
                  <a16:creationId xmlns:a16="http://schemas.microsoft.com/office/drawing/2014/main" id="{8EBE16AE-F53E-4A66-8DC3-E3F6208FAF01}"/>
                </a:ext>
              </a:extLst>
            </p:cNvPr>
            <p:cNvSpPr/>
            <p:nvPr/>
          </p:nvSpPr>
          <p:spPr>
            <a:xfrm>
              <a:off x="8840817" y="5002652"/>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09" name="Rectangle 7">
              <a:extLst>
                <a:ext uri="{FF2B5EF4-FFF2-40B4-BE49-F238E27FC236}">
                  <a16:creationId xmlns:a16="http://schemas.microsoft.com/office/drawing/2014/main" id="{F373C3BC-7981-42F9-B79F-A8BE0FDC980B}"/>
                </a:ext>
              </a:extLst>
            </p:cNvPr>
            <p:cNvSpPr/>
            <p:nvPr/>
          </p:nvSpPr>
          <p:spPr>
            <a:xfrm>
              <a:off x="8054012" y="5698815"/>
              <a:ext cx="792000"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Create &amp; </a:t>
              </a:r>
            </a:p>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110" name="Rectangle 7">
              <a:extLst>
                <a:ext uri="{FF2B5EF4-FFF2-40B4-BE49-F238E27FC236}">
                  <a16:creationId xmlns:a16="http://schemas.microsoft.com/office/drawing/2014/main" id="{3E8051B8-E38A-462A-BEC9-59D967DA6E24}"/>
                </a:ext>
              </a:extLst>
            </p:cNvPr>
            <p:cNvSpPr/>
            <p:nvPr/>
          </p:nvSpPr>
          <p:spPr>
            <a:xfrm>
              <a:off x="8819833" y="5730619"/>
              <a:ext cx="516155" cy="135682"/>
            </a:xfrm>
            <a:prstGeom prst="rect">
              <a:avLst/>
            </a:prstGeom>
            <a:no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00" b="1" i="1">
                  <a:solidFill>
                    <a:schemeClr val="accent1">
                      <a:lumMod val="50000"/>
                    </a:schemeClr>
                  </a:solidFill>
                  <a:latin typeface="Meiryo UI" panose="020B0604030504040204" pitchFamily="50" charset="-128"/>
                  <a:ea typeface="Meiryo UI" panose="020B0604030504040204" pitchFamily="50" charset="-128"/>
                  <a:cs typeface="Calibri"/>
                  <a:sym typeface="Calibri"/>
                </a:rPr>
                <a:t>Update</a:t>
              </a:r>
              <a:endParaRPr lang="en-US" sz="700" b="1" i="1">
                <a:solidFill>
                  <a:schemeClr val="accent1">
                    <a:lumMod val="50000"/>
                  </a:schemeClr>
                </a:solidFill>
                <a:latin typeface="Meiryo UI" panose="020B0604030504040204" pitchFamily="50" charset="-128"/>
                <a:ea typeface="Meiryo UI" panose="020B0604030504040204" pitchFamily="50" charset="-128"/>
                <a:cs typeface="Calibri"/>
                <a:sym typeface="Calibri"/>
              </a:endParaRPr>
            </a:p>
          </p:txBody>
        </p:sp>
        <p:sp>
          <p:nvSpPr>
            <p:cNvPr id="7" name="フローチャート: 書類 6">
              <a:extLst>
                <a:ext uri="{FF2B5EF4-FFF2-40B4-BE49-F238E27FC236}">
                  <a16:creationId xmlns:a16="http://schemas.microsoft.com/office/drawing/2014/main" id="{7C081E4B-C71C-BDB6-0E5A-16AC904F4503}"/>
                </a:ext>
              </a:extLst>
            </p:cNvPr>
            <p:cNvSpPr/>
            <p:nvPr/>
          </p:nvSpPr>
          <p:spPr>
            <a:xfrm>
              <a:off x="8791962" y="5884177"/>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SAP</a:t>
              </a:r>
            </a:p>
            <a:p>
              <a:pPr algn="ctr">
                <a:lnSpc>
                  <a:spcPts val="1000"/>
                </a:lnSpc>
              </a:pPr>
              <a:r>
                <a:rPr kumimoji="1" lang="en-US" altLang="ja-JP" sz="750">
                  <a:solidFill>
                    <a:schemeClr val="tx1"/>
                  </a:solidFill>
                  <a:latin typeface="Meiryo UI" panose="020B0604030504040204" pitchFamily="50" charset="-128"/>
                  <a:ea typeface="Meiryo UI" panose="020B0604030504040204" pitchFamily="50" charset="-128"/>
                </a:rPr>
                <a:t>Object list</a:t>
              </a:r>
              <a:endParaRPr kumimoji="1" lang="ja-JP" altLang="en-US" sz="750">
                <a:solidFill>
                  <a:schemeClr val="tx1"/>
                </a:solidFill>
                <a:latin typeface="Meiryo UI" panose="020B0604030504040204" pitchFamily="50" charset="-128"/>
                <a:ea typeface="Meiryo UI" panose="020B0604030504040204" pitchFamily="50" charset="-128"/>
              </a:endParaRPr>
            </a:p>
          </p:txBody>
        </p:sp>
        <p:sp>
          <p:nvSpPr>
            <p:cNvPr id="8" name="フローチャート: 書類 51">
              <a:extLst>
                <a:ext uri="{FF2B5EF4-FFF2-40B4-BE49-F238E27FC236}">
                  <a16:creationId xmlns:a16="http://schemas.microsoft.com/office/drawing/2014/main" id="{91A011DF-BD45-BEEF-7899-436BC7EDB6F7}"/>
                </a:ext>
              </a:extLst>
            </p:cNvPr>
            <p:cNvSpPr/>
            <p:nvPr/>
          </p:nvSpPr>
          <p:spPr>
            <a:xfrm>
              <a:off x="8791962" y="5156210"/>
              <a:ext cx="612000" cy="432000"/>
            </a:xfrm>
            <a:prstGeom prst="flowChartDocument">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RICEFW</a:t>
              </a:r>
            </a:p>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Tracker</a:t>
              </a:r>
            </a:p>
          </p:txBody>
        </p:sp>
      </p:grpSp>
      <p:sp>
        <p:nvSpPr>
          <p:cNvPr id="11" name="Rectangle 7">
            <a:extLst>
              <a:ext uri="{FF2B5EF4-FFF2-40B4-BE49-F238E27FC236}">
                <a16:creationId xmlns:a16="http://schemas.microsoft.com/office/drawing/2014/main" id="{B74306E6-8844-6067-5C07-BFFB81A5EE23}"/>
              </a:ext>
            </a:extLst>
          </p:cNvPr>
          <p:cNvSpPr/>
          <p:nvPr/>
        </p:nvSpPr>
        <p:spPr>
          <a:xfrm>
            <a:off x="4930987" y="4380380"/>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Review / Approve FDD</a:t>
            </a:r>
            <a:endParaRPr lang="en-US" sz="75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12" name="Straight Arrow Connector 21">
            <a:extLst>
              <a:ext uri="{FF2B5EF4-FFF2-40B4-BE49-F238E27FC236}">
                <a16:creationId xmlns:a16="http://schemas.microsoft.com/office/drawing/2014/main" id="{363947B5-1803-DD0D-847B-D62E470E9938}"/>
              </a:ext>
            </a:extLst>
          </p:cNvPr>
          <p:cNvCxnSpPr>
            <a:cxnSpLocks/>
            <a:stCxn id="78" idx="2"/>
            <a:endCxn id="11" idx="0"/>
          </p:cNvCxnSpPr>
          <p:nvPr/>
        </p:nvCxnSpPr>
        <p:spPr>
          <a:xfrm>
            <a:off x="5362987" y="3692533"/>
            <a:ext cx="0" cy="68784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8" name="Rectangle 12">
            <a:extLst>
              <a:ext uri="{FF2B5EF4-FFF2-40B4-BE49-F238E27FC236}">
                <a16:creationId xmlns:a16="http://schemas.microsoft.com/office/drawing/2014/main" id="{10431615-7F37-4D15-96EB-400AE13A48D6}"/>
              </a:ext>
            </a:extLst>
          </p:cNvPr>
          <p:cNvSpPr/>
          <p:nvPr/>
        </p:nvSpPr>
        <p:spPr>
          <a:xfrm>
            <a:off x="2305230" y="1249823"/>
            <a:ext cx="72000" cy="72000"/>
          </a:xfrm>
          <a:prstGeom prst="rect">
            <a:avLst/>
          </a:prstGeom>
          <a:solidFill>
            <a:schemeClr val="bg1"/>
          </a:solidFill>
          <a:ln w="12700" cap="flat">
            <a:solidFill>
              <a:schemeClr val="bg1"/>
            </a:solid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endParaRPr lang="en-US" sz="80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59" name="Elbow Connector 79">
            <a:extLst>
              <a:ext uri="{FF2B5EF4-FFF2-40B4-BE49-F238E27FC236}">
                <a16:creationId xmlns:a16="http://schemas.microsoft.com/office/drawing/2014/main" id="{150E197D-B712-14F5-3F31-A7C66AA54483}"/>
              </a:ext>
            </a:extLst>
          </p:cNvPr>
          <p:cNvCxnSpPr>
            <a:cxnSpLocks/>
            <a:stCxn id="11" idx="3"/>
            <a:endCxn id="302" idx="1"/>
          </p:cNvCxnSpPr>
          <p:nvPr/>
        </p:nvCxnSpPr>
        <p:spPr>
          <a:xfrm flipV="1">
            <a:off x="5794987" y="1680663"/>
            <a:ext cx="362160" cy="2915717"/>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79">
            <a:extLst>
              <a:ext uri="{FF2B5EF4-FFF2-40B4-BE49-F238E27FC236}">
                <a16:creationId xmlns:a16="http://schemas.microsoft.com/office/drawing/2014/main" id="{63577EA2-FDD6-D7B7-CC73-98BB957B63AB}"/>
              </a:ext>
            </a:extLst>
          </p:cNvPr>
          <p:cNvCxnSpPr>
            <a:cxnSpLocks/>
            <a:stCxn id="21" idx="3"/>
            <a:endCxn id="27" idx="1"/>
          </p:cNvCxnSpPr>
          <p:nvPr/>
        </p:nvCxnSpPr>
        <p:spPr>
          <a:xfrm flipV="1">
            <a:off x="7021147" y="2290553"/>
            <a:ext cx="1577978" cy="2300976"/>
          </a:xfrm>
          <a:prstGeom prst="bentConnector3">
            <a:avLst>
              <a:gd name="adj1" fmla="val 86784"/>
            </a:avLst>
          </a:prstGeom>
          <a:ln>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F65C915A-830D-147E-A5E1-1F54D7835C2E}"/>
              </a:ext>
            </a:extLst>
          </p:cNvPr>
          <p:cNvSpPr/>
          <p:nvPr/>
        </p:nvSpPr>
        <p:spPr>
          <a:xfrm>
            <a:off x="3731957" y="675282"/>
            <a:ext cx="1620000" cy="54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dirty="0">
                <a:solidFill>
                  <a:srgbClr val="000000"/>
                </a:solidFill>
                <a:latin typeface="Meiryo UI" panose="020B0604030504040204" pitchFamily="50" charset="-128"/>
                <a:ea typeface="Meiryo UI" panose="020B0604030504040204" pitchFamily="50" charset="-128"/>
                <a:cs typeface="Calibri"/>
              </a:rPr>
              <a:t>PIC for S/4 FDD different for Client and Deloitte scope:</a:t>
            </a:r>
            <a:r>
              <a:rPr lang="en-US" altLang="ja-JP" sz="750" b="1" dirty="0">
                <a:solidFill>
                  <a:srgbClr val="000000"/>
                </a:solidFill>
                <a:latin typeface="Meiryo UI" panose="020B0604030504040204" pitchFamily="50" charset="-128"/>
                <a:ea typeface="Meiryo UI" panose="020B0604030504040204" pitchFamily="50" charset="-128"/>
                <a:cs typeface="Calibri"/>
              </a:rPr>
              <a:t> </a:t>
            </a:r>
          </a:p>
          <a:p>
            <a:pPr marL="87313" indent="-87313">
              <a:buFont typeface="Arial" panose="020B0604020202020204" pitchFamily="34" charset="0"/>
              <a:buChar char="•"/>
            </a:pPr>
            <a:r>
              <a:rPr lang="en-US" altLang="ja-JP" sz="750" b="1" dirty="0">
                <a:solidFill>
                  <a:srgbClr val="000000"/>
                </a:solidFill>
                <a:latin typeface="Meiryo UI" panose="020B0604030504040204" pitchFamily="50" charset="-128"/>
                <a:ea typeface="Meiryo UI" panose="020B0604030504040204" pitchFamily="50" charset="-128"/>
                <a:cs typeface="Calibri"/>
              </a:rPr>
              <a:t>Client</a:t>
            </a:r>
            <a:r>
              <a:rPr lang="en-US" altLang="ja-JP" sz="750" dirty="0">
                <a:solidFill>
                  <a:srgbClr val="000000"/>
                </a:solidFill>
                <a:latin typeface="Meiryo UI" panose="020B0604030504040204" pitchFamily="50" charset="-128"/>
                <a:ea typeface="Meiryo UI" panose="020B0604030504040204" pitchFamily="50" charset="-128"/>
                <a:cs typeface="Calibri"/>
              </a:rPr>
              <a:t>: Developer</a:t>
            </a:r>
          </a:p>
          <a:p>
            <a:pPr marL="87313" indent="-87313">
              <a:buFont typeface="Arial" panose="020B0604020202020204" pitchFamily="34" charset="0"/>
              <a:buChar char="•"/>
            </a:pPr>
            <a:r>
              <a:rPr lang="en-US" altLang="ja-JP" sz="750" b="1" dirty="0">
                <a:solidFill>
                  <a:srgbClr val="000000"/>
                </a:solidFill>
                <a:latin typeface="Meiryo UI" panose="020B0604030504040204" pitchFamily="50" charset="-128"/>
                <a:ea typeface="Meiryo UI" panose="020B0604030504040204" pitchFamily="50" charset="-128"/>
                <a:cs typeface="Calibri"/>
              </a:rPr>
              <a:t>Deloitte</a:t>
            </a:r>
            <a:r>
              <a:rPr lang="en-US" altLang="ja-JP" sz="750" dirty="0">
                <a:solidFill>
                  <a:srgbClr val="000000"/>
                </a:solidFill>
                <a:latin typeface="Meiryo UI" panose="020B0604030504040204" pitchFamily="50" charset="-128"/>
                <a:ea typeface="Meiryo UI" panose="020B0604030504040204" pitchFamily="50" charset="-128"/>
                <a:cs typeface="Calibri"/>
              </a:rPr>
              <a:t>: Function Designer</a:t>
            </a:r>
            <a:endParaRPr lang="ja-JP" altLang="en-US" sz="750" dirty="0">
              <a:solidFill>
                <a:srgbClr val="000000"/>
              </a:solidFill>
              <a:latin typeface="Meiryo UI" panose="020B0604030504040204" pitchFamily="50" charset="-128"/>
              <a:ea typeface="Meiryo UI" panose="020B0604030504040204" pitchFamily="50" charset="-128"/>
              <a:cs typeface="Calibri"/>
            </a:endParaRPr>
          </a:p>
        </p:txBody>
      </p:sp>
      <p:cxnSp>
        <p:nvCxnSpPr>
          <p:cNvPr id="129" name="直線コネクタ 128">
            <a:extLst>
              <a:ext uri="{FF2B5EF4-FFF2-40B4-BE49-F238E27FC236}">
                <a16:creationId xmlns:a16="http://schemas.microsoft.com/office/drawing/2014/main" id="{DB4298E9-99DA-2CAB-46A2-D457DBC91B76}"/>
              </a:ext>
            </a:extLst>
          </p:cNvPr>
          <p:cNvCxnSpPr>
            <a:cxnSpLocks/>
            <a:stCxn id="128" idx="2"/>
          </p:cNvCxnSpPr>
          <p:nvPr/>
        </p:nvCxnSpPr>
        <p:spPr>
          <a:xfrm flipH="1">
            <a:off x="4218022" y="1215282"/>
            <a:ext cx="323935" cy="24176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Rectangle 14">
            <a:extLst>
              <a:ext uri="{FF2B5EF4-FFF2-40B4-BE49-F238E27FC236}">
                <a16:creationId xmlns:a16="http://schemas.microsoft.com/office/drawing/2014/main" id="{90C27E60-6BF0-5590-D283-28314154F265}"/>
              </a:ext>
            </a:extLst>
          </p:cNvPr>
          <p:cNvSpPr/>
          <p:nvPr/>
        </p:nvSpPr>
        <p:spPr>
          <a:xfrm>
            <a:off x="1308846" y="1464663"/>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Add Object to SAP Development List</a:t>
            </a:r>
          </a:p>
        </p:txBody>
      </p:sp>
      <p:sp>
        <p:nvSpPr>
          <p:cNvPr id="20" name="Rectangle 9">
            <a:extLst>
              <a:ext uri="{FF2B5EF4-FFF2-40B4-BE49-F238E27FC236}">
                <a16:creationId xmlns:a16="http://schemas.microsoft.com/office/drawing/2014/main" id="{C2CD7DFD-774B-9F27-4912-53BB86E1D368}"/>
              </a:ext>
            </a:extLst>
          </p:cNvPr>
          <p:cNvSpPr/>
          <p:nvPr/>
        </p:nvSpPr>
        <p:spPr>
          <a:xfrm>
            <a:off x="9909669" y="326053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Code,</a:t>
            </a:r>
            <a:br>
              <a:rPr lang="en-US" sz="750">
                <a:solidFill>
                  <a:srgbClr val="000000"/>
                </a:solidFill>
                <a:latin typeface="Meiryo UI" panose="020B0604030504040204" pitchFamily="50" charset="-128"/>
                <a:ea typeface="Meiryo UI" panose="020B0604030504040204" pitchFamily="50" charset="-128"/>
                <a:cs typeface="Calibri"/>
                <a:sym typeface="Calibri"/>
              </a:rPr>
            </a:br>
            <a:r>
              <a:rPr lang="en-US" sz="750">
                <a:solidFill>
                  <a:srgbClr val="000000"/>
                </a:solidFill>
                <a:latin typeface="Meiryo UI" panose="020B0604030504040204" pitchFamily="50" charset="-128"/>
                <a:ea typeface="Meiryo UI" panose="020B0604030504040204" pitchFamily="50" charset="-128"/>
                <a:cs typeface="Calibri"/>
                <a:sym typeface="Calibri"/>
              </a:rPr>
              <a:t>Unit Test and Update TDD</a:t>
            </a:r>
          </a:p>
        </p:txBody>
      </p:sp>
      <p:sp>
        <p:nvSpPr>
          <p:cNvPr id="24" name="Rectangle 12">
            <a:extLst>
              <a:ext uri="{FF2B5EF4-FFF2-40B4-BE49-F238E27FC236}">
                <a16:creationId xmlns:a16="http://schemas.microsoft.com/office/drawing/2014/main" id="{949281BF-6227-418E-D7E9-642101E29245}"/>
              </a:ext>
            </a:extLst>
          </p:cNvPr>
          <p:cNvSpPr/>
          <p:nvPr/>
        </p:nvSpPr>
        <p:spPr>
          <a:xfrm>
            <a:off x="8600450" y="326053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Draft TDD &amp; Unit Test Case</a:t>
            </a:r>
          </a:p>
        </p:txBody>
      </p:sp>
      <p:sp>
        <p:nvSpPr>
          <p:cNvPr id="29" name="Rectangle 18">
            <a:extLst>
              <a:ext uri="{FF2B5EF4-FFF2-40B4-BE49-F238E27FC236}">
                <a16:creationId xmlns:a16="http://schemas.microsoft.com/office/drawing/2014/main" id="{1D29148A-5B85-0A6F-9E38-B8C0F7028973}"/>
              </a:ext>
            </a:extLst>
          </p:cNvPr>
          <p:cNvSpPr/>
          <p:nvPr/>
        </p:nvSpPr>
        <p:spPr>
          <a:xfrm>
            <a:off x="11027396" y="326053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Deliver Object</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34" name="Elbow Connector 79">
            <a:extLst>
              <a:ext uri="{FF2B5EF4-FFF2-40B4-BE49-F238E27FC236}">
                <a16:creationId xmlns:a16="http://schemas.microsoft.com/office/drawing/2014/main" id="{D3EA8107-F44B-1508-F5B5-FD32605F4C11}"/>
              </a:ext>
            </a:extLst>
          </p:cNvPr>
          <p:cNvCxnSpPr>
            <a:cxnSpLocks/>
            <a:stCxn id="21" idx="3"/>
            <a:endCxn id="24" idx="1"/>
          </p:cNvCxnSpPr>
          <p:nvPr/>
        </p:nvCxnSpPr>
        <p:spPr>
          <a:xfrm flipV="1">
            <a:off x="7021147" y="3476534"/>
            <a:ext cx="1579303" cy="1114995"/>
          </a:xfrm>
          <a:prstGeom prst="bentConnector3">
            <a:avLst>
              <a:gd name="adj1" fmla="val 86753"/>
            </a:avLst>
          </a:prstGeom>
          <a:ln>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25">
            <a:extLst>
              <a:ext uri="{FF2B5EF4-FFF2-40B4-BE49-F238E27FC236}">
                <a16:creationId xmlns:a16="http://schemas.microsoft.com/office/drawing/2014/main" id="{F452B179-AC50-60B7-A0E7-F4D31D45782D}"/>
              </a:ext>
            </a:extLst>
          </p:cNvPr>
          <p:cNvCxnSpPr>
            <a:cxnSpLocks/>
            <a:stCxn id="20" idx="2"/>
            <a:endCxn id="10" idx="0"/>
          </p:cNvCxnSpPr>
          <p:nvPr/>
        </p:nvCxnSpPr>
        <p:spPr>
          <a:xfrm>
            <a:off x="10341669" y="3692534"/>
            <a:ext cx="0" cy="10931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25">
            <a:extLst>
              <a:ext uri="{FF2B5EF4-FFF2-40B4-BE49-F238E27FC236}">
                <a16:creationId xmlns:a16="http://schemas.microsoft.com/office/drawing/2014/main" id="{15CDF34C-B85D-8180-8372-9A22A90897DE}"/>
              </a:ext>
            </a:extLst>
          </p:cNvPr>
          <p:cNvCxnSpPr>
            <a:cxnSpLocks/>
            <a:stCxn id="10" idx="3"/>
            <a:endCxn id="13" idx="1"/>
          </p:cNvCxnSpPr>
          <p:nvPr/>
        </p:nvCxnSpPr>
        <p:spPr>
          <a:xfrm>
            <a:off x="10773669" y="4017844"/>
            <a:ext cx="253727"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79">
            <a:extLst>
              <a:ext uri="{FF2B5EF4-FFF2-40B4-BE49-F238E27FC236}">
                <a16:creationId xmlns:a16="http://schemas.microsoft.com/office/drawing/2014/main" id="{62B0AD01-992B-4A73-F909-CFC0EB74ACA4}"/>
              </a:ext>
            </a:extLst>
          </p:cNvPr>
          <p:cNvCxnSpPr>
            <a:cxnSpLocks/>
            <a:stCxn id="29" idx="3"/>
            <a:endCxn id="25" idx="3"/>
          </p:cNvCxnSpPr>
          <p:nvPr/>
        </p:nvCxnSpPr>
        <p:spPr>
          <a:xfrm flipH="1" flipV="1">
            <a:off x="11890071" y="898902"/>
            <a:ext cx="1325" cy="2577632"/>
          </a:xfrm>
          <a:prstGeom prst="bentConnector3">
            <a:avLst>
              <a:gd name="adj1" fmla="val -1725283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3D62DCC9-DC2A-E156-3752-F1B3064D3A49}"/>
              </a:ext>
            </a:extLst>
          </p:cNvPr>
          <p:cNvSpPr txBox="1"/>
          <p:nvPr/>
        </p:nvSpPr>
        <p:spPr>
          <a:xfrm>
            <a:off x="8257371" y="60210"/>
            <a:ext cx="684000" cy="208840"/>
          </a:xfrm>
          <a:prstGeom prst="rect">
            <a:avLst/>
          </a:prstGeom>
          <a:noFill/>
        </p:spPr>
        <p:txBody>
          <a:bodyPr wrap="square">
            <a:spAutoFit/>
          </a:bodyPr>
          <a:lstStyle/>
          <a:p>
            <a:pPr algn="ctr">
              <a:lnSpc>
                <a:spcPts val="1000"/>
              </a:lnSpc>
            </a:pPr>
            <a:r>
              <a:rPr kumimoji="1" lang="en-US" altLang="ja-JP" sz="700" b="1">
                <a:solidFill>
                  <a:schemeClr val="tx1"/>
                </a:solidFill>
                <a:latin typeface="Meiryo UI" panose="020B0604030504040204" pitchFamily="50" charset="-128"/>
                <a:ea typeface="Meiryo UI" panose="020B0604030504040204" pitchFamily="50" charset="-128"/>
              </a:rPr>
              <a:t>Legend:</a:t>
            </a:r>
            <a:endParaRPr kumimoji="1" lang="ja-JP" altLang="en-US" sz="700" b="1">
              <a:solidFill>
                <a:schemeClr val="tx1"/>
              </a:solidFill>
              <a:latin typeface="Meiryo UI" panose="020B0604030504040204" pitchFamily="50" charset="-128"/>
              <a:ea typeface="Meiryo UI" panose="020B0604030504040204" pitchFamily="50" charset="-128"/>
            </a:endParaRPr>
          </a:p>
        </p:txBody>
      </p:sp>
      <p:sp>
        <p:nvSpPr>
          <p:cNvPr id="55" name="フローチャート: 書類 150">
            <a:extLst>
              <a:ext uri="{FF2B5EF4-FFF2-40B4-BE49-F238E27FC236}">
                <a16:creationId xmlns:a16="http://schemas.microsoft.com/office/drawing/2014/main" id="{430CC083-F4EA-BABF-B0A6-3C484DA7223B}"/>
              </a:ext>
            </a:extLst>
          </p:cNvPr>
          <p:cNvSpPr/>
          <p:nvPr/>
        </p:nvSpPr>
        <p:spPr>
          <a:xfrm>
            <a:off x="9374065" y="95932"/>
            <a:ext cx="540000" cy="137397"/>
          </a:xfrm>
          <a:prstGeom prst="flowChartDocumen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Documents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56" name="フローチャート: 磁気ディスク 151">
            <a:extLst>
              <a:ext uri="{FF2B5EF4-FFF2-40B4-BE49-F238E27FC236}">
                <a16:creationId xmlns:a16="http://schemas.microsoft.com/office/drawing/2014/main" id="{27764C02-D5B9-0EED-0A24-F5ACFACCD678}"/>
              </a:ext>
            </a:extLst>
          </p:cNvPr>
          <p:cNvSpPr/>
          <p:nvPr/>
        </p:nvSpPr>
        <p:spPr>
          <a:xfrm>
            <a:off x="9960019" y="95932"/>
            <a:ext cx="468000" cy="137397"/>
          </a:xfrm>
          <a:prstGeom prst="flowChartMagneticDisk">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SAP Objects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57" name="Rectangle 9">
            <a:extLst>
              <a:ext uri="{FF2B5EF4-FFF2-40B4-BE49-F238E27FC236}">
                <a16:creationId xmlns:a16="http://schemas.microsoft.com/office/drawing/2014/main" id="{F919EFAB-1A21-3BCF-AF0C-A24B2C430D03}"/>
              </a:ext>
            </a:extLst>
          </p:cNvPr>
          <p:cNvSpPr/>
          <p:nvPr/>
        </p:nvSpPr>
        <p:spPr>
          <a:xfrm>
            <a:off x="8860110" y="95932"/>
            <a:ext cx="468000" cy="137397"/>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600">
                <a:solidFill>
                  <a:srgbClr val="000000"/>
                </a:solidFill>
                <a:latin typeface="Meiryo UI" panose="020B0604030504040204" pitchFamily="50" charset="-128"/>
                <a:ea typeface="Meiryo UI" panose="020B0604030504040204" pitchFamily="50" charset="-128"/>
                <a:cs typeface="Calibri"/>
                <a:sym typeface="Calibri"/>
              </a:rPr>
              <a:t>Task</a:t>
            </a:r>
          </a:p>
        </p:txBody>
      </p:sp>
      <p:cxnSp>
        <p:nvCxnSpPr>
          <p:cNvPr id="65" name="Elbow Connector 79">
            <a:extLst>
              <a:ext uri="{FF2B5EF4-FFF2-40B4-BE49-F238E27FC236}">
                <a16:creationId xmlns:a16="http://schemas.microsoft.com/office/drawing/2014/main" id="{6A00BFD9-9501-D801-34F4-47126C82349F}"/>
              </a:ext>
            </a:extLst>
          </p:cNvPr>
          <p:cNvCxnSpPr>
            <a:cxnSpLocks/>
          </p:cNvCxnSpPr>
          <p:nvPr/>
        </p:nvCxnSpPr>
        <p:spPr>
          <a:xfrm>
            <a:off x="8231406" y="1890196"/>
            <a:ext cx="799719" cy="180000"/>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Rectangle 12">
            <a:extLst>
              <a:ext uri="{FF2B5EF4-FFF2-40B4-BE49-F238E27FC236}">
                <a16:creationId xmlns:a16="http://schemas.microsoft.com/office/drawing/2014/main" id="{FDD9A860-599C-39C0-229A-E188BD39F94C}"/>
              </a:ext>
            </a:extLst>
          </p:cNvPr>
          <p:cNvSpPr/>
          <p:nvPr/>
        </p:nvSpPr>
        <p:spPr>
          <a:xfrm>
            <a:off x="7761131" y="4558881"/>
            <a:ext cx="72000" cy="72000"/>
          </a:xfrm>
          <a:prstGeom prst="rect">
            <a:avLst/>
          </a:prstGeom>
          <a:solidFill>
            <a:schemeClr val="bg1"/>
          </a:solidFill>
          <a:ln w="12700" cap="flat">
            <a:solidFill>
              <a:schemeClr val="bg1"/>
            </a:solid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endParaRPr lang="en-US" sz="800">
              <a:solidFill>
                <a:srgbClr val="000000"/>
              </a:solidFill>
              <a:latin typeface="Meiryo UI" panose="020B0604030504040204" pitchFamily="50" charset="-128"/>
              <a:ea typeface="Meiryo UI" panose="020B0604030504040204" pitchFamily="50" charset="-128"/>
              <a:cs typeface="Calibri"/>
              <a:sym typeface="Calibri"/>
            </a:endParaRPr>
          </a:p>
        </p:txBody>
      </p:sp>
      <p:cxnSp>
        <p:nvCxnSpPr>
          <p:cNvPr id="454" name="Elbow Connector 79">
            <a:extLst>
              <a:ext uri="{FF2B5EF4-FFF2-40B4-BE49-F238E27FC236}">
                <a16:creationId xmlns:a16="http://schemas.microsoft.com/office/drawing/2014/main" id="{8A77D003-52AE-4562-90C5-EE872DF1A7CF}"/>
              </a:ext>
            </a:extLst>
          </p:cNvPr>
          <p:cNvCxnSpPr>
            <a:cxnSpLocks/>
            <a:stCxn id="11" idx="2"/>
            <a:endCxn id="22" idx="2"/>
          </p:cNvCxnSpPr>
          <p:nvPr/>
        </p:nvCxnSpPr>
        <p:spPr>
          <a:xfrm rot="5400000" flipH="1" flipV="1">
            <a:off x="5924249" y="2937223"/>
            <a:ext cx="1313894" cy="2436419"/>
          </a:xfrm>
          <a:prstGeom prst="bentConnector3">
            <a:avLst>
              <a:gd name="adj1" fmla="val -173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16">
            <a:extLst>
              <a:ext uri="{FF2B5EF4-FFF2-40B4-BE49-F238E27FC236}">
                <a16:creationId xmlns:a16="http://schemas.microsoft.com/office/drawing/2014/main" id="{78FBCDF4-E987-8C0D-9E64-50D10C85C25B}"/>
              </a:ext>
            </a:extLst>
          </p:cNvPr>
          <p:cNvSpPr/>
          <p:nvPr/>
        </p:nvSpPr>
        <p:spPr>
          <a:xfrm>
            <a:off x="9909669" y="380184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Review Coding</a:t>
            </a:r>
          </a:p>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(Peer Review)</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13" name="Rectangle 17">
            <a:extLst>
              <a:ext uri="{FF2B5EF4-FFF2-40B4-BE49-F238E27FC236}">
                <a16:creationId xmlns:a16="http://schemas.microsoft.com/office/drawing/2014/main" id="{50B62C92-9226-91D6-00F4-D1D63433C978}"/>
              </a:ext>
            </a:extLst>
          </p:cNvPr>
          <p:cNvSpPr/>
          <p:nvPr/>
        </p:nvSpPr>
        <p:spPr>
          <a:xfrm>
            <a:off x="11027396" y="380184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lang="en-US" sz="750">
                <a:solidFill>
                  <a:srgbClr val="000000"/>
                </a:solidFill>
                <a:latin typeface="Meiryo UI" panose="020B0604030504040204" pitchFamily="50" charset="-128"/>
                <a:ea typeface="Meiryo UI" panose="020B0604030504040204" pitchFamily="50" charset="-128"/>
                <a:cs typeface="Calibri"/>
                <a:sym typeface="Calibri"/>
              </a:rPr>
              <a:t>Capture Review Evidence</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sp>
        <p:nvSpPr>
          <p:cNvPr id="14" name="Rectangle 11">
            <a:extLst>
              <a:ext uri="{FF2B5EF4-FFF2-40B4-BE49-F238E27FC236}">
                <a16:creationId xmlns:a16="http://schemas.microsoft.com/office/drawing/2014/main" id="{036C7BC2-1E4D-56BE-2CEA-A63CAE569409}"/>
              </a:ext>
            </a:extLst>
          </p:cNvPr>
          <p:cNvSpPr/>
          <p:nvPr/>
        </p:nvSpPr>
        <p:spPr>
          <a:xfrm>
            <a:off x="8600450" y="3801844"/>
            <a:ext cx="864000" cy="432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fontAlgn="auto" hangingPunct="0">
              <a:lnSpc>
                <a:spcPct val="100000"/>
              </a:lnSpc>
              <a:spcBef>
                <a:spcPts val="0"/>
              </a:spcBef>
              <a:spcAft>
                <a:spcPts val="0"/>
              </a:spcAft>
              <a:buClrTx/>
              <a:buSzTx/>
              <a:buFontTx/>
              <a:buNone/>
              <a:tabLst/>
            </a:pPr>
            <a:r>
              <a:rPr kumimoji="0" lang="en-US" altLang="ja-JP"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rPr>
              <a:t>TDD &amp; Unit Test Case Dev Team-Lead Review </a:t>
            </a:r>
            <a:endParaRPr kumimoji="0" lang="en-US" sz="750" i="0" u="none" strike="noStrike" cap="none" spc="0" normalizeH="0" baseline="0">
              <a:ln>
                <a:noFill/>
              </a:ln>
              <a:solidFill>
                <a:srgbClr val="000000"/>
              </a:solidFill>
              <a:effectLst/>
              <a:uFillTx/>
              <a:latin typeface="Meiryo UI" panose="020B0604030504040204" pitchFamily="50" charset="-128"/>
              <a:ea typeface="Meiryo UI" panose="020B0604030504040204" pitchFamily="50" charset="-128"/>
              <a:cs typeface="Calibri"/>
              <a:sym typeface="Calibri"/>
            </a:endParaRPr>
          </a:p>
        </p:txBody>
      </p:sp>
      <p:cxnSp>
        <p:nvCxnSpPr>
          <p:cNvPr id="16" name="Straight Arrow Connector 25">
            <a:extLst>
              <a:ext uri="{FF2B5EF4-FFF2-40B4-BE49-F238E27FC236}">
                <a16:creationId xmlns:a16="http://schemas.microsoft.com/office/drawing/2014/main" id="{40588633-5E3C-54B0-A434-554FF74C1C7E}"/>
              </a:ext>
            </a:extLst>
          </p:cNvPr>
          <p:cNvCxnSpPr>
            <a:cxnSpLocks/>
            <a:stCxn id="24" idx="2"/>
            <a:endCxn id="14" idx="0"/>
          </p:cNvCxnSpPr>
          <p:nvPr/>
        </p:nvCxnSpPr>
        <p:spPr>
          <a:xfrm>
            <a:off x="9032450" y="3692534"/>
            <a:ext cx="0" cy="10931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130">
            <a:extLst>
              <a:ext uri="{FF2B5EF4-FFF2-40B4-BE49-F238E27FC236}">
                <a16:creationId xmlns:a16="http://schemas.microsoft.com/office/drawing/2014/main" id="{2B77381D-E899-D961-8825-BF904F878B62}"/>
              </a:ext>
            </a:extLst>
          </p:cNvPr>
          <p:cNvCxnSpPr>
            <a:cxnSpLocks/>
            <a:stCxn id="13" idx="0"/>
            <a:endCxn id="29" idx="2"/>
          </p:cNvCxnSpPr>
          <p:nvPr/>
        </p:nvCxnSpPr>
        <p:spPr>
          <a:xfrm flipV="1">
            <a:off x="11459396" y="3692534"/>
            <a:ext cx="0" cy="10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158">
            <a:extLst>
              <a:ext uri="{FF2B5EF4-FFF2-40B4-BE49-F238E27FC236}">
                <a16:creationId xmlns:a16="http://schemas.microsoft.com/office/drawing/2014/main" id="{6D1EAE3B-C4AE-A5E4-B7A2-F0A22C6DB8B8}"/>
              </a:ext>
            </a:extLst>
          </p:cNvPr>
          <p:cNvCxnSpPr>
            <a:cxnSpLocks/>
            <a:stCxn id="14" idx="3"/>
            <a:endCxn id="20" idx="1"/>
          </p:cNvCxnSpPr>
          <p:nvPr/>
        </p:nvCxnSpPr>
        <p:spPr>
          <a:xfrm flipV="1">
            <a:off x="9464450" y="3476534"/>
            <a:ext cx="445219" cy="5413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3E70CCE3-8475-59D9-25F7-E91645BE7E23}"/>
              </a:ext>
            </a:extLst>
          </p:cNvPr>
          <p:cNvSpPr/>
          <p:nvPr/>
        </p:nvSpPr>
        <p:spPr>
          <a:xfrm>
            <a:off x="3788940" y="3856799"/>
            <a:ext cx="1008000" cy="1044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a:solidFill>
                  <a:srgbClr val="000000"/>
                </a:solidFill>
                <a:latin typeface="Meiryo UI" panose="020B0604030504040204" pitchFamily="50" charset="-128"/>
                <a:ea typeface="Meiryo UI" panose="020B0604030504040204" pitchFamily="50" charset="-128"/>
                <a:cs typeface="Calibri"/>
              </a:rPr>
              <a:t>Separate FDDs for S/4 and SSDP.</a:t>
            </a:r>
          </a:p>
          <a:p>
            <a:r>
              <a:rPr lang="en-US" altLang="ja-JP" sz="750">
                <a:solidFill>
                  <a:srgbClr val="000000"/>
                </a:solidFill>
                <a:latin typeface="Meiryo UI" panose="020B0604030504040204" pitchFamily="50" charset="-128"/>
                <a:ea typeface="Meiryo UI" panose="020B0604030504040204" pitchFamily="50" charset="-128"/>
                <a:cs typeface="Calibri"/>
              </a:rPr>
              <a:t>For CPI, will be included in S/4 FDD.</a:t>
            </a:r>
          </a:p>
          <a:p>
            <a:endParaRPr lang="en-US" altLang="ja-JP" sz="750">
              <a:solidFill>
                <a:srgbClr val="000000"/>
              </a:solidFill>
              <a:latin typeface="Meiryo UI" panose="020B0604030504040204" pitchFamily="50" charset="-128"/>
              <a:ea typeface="Meiryo UI" panose="020B0604030504040204" pitchFamily="50" charset="-128"/>
              <a:cs typeface="Calibri"/>
            </a:endParaRPr>
          </a:p>
          <a:p>
            <a:r>
              <a:rPr lang="en-US" altLang="ja-JP" sz="750">
                <a:solidFill>
                  <a:srgbClr val="000000"/>
                </a:solidFill>
                <a:latin typeface="Meiryo UI" panose="020B0604030504040204" pitchFamily="50" charset="-128"/>
                <a:ea typeface="Meiryo UI" panose="020B0604030504040204" pitchFamily="50" charset="-128"/>
                <a:cs typeface="Calibri"/>
              </a:rPr>
              <a:t>*There will be another FDD for peripheral system</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76" name="直線コネクタ 75">
            <a:extLst>
              <a:ext uri="{FF2B5EF4-FFF2-40B4-BE49-F238E27FC236}">
                <a16:creationId xmlns:a16="http://schemas.microsoft.com/office/drawing/2014/main" id="{81965E91-9A71-D355-5A7F-3E39A3F10BCE}"/>
              </a:ext>
            </a:extLst>
          </p:cNvPr>
          <p:cNvCxnSpPr>
            <a:cxnSpLocks/>
            <a:stCxn id="73" idx="0"/>
            <a:endCxn id="28" idx="2"/>
          </p:cNvCxnSpPr>
          <p:nvPr/>
        </p:nvCxnSpPr>
        <p:spPr>
          <a:xfrm flipH="1" flipV="1">
            <a:off x="4218022" y="3692533"/>
            <a:ext cx="74918" cy="164266"/>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463C9588-4490-92DA-C0E1-937431C1FD5D}"/>
              </a:ext>
            </a:extLst>
          </p:cNvPr>
          <p:cNvSpPr/>
          <p:nvPr/>
        </p:nvSpPr>
        <p:spPr>
          <a:xfrm>
            <a:off x="7272934" y="701460"/>
            <a:ext cx="1008000" cy="648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a:solidFill>
                  <a:srgbClr val="000000"/>
                </a:solidFill>
                <a:latin typeface="Meiryo UI" panose="020B0604030504040204" pitchFamily="50" charset="-128"/>
                <a:ea typeface="Meiryo UI" panose="020B0604030504040204" pitchFamily="50" charset="-128"/>
                <a:cs typeface="Calibri"/>
              </a:rPr>
              <a:t>When CPI/ is in scope, separate TDD for S/4 and CPI</a:t>
            </a:r>
          </a:p>
        </p:txBody>
      </p:sp>
      <p:cxnSp>
        <p:nvCxnSpPr>
          <p:cNvPr id="85" name="直線コネクタ 84">
            <a:extLst>
              <a:ext uri="{FF2B5EF4-FFF2-40B4-BE49-F238E27FC236}">
                <a16:creationId xmlns:a16="http://schemas.microsoft.com/office/drawing/2014/main" id="{343DD4EB-495F-9358-BAB1-C07A26D1F0E1}"/>
              </a:ext>
            </a:extLst>
          </p:cNvPr>
          <p:cNvCxnSpPr>
            <a:cxnSpLocks/>
            <a:stCxn id="84" idx="2"/>
            <a:endCxn id="27" idx="0"/>
          </p:cNvCxnSpPr>
          <p:nvPr/>
        </p:nvCxnSpPr>
        <p:spPr>
          <a:xfrm>
            <a:off x="7776934" y="1349460"/>
            <a:ext cx="1254191" cy="72509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2" name="正方形/長方形 101">
            <a:extLst>
              <a:ext uri="{FF2B5EF4-FFF2-40B4-BE49-F238E27FC236}">
                <a16:creationId xmlns:a16="http://schemas.microsoft.com/office/drawing/2014/main" id="{6A26E05B-4999-09C7-2D27-D5099D9222E2}"/>
              </a:ext>
            </a:extLst>
          </p:cNvPr>
          <p:cNvSpPr/>
          <p:nvPr/>
        </p:nvSpPr>
        <p:spPr>
          <a:xfrm>
            <a:off x="8599125" y="4364261"/>
            <a:ext cx="2376000" cy="432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altLang="ja-JP" sz="750">
                <a:solidFill>
                  <a:srgbClr val="000000"/>
                </a:solidFill>
                <a:latin typeface="Meiryo UI" panose="020B0604030504040204" pitchFamily="50" charset="-128"/>
                <a:ea typeface="Meiryo UI" panose="020B0604030504040204" pitchFamily="50" charset="-128"/>
                <a:cs typeface="Calibri"/>
              </a:rPr>
              <a:t>FDD approval to be the trigger for this. Acceptance Test Case will not to ensure swift transition to development</a:t>
            </a:r>
            <a:endParaRPr lang="ja-JP" alt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107" name="直線コネクタ 106">
            <a:extLst>
              <a:ext uri="{FF2B5EF4-FFF2-40B4-BE49-F238E27FC236}">
                <a16:creationId xmlns:a16="http://schemas.microsoft.com/office/drawing/2014/main" id="{27B4CD08-EF07-6C02-AB8D-FE34B903B655}"/>
              </a:ext>
            </a:extLst>
          </p:cNvPr>
          <p:cNvCxnSpPr>
            <a:cxnSpLocks/>
            <a:stCxn id="102" idx="0"/>
            <a:endCxn id="22" idx="2"/>
          </p:cNvCxnSpPr>
          <p:nvPr/>
        </p:nvCxnSpPr>
        <p:spPr>
          <a:xfrm flipH="1" flipV="1">
            <a:off x="7799406" y="3498486"/>
            <a:ext cx="1987719" cy="865775"/>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 name="Elbow Connector 79">
            <a:extLst>
              <a:ext uri="{FF2B5EF4-FFF2-40B4-BE49-F238E27FC236}">
                <a16:creationId xmlns:a16="http://schemas.microsoft.com/office/drawing/2014/main" id="{3A089701-8E90-B9F4-03F7-DBDF4DD8F745}"/>
              </a:ext>
            </a:extLst>
          </p:cNvPr>
          <p:cNvCxnSpPr>
            <a:cxnSpLocks/>
          </p:cNvCxnSpPr>
          <p:nvPr/>
        </p:nvCxnSpPr>
        <p:spPr>
          <a:xfrm>
            <a:off x="8231406" y="3220737"/>
            <a:ext cx="369044" cy="180000"/>
          </a:xfrm>
          <a:prstGeom prst="bentConnector3">
            <a:avLst>
              <a:gd name="adj1" fmla="val 604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6CA33FA1-269F-CDF2-71CF-B029A28FB709}"/>
              </a:ext>
            </a:extLst>
          </p:cNvPr>
          <p:cNvSpPr/>
          <p:nvPr/>
        </p:nvSpPr>
        <p:spPr>
          <a:xfrm>
            <a:off x="5461697" y="675282"/>
            <a:ext cx="1620000" cy="54000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en-US" altLang="ja-JP" sz="750" dirty="0">
                <a:solidFill>
                  <a:srgbClr val="000000"/>
                </a:solidFill>
                <a:latin typeface="Meiryo UI" panose="020B0604030504040204" pitchFamily="50" charset="-128"/>
                <a:ea typeface="Meiryo UI" panose="020B0604030504040204" pitchFamily="50" charset="-128"/>
                <a:cs typeface="Calibri"/>
              </a:rPr>
              <a:t>For Client scope, both Function Designer Lead and DEV Team Review may be done by same person.  to finalize details</a:t>
            </a:r>
            <a:endParaRPr lang="ja-JP" altLang="en-US" sz="750" dirty="0">
              <a:solidFill>
                <a:srgbClr val="000000"/>
              </a:solidFill>
              <a:latin typeface="Meiryo UI" panose="020B0604030504040204" pitchFamily="50" charset="-128"/>
              <a:ea typeface="Meiryo UI" panose="020B0604030504040204" pitchFamily="50" charset="-128"/>
              <a:cs typeface="Calibri"/>
            </a:endParaRPr>
          </a:p>
        </p:txBody>
      </p:sp>
      <p:cxnSp>
        <p:nvCxnSpPr>
          <p:cNvPr id="117" name="直線コネクタ 116">
            <a:extLst>
              <a:ext uri="{FF2B5EF4-FFF2-40B4-BE49-F238E27FC236}">
                <a16:creationId xmlns:a16="http://schemas.microsoft.com/office/drawing/2014/main" id="{6B78F884-F4A8-1754-4500-566CEB3D34D4}"/>
              </a:ext>
            </a:extLst>
          </p:cNvPr>
          <p:cNvCxnSpPr>
            <a:cxnSpLocks/>
            <a:stCxn id="116" idx="2"/>
            <a:endCxn id="78" idx="0"/>
          </p:cNvCxnSpPr>
          <p:nvPr/>
        </p:nvCxnSpPr>
        <p:spPr>
          <a:xfrm flipH="1">
            <a:off x="5362987" y="1215282"/>
            <a:ext cx="908710" cy="24938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457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61E03-0122-441F-9E91-C305BC3BF3E3}"/>
              </a:ext>
            </a:extLst>
          </p:cNvPr>
          <p:cNvSpPr>
            <a:spLocks noGrp="1"/>
          </p:cNvSpPr>
          <p:nvPr>
            <p:ph type="title" idx="4294967295"/>
          </p:nvPr>
        </p:nvSpPr>
        <p:spPr>
          <a:xfrm>
            <a:off x="0" y="25400"/>
            <a:ext cx="11509375" cy="539750"/>
          </a:xfrm>
        </p:spPr>
        <p:txBody>
          <a:bodyPr vert="horz"/>
          <a:lstStyle/>
          <a:p>
            <a:r>
              <a:rPr kumimoji="1" lang="en-US" altLang="ja-JP" sz="2000" i="0" u="none" strike="noStrike" kern="1200" cap="none" spc="0" normalizeH="0" baseline="0" noProof="0">
                <a:ln>
                  <a:noFill/>
                </a:ln>
                <a:solidFill>
                  <a:srgbClr val="000000"/>
                </a:solidFill>
                <a:effectLst/>
                <a:uLnTx/>
                <a:uFillTx/>
                <a:latin typeface="Verdana"/>
                <a:ea typeface="+mj-ea"/>
                <a:cs typeface="+mj-cs"/>
              </a:rPr>
              <a:t>S/4 Add-on Development Lifecycle (All)</a:t>
            </a:r>
            <a:endParaRPr kumimoji="1" lang="ja-JP" altLang="en-US" sz="1000"/>
          </a:p>
        </p:txBody>
      </p:sp>
      <p:sp>
        <p:nvSpPr>
          <p:cNvPr id="10" name="コンテンツ プレースホルダー 9">
            <a:extLst>
              <a:ext uri="{FF2B5EF4-FFF2-40B4-BE49-F238E27FC236}">
                <a16:creationId xmlns:a16="http://schemas.microsoft.com/office/drawing/2014/main" id="{63BC6F02-D20A-2291-1975-924B1E6A026A}"/>
              </a:ext>
            </a:extLst>
          </p:cNvPr>
          <p:cNvSpPr>
            <a:spLocks noGrp="1"/>
          </p:cNvSpPr>
          <p:nvPr>
            <p:ph sz="quarter" idx="4294967295"/>
          </p:nvPr>
        </p:nvSpPr>
        <p:spPr>
          <a:xfrm>
            <a:off x="0" y="1081088"/>
            <a:ext cx="11509375" cy="5164137"/>
          </a:xfrm>
        </p:spPr>
        <p:txBody>
          <a:bodyPr>
            <a:normAutofit/>
          </a:bodyPr>
          <a:lstStyle/>
          <a:p>
            <a:pPr marL="285750" indent="-285750">
              <a:buFont typeface="Arial" panose="020B0604020202020204" pitchFamily="34" charset="0"/>
              <a:buChar char="•"/>
            </a:pPr>
            <a:r>
              <a:rPr lang="en-US" altLang="ja-JP" sz="1800"/>
              <a:t>Summary of FDD reviews and review status tracking: </a:t>
            </a:r>
            <a:endParaRPr lang="ja-JP" altLang="en-US" sz="1800"/>
          </a:p>
        </p:txBody>
      </p:sp>
      <p:graphicFrame>
        <p:nvGraphicFramePr>
          <p:cNvPr id="17" name="オブジェクト 16" hidden="1">
            <a:extLst>
              <a:ext uri="{FF2B5EF4-FFF2-40B4-BE49-F238E27FC236}">
                <a16:creationId xmlns:a16="http://schemas.microsoft.com/office/drawing/2014/main" id="{9C3E1377-41B3-4C59-B2B4-5D7F1F6009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416" imgH="416" progId="TCLayout.ActiveDocument.1">
                  <p:embed/>
                </p:oleObj>
              </mc:Choice>
              <mc:Fallback>
                <p:oleObj name="think-cell スライド" r:id="rId4" imgW="416" imgH="416" progId="TCLayout.ActiveDocument.1">
                  <p:embed/>
                  <p:pic>
                    <p:nvPicPr>
                      <p:cNvPr id="17" name="オブジェクト 16" hidden="1">
                        <a:extLst>
                          <a:ext uri="{FF2B5EF4-FFF2-40B4-BE49-F238E27FC236}">
                            <a16:creationId xmlns:a16="http://schemas.microsoft.com/office/drawing/2014/main" id="{9C3E1377-41B3-4C59-B2B4-5D7F1F6009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7" name="テキスト ボックス 116">
            <a:extLst>
              <a:ext uri="{FF2B5EF4-FFF2-40B4-BE49-F238E27FC236}">
                <a16:creationId xmlns:a16="http://schemas.microsoft.com/office/drawing/2014/main" id="{76414388-80D7-49FC-9F23-1103AEE53FBB}"/>
              </a:ext>
            </a:extLst>
          </p:cNvPr>
          <p:cNvSpPr txBox="1"/>
          <p:nvPr/>
        </p:nvSpPr>
        <p:spPr>
          <a:xfrm>
            <a:off x="8257371" y="60210"/>
            <a:ext cx="684000" cy="208840"/>
          </a:xfrm>
          <a:prstGeom prst="rect">
            <a:avLst/>
          </a:prstGeom>
          <a:noFill/>
        </p:spPr>
        <p:txBody>
          <a:bodyPr wrap="square">
            <a:spAutoFit/>
          </a:bodyPr>
          <a:lstStyle/>
          <a:p>
            <a:pPr algn="ctr">
              <a:lnSpc>
                <a:spcPts val="1000"/>
              </a:lnSpc>
            </a:pPr>
            <a:r>
              <a:rPr kumimoji="1" lang="en-US" altLang="ja-JP" sz="700" b="1">
                <a:solidFill>
                  <a:schemeClr val="tx1"/>
                </a:solidFill>
                <a:latin typeface="Meiryo UI" panose="020B0604030504040204" pitchFamily="50" charset="-128"/>
                <a:ea typeface="Meiryo UI" panose="020B0604030504040204" pitchFamily="50" charset="-128"/>
              </a:rPr>
              <a:t>Legend:</a:t>
            </a:r>
            <a:endParaRPr kumimoji="1" lang="ja-JP" altLang="en-US" sz="700" b="1">
              <a:solidFill>
                <a:schemeClr val="tx1"/>
              </a:solidFill>
              <a:latin typeface="Meiryo UI" panose="020B0604030504040204" pitchFamily="50" charset="-128"/>
              <a:ea typeface="Meiryo UI" panose="020B0604030504040204" pitchFamily="50" charset="-128"/>
            </a:endParaRPr>
          </a:p>
        </p:txBody>
      </p:sp>
      <p:sp>
        <p:nvSpPr>
          <p:cNvPr id="112" name="フローチャート: 書類 150">
            <a:extLst>
              <a:ext uri="{FF2B5EF4-FFF2-40B4-BE49-F238E27FC236}">
                <a16:creationId xmlns:a16="http://schemas.microsoft.com/office/drawing/2014/main" id="{F3D0CD85-1CF9-4C9A-8C36-7708B1978B40}"/>
              </a:ext>
            </a:extLst>
          </p:cNvPr>
          <p:cNvSpPr/>
          <p:nvPr/>
        </p:nvSpPr>
        <p:spPr>
          <a:xfrm>
            <a:off x="9374065" y="95932"/>
            <a:ext cx="540000" cy="137397"/>
          </a:xfrm>
          <a:prstGeom prst="flowChartDocumen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Documents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113" name="フローチャート: 磁気ディスク 151">
            <a:extLst>
              <a:ext uri="{FF2B5EF4-FFF2-40B4-BE49-F238E27FC236}">
                <a16:creationId xmlns:a16="http://schemas.microsoft.com/office/drawing/2014/main" id="{F29A92B3-02E9-4328-9931-23FAF2F92E94}"/>
              </a:ext>
            </a:extLst>
          </p:cNvPr>
          <p:cNvSpPr/>
          <p:nvPr/>
        </p:nvSpPr>
        <p:spPr>
          <a:xfrm>
            <a:off x="9960019" y="95932"/>
            <a:ext cx="468000" cy="137397"/>
          </a:xfrm>
          <a:prstGeom prst="flowChartMagneticDisk">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SAP Objects</a:t>
            </a:r>
            <a:endParaRPr kumimoji="1" lang="ja-JP" altLang="en-US" sz="600">
              <a:solidFill>
                <a:schemeClr val="tx1"/>
              </a:solidFill>
              <a:latin typeface="Meiryo UI" panose="020B0604030504040204" pitchFamily="50" charset="-128"/>
              <a:ea typeface="Meiryo UI" panose="020B0604030504040204" pitchFamily="50" charset="-128"/>
            </a:endParaRPr>
          </a:p>
        </p:txBody>
      </p:sp>
      <p:sp>
        <p:nvSpPr>
          <p:cNvPr id="118" name="Rectangle 9">
            <a:extLst>
              <a:ext uri="{FF2B5EF4-FFF2-40B4-BE49-F238E27FC236}">
                <a16:creationId xmlns:a16="http://schemas.microsoft.com/office/drawing/2014/main" id="{02CA72D9-3F7B-4683-BBFA-ADC650FF00D5}"/>
              </a:ext>
            </a:extLst>
          </p:cNvPr>
          <p:cNvSpPr/>
          <p:nvPr/>
        </p:nvSpPr>
        <p:spPr>
          <a:xfrm>
            <a:off x="8860110" y="95932"/>
            <a:ext cx="468000" cy="137397"/>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600">
                <a:solidFill>
                  <a:srgbClr val="000000"/>
                </a:solidFill>
                <a:latin typeface="Meiryo UI" panose="020B0604030504040204" pitchFamily="50" charset="-128"/>
                <a:ea typeface="Meiryo UI" panose="020B0604030504040204" pitchFamily="50" charset="-128"/>
                <a:cs typeface="Calibri"/>
                <a:sym typeface="Calibri"/>
              </a:rPr>
              <a:t>Task</a:t>
            </a:r>
          </a:p>
        </p:txBody>
      </p:sp>
      <p:graphicFrame>
        <p:nvGraphicFramePr>
          <p:cNvPr id="148" name="表 148">
            <a:extLst>
              <a:ext uri="{FF2B5EF4-FFF2-40B4-BE49-F238E27FC236}">
                <a16:creationId xmlns:a16="http://schemas.microsoft.com/office/drawing/2014/main" id="{B941706E-64B0-9629-01C7-352AA78FBC90}"/>
              </a:ext>
            </a:extLst>
          </p:cNvPr>
          <p:cNvGraphicFramePr>
            <a:graphicFrameLocks noGrp="1"/>
          </p:cNvGraphicFramePr>
          <p:nvPr>
            <p:extLst>
              <p:ext uri="{D42A27DB-BD31-4B8C-83A1-F6EECF244321}">
                <p14:modId xmlns:p14="http://schemas.microsoft.com/office/powerpoint/2010/main" val="996015735"/>
              </p:ext>
            </p:extLst>
          </p:nvPr>
        </p:nvGraphicFramePr>
        <p:xfrm>
          <a:off x="341994" y="1600619"/>
          <a:ext cx="11520000" cy="155820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3456500382"/>
                    </a:ext>
                  </a:extLst>
                </a:gridCol>
                <a:gridCol w="2520000">
                  <a:extLst>
                    <a:ext uri="{9D8B030D-6E8A-4147-A177-3AD203B41FA5}">
                      <a16:colId xmlns:a16="http://schemas.microsoft.com/office/drawing/2014/main" val="3711954986"/>
                    </a:ext>
                  </a:extLst>
                </a:gridCol>
                <a:gridCol w="2520000">
                  <a:extLst>
                    <a:ext uri="{9D8B030D-6E8A-4147-A177-3AD203B41FA5}">
                      <a16:colId xmlns:a16="http://schemas.microsoft.com/office/drawing/2014/main" val="3219778190"/>
                    </a:ext>
                  </a:extLst>
                </a:gridCol>
                <a:gridCol w="2520000">
                  <a:extLst>
                    <a:ext uri="{9D8B030D-6E8A-4147-A177-3AD203B41FA5}">
                      <a16:colId xmlns:a16="http://schemas.microsoft.com/office/drawing/2014/main" val="1109817875"/>
                    </a:ext>
                  </a:extLst>
                </a:gridCol>
                <a:gridCol w="2520000">
                  <a:extLst>
                    <a:ext uri="{9D8B030D-6E8A-4147-A177-3AD203B41FA5}">
                      <a16:colId xmlns:a16="http://schemas.microsoft.com/office/drawing/2014/main" val="2913225486"/>
                    </a:ext>
                  </a:extLst>
                </a:gridCol>
              </a:tblGrid>
              <a:tr h="0">
                <a:tc rowSpan="2" gridSpan="2">
                  <a:txBody>
                    <a:bodyPr/>
                    <a:lstStyle/>
                    <a:p>
                      <a:endParaRPr kumimoji="1" lang="ja-JP" altLang="en-US" sz="1100" dirty="0">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rowSpan="2" hMerge="1">
                  <a:txBody>
                    <a:bodyPr/>
                    <a:lstStyle/>
                    <a:p>
                      <a:endParaRPr kumimoji="1" lang="ja-JP" altLang="en-US" sz="1100">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gridSpan="3">
                  <a:txBody>
                    <a:bodyPr/>
                    <a:lstStyle/>
                    <a:p>
                      <a:pPr algn="ctr"/>
                      <a:r>
                        <a:rPr kumimoji="1" lang="en-US" altLang="ja-JP" sz="1100">
                          <a:latin typeface="Meiryo UI" panose="020B0604030504040204" pitchFamily="50" charset="-128"/>
                          <a:ea typeface="Meiryo UI" panose="020B0604030504040204" pitchFamily="50" charset="-128"/>
                        </a:rPr>
                        <a:t>FDD Review Type</a:t>
                      </a:r>
                      <a:endParaRPr kumimoji="1" lang="ja-JP" altLang="en-US" sz="1100">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hMerge="1">
                  <a:txBody>
                    <a:bodyPr/>
                    <a:lstStyle/>
                    <a:p>
                      <a:endParaRPr kumimoji="1" lang="ja-JP" altLang="en-US" sz="700">
                        <a:latin typeface="Meiryo UI" panose="020B0604030504040204" pitchFamily="50" charset="-128"/>
                        <a:ea typeface="Meiryo UI" panose="020B0604030504040204" pitchFamily="50" charset="-128"/>
                      </a:endParaRPr>
                    </a:p>
                  </a:txBody>
                  <a:tcPr marL="36000" marR="36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hMerge="1">
                  <a:txBody>
                    <a:bodyPr/>
                    <a:lstStyle/>
                    <a:p>
                      <a:endParaRPr kumimoji="1" lang="ja-JP" altLang="en-US" sz="700">
                        <a:latin typeface="Meiryo UI" panose="020B0604030504040204" pitchFamily="50" charset="-128"/>
                        <a:ea typeface="Meiryo UI" panose="020B0604030504040204" pitchFamily="50" charset="-128"/>
                      </a:endParaRPr>
                    </a:p>
                  </a:txBody>
                  <a:tcPr marL="36000" marR="36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18346520"/>
                  </a:ext>
                </a:extLst>
              </a:tr>
              <a:tr h="0">
                <a:tc gridSpan="2" vMerge="1">
                  <a:txBody>
                    <a:bodyPr/>
                    <a:lstStyle/>
                    <a:p>
                      <a:endParaRPr kumimoji="1" lang="ja-JP" altLang="en-US"/>
                    </a:p>
                  </a:txBody>
                  <a:tcPr/>
                </a:tc>
                <a:tc hMerge="1" vMerge="1">
                  <a:txBody>
                    <a:bodyPr/>
                    <a:lstStyle/>
                    <a:p>
                      <a:endParaRPr kumimoji="1" lang="ja-JP" altLang="en-US"/>
                    </a:p>
                  </a:txBody>
                  <a:tcPr/>
                </a:tc>
                <a:tc>
                  <a:txBody>
                    <a:bodyPr/>
                    <a:lstStyle/>
                    <a:p>
                      <a:pPr algn="ctr"/>
                      <a:r>
                        <a:rPr kumimoji="1" lang="en-US" altLang="ja-JP" sz="1100" b="1">
                          <a:solidFill>
                            <a:schemeClr val="bg1"/>
                          </a:solidFill>
                          <a:latin typeface="Meiryo UI" panose="020B0604030504040204" pitchFamily="50" charset="-128"/>
                          <a:ea typeface="Meiryo UI" panose="020B0604030504040204" pitchFamily="50" charset="-128"/>
                        </a:rPr>
                        <a:t>Function Designer Lead Review</a:t>
                      </a:r>
                      <a:endParaRPr kumimoji="1" lang="ja-JP" altLang="en-US" sz="1100" b="1">
                        <a:solidFill>
                          <a:schemeClr val="bg1"/>
                        </a:solidFill>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accent1"/>
                    </a:solidFill>
                  </a:tcPr>
                </a:tc>
                <a:tc>
                  <a:txBody>
                    <a:bodyPr/>
                    <a:lstStyle/>
                    <a:p>
                      <a:pPr algn="ctr"/>
                      <a:r>
                        <a:rPr kumimoji="1" lang="en-US" altLang="ja-JP" sz="1100" b="1">
                          <a:solidFill>
                            <a:schemeClr val="bg1"/>
                          </a:solidFill>
                          <a:latin typeface="Meiryo UI" panose="020B0604030504040204" pitchFamily="50" charset="-128"/>
                          <a:ea typeface="Meiryo UI" panose="020B0604030504040204" pitchFamily="50" charset="-128"/>
                        </a:rPr>
                        <a:t>DEV Team Review</a:t>
                      </a:r>
                      <a:endParaRPr kumimoji="1" lang="ja-JP" altLang="en-US" sz="1100" b="1">
                        <a:solidFill>
                          <a:schemeClr val="bg1"/>
                        </a:solidFill>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accent1"/>
                    </a:solidFill>
                  </a:tcPr>
                </a:tc>
                <a:tc>
                  <a:txBody>
                    <a:bodyPr/>
                    <a:lstStyle/>
                    <a:p>
                      <a:pPr algn="ctr"/>
                      <a:r>
                        <a:rPr kumimoji="1" lang="en-US" altLang="ja-JP" sz="1100" b="1">
                          <a:solidFill>
                            <a:schemeClr val="bg1"/>
                          </a:solidFill>
                          <a:latin typeface="Meiryo UI" panose="020B0604030504040204" pitchFamily="50" charset="-128"/>
                          <a:ea typeface="Meiryo UI" panose="020B0604030504040204" pitchFamily="50" charset="-128"/>
                        </a:rPr>
                        <a:t>SGS Domain Lead (FL) Review</a:t>
                      </a:r>
                      <a:endParaRPr kumimoji="1" lang="ja-JP" altLang="en-US" sz="1100" b="1">
                        <a:solidFill>
                          <a:schemeClr val="bg1"/>
                        </a:solidFill>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811081470"/>
                  </a:ext>
                </a:extLst>
              </a:tr>
              <a:tr h="0">
                <a:tc rowSpan="2">
                  <a:txBody>
                    <a:bodyPr/>
                    <a:lstStyle/>
                    <a:p>
                      <a:r>
                        <a:rPr kumimoji="1" lang="en-US" altLang="ja-JP" sz="1100" b="1">
                          <a:latin typeface="Meiryo UI" panose="020B0604030504040204" pitchFamily="50" charset="-128"/>
                          <a:ea typeface="Meiryo UI" panose="020B0604030504040204" pitchFamily="50" charset="-128"/>
                        </a:rPr>
                        <a:t>Responsible</a:t>
                      </a:r>
                      <a:endParaRPr kumimoji="1" lang="ja-JP" altLang="en-US" sz="1100" b="1">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kumimoji="1" lang="en-US" altLang="ja-JP" sz="1100" b="1" dirty="0">
                          <a:latin typeface="Meiryo UI" panose="020B0604030504040204" pitchFamily="50" charset="-128"/>
                          <a:ea typeface="Meiryo UI" panose="020B0604030504040204" pitchFamily="50" charset="-128"/>
                        </a:rPr>
                        <a:t>Client Development Scope</a:t>
                      </a:r>
                      <a:endParaRPr kumimoji="1" lang="ja-JP" altLang="en-US" sz="1100" b="1" dirty="0">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kumimoji="1" lang="en-US" altLang="ja-JP" sz="1100" dirty="0">
                          <a:latin typeface="Meiryo UI" panose="020B0604030504040204" pitchFamily="50" charset="-128"/>
                          <a:ea typeface="Meiryo UI" panose="020B0604030504040204" pitchFamily="50" charset="-128"/>
                        </a:rPr>
                        <a:t>Client Function Designer Lead</a:t>
                      </a:r>
                      <a:endParaRPr kumimoji="1" lang="ja-JP" altLang="en-US" sz="1100" dirty="0">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kumimoji="1" lang="en-US" altLang="ja-JP" sz="1100" dirty="0">
                          <a:latin typeface="Meiryo UI" panose="020B0604030504040204" pitchFamily="50" charset="-128"/>
                          <a:ea typeface="Meiryo UI" panose="020B0604030504040204" pitchFamily="50" charset="-128"/>
                        </a:rPr>
                        <a:t> DEV Team</a:t>
                      </a:r>
                      <a:endParaRPr kumimoji="1" lang="ja-JP" altLang="en-US" sz="1100" dirty="0">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kumimoji="1" lang="en-US" altLang="ja-JP" sz="1100">
                          <a:latin typeface="Meiryo UI" panose="020B0604030504040204" pitchFamily="50" charset="-128"/>
                          <a:ea typeface="Meiryo UI" panose="020B0604030504040204" pitchFamily="50" charset="-128"/>
                        </a:rPr>
                        <a:t>SGS Domain Lead (FL)</a:t>
                      </a:r>
                      <a:endParaRPr kumimoji="1" lang="ja-JP" altLang="en-US" sz="1100">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811462570"/>
                  </a:ext>
                </a:extLst>
              </a:tr>
              <a:tr h="0">
                <a:tc vMerge="1">
                  <a:txBody>
                    <a:bodyPr/>
                    <a:lstStyle/>
                    <a:p>
                      <a:endParaRPr kumimoji="1" lang="ja-JP" altLang="en-US" sz="700" b="1">
                        <a:latin typeface="Meiryo UI" panose="020B0604030504040204" pitchFamily="50" charset="-128"/>
                        <a:ea typeface="Meiryo UI" panose="020B0604030504040204" pitchFamily="50" charset="-128"/>
                      </a:endParaRPr>
                    </a:p>
                  </a:txBody>
                  <a:tcPr marL="36000" marR="36000" marT="36000" marB="3600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r>
                        <a:rPr kumimoji="1" lang="en-US" altLang="ja-JP" sz="1100" b="1">
                          <a:latin typeface="Meiryo UI" panose="020B0604030504040204" pitchFamily="50" charset="-128"/>
                          <a:ea typeface="Meiryo UI" panose="020B0604030504040204" pitchFamily="50" charset="-128"/>
                        </a:rPr>
                        <a:t>Deloitte Development Scope</a:t>
                      </a:r>
                      <a:endParaRPr kumimoji="1" lang="ja-JP" altLang="en-US" sz="1100" b="1">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kumimoji="1" lang="en-US" altLang="ja-JP" sz="1100">
                          <a:latin typeface="Meiryo UI" panose="020B0604030504040204" pitchFamily="50" charset="-128"/>
                          <a:ea typeface="Meiryo UI" panose="020B0604030504040204" pitchFamily="50" charset="-128"/>
                        </a:rPr>
                        <a:t>Deloitte Function Designer Lead</a:t>
                      </a:r>
                      <a:endParaRPr kumimoji="1" lang="ja-JP" altLang="en-US" sz="1100">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kumimoji="1" lang="en-US" altLang="ja-JP" sz="1100">
                          <a:latin typeface="Meiryo UI" panose="020B0604030504040204" pitchFamily="50" charset="-128"/>
                          <a:ea typeface="Meiryo UI" panose="020B0604030504040204" pitchFamily="50" charset="-128"/>
                        </a:rPr>
                        <a:t>Deloitte DEV Team</a:t>
                      </a:r>
                      <a:endParaRPr kumimoji="1" lang="ja-JP" altLang="en-US" sz="1100">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kumimoji="1" lang="en-US" altLang="ja-JP" sz="1100">
                          <a:latin typeface="Meiryo UI" panose="020B0604030504040204" pitchFamily="50" charset="-128"/>
                          <a:ea typeface="Meiryo UI" panose="020B0604030504040204" pitchFamily="50" charset="-128"/>
                        </a:rPr>
                        <a:t>SGS Domain Lead (FL)</a:t>
                      </a:r>
                      <a:endParaRPr kumimoji="1" lang="ja-JP" altLang="en-US" sz="1100">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577205579"/>
                  </a:ext>
                </a:extLst>
              </a:tr>
              <a:tr h="0">
                <a:tc gridSpan="2">
                  <a:txBody>
                    <a:bodyPr/>
                    <a:lstStyle/>
                    <a:p>
                      <a:r>
                        <a:rPr kumimoji="1" lang="en-US" altLang="ja-JP" sz="1100" b="1">
                          <a:latin typeface="Meiryo UI" panose="020B0604030504040204" pitchFamily="50" charset="-128"/>
                          <a:ea typeface="Meiryo UI" panose="020B0604030504040204" pitchFamily="50" charset="-128"/>
                        </a:rPr>
                        <a:t>Tracking in SAP Development List</a:t>
                      </a:r>
                      <a:endParaRPr kumimoji="1" lang="ja-JP" altLang="en-US" sz="1100" b="1">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hMerge="1">
                  <a:txBody>
                    <a:bodyPr/>
                    <a:lstStyle/>
                    <a:p>
                      <a:endParaRPr kumimoji="1" lang="ja-JP" altLang="en-US" sz="700">
                        <a:latin typeface="Meiryo UI" panose="020B0604030504040204" pitchFamily="50" charset="-128"/>
                        <a:ea typeface="Meiryo UI" panose="020B0604030504040204" pitchFamily="50" charset="-128"/>
                      </a:endParaRPr>
                    </a:p>
                  </a:txBody>
                  <a:tcPr marL="36000" marR="36000" marT="36000" marB="36000">
                    <a:lnL w="635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r>
                        <a:rPr kumimoji="1" lang="en-US" altLang="ja-JP" sz="1100">
                          <a:latin typeface="Meiryo UI" panose="020B0604030504040204" pitchFamily="50" charset="-128"/>
                          <a:ea typeface="Meiryo UI" panose="020B0604030504040204" pitchFamily="50" charset="-128"/>
                        </a:rPr>
                        <a:t>No</a:t>
                      </a:r>
                      <a:endParaRPr kumimoji="1" lang="ja-JP" altLang="en-US" sz="1100">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kumimoji="1" lang="en-US" altLang="ja-JP" sz="1100">
                          <a:latin typeface="Meiryo UI" panose="020B0604030504040204" pitchFamily="50" charset="-128"/>
                          <a:ea typeface="Meiryo UI" panose="020B0604030504040204" pitchFamily="50" charset="-128"/>
                        </a:rPr>
                        <a:t>Yes</a:t>
                      </a:r>
                      <a:endParaRPr kumimoji="1" lang="ja-JP" altLang="en-US" sz="1100">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kumimoji="1" lang="en-US" altLang="ja-JP" sz="1100">
                          <a:latin typeface="Meiryo UI" panose="020B0604030504040204" pitchFamily="50" charset="-128"/>
                          <a:ea typeface="Meiryo UI" panose="020B0604030504040204" pitchFamily="50" charset="-128"/>
                        </a:rPr>
                        <a:t>Yes</a:t>
                      </a:r>
                      <a:endParaRPr kumimoji="1" lang="ja-JP" altLang="en-US" sz="1100">
                        <a:latin typeface="Meiryo UI" panose="020B0604030504040204" pitchFamily="50" charset="-128"/>
                        <a:ea typeface="Meiryo UI" panose="020B0604030504040204" pitchFamily="50" charset="-128"/>
                      </a:endParaRPr>
                    </a:p>
                  </a:txBody>
                  <a:tcPr marL="54000" marR="54000" marT="72000" marB="7200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763954793"/>
                  </a:ext>
                </a:extLst>
              </a:tr>
            </a:tbl>
          </a:graphicData>
        </a:graphic>
      </p:graphicFrame>
      <p:pic>
        <p:nvPicPr>
          <p:cNvPr id="14" name="図 13">
            <a:extLst>
              <a:ext uri="{FF2B5EF4-FFF2-40B4-BE49-F238E27FC236}">
                <a16:creationId xmlns:a16="http://schemas.microsoft.com/office/drawing/2014/main" id="{5A6164C6-95B7-EF1E-A706-C000202A5079}"/>
              </a:ext>
            </a:extLst>
          </p:cNvPr>
          <p:cNvPicPr>
            <a:picLocks noChangeAspect="1"/>
          </p:cNvPicPr>
          <p:nvPr/>
        </p:nvPicPr>
        <p:blipFill rotWithShape="1">
          <a:blip r:embed="rId6"/>
          <a:srcRect b="18688"/>
          <a:stretch/>
        </p:blipFill>
        <p:spPr>
          <a:xfrm>
            <a:off x="2252126" y="3720146"/>
            <a:ext cx="7687748" cy="2525221"/>
          </a:xfrm>
          <a:prstGeom prst="rect">
            <a:avLst/>
          </a:prstGeom>
        </p:spPr>
      </p:pic>
      <p:sp>
        <p:nvSpPr>
          <p:cNvPr id="15" name="四角形: 角を丸くする 14">
            <a:extLst>
              <a:ext uri="{FF2B5EF4-FFF2-40B4-BE49-F238E27FC236}">
                <a16:creationId xmlns:a16="http://schemas.microsoft.com/office/drawing/2014/main" id="{3E95267A-6749-4858-956E-773DD1A61F0C}"/>
              </a:ext>
            </a:extLst>
          </p:cNvPr>
          <p:cNvSpPr/>
          <p:nvPr/>
        </p:nvSpPr>
        <p:spPr>
          <a:xfrm>
            <a:off x="4792940" y="4166483"/>
            <a:ext cx="2520000" cy="207888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B0A411A6-9CB2-D592-A18B-51C0066D2FF5}"/>
              </a:ext>
            </a:extLst>
          </p:cNvPr>
          <p:cNvSpPr/>
          <p:nvPr/>
        </p:nvSpPr>
        <p:spPr>
          <a:xfrm>
            <a:off x="7394338" y="4159856"/>
            <a:ext cx="2520000" cy="207888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F5A6BAB1-A233-3D46-84E2-C46C51FF73DC}"/>
              </a:ext>
            </a:extLst>
          </p:cNvPr>
          <p:cNvCxnSpPr>
            <a:cxnSpLocks/>
          </p:cNvCxnSpPr>
          <p:nvPr/>
        </p:nvCxnSpPr>
        <p:spPr>
          <a:xfrm flipV="1">
            <a:off x="6066842" y="3029447"/>
            <a:ext cx="1296000" cy="1130409"/>
          </a:xfrm>
          <a:prstGeom prst="line">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029E42B-5B93-A8B2-2BA2-5275D298CFBD}"/>
              </a:ext>
            </a:extLst>
          </p:cNvPr>
          <p:cNvCxnSpPr>
            <a:cxnSpLocks/>
          </p:cNvCxnSpPr>
          <p:nvPr/>
        </p:nvCxnSpPr>
        <p:spPr>
          <a:xfrm flipV="1">
            <a:off x="8620543" y="3036074"/>
            <a:ext cx="1188000" cy="1130409"/>
          </a:xfrm>
          <a:prstGeom prst="line">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4AB4E895-A422-9311-C899-72CB048B4919}"/>
              </a:ext>
            </a:extLst>
          </p:cNvPr>
          <p:cNvSpPr txBox="1"/>
          <p:nvPr/>
        </p:nvSpPr>
        <p:spPr>
          <a:xfrm>
            <a:off x="2252126" y="3461003"/>
            <a:ext cx="6102626" cy="261610"/>
          </a:xfrm>
          <a:prstGeom prst="rect">
            <a:avLst/>
          </a:prstGeom>
          <a:noFill/>
        </p:spPr>
        <p:txBody>
          <a:bodyPr wrap="square">
            <a:spAutoFit/>
          </a:bodyPr>
          <a:lstStyle/>
          <a:p>
            <a:r>
              <a:rPr kumimoji="1" lang="en-US" altLang="ja-JP" sz="1050" b="1">
                <a:latin typeface="Meiryo UI" panose="020B0604030504040204" pitchFamily="50" charset="-128"/>
                <a:ea typeface="Meiryo UI" panose="020B0604030504040204" pitchFamily="50" charset="-128"/>
              </a:rPr>
              <a:t>SAP Development List : </a:t>
            </a:r>
            <a:endParaRPr lang="ja-JP" altLang="en-US" sz="1050"/>
          </a:p>
        </p:txBody>
      </p:sp>
    </p:spTree>
    <p:extLst>
      <p:ext uri="{BB962C8B-B14F-4D97-AF65-F5344CB8AC3E}">
        <p14:creationId xmlns:p14="http://schemas.microsoft.com/office/powerpoint/2010/main" val="517596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オブジェクト 16" hidden="1">
            <a:extLst>
              <a:ext uri="{FF2B5EF4-FFF2-40B4-BE49-F238E27FC236}">
                <a16:creationId xmlns:a16="http://schemas.microsoft.com/office/drawing/2014/main" id="{9C3E1377-41B3-4C59-B2B4-5D7F1F6009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416" imgH="416" progId="TCLayout.ActiveDocument.1">
                  <p:embed/>
                </p:oleObj>
              </mc:Choice>
              <mc:Fallback>
                <p:oleObj name="think-cell スライド" r:id="rId4" imgW="416" imgH="416" progId="TCLayout.ActiveDocument.1">
                  <p:embed/>
                  <p:pic>
                    <p:nvPicPr>
                      <p:cNvPr id="17" name="オブジェクト 16" hidden="1">
                        <a:extLst>
                          <a:ext uri="{FF2B5EF4-FFF2-40B4-BE49-F238E27FC236}">
                            <a16:creationId xmlns:a16="http://schemas.microsoft.com/office/drawing/2014/main" id="{9C3E1377-41B3-4C59-B2B4-5D7F1F6009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8" name="タイトル 1">
            <a:extLst>
              <a:ext uri="{FF2B5EF4-FFF2-40B4-BE49-F238E27FC236}">
                <a16:creationId xmlns:a16="http://schemas.microsoft.com/office/drawing/2014/main" id="{EAC55788-2636-4A68-9E70-18D1EB991031}"/>
              </a:ext>
            </a:extLst>
          </p:cNvPr>
          <p:cNvSpPr>
            <a:spLocks noGrp="1"/>
          </p:cNvSpPr>
          <p:nvPr>
            <p:ph type="title" idx="4294967295"/>
          </p:nvPr>
        </p:nvSpPr>
        <p:spPr>
          <a:xfrm>
            <a:off x="0" y="25400"/>
            <a:ext cx="11509375" cy="539750"/>
          </a:xfrm>
        </p:spPr>
        <p:txBody>
          <a:bodyPr vert="horz"/>
          <a:lstStyle/>
          <a:p>
            <a:r>
              <a:rPr kumimoji="1" lang="en-US" altLang="ja-JP" sz="2000" i="0" u="none" strike="noStrike" kern="1200" cap="none" spc="0" normalizeH="0" baseline="0" noProof="0">
                <a:ln>
                  <a:noFill/>
                </a:ln>
                <a:solidFill>
                  <a:srgbClr val="000000"/>
                </a:solidFill>
                <a:effectLst/>
                <a:uLnTx/>
                <a:uFillTx/>
                <a:latin typeface="Verdana"/>
                <a:ea typeface="+mj-ea"/>
                <a:cs typeface="+mj-cs"/>
              </a:rPr>
              <a:t>S/4 Add-on Development Lifecycle</a:t>
            </a:r>
            <a:endParaRPr kumimoji="1" lang="ja-JP" altLang="en-US" sz="1000"/>
          </a:p>
        </p:txBody>
      </p:sp>
      <p:sp>
        <p:nvSpPr>
          <p:cNvPr id="16" name="Content Placeholder 2">
            <a:extLst>
              <a:ext uri="{FF2B5EF4-FFF2-40B4-BE49-F238E27FC236}">
                <a16:creationId xmlns:a16="http://schemas.microsoft.com/office/drawing/2014/main" id="{9E425E0D-8876-524B-FE85-4A6FD43B5AD1}"/>
              </a:ext>
            </a:extLst>
          </p:cNvPr>
          <p:cNvSpPr>
            <a:spLocks noGrp="1"/>
          </p:cNvSpPr>
          <p:nvPr>
            <p:ph sz="quarter" idx="4294967295"/>
          </p:nvPr>
        </p:nvSpPr>
        <p:spPr>
          <a:xfrm>
            <a:off x="0" y="1057275"/>
            <a:ext cx="11509375" cy="3629025"/>
          </a:xfrm>
        </p:spPr>
        <p:txBody>
          <a:bodyPr vert="horz" lIns="0" tIns="0" rIns="0" bIns="0" rtlCol="0" anchor="t">
            <a:normAutofit/>
          </a:bodyPr>
          <a:lstStyle/>
          <a:p>
            <a:pPr marL="285750" indent="-285750">
              <a:lnSpc>
                <a:spcPct val="150000"/>
              </a:lnSpc>
              <a:buFont typeface="Arial" panose="020B0604020202020204" pitchFamily="34" charset="0"/>
              <a:buChar char="•"/>
            </a:pPr>
            <a:r>
              <a:rPr kumimoji="1" lang="en-US" altLang="ja-JP" sz="1800">
                <a:latin typeface="Meiryo UI"/>
                <a:ea typeface="Meiryo UI"/>
              </a:rPr>
              <a:t>Note:</a:t>
            </a:r>
            <a:endParaRPr lang="en-US" altLang="ja-JP" sz="1800">
              <a:latin typeface="Meiryo UI"/>
              <a:ea typeface="Meiryo UI"/>
            </a:endParaRPr>
          </a:p>
          <a:p>
            <a:pPr marL="641985" lvl="1" indent="-285750">
              <a:lnSpc>
                <a:spcPct val="150000"/>
              </a:lnSpc>
              <a:buFont typeface="Arial" panose="020B0604020202020204" pitchFamily="34" charset="0"/>
              <a:buChar char="•"/>
            </a:pPr>
            <a:r>
              <a:rPr kumimoji="1" lang="en-US" altLang="ja-JP" sz="1350">
                <a:latin typeface="Meiryo UI"/>
                <a:ea typeface="Meiryo UI"/>
              </a:rPr>
              <a:t>The responsibility of ADD and FDD development depends on the owner of the development object as in table below:</a:t>
            </a:r>
            <a:endParaRPr lang="en-US" altLang="ja-JP" sz="1350">
              <a:latin typeface="Meiryo UI"/>
              <a:ea typeface="Meiryo UI"/>
            </a:endParaRPr>
          </a:p>
        </p:txBody>
      </p:sp>
      <p:sp>
        <p:nvSpPr>
          <p:cNvPr id="7" name="テキスト ボックス 116">
            <a:extLst>
              <a:ext uri="{FF2B5EF4-FFF2-40B4-BE49-F238E27FC236}">
                <a16:creationId xmlns:a16="http://schemas.microsoft.com/office/drawing/2014/main" id="{83A1F0B6-2868-5ADC-F486-02DA4B54FB45}"/>
              </a:ext>
            </a:extLst>
          </p:cNvPr>
          <p:cNvSpPr txBox="1"/>
          <p:nvPr/>
        </p:nvSpPr>
        <p:spPr>
          <a:xfrm>
            <a:off x="8169910" y="60210"/>
            <a:ext cx="684000" cy="208840"/>
          </a:xfrm>
          <a:prstGeom prst="rect">
            <a:avLst/>
          </a:prstGeom>
          <a:noFill/>
        </p:spPr>
        <p:txBody>
          <a:bodyPr wrap="square">
            <a:spAutoFit/>
          </a:bodyPr>
          <a:lstStyle/>
          <a:p>
            <a:pPr algn="ctr">
              <a:lnSpc>
                <a:spcPts val="1000"/>
              </a:lnSpc>
            </a:pPr>
            <a:r>
              <a:rPr kumimoji="1" lang="en-US" altLang="ja-JP" sz="800" b="1">
                <a:solidFill>
                  <a:schemeClr val="tx1"/>
                </a:solidFill>
                <a:latin typeface="Meiryo UI" panose="020B0604030504040204" pitchFamily="50" charset="-128"/>
                <a:ea typeface="Meiryo UI" panose="020B0604030504040204" pitchFamily="50" charset="-128"/>
              </a:rPr>
              <a:t>Legend:</a:t>
            </a:r>
            <a:endParaRPr kumimoji="1" lang="ja-JP" altLang="en-US" sz="800" b="1">
              <a:solidFill>
                <a:schemeClr val="tx1"/>
              </a:solidFill>
              <a:latin typeface="Meiryo UI" panose="020B0604030504040204" pitchFamily="50" charset="-128"/>
              <a:ea typeface="Meiryo UI" panose="020B0604030504040204" pitchFamily="50" charset="-128"/>
            </a:endParaRPr>
          </a:p>
        </p:txBody>
      </p:sp>
      <p:sp>
        <p:nvSpPr>
          <p:cNvPr id="8" name="フローチャート: 書類 150">
            <a:extLst>
              <a:ext uri="{FF2B5EF4-FFF2-40B4-BE49-F238E27FC236}">
                <a16:creationId xmlns:a16="http://schemas.microsoft.com/office/drawing/2014/main" id="{06BC0C52-2F0D-4EAE-48FD-1EF74A0A0248}"/>
              </a:ext>
            </a:extLst>
          </p:cNvPr>
          <p:cNvSpPr/>
          <p:nvPr/>
        </p:nvSpPr>
        <p:spPr>
          <a:xfrm>
            <a:off x="9463946" y="99188"/>
            <a:ext cx="468000" cy="137397"/>
          </a:xfrm>
          <a:prstGeom prst="flowChartDocumen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700">
                <a:solidFill>
                  <a:schemeClr val="tx1"/>
                </a:solidFill>
                <a:latin typeface="Meiryo UI" panose="020B0604030504040204" pitchFamily="50" charset="-128"/>
                <a:ea typeface="Meiryo UI" panose="020B0604030504040204" pitchFamily="50" charset="-128"/>
              </a:rPr>
              <a:t>Documents</a:t>
            </a:r>
            <a:endParaRPr kumimoji="1" lang="ja-JP" altLang="en-US" sz="700">
              <a:solidFill>
                <a:schemeClr val="tx1"/>
              </a:solidFill>
              <a:latin typeface="Meiryo UI" panose="020B0604030504040204" pitchFamily="50" charset="-128"/>
              <a:ea typeface="Meiryo UI" panose="020B0604030504040204" pitchFamily="50" charset="-128"/>
            </a:endParaRPr>
          </a:p>
        </p:txBody>
      </p:sp>
      <p:sp>
        <p:nvSpPr>
          <p:cNvPr id="9" name="フローチャート: 磁気ディスク 151">
            <a:extLst>
              <a:ext uri="{FF2B5EF4-FFF2-40B4-BE49-F238E27FC236}">
                <a16:creationId xmlns:a16="http://schemas.microsoft.com/office/drawing/2014/main" id="{56648112-B605-A59B-9FFE-2FDFC6AEFC67}"/>
              </a:ext>
            </a:extLst>
          </p:cNvPr>
          <p:cNvSpPr/>
          <p:nvPr/>
        </p:nvSpPr>
        <p:spPr>
          <a:xfrm>
            <a:off x="10111088" y="99188"/>
            <a:ext cx="468000" cy="137397"/>
          </a:xfrm>
          <a:prstGeom prst="flowChartMagneticDisk">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000"/>
              </a:lnSpc>
            </a:pPr>
            <a:r>
              <a:rPr kumimoji="1" lang="en-US" altLang="ja-JP" sz="600">
                <a:solidFill>
                  <a:schemeClr val="tx1"/>
                </a:solidFill>
                <a:latin typeface="Meiryo UI" panose="020B0604030504040204" pitchFamily="50" charset="-128"/>
                <a:ea typeface="Meiryo UI" panose="020B0604030504040204" pitchFamily="50" charset="-128"/>
              </a:rPr>
              <a:t>SAP Objects</a:t>
            </a:r>
            <a:endParaRPr kumimoji="1" lang="ja-JP" altLang="en-US" sz="700">
              <a:solidFill>
                <a:schemeClr val="tx1"/>
              </a:solidFill>
              <a:latin typeface="Meiryo UI" panose="020B0604030504040204" pitchFamily="50" charset="-128"/>
              <a:ea typeface="Meiryo UI" panose="020B0604030504040204" pitchFamily="50" charset="-128"/>
            </a:endParaRPr>
          </a:p>
        </p:txBody>
      </p:sp>
      <p:sp>
        <p:nvSpPr>
          <p:cNvPr id="10" name="Rectangle 9">
            <a:extLst>
              <a:ext uri="{FF2B5EF4-FFF2-40B4-BE49-F238E27FC236}">
                <a16:creationId xmlns:a16="http://schemas.microsoft.com/office/drawing/2014/main" id="{379CC591-D5BC-D2FA-61C7-881A5A0B1888}"/>
              </a:ext>
            </a:extLst>
          </p:cNvPr>
          <p:cNvSpPr/>
          <p:nvPr/>
        </p:nvSpPr>
        <p:spPr>
          <a:xfrm>
            <a:off x="8816803" y="99188"/>
            <a:ext cx="468000" cy="137397"/>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none" lIns="45719" tIns="45719" rIns="45719" bIns="45719"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00">
                <a:solidFill>
                  <a:srgbClr val="000000"/>
                </a:solidFill>
                <a:latin typeface="Meiryo UI" panose="020B0604030504040204" pitchFamily="50" charset="-128"/>
                <a:ea typeface="Meiryo UI" panose="020B0604030504040204" pitchFamily="50" charset="-128"/>
                <a:cs typeface="Calibri"/>
                <a:sym typeface="Calibri"/>
              </a:rPr>
              <a:t>Task</a:t>
            </a:r>
          </a:p>
        </p:txBody>
      </p:sp>
      <p:graphicFrame>
        <p:nvGraphicFramePr>
          <p:cNvPr id="18" name="表 13">
            <a:extLst>
              <a:ext uri="{FF2B5EF4-FFF2-40B4-BE49-F238E27FC236}">
                <a16:creationId xmlns:a16="http://schemas.microsoft.com/office/drawing/2014/main" id="{6CAE6F30-F1FE-EA2E-2588-1FDED85C260A}"/>
              </a:ext>
            </a:extLst>
          </p:cNvPr>
          <p:cNvGraphicFramePr>
            <a:graphicFrameLocks noGrp="1"/>
          </p:cNvGraphicFramePr>
          <p:nvPr>
            <p:extLst>
              <p:ext uri="{D42A27DB-BD31-4B8C-83A1-F6EECF244321}">
                <p14:modId xmlns:p14="http://schemas.microsoft.com/office/powerpoint/2010/main" val="950534630"/>
              </p:ext>
            </p:extLst>
          </p:nvPr>
        </p:nvGraphicFramePr>
        <p:xfrm>
          <a:off x="999376" y="2243231"/>
          <a:ext cx="8640000" cy="122136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val="3292053035"/>
                    </a:ext>
                  </a:extLst>
                </a:gridCol>
                <a:gridCol w="3240000">
                  <a:extLst>
                    <a:ext uri="{9D8B030D-6E8A-4147-A177-3AD203B41FA5}">
                      <a16:colId xmlns:a16="http://schemas.microsoft.com/office/drawing/2014/main" val="4101806540"/>
                    </a:ext>
                  </a:extLst>
                </a:gridCol>
                <a:gridCol w="3240000">
                  <a:extLst>
                    <a:ext uri="{9D8B030D-6E8A-4147-A177-3AD203B41FA5}">
                      <a16:colId xmlns:a16="http://schemas.microsoft.com/office/drawing/2014/main" val="2837205580"/>
                    </a:ext>
                  </a:extLst>
                </a:gridCol>
              </a:tblGrid>
              <a:tr h="252000">
                <a:tc>
                  <a:txBody>
                    <a:bodyPr/>
                    <a:lstStyle/>
                    <a:p>
                      <a:r>
                        <a:rPr kumimoji="1" lang="en-US" altLang="ja-JP" sz="1400" b="1" kern="1200" dirty="0">
                          <a:solidFill>
                            <a:schemeClr val="lt1"/>
                          </a:solidFill>
                          <a:latin typeface="Meiryo UI"/>
                          <a:ea typeface="Meiryo UI"/>
                          <a:cs typeface="+mn-cs"/>
                        </a:rPr>
                        <a:t>Role</a:t>
                      </a:r>
                      <a:endParaRPr kumimoji="1" lang="ja-JP" altLang="en-US" sz="1400" b="1" kern="1200" dirty="0">
                        <a:solidFill>
                          <a:schemeClr val="lt1"/>
                        </a:solidFill>
                        <a:latin typeface="Meiryo UI"/>
                        <a:ea typeface="Meiryo UI"/>
                        <a:cs typeface="+mn-cs"/>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1400" b="1" kern="1200" dirty="0">
                          <a:solidFill>
                            <a:schemeClr val="lt1"/>
                          </a:solidFill>
                          <a:latin typeface="Meiryo UI"/>
                          <a:ea typeface="Meiryo UI"/>
                          <a:cs typeface="+mn-cs"/>
                        </a:rPr>
                        <a:t>Client Owned Object</a:t>
                      </a:r>
                      <a:endParaRPr kumimoji="1" lang="ja-JP" altLang="en-US" sz="1400" b="1" kern="1200" dirty="0">
                        <a:solidFill>
                          <a:schemeClr val="lt1"/>
                        </a:solidFill>
                        <a:latin typeface="Meiryo UI"/>
                        <a:ea typeface="Meiryo UI"/>
                        <a:cs typeface="+mn-cs"/>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1400" b="1" kern="1200">
                          <a:solidFill>
                            <a:schemeClr val="lt1"/>
                          </a:solidFill>
                          <a:latin typeface="Meiryo UI"/>
                          <a:ea typeface="Meiryo UI"/>
                          <a:cs typeface="+mn-cs"/>
                        </a:rPr>
                        <a:t>Deloitte Owned Object</a:t>
                      </a:r>
                      <a:endParaRPr kumimoji="1" lang="ja-JP" altLang="en-US" sz="1400" b="1" kern="1200">
                        <a:solidFill>
                          <a:schemeClr val="lt1"/>
                        </a:solidFill>
                        <a:latin typeface="Meiryo UI"/>
                        <a:ea typeface="Meiryo UI"/>
                        <a:cs typeface="+mn-cs"/>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43698983"/>
                  </a:ext>
                </a:extLst>
              </a:tr>
              <a:tr h="432000">
                <a:tc>
                  <a:txBody>
                    <a:bodyPr/>
                    <a:lstStyle/>
                    <a:p>
                      <a:r>
                        <a:rPr lang="en-US" altLang="ja-JP" sz="1400" b="1">
                          <a:solidFill>
                            <a:srgbClr val="000000"/>
                          </a:solidFill>
                          <a:latin typeface="Meiryo UI"/>
                          <a:ea typeface="Meiryo UI"/>
                          <a:cs typeface="Calibri"/>
                        </a:rPr>
                        <a:t>ADD Development</a:t>
                      </a:r>
                      <a:endParaRPr kumimoji="1" lang="ja-JP" altLang="en-US" sz="1400">
                        <a:latin typeface="Meiryo UI"/>
                        <a:ea typeface="Meiryo UI"/>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lang="en-US" altLang="ja-JP" sz="1400" dirty="0">
                          <a:solidFill>
                            <a:srgbClr val="000000"/>
                          </a:solidFill>
                          <a:latin typeface="Meiryo UI"/>
                          <a:ea typeface="Meiryo UI"/>
                          <a:cs typeface="Calibri"/>
                        </a:rPr>
                        <a:t>Client Japan member</a:t>
                      </a:r>
                      <a:endParaRPr kumimoji="1" lang="ja-JP" altLang="en-US" sz="1400" dirty="0">
                        <a:latin typeface="Meiryo UI"/>
                        <a:ea typeface="Meiryo UI"/>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0" lang="en-US" altLang="ja-JP" sz="1400" b="0" i="0" u="none" strike="noStrike" kern="1200" cap="none" spc="0" normalizeH="0" baseline="0" noProof="0">
                          <a:ln>
                            <a:noFill/>
                          </a:ln>
                          <a:solidFill>
                            <a:srgbClr val="000000"/>
                          </a:solidFill>
                          <a:effectLst/>
                          <a:uLnTx/>
                          <a:uFillTx/>
                          <a:latin typeface="Meiryo UI"/>
                          <a:ea typeface="Meiryo UI"/>
                          <a:cs typeface="Calibri"/>
                        </a:rPr>
                        <a:t>Deloitte Functional member</a:t>
                      </a:r>
                      <a:endParaRPr kumimoji="1" lang="ja-JP" altLang="en-US" sz="1400">
                        <a:latin typeface="Meiryo UI"/>
                        <a:ea typeface="Meiryo UI"/>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87683129"/>
                  </a:ext>
                </a:extLst>
              </a:tr>
              <a:tr h="432000">
                <a:tc>
                  <a:txBody>
                    <a:bodyPr/>
                    <a:lstStyle/>
                    <a:p>
                      <a:r>
                        <a:rPr kumimoji="1" lang="en-US" altLang="ja-JP" sz="1400" b="1">
                          <a:latin typeface="Meiryo UI"/>
                          <a:ea typeface="Meiryo UI"/>
                        </a:rPr>
                        <a:t>FDD Development</a:t>
                      </a:r>
                      <a:endParaRPr kumimoji="1" lang="ja-JP" altLang="en-US" sz="1400" b="1">
                        <a:latin typeface="Meiryo UI"/>
                        <a:ea typeface="Meiryo UI"/>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lang="en-US" altLang="ja-JP" sz="1400" dirty="0">
                          <a:solidFill>
                            <a:srgbClr val="000000"/>
                          </a:solidFill>
                          <a:latin typeface="Meiryo UI"/>
                          <a:ea typeface="Meiryo UI"/>
                          <a:cs typeface="Calibri"/>
                        </a:rPr>
                        <a:t> member</a:t>
                      </a:r>
                      <a:endParaRPr kumimoji="1" lang="ja-JP" altLang="en-US" sz="1400" dirty="0">
                        <a:latin typeface="Meiryo UI"/>
                        <a:ea typeface="Meiryo UI"/>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0" lang="en-US" altLang="ja-JP" sz="1400" b="0" i="0" u="none" strike="noStrike" kern="1200" cap="none" spc="0" normalizeH="0" baseline="0" noProof="0">
                          <a:ln>
                            <a:noFill/>
                          </a:ln>
                          <a:solidFill>
                            <a:srgbClr val="000000"/>
                          </a:solidFill>
                          <a:effectLst/>
                          <a:uLnTx/>
                          <a:uFillTx/>
                          <a:latin typeface="Meiryo UI"/>
                          <a:ea typeface="Meiryo UI"/>
                          <a:cs typeface="Calibri"/>
                        </a:rPr>
                        <a:t>Deloitte Functional member</a:t>
                      </a:r>
                      <a:endParaRPr kumimoji="1" lang="ja-JP" altLang="en-US" sz="1400">
                        <a:latin typeface="Meiryo UI"/>
                        <a:ea typeface="Meiryo UI"/>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02751122"/>
                  </a:ext>
                </a:extLst>
              </a:tr>
            </a:tbl>
          </a:graphicData>
        </a:graphic>
      </p:graphicFrame>
    </p:spTree>
    <p:extLst>
      <p:ext uri="{BB962C8B-B14F-4D97-AF65-F5344CB8AC3E}">
        <p14:creationId xmlns:p14="http://schemas.microsoft.com/office/powerpoint/2010/main" val="3085653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B9CA052-D218-42A6-8F7D-6D9911AA744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2" imgH="623" progId="TCLayout.ActiveDocument.1">
                  <p:embed/>
                </p:oleObj>
              </mc:Choice>
              <mc:Fallback>
                <p:oleObj name="think-cell スライド" r:id="rId3" imgW="622" imgH="623" progId="TCLayout.ActiveDocument.1">
                  <p:embed/>
                  <p:pic>
                    <p:nvPicPr>
                      <p:cNvPr id="4" name="オブジェクト 3" hidden="1">
                        <a:extLst>
                          <a:ext uri="{FF2B5EF4-FFF2-40B4-BE49-F238E27FC236}">
                            <a16:creationId xmlns:a16="http://schemas.microsoft.com/office/drawing/2014/main" id="{0B9CA052-D218-42A6-8F7D-6D9911AA744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コンテンツ プレースホルダー 2">
            <a:extLst>
              <a:ext uri="{FF2B5EF4-FFF2-40B4-BE49-F238E27FC236}">
                <a16:creationId xmlns:a16="http://schemas.microsoft.com/office/drawing/2014/main" id="{B7CA18CD-5C03-4BC0-855F-541CDE502B14}"/>
              </a:ext>
            </a:extLst>
          </p:cNvPr>
          <p:cNvSpPr>
            <a:spLocks noGrp="1"/>
          </p:cNvSpPr>
          <p:nvPr>
            <p:ph sz="quarter" idx="4294967295"/>
          </p:nvPr>
        </p:nvSpPr>
        <p:spPr>
          <a:xfrm>
            <a:off x="0" y="1081088"/>
            <a:ext cx="11509375" cy="5164137"/>
          </a:xfrm>
        </p:spPr>
        <p:txBody>
          <a:bodyPr anchor="ctr">
            <a:normAutofit/>
          </a:bodyPr>
          <a:lstStyle/>
          <a:p>
            <a:r>
              <a:rPr kumimoji="1" lang="en-US" altLang="ja-JP" sz="2400" b="1"/>
              <a:t>S/4 Add-on Development Quality Control Checks</a:t>
            </a:r>
          </a:p>
          <a:p>
            <a:endParaRPr kumimoji="1" lang="en-US" altLang="ja-JP" sz="2400" b="1"/>
          </a:p>
          <a:p>
            <a:endParaRPr kumimoji="1" lang="en-US" altLang="ja-JP" sz="2400" b="1"/>
          </a:p>
          <a:p>
            <a:endParaRPr kumimoji="1" lang="ja-JP" altLang="en-US" sz="2400" b="1"/>
          </a:p>
        </p:txBody>
      </p:sp>
    </p:spTree>
    <p:extLst>
      <p:ext uri="{BB962C8B-B14F-4D97-AF65-F5344CB8AC3E}">
        <p14:creationId xmlns:p14="http://schemas.microsoft.com/office/powerpoint/2010/main" val="376108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39C2D6B1-D684-4482-B763-964578E9EDDB}"/>
              </a:ext>
            </a:extLst>
          </p:cNvPr>
          <p:cNvGraphicFramePr>
            <a:graphicFrameLocks noChangeAspect="1"/>
          </p:cNvGraphicFramePr>
          <p:nvPr>
            <p:custDataLst>
              <p:tags r:id="rId1"/>
            </p:custDataLst>
            <p:extLst>
              <p:ext uri="{D42A27DB-BD31-4B8C-83A1-F6EECF244321}">
                <p14:modId xmlns:p14="http://schemas.microsoft.com/office/powerpoint/2010/main" val="33570483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4" imgH="623" progId="TCLayout.ActiveDocument.1">
                  <p:embed/>
                </p:oleObj>
              </mc:Choice>
              <mc:Fallback>
                <p:oleObj name="think-cell スライド" r:id="rId3" imgW="624" imgH="623" progId="TCLayout.ActiveDocument.1">
                  <p:embed/>
                  <p:pic>
                    <p:nvPicPr>
                      <p:cNvPr id="9" name="Object 8" hidden="1">
                        <a:extLst>
                          <a:ext uri="{FF2B5EF4-FFF2-40B4-BE49-F238E27FC236}">
                            <a16:creationId xmlns:a16="http://schemas.microsoft.com/office/drawing/2014/main" id="{39C2D6B1-D684-4482-B763-964578E9EDD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14" name="Table 13">
            <a:extLst>
              <a:ext uri="{FF2B5EF4-FFF2-40B4-BE49-F238E27FC236}">
                <a16:creationId xmlns:a16="http://schemas.microsoft.com/office/drawing/2014/main" id="{0AA4FED0-3653-4A00-940A-82CD7A37D888}"/>
              </a:ext>
            </a:extLst>
          </p:cNvPr>
          <p:cNvGraphicFramePr>
            <a:graphicFrameLocks noGrp="1"/>
          </p:cNvGraphicFramePr>
          <p:nvPr>
            <p:extLst>
              <p:ext uri="{D42A27DB-BD31-4B8C-83A1-F6EECF244321}">
                <p14:modId xmlns:p14="http://schemas.microsoft.com/office/powerpoint/2010/main" val="4130828120"/>
              </p:ext>
            </p:extLst>
          </p:nvPr>
        </p:nvGraphicFramePr>
        <p:xfrm>
          <a:off x="336001" y="1203313"/>
          <a:ext cx="10518872" cy="4755452"/>
        </p:xfrm>
        <a:graphic>
          <a:graphicData uri="http://schemas.openxmlformats.org/drawingml/2006/table">
            <a:tbl>
              <a:tblPr/>
              <a:tblGrid>
                <a:gridCol w="3545380">
                  <a:extLst>
                    <a:ext uri="{9D8B030D-6E8A-4147-A177-3AD203B41FA5}">
                      <a16:colId xmlns:a16="http://schemas.microsoft.com/office/drawing/2014/main" val="1326269426"/>
                    </a:ext>
                  </a:extLst>
                </a:gridCol>
                <a:gridCol w="6973492">
                  <a:extLst>
                    <a:ext uri="{9D8B030D-6E8A-4147-A177-3AD203B41FA5}">
                      <a16:colId xmlns:a16="http://schemas.microsoft.com/office/drawing/2014/main" val="2287279450"/>
                    </a:ext>
                  </a:extLst>
                </a:gridCol>
              </a:tblGrid>
              <a:tr h="392526">
                <a:tc>
                  <a:txBody>
                    <a:bodyPr/>
                    <a:lstStyle/>
                    <a:p>
                      <a:pPr marL="0" marR="0" algn="ctr" defTabSz="914400" rtl="0" eaLnBrk="1" latinLnBrk="0" hangingPunct="1">
                        <a:lnSpc>
                          <a:spcPts val="1200"/>
                        </a:lnSpc>
                        <a:spcBef>
                          <a:spcPts val="300"/>
                        </a:spcBef>
                        <a:spcAft>
                          <a:spcPts val="300"/>
                        </a:spcAft>
                      </a:pPr>
                      <a:r>
                        <a:rPr lang="en-GB" sz="1200" b="1" kern="1200">
                          <a:solidFill>
                            <a:srgbClr val="FFFFFF"/>
                          </a:solidFill>
                          <a:effectLst/>
                          <a:latin typeface="Meiryo UI" panose="020B0604030504040204" pitchFamily="50" charset="-128"/>
                          <a:ea typeface="Meiryo UI" panose="020B0604030504040204" pitchFamily="50" charset="-128"/>
                          <a:cs typeface="Arial" panose="020B0604020202020204" pitchFamily="34" charset="0"/>
                        </a:rPr>
                        <a:t>Name</a:t>
                      </a:r>
                      <a:endParaRPr lang="en-US" sz="1200" b="1" kern="1200">
                        <a:solidFill>
                          <a:srgbClr val="FFFFFF"/>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75000"/>
                      </a:schemeClr>
                    </a:solidFill>
                  </a:tcPr>
                </a:tc>
                <a:tc>
                  <a:txBody>
                    <a:bodyPr/>
                    <a:lstStyle/>
                    <a:p>
                      <a:pPr marL="0" marR="0" algn="ctr" defTabSz="914400" rtl="0" eaLnBrk="1" latinLnBrk="0" hangingPunct="1">
                        <a:lnSpc>
                          <a:spcPts val="1200"/>
                        </a:lnSpc>
                        <a:spcBef>
                          <a:spcPts val="300"/>
                        </a:spcBef>
                        <a:spcAft>
                          <a:spcPts val="300"/>
                        </a:spcAft>
                      </a:pPr>
                      <a:r>
                        <a:rPr lang="en-US" sz="1200" b="1" kern="1200">
                          <a:solidFill>
                            <a:srgbClr val="FFFFFF"/>
                          </a:solidFill>
                          <a:effectLst/>
                          <a:latin typeface="Meiryo UI" panose="020B0604030504040204" pitchFamily="50" charset="-128"/>
                          <a:ea typeface="Meiryo UI" panose="020B0604030504040204" pitchFamily="50" charset="-128"/>
                          <a:cs typeface="Arial" panose="020B0604020202020204" pitchFamily="34" charset="0"/>
                        </a:rPr>
                        <a:t>Organization/Title</a:t>
                      </a: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20009725"/>
                  </a:ext>
                </a:extLst>
              </a:tr>
              <a:tr h="290691">
                <a:tc>
                  <a:txBody>
                    <a:bodyPr/>
                    <a:lstStyle/>
                    <a:p>
                      <a:pPr marL="0" marR="0">
                        <a:lnSpc>
                          <a:spcPts val="1200"/>
                        </a:lnSpc>
                        <a:spcBef>
                          <a:spcPts val="0"/>
                        </a:spcBef>
                        <a:spcAft>
                          <a:spcPts val="600"/>
                        </a:spcAft>
                      </a:pPr>
                      <a:endParaRPr lang="en-US" sz="1100" b="0" dirty="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525248623"/>
                  </a:ext>
                </a:extLst>
              </a:tr>
              <a:tr h="293252">
                <a:tc>
                  <a:txBody>
                    <a:bodyPr/>
                    <a:lstStyle/>
                    <a:p>
                      <a:pPr marL="0" marR="0">
                        <a:lnSpc>
                          <a:spcPts val="1200"/>
                        </a:lnSpc>
                        <a:spcBef>
                          <a:spcPts val="0"/>
                        </a:spcBef>
                        <a:spcAft>
                          <a:spcPts val="600"/>
                        </a:spcAft>
                      </a:pPr>
                      <a:endParaRPr lang="en-US" sz="1100" b="0" dirty="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297854378"/>
                  </a:ext>
                </a:extLst>
              </a:tr>
              <a:tr h="290691">
                <a:tc>
                  <a:txBody>
                    <a:bodyPr/>
                    <a:lstStyle/>
                    <a:p>
                      <a:pPr marL="0" marR="0">
                        <a:lnSpc>
                          <a:spcPts val="1200"/>
                        </a:lnSpc>
                        <a:spcBef>
                          <a:spcPts val="0"/>
                        </a:spcBef>
                        <a:spcAft>
                          <a:spcPts val="600"/>
                        </a:spcAft>
                      </a:pPr>
                      <a:endParaRPr lang="en-US" sz="1100" b="1">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176011375"/>
                  </a:ext>
                </a:extLst>
              </a:tr>
              <a:tr h="290691">
                <a:tc>
                  <a:txBody>
                    <a:bodyPr/>
                    <a:lstStyle/>
                    <a:p>
                      <a:pPr marL="0" marR="0">
                        <a:lnSpc>
                          <a:spcPts val="1200"/>
                        </a:lnSpc>
                        <a:spcBef>
                          <a:spcPts val="0"/>
                        </a:spcBef>
                        <a:spcAft>
                          <a:spcPts val="600"/>
                        </a:spcAft>
                      </a:pPr>
                      <a:endParaRPr lang="en-US" sz="1100" b="1">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510461938"/>
                  </a:ext>
                </a:extLst>
              </a:tr>
              <a:tr h="290691">
                <a:tc>
                  <a:txBody>
                    <a:bodyPr/>
                    <a:lstStyle/>
                    <a:p>
                      <a:pPr marL="0" marR="0">
                        <a:lnSpc>
                          <a:spcPts val="1200"/>
                        </a:lnSpc>
                        <a:spcBef>
                          <a:spcPts val="0"/>
                        </a:spcBef>
                        <a:spcAft>
                          <a:spcPts val="600"/>
                        </a:spcAft>
                      </a:pPr>
                      <a:endParaRPr lang="en-US" sz="1100" b="1">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713808813"/>
                  </a:ext>
                </a:extLst>
              </a:tr>
              <a:tr h="290691">
                <a:tc>
                  <a:txBody>
                    <a:bodyPr/>
                    <a:lstStyle/>
                    <a:p>
                      <a:pPr marL="0" marR="0">
                        <a:lnSpc>
                          <a:spcPts val="1200"/>
                        </a:lnSpc>
                        <a:spcBef>
                          <a:spcPts val="0"/>
                        </a:spcBef>
                        <a:spcAft>
                          <a:spcPts val="600"/>
                        </a:spcAft>
                      </a:pPr>
                      <a:endParaRPr lang="en-US" sz="1100" b="1">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611051425"/>
                  </a:ext>
                </a:extLst>
              </a:tr>
              <a:tr h="290691">
                <a:tc>
                  <a:txBody>
                    <a:bodyPr/>
                    <a:lstStyle/>
                    <a:p>
                      <a:pPr marL="0" marR="0">
                        <a:lnSpc>
                          <a:spcPts val="1200"/>
                        </a:lnSpc>
                        <a:spcBef>
                          <a:spcPts val="0"/>
                        </a:spcBef>
                        <a:spcAft>
                          <a:spcPts val="600"/>
                        </a:spcAft>
                      </a:pPr>
                      <a:endParaRPr lang="en-US" sz="1100" b="1">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962380894"/>
                  </a:ext>
                </a:extLst>
              </a:tr>
              <a:tr h="290691">
                <a:tc>
                  <a:txBody>
                    <a:bodyPr/>
                    <a:lstStyle/>
                    <a:p>
                      <a:pPr marL="0" marR="0">
                        <a:lnSpc>
                          <a:spcPts val="1200"/>
                        </a:lnSpc>
                        <a:spcBef>
                          <a:spcPts val="0"/>
                        </a:spcBef>
                        <a:spcAft>
                          <a:spcPts val="600"/>
                        </a:spcAft>
                      </a:pPr>
                      <a:endParaRPr lang="en-US" sz="1100" b="1">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689993697"/>
                  </a:ext>
                </a:extLst>
              </a:tr>
              <a:tr h="290691">
                <a:tc>
                  <a:txBody>
                    <a:bodyPr/>
                    <a:lstStyle/>
                    <a:p>
                      <a:pPr marL="0" marR="0">
                        <a:lnSpc>
                          <a:spcPts val="1200"/>
                        </a:lnSpc>
                        <a:spcBef>
                          <a:spcPts val="0"/>
                        </a:spcBef>
                        <a:spcAft>
                          <a:spcPts val="600"/>
                        </a:spcAft>
                      </a:pPr>
                      <a:endParaRPr lang="en-US" sz="1100" b="1">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549320636"/>
                  </a:ext>
                </a:extLst>
              </a:tr>
              <a:tr h="290691">
                <a:tc>
                  <a:txBody>
                    <a:bodyPr/>
                    <a:lstStyle/>
                    <a:p>
                      <a:pPr marL="0" marR="0">
                        <a:lnSpc>
                          <a:spcPts val="1200"/>
                        </a:lnSpc>
                        <a:spcBef>
                          <a:spcPts val="0"/>
                        </a:spcBef>
                        <a:spcAft>
                          <a:spcPts val="600"/>
                        </a:spcAft>
                      </a:pPr>
                      <a:endParaRPr lang="en-US" sz="1100" b="1">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964788829"/>
                  </a:ext>
                </a:extLst>
              </a:tr>
              <a:tr h="290691">
                <a:tc>
                  <a:txBody>
                    <a:bodyPr/>
                    <a:lstStyle/>
                    <a:p>
                      <a:pPr marL="0" marR="0">
                        <a:lnSpc>
                          <a:spcPts val="1200"/>
                        </a:lnSpc>
                        <a:spcBef>
                          <a:spcPts val="0"/>
                        </a:spcBef>
                        <a:spcAft>
                          <a:spcPts val="600"/>
                        </a:spcAft>
                      </a:pPr>
                      <a:endParaRPr lang="en-US" sz="1100" b="1">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957875191"/>
                  </a:ext>
                </a:extLst>
              </a:tr>
              <a:tr h="290691">
                <a:tc>
                  <a:txBody>
                    <a:bodyPr/>
                    <a:lstStyle/>
                    <a:p>
                      <a:pPr marL="0" marR="0">
                        <a:lnSpc>
                          <a:spcPts val="1200"/>
                        </a:lnSpc>
                        <a:spcBef>
                          <a:spcPts val="0"/>
                        </a:spcBef>
                        <a:spcAft>
                          <a:spcPts val="600"/>
                        </a:spcAft>
                      </a:pPr>
                      <a:endParaRPr lang="en-US" sz="1100" b="1">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288688307"/>
                  </a:ext>
                </a:extLst>
              </a:tr>
              <a:tr h="290691">
                <a:tc>
                  <a:txBody>
                    <a:bodyPr/>
                    <a:lstStyle/>
                    <a:p>
                      <a:pPr marL="0" marR="0">
                        <a:lnSpc>
                          <a:spcPts val="1200"/>
                        </a:lnSpc>
                        <a:spcBef>
                          <a:spcPts val="0"/>
                        </a:spcBef>
                        <a:spcAft>
                          <a:spcPts val="600"/>
                        </a:spcAft>
                      </a:pPr>
                      <a:endParaRPr lang="en-US" sz="1100" b="1">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896222998"/>
                  </a:ext>
                </a:extLst>
              </a:tr>
              <a:tr h="290691">
                <a:tc>
                  <a:txBody>
                    <a:bodyPr/>
                    <a:lstStyle/>
                    <a:p>
                      <a:pPr marL="0" marR="0">
                        <a:lnSpc>
                          <a:spcPts val="1200"/>
                        </a:lnSpc>
                        <a:spcBef>
                          <a:spcPts val="0"/>
                        </a:spcBef>
                        <a:spcAft>
                          <a:spcPts val="600"/>
                        </a:spcAft>
                      </a:pPr>
                      <a:endParaRPr lang="en-US" sz="1100" b="1">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3623132"/>
                  </a:ext>
                </a:extLst>
              </a:tr>
              <a:tr h="290691">
                <a:tc>
                  <a:txBody>
                    <a:bodyPr/>
                    <a:lstStyle/>
                    <a:p>
                      <a:pPr marL="0" marR="0">
                        <a:lnSpc>
                          <a:spcPts val="1200"/>
                        </a:lnSpc>
                        <a:spcBef>
                          <a:spcPts val="0"/>
                        </a:spcBef>
                        <a:spcAft>
                          <a:spcPts val="600"/>
                        </a:spcAft>
                      </a:pPr>
                      <a:endParaRPr lang="en-US" sz="1100" b="1">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a:lnSpc>
                          <a:spcPts val="1400"/>
                        </a:lnSpc>
                        <a:spcBef>
                          <a:spcPts val="0"/>
                        </a:spcBef>
                        <a:spcAft>
                          <a:spcPts val="600"/>
                        </a:spcAft>
                      </a:pPr>
                      <a:endParaRPr lang="en-US" sz="1050" dirty="0">
                        <a:solidFill>
                          <a:schemeClr val="tx1"/>
                        </a:solidFill>
                        <a:effectLst/>
                        <a:latin typeface="Meiryo UI" panose="020B0604030504040204" pitchFamily="50" charset="-128"/>
                        <a:ea typeface="Meiryo UI" panose="020B0604030504040204" pitchFamily="50" charset="-128"/>
                        <a:cs typeface="Arial" panose="020B0604020202020204" pitchFamily="34" charset="0"/>
                      </a:endParaRPr>
                    </a:p>
                  </a:txBody>
                  <a:tcPr marL="73025" marR="73025" marT="13016" marB="13016"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431185967"/>
                  </a:ext>
                </a:extLst>
              </a:tr>
            </a:tbl>
          </a:graphicData>
        </a:graphic>
      </p:graphicFrame>
      <p:sp>
        <p:nvSpPr>
          <p:cNvPr id="16" name="テキスト プレースホルダー 2">
            <a:extLst>
              <a:ext uri="{FF2B5EF4-FFF2-40B4-BE49-F238E27FC236}">
                <a16:creationId xmlns:a16="http://schemas.microsoft.com/office/drawing/2014/main" id="{1FA6629E-3D5E-4267-B86C-85302B2E149A}"/>
              </a:ext>
            </a:extLst>
          </p:cNvPr>
          <p:cNvSpPr txBox="1">
            <a:spLocks/>
          </p:cNvSpPr>
          <p:nvPr/>
        </p:nvSpPr>
        <p:spPr bwMode="gray">
          <a:xfrm>
            <a:off x="336001" y="819349"/>
            <a:ext cx="11252200" cy="383964"/>
          </a:xfrm>
          <a:prstGeom prst="rect">
            <a:avLst/>
          </a:prstGeom>
        </p:spPr>
        <p:txBody>
          <a:bodyPr vert="horz" lIns="0" tIns="0" rIns="0" bIns="0" rtlCol="0">
            <a:normAutofit/>
          </a:bodyPr>
          <a:lstStyle>
            <a:lvl1pPr marL="0" indent="0" algn="l" defTabSz="914400" rtl="0" eaLnBrk="1" latinLnBrk="0" hangingPunct="1">
              <a:lnSpc>
                <a:spcPct val="110000"/>
              </a:lnSpc>
              <a:spcBef>
                <a:spcPts val="0"/>
              </a:spcBef>
              <a:buFontTx/>
              <a:buNone/>
              <a:defRPr sz="1998" kern="1200" baseline="0">
                <a:solidFill>
                  <a:schemeClr val="tx1"/>
                </a:solidFill>
                <a:latin typeface="Meiryo UI" panose="020B0604030504040204" pitchFamily="50" charset="-128"/>
                <a:ea typeface="Meiryo UI" panose="020B0604030504040204" pitchFamily="50" charset="-128"/>
                <a:cs typeface="+mn-cs"/>
              </a:defRPr>
            </a:lvl1pPr>
            <a:lvl2pPr marL="356831" indent="0" algn="l" defTabSz="914400" rtl="0" eaLnBrk="1" latinLnBrk="0" hangingPunct="1">
              <a:lnSpc>
                <a:spcPct val="110000"/>
              </a:lnSpc>
              <a:spcBef>
                <a:spcPts val="0"/>
              </a:spcBef>
              <a:buFontTx/>
              <a:buNone/>
              <a:defRPr sz="1596" kern="1200" baseline="0">
                <a:solidFill>
                  <a:schemeClr val="tx1"/>
                </a:solidFill>
                <a:latin typeface="Meiryo UI" panose="020B0604030504040204" pitchFamily="50" charset="-128"/>
                <a:ea typeface="Meiryo UI" panose="020B0604030504040204" pitchFamily="50" charset="-128"/>
                <a:cs typeface="+mn-cs"/>
              </a:defRPr>
            </a:lvl2pPr>
            <a:lvl3pPr marL="629608" indent="0" algn="l" defTabSz="914400" rtl="0" eaLnBrk="1" latinLnBrk="0" hangingPunct="1">
              <a:lnSpc>
                <a:spcPct val="110000"/>
              </a:lnSpc>
              <a:spcBef>
                <a:spcPts val="0"/>
              </a:spcBef>
              <a:buFontTx/>
              <a:buNone/>
              <a:defRPr sz="1398"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10000"/>
              </a:lnSpc>
              <a:spcBef>
                <a:spcPts val="0"/>
              </a:spcBef>
              <a:buFontTx/>
              <a:buNone/>
              <a:defRPr sz="1098"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10000"/>
              </a:lnSpc>
              <a:spcBef>
                <a:spcPts val="0"/>
              </a:spcBef>
              <a:buFont typeface="Arial" panose="020B0604020202020204" pitchFamily="34" charset="0"/>
              <a:buChar char="•"/>
              <a:defRPr sz="998"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ja-JP" sz="1400">
                <a:cs typeface="Arial" panose="020B0604020202020204" pitchFamily="34" charset="0"/>
              </a:rPr>
              <a:t>The following people are designated recipients of the final version of this document.</a:t>
            </a:r>
          </a:p>
        </p:txBody>
      </p:sp>
      <p:sp>
        <p:nvSpPr>
          <p:cNvPr id="6" name="Title 1">
            <a:extLst>
              <a:ext uri="{FF2B5EF4-FFF2-40B4-BE49-F238E27FC236}">
                <a16:creationId xmlns:a16="http://schemas.microsoft.com/office/drawing/2014/main" id="{BC27C328-7815-42C3-8B61-8884CA6B784D}"/>
              </a:ext>
            </a:extLst>
          </p:cNvPr>
          <p:cNvSpPr txBox="1">
            <a:spLocks/>
          </p:cNvSpPr>
          <p:nvPr/>
        </p:nvSpPr>
        <p:spPr bwMode="gray">
          <a:xfrm>
            <a:off x="254661" y="379037"/>
            <a:ext cx="11508012" cy="249299"/>
          </a:xfrm>
          <a:prstGeom prst="rect">
            <a:avLst/>
          </a:prstGeom>
          <a:noFill/>
        </p:spPr>
        <p:txBody>
          <a:bodyPr vert="horz" wrap="square" lIns="0" tIns="0" rIns="0" bIns="0" rtlCol="0" anchor="t" anchorCtr="0">
            <a:spAutoFit/>
          </a:bodyPr>
          <a:lstStyle>
            <a:lvl1pPr algn="l" defTabSz="914400" rtl="0" eaLnBrk="1" latinLnBrk="0" hangingPunct="1">
              <a:lnSpc>
                <a:spcPct val="90000"/>
              </a:lnSpc>
              <a:spcBef>
                <a:spcPct val="0"/>
              </a:spcBef>
              <a:buNone/>
              <a:defRPr sz="2398" b="1" kern="1200" baseline="0">
                <a:solidFill>
                  <a:schemeClr val="tx1"/>
                </a:solidFill>
                <a:latin typeface="Meiryo UI" panose="020B0604030504040204" pitchFamily="50" charset="-128"/>
                <a:ea typeface="Meiryo UI" panose="020B0604030504040204" pitchFamily="50" charset="-128"/>
                <a:cs typeface="+mj-cs"/>
              </a:defRPr>
            </a:lvl1pPr>
          </a:lstStyle>
          <a:p>
            <a:pPr>
              <a:spcBef>
                <a:spcPts val="1200"/>
              </a:spcBef>
              <a:spcAft>
                <a:spcPts val="900"/>
              </a:spcAft>
            </a:pPr>
            <a:r>
              <a:rPr lang="en-US" altLang="ja-JP" sz="1800" b="1">
                <a:solidFill>
                  <a:srgbClr val="002776"/>
                </a:solidFill>
                <a:effectLst/>
              </a:rPr>
              <a:t>Distribution of Final Document</a:t>
            </a:r>
            <a:endParaRPr lang="ja-JP" altLang="en-US" sz="1800">
              <a:solidFill>
                <a:srgbClr val="002776"/>
              </a:solidFill>
              <a:cs typeface="+mn-cs"/>
            </a:endParaRPr>
          </a:p>
        </p:txBody>
      </p:sp>
    </p:spTree>
    <p:extLst>
      <p:ext uri="{BB962C8B-B14F-4D97-AF65-F5344CB8AC3E}">
        <p14:creationId xmlns:p14="http://schemas.microsoft.com/office/powerpoint/2010/main" val="1054044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B2762AF-77E7-4CA1-B2F2-3EBC86CDC747}"/>
              </a:ext>
            </a:extLst>
          </p:cNvPr>
          <p:cNvGraphicFramePr>
            <a:graphicFrameLocks noChangeAspect="1"/>
          </p:cNvGraphicFramePr>
          <p:nvPr>
            <p:custDataLst>
              <p:tags r:id="rId1"/>
            </p:custDataLst>
            <p:extLst>
              <p:ext uri="{D42A27DB-BD31-4B8C-83A1-F6EECF244321}">
                <p14:modId xmlns:p14="http://schemas.microsoft.com/office/powerpoint/2010/main" val="3513251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4" imgH="623" progId="TCLayout.ActiveDocument.1">
                  <p:embed/>
                </p:oleObj>
              </mc:Choice>
              <mc:Fallback>
                <p:oleObj name="think-cell スライド" r:id="rId3" imgW="624" imgH="623" progId="TCLayout.ActiveDocument.1">
                  <p:embed/>
                  <p:pic>
                    <p:nvPicPr>
                      <p:cNvPr id="4" name="Object 3" hidden="1">
                        <a:extLst>
                          <a:ext uri="{FF2B5EF4-FFF2-40B4-BE49-F238E27FC236}">
                            <a16:creationId xmlns:a16="http://schemas.microsoft.com/office/drawing/2014/main" id="{FB2762AF-77E7-4CA1-B2F2-3EBC86CDC7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タイトル 5">
            <a:extLst>
              <a:ext uri="{FF2B5EF4-FFF2-40B4-BE49-F238E27FC236}">
                <a16:creationId xmlns:a16="http://schemas.microsoft.com/office/drawing/2014/main" id="{E4AE2ED7-B1DF-4070-8F5A-6C9D2B5BE01A}"/>
              </a:ext>
            </a:extLst>
          </p:cNvPr>
          <p:cNvSpPr>
            <a:spLocks noGrp="1"/>
          </p:cNvSpPr>
          <p:nvPr>
            <p:ph type="title" idx="4294967295"/>
          </p:nvPr>
        </p:nvSpPr>
        <p:spPr>
          <a:xfrm>
            <a:off x="0" y="360363"/>
            <a:ext cx="11509375" cy="539750"/>
          </a:xfrm>
        </p:spPr>
        <p:txBody>
          <a:bodyPr vert="horz">
            <a:normAutofit fontScale="90000"/>
          </a:bodyPr>
          <a:lstStyle/>
          <a:p>
            <a:r>
              <a:rPr lang="en-US" altLang="ja-JP"/>
              <a:t>S/4 Add-on Development Quality Control Checks</a:t>
            </a:r>
          </a:p>
        </p:txBody>
      </p:sp>
      <p:sp>
        <p:nvSpPr>
          <p:cNvPr id="3" name="Content Placeholder 2">
            <a:extLst>
              <a:ext uri="{FF2B5EF4-FFF2-40B4-BE49-F238E27FC236}">
                <a16:creationId xmlns:a16="http://schemas.microsoft.com/office/drawing/2014/main" id="{8FEC069A-A960-43E2-B42A-4F1D06EA92C8}"/>
              </a:ext>
            </a:extLst>
          </p:cNvPr>
          <p:cNvSpPr>
            <a:spLocks noGrp="1"/>
          </p:cNvSpPr>
          <p:nvPr>
            <p:ph sz="quarter" idx="4294967295"/>
          </p:nvPr>
        </p:nvSpPr>
        <p:spPr>
          <a:xfrm>
            <a:off x="0" y="1057275"/>
            <a:ext cx="11509375" cy="3629025"/>
          </a:xfrm>
        </p:spPr>
        <p:txBody>
          <a:bodyPr>
            <a:normAutofit/>
          </a:bodyPr>
          <a:lstStyle/>
          <a:p>
            <a:pPr marL="285750" indent="-285750">
              <a:lnSpc>
                <a:spcPct val="150000"/>
              </a:lnSpc>
              <a:buFont typeface="Arial" panose="020B0604020202020204" pitchFamily="34" charset="0"/>
              <a:buChar char="•"/>
            </a:pPr>
            <a:r>
              <a:rPr kumimoji="1" lang="en-US" altLang="ja-JP" sz="1800"/>
              <a:t>This section describes the</a:t>
            </a:r>
            <a:r>
              <a:rPr kumimoji="1" lang="ja-JP" altLang="en-US" sz="1800"/>
              <a:t> </a:t>
            </a:r>
            <a:r>
              <a:rPr kumimoji="1" lang="en-US" altLang="ja-JP" sz="1800"/>
              <a:t>details and the requirements of Quality Control Checks conducted in the Add-on Development</a:t>
            </a:r>
            <a:r>
              <a:rPr kumimoji="1" lang="ja-JP" altLang="en-US" sz="1800"/>
              <a:t> </a:t>
            </a:r>
            <a:r>
              <a:rPr kumimoji="1" lang="en-US" altLang="ja-JP" sz="1800"/>
              <a:t>process</a:t>
            </a:r>
          </a:p>
        </p:txBody>
      </p:sp>
    </p:spTree>
    <p:extLst>
      <p:ext uri="{BB962C8B-B14F-4D97-AF65-F5344CB8AC3E}">
        <p14:creationId xmlns:p14="http://schemas.microsoft.com/office/powerpoint/2010/main" val="3031146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18D3FB-712B-4358-81A6-009DB45945EF}"/>
              </a:ext>
            </a:extLst>
          </p:cNvPr>
          <p:cNvGraphicFramePr>
            <a:graphicFrameLocks noChangeAspect="1"/>
          </p:cNvGraphicFramePr>
          <p:nvPr>
            <p:custDataLst>
              <p:tags r:id="rId1"/>
            </p:custDataLst>
            <p:extLst>
              <p:ext uri="{D42A27DB-BD31-4B8C-83A1-F6EECF244321}">
                <p14:modId xmlns:p14="http://schemas.microsoft.com/office/powerpoint/2010/main" val="3269757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624" imgH="623" progId="TCLayout.ActiveDocument.1">
                  <p:embed/>
                </p:oleObj>
              </mc:Choice>
              <mc:Fallback>
                <p:oleObj name="think-cell スライド" r:id="rId4" imgW="624" imgH="623" progId="TCLayout.ActiveDocument.1">
                  <p:embed/>
                  <p:pic>
                    <p:nvPicPr>
                      <p:cNvPr id="4" name="Object 3" hidden="1">
                        <a:extLst>
                          <a:ext uri="{FF2B5EF4-FFF2-40B4-BE49-F238E27FC236}">
                            <a16:creationId xmlns:a16="http://schemas.microsoft.com/office/drawing/2014/main" id="{F918D3FB-712B-4358-81A6-009DB45945E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7" name="Table 4">
            <a:extLst>
              <a:ext uri="{FF2B5EF4-FFF2-40B4-BE49-F238E27FC236}">
                <a16:creationId xmlns:a16="http://schemas.microsoft.com/office/drawing/2014/main" id="{B377A968-5F9F-4E30-ABE5-B70B8089184F}"/>
              </a:ext>
            </a:extLst>
          </p:cNvPr>
          <p:cNvGraphicFramePr>
            <a:graphicFrameLocks noGrp="1"/>
          </p:cNvGraphicFramePr>
          <p:nvPr>
            <p:extLst>
              <p:ext uri="{D42A27DB-BD31-4B8C-83A1-F6EECF244321}">
                <p14:modId xmlns:p14="http://schemas.microsoft.com/office/powerpoint/2010/main" val="1391331"/>
              </p:ext>
            </p:extLst>
          </p:nvPr>
        </p:nvGraphicFramePr>
        <p:xfrm>
          <a:off x="341994" y="849939"/>
          <a:ext cx="11412000" cy="542340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val="5793472"/>
                    </a:ext>
                  </a:extLst>
                </a:gridCol>
                <a:gridCol w="3060000">
                  <a:extLst>
                    <a:ext uri="{9D8B030D-6E8A-4147-A177-3AD203B41FA5}">
                      <a16:colId xmlns:a16="http://schemas.microsoft.com/office/drawing/2014/main" val="3388680723"/>
                    </a:ext>
                  </a:extLst>
                </a:gridCol>
                <a:gridCol w="6192000">
                  <a:extLst>
                    <a:ext uri="{9D8B030D-6E8A-4147-A177-3AD203B41FA5}">
                      <a16:colId xmlns:a16="http://schemas.microsoft.com/office/drawing/2014/main" val="675738528"/>
                    </a:ext>
                  </a:extLst>
                </a:gridCol>
              </a:tblGrid>
              <a:tr h="0">
                <a:tc>
                  <a:txBody>
                    <a:bodyPr/>
                    <a:lstStyle/>
                    <a:p>
                      <a:pPr algn="ctr"/>
                      <a:r>
                        <a:rPr kumimoji="1" lang="en-US" altLang="ja-JP" sz="1600" dirty="0">
                          <a:latin typeface="Meiryo UI" panose="020B0604030504040204" pitchFamily="50" charset="-128"/>
                          <a:ea typeface="Meiryo UI" panose="020B0604030504040204" pitchFamily="50" charset="-128"/>
                        </a:rPr>
                        <a:t>Checks</a:t>
                      </a:r>
                      <a:endParaRPr kumimoji="1" lang="ja-JP" altLang="en-US" sz="1600" dirty="0">
                        <a:latin typeface="Meiryo UI" panose="020B0604030504040204" pitchFamily="50" charset="-128"/>
                        <a:ea typeface="Meiryo UI" panose="020B0604030504040204" pitchFamily="50" charset="-128"/>
                      </a:endParaRPr>
                    </a:p>
                  </a:txBody>
                  <a:tcPr marL="72000" marR="72000" marT="108000" marB="108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600">
                          <a:latin typeface="Meiryo UI" panose="020B0604030504040204" pitchFamily="50" charset="-128"/>
                          <a:ea typeface="Meiryo UI" panose="020B0604030504040204" pitchFamily="50" charset="-128"/>
                        </a:rPr>
                        <a:t>Responsible Team / Person</a:t>
                      </a:r>
                      <a:endParaRPr kumimoji="1" lang="ja-JP" altLang="en-US" sz="1600">
                        <a:latin typeface="Meiryo UI" panose="020B0604030504040204" pitchFamily="50" charset="-128"/>
                        <a:ea typeface="Meiryo UI" panose="020B0604030504040204" pitchFamily="50" charset="-128"/>
                      </a:endParaRPr>
                    </a:p>
                  </a:txBody>
                  <a:tcPr marL="72000" marR="72000" marT="108000" marB="108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600">
                          <a:latin typeface="Meiryo UI" panose="020B0604030504040204" pitchFamily="50" charset="-128"/>
                          <a:ea typeface="Meiryo UI" panose="020B0604030504040204" pitchFamily="50" charset="-128"/>
                        </a:rPr>
                        <a:t>Checks to be Performed</a:t>
                      </a:r>
                      <a:endParaRPr kumimoji="1" lang="ja-JP" altLang="en-US" sz="1600">
                        <a:latin typeface="Meiryo UI" panose="020B0604030504040204" pitchFamily="50" charset="-128"/>
                        <a:ea typeface="Meiryo UI" panose="020B0604030504040204" pitchFamily="50" charset="-128"/>
                      </a:endParaRPr>
                    </a:p>
                  </a:txBody>
                  <a:tcPr marL="72000" marR="72000" marT="108000" marB="108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691895193"/>
                  </a:ext>
                </a:extLst>
              </a:tr>
              <a:tr h="0">
                <a:tc>
                  <a:txBody>
                    <a:bodyPr/>
                    <a:lstStyle/>
                    <a:p>
                      <a:r>
                        <a:rPr kumimoji="1" lang="en-US" altLang="ja-JP" sz="1200" b="1">
                          <a:latin typeface="Meiryo UI" panose="020B0604030504040204" pitchFamily="50" charset="-128"/>
                          <a:ea typeface="Meiryo UI" panose="020B0604030504040204" pitchFamily="50" charset="-128"/>
                        </a:rPr>
                        <a:t>FDD Review</a:t>
                      </a:r>
                      <a:endParaRPr kumimoji="1" lang="ja-JP" altLang="en-US" sz="1200" b="1">
                        <a:latin typeface="Meiryo UI" panose="020B0604030504040204" pitchFamily="50" charset="-128"/>
                        <a:ea typeface="Meiryo UI" panose="020B0604030504040204" pitchFamily="50" charset="-128"/>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1100">
                          <a:latin typeface="Meiryo UI" panose="020B0604030504040204" pitchFamily="50" charset="-128"/>
                          <a:ea typeface="Meiryo UI" panose="020B0604030504040204" pitchFamily="50" charset="-128"/>
                        </a:rPr>
                        <a:t>Development Team and Functional Team</a:t>
                      </a:r>
                      <a:endParaRPr kumimoji="1" lang="ja-JP" altLang="en-US" sz="1100">
                        <a:latin typeface="Meiryo UI" panose="020B0604030504040204" pitchFamily="50" charset="-128"/>
                        <a:ea typeface="Meiryo UI" panose="020B0604030504040204" pitchFamily="50" charset="-128"/>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kumimoji="1" lang="en-US" altLang="ja-JP" sz="1100" dirty="0">
                          <a:latin typeface="Meiryo UI" panose="020B0604030504040204" pitchFamily="50" charset="-128"/>
                          <a:ea typeface="Meiryo UI" panose="020B0604030504040204" pitchFamily="50" charset="-128"/>
                        </a:rPr>
                        <a:t>Check and Review the solution design follows all the guidelines set forth as part of Client Project </a:t>
                      </a:r>
                      <a:r>
                        <a:rPr kumimoji="1" lang="en-US" altLang="ja-JP" sz="1100" dirty="0" err="1">
                          <a:latin typeface="Meiryo UI" panose="020B0604030504040204" pitchFamily="50" charset="-128"/>
                          <a:ea typeface="Meiryo UI" panose="020B0604030504040204" pitchFamily="50" charset="-128"/>
                        </a:rPr>
                        <a:t>project</a:t>
                      </a:r>
                      <a:r>
                        <a:rPr kumimoji="1" lang="en-US" altLang="ja-JP" sz="1100" dirty="0">
                          <a:latin typeface="Meiryo UI" panose="020B0604030504040204" pitchFamily="50" charset="-128"/>
                          <a:ea typeface="Meiryo UI" panose="020B0604030504040204" pitchFamily="50" charset="-128"/>
                        </a:rPr>
                        <a:t>.</a:t>
                      </a:r>
                    </a:p>
                    <a:p>
                      <a:pPr marL="171450" indent="-171450">
                        <a:buFont typeface="Arial" panose="020B0604020202020204" pitchFamily="34" charset="0"/>
                        <a:buChar char="•"/>
                      </a:pPr>
                      <a:r>
                        <a:rPr kumimoji="1" lang="en-US" altLang="ja-JP" sz="1100" dirty="0">
                          <a:latin typeface="Meiryo UI" panose="020B0604030504040204" pitchFamily="50" charset="-128"/>
                          <a:ea typeface="Meiryo UI" panose="020B0604030504040204" pitchFamily="50" charset="-128"/>
                        </a:rPr>
                        <a:t>Check whether the solution follows Clean Core approach.</a:t>
                      </a:r>
                    </a:p>
                    <a:p>
                      <a:pPr marL="171450" indent="-171450">
                        <a:buFont typeface="Arial" panose="020B0604020202020204" pitchFamily="34" charset="0"/>
                        <a:buChar char="•"/>
                      </a:pPr>
                      <a:r>
                        <a:rPr kumimoji="1" lang="en-US" altLang="ja-JP" sz="1100" dirty="0">
                          <a:latin typeface="Meiryo UI" panose="020B0604030504040204" pitchFamily="50" charset="-128"/>
                          <a:ea typeface="Meiryo UI" panose="020B0604030504040204" pitchFamily="50" charset="-128"/>
                        </a:rPr>
                        <a:t>Check whether the design is optimized for better performance and low upgrade impact.</a:t>
                      </a:r>
                    </a:p>
                    <a:p>
                      <a:pPr marL="171450" indent="-171450">
                        <a:buFont typeface="Arial" panose="020B0604020202020204" pitchFamily="34" charset="0"/>
                        <a:buChar char="•"/>
                      </a:pPr>
                      <a:r>
                        <a:rPr kumimoji="1" lang="en-US" altLang="ja-JP" sz="1100" dirty="0">
                          <a:latin typeface="Meiryo UI" panose="020B0604030504040204" pitchFamily="50" charset="-128"/>
                          <a:ea typeface="Meiryo UI" panose="020B0604030504040204" pitchFamily="50" charset="-128"/>
                        </a:rPr>
                        <a:t>Check whether the FDD test cases cover all the functionality and tests cases for all the data patterns are covered.</a:t>
                      </a:r>
                    </a:p>
                    <a:p>
                      <a:pPr marL="171450" indent="-171450">
                        <a:buFont typeface="Arial" panose="020B0604020202020204" pitchFamily="34" charset="0"/>
                        <a:buChar char="•"/>
                      </a:pPr>
                      <a:r>
                        <a:rPr kumimoji="1" lang="en-US" altLang="ja-JP" sz="1100" dirty="0">
                          <a:latin typeface="Meiryo UI" panose="020B0604030504040204" pitchFamily="50" charset="-128"/>
                          <a:ea typeface="Meiryo UI" panose="020B0604030504040204" pitchFamily="50" charset="-128"/>
                        </a:rPr>
                        <a:t>Check whether all the nonfunctional requirements like Security, Error handling, Performance handling etc. are covered in the FDD.</a:t>
                      </a:r>
                    </a:p>
                    <a:p>
                      <a:pPr marL="171450" indent="-171450">
                        <a:buFont typeface="Arial" panose="020B0604020202020204" pitchFamily="34" charset="0"/>
                        <a:buChar char="•"/>
                      </a:pPr>
                      <a:r>
                        <a:rPr kumimoji="1" lang="en-US" altLang="ja-JP" sz="1100" dirty="0">
                          <a:latin typeface="Meiryo UI" panose="020B0604030504040204" pitchFamily="50" charset="-128"/>
                          <a:ea typeface="Meiryo UI" panose="020B0604030504040204" pitchFamily="50" charset="-128"/>
                        </a:rPr>
                        <a:t>Check whether the development objects are listed in SAP Object Management list.</a:t>
                      </a:r>
                      <a:endParaRPr kumimoji="1" lang="ja-JP" altLang="en-US" sz="1100" dirty="0">
                        <a:latin typeface="Meiryo UI" panose="020B0604030504040204" pitchFamily="50" charset="-128"/>
                        <a:ea typeface="Meiryo UI" panose="020B0604030504040204" pitchFamily="50" charset="-128"/>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48875505"/>
                  </a:ext>
                </a:extLst>
              </a:tr>
              <a:tr h="0">
                <a:tc>
                  <a:txBody>
                    <a:bodyPr/>
                    <a:lstStyle/>
                    <a:p>
                      <a:r>
                        <a:rPr kumimoji="1" lang="en-US" altLang="ja-JP" sz="1200" b="1">
                          <a:latin typeface="Meiryo UI" panose="020B0604030504040204" pitchFamily="50" charset="-128"/>
                          <a:ea typeface="Meiryo UI" panose="020B0604030504040204" pitchFamily="50" charset="-128"/>
                        </a:rPr>
                        <a:t>TDD Review</a:t>
                      </a:r>
                      <a:endParaRPr kumimoji="1" lang="ja-JP" altLang="en-US" sz="1200" b="1">
                        <a:latin typeface="Meiryo UI" panose="020B0604030504040204" pitchFamily="50" charset="-128"/>
                        <a:ea typeface="Meiryo UI" panose="020B0604030504040204" pitchFamily="50" charset="-128"/>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1100">
                          <a:latin typeface="Meiryo UI" panose="020B0604030504040204" pitchFamily="50" charset="-128"/>
                          <a:ea typeface="Meiryo UI" panose="020B0604030504040204" pitchFamily="50" charset="-128"/>
                        </a:rPr>
                        <a:t>Development Lead / Senior Developer</a:t>
                      </a:r>
                      <a:endParaRPr kumimoji="1" lang="ja-JP" altLang="en-US" sz="1100">
                        <a:latin typeface="Meiryo UI" panose="020B0604030504040204" pitchFamily="50" charset="-128"/>
                        <a:ea typeface="Meiryo UI" panose="020B0604030504040204" pitchFamily="50" charset="-128"/>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kumimoji="1" lang="en-US" altLang="ja-JP" sz="1100" dirty="0">
                          <a:latin typeface="Meiryo UI" panose="020B0604030504040204" pitchFamily="50" charset="-128"/>
                          <a:ea typeface="Meiryo UI" panose="020B0604030504040204" pitchFamily="50" charset="-128"/>
                        </a:rPr>
                        <a:t>Check and Review the Technical design proposed.</a:t>
                      </a:r>
                    </a:p>
                    <a:p>
                      <a:pPr marL="171450" indent="-171450">
                        <a:buFont typeface="Arial" panose="020B0604020202020204" pitchFamily="34" charset="0"/>
                        <a:buChar char="•"/>
                      </a:pPr>
                      <a:r>
                        <a:rPr kumimoji="1" lang="en-US" altLang="ja-JP" sz="1100" dirty="0">
                          <a:latin typeface="Meiryo UI" panose="020B0604030504040204" pitchFamily="50" charset="-128"/>
                          <a:ea typeface="Meiryo UI" panose="020B0604030504040204" pitchFamily="50" charset="-128"/>
                        </a:rPr>
                        <a:t>Check whether the solution proposed follows the best practices, naming guidelines and programming guidelines created as per Project </a:t>
                      </a:r>
                      <a:r>
                        <a:rPr kumimoji="1" lang="en-US" altLang="ja-JP" sz="1100" dirty="0" err="1">
                          <a:latin typeface="Meiryo UI" panose="020B0604030504040204" pitchFamily="50" charset="-128"/>
                          <a:ea typeface="Meiryo UI" panose="020B0604030504040204" pitchFamily="50" charset="-128"/>
                        </a:rPr>
                        <a:t>project</a:t>
                      </a:r>
                      <a:r>
                        <a:rPr kumimoji="1" lang="en-US" altLang="ja-JP" sz="1100" dirty="0">
                          <a:latin typeface="Meiryo UI" panose="020B0604030504040204" pitchFamily="50" charset="-128"/>
                          <a:ea typeface="Meiryo UI" panose="020B0604030504040204" pitchFamily="50" charset="-128"/>
                        </a:rPr>
                        <a:t>. </a:t>
                      </a:r>
                    </a:p>
                    <a:p>
                      <a:pPr marL="171450" indent="-171450">
                        <a:buFont typeface="Arial" panose="020B0604020202020204" pitchFamily="34" charset="0"/>
                        <a:buChar char="•"/>
                      </a:pPr>
                      <a:r>
                        <a:rPr kumimoji="1" lang="en-US" altLang="ja-JP" sz="1100" dirty="0">
                          <a:latin typeface="Meiryo UI" panose="020B0604030504040204" pitchFamily="50" charset="-128"/>
                          <a:ea typeface="Meiryo UI" panose="020B0604030504040204" pitchFamily="50" charset="-128"/>
                        </a:rPr>
                        <a:t>Check whether the UT test cases covers all the functionality of the FDD.</a:t>
                      </a:r>
                      <a:endParaRPr kumimoji="1" lang="ja-JP" altLang="en-US" sz="1100" dirty="0">
                        <a:latin typeface="Meiryo UI" panose="020B0604030504040204" pitchFamily="50" charset="-128"/>
                        <a:ea typeface="Meiryo UI" panose="020B0604030504040204" pitchFamily="50" charset="-128"/>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4539536"/>
                  </a:ext>
                </a:extLst>
              </a:tr>
              <a:tr h="0">
                <a:tc>
                  <a:txBody>
                    <a:bodyPr/>
                    <a:lstStyle/>
                    <a:p>
                      <a:r>
                        <a:rPr kumimoji="1" lang="en-US" altLang="ja-JP" sz="1200" b="1">
                          <a:latin typeface="Meiryo UI" panose="020B0604030504040204" pitchFamily="50" charset="-128"/>
                          <a:ea typeface="Meiryo UI" panose="020B0604030504040204" pitchFamily="50" charset="-128"/>
                        </a:rPr>
                        <a:t>Peer Review</a:t>
                      </a:r>
                      <a:endParaRPr kumimoji="1" lang="ja-JP" altLang="en-US" sz="1200" b="1">
                        <a:latin typeface="Meiryo UI" panose="020B0604030504040204" pitchFamily="50" charset="-128"/>
                        <a:ea typeface="Meiryo UI" panose="020B0604030504040204" pitchFamily="50" charset="-128"/>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1100">
                          <a:latin typeface="Meiryo UI" panose="020B0604030504040204" pitchFamily="50" charset="-128"/>
                          <a:ea typeface="Meiryo UI" panose="020B0604030504040204" pitchFamily="50" charset="-128"/>
                        </a:rPr>
                        <a:t>Senior Developer / SME from Development Team</a:t>
                      </a:r>
                      <a:endParaRPr kumimoji="1" lang="ja-JP" altLang="en-US" sz="1100">
                        <a:latin typeface="Meiryo UI" panose="020B0604030504040204" pitchFamily="50" charset="-128"/>
                        <a:ea typeface="Meiryo UI" panose="020B0604030504040204" pitchFamily="50" charset="-128"/>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kumimoji="1" lang="en-US" altLang="ja-JP" sz="1100">
                          <a:latin typeface="Meiryo UI" panose="020B0604030504040204" pitchFamily="50" charset="-128"/>
                          <a:ea typeface="Meiryo UI" panose="020B0604030504040204" pitchFamily="50" charset="-128"/>
                        </a:rPr>
                        <a:t>Check and Review the code for best and optimum performance.</a:t>
                      </a:r>
                    </a:p>
                    <a:p>
                      <a:pPr marL="171450" indent="-171450">
                        <a:buFont typeface="Arial" panose="020B0604020202020204" pitchFamily="34" charset="0"/>
                        <a:buChar char="•"/>
                      </a:pPr>
                      <a:r>
                        <a:rPr kumimoji="1" lang="en-US" altLang="ja-JP" sz="1100">
                          <a:latin typeface="Meiryo UI" panose="020B0604030504040204" pitchFamily="50" charset="-128"/>
                          <a:ea typeface="Meiryo UI" panose="020B0604030504040204" pitchFamily="50" charset="-128"/>
                        </a:rPr>
                        <a:t>Check the naming standards are followed as per the naming guidelines.</a:t>
                      </a:r>
                    </a:p>
                    <a:p>
                      <a:pPr marL="171450" indent="-171450">
                        <a:buFont typeface="Arial" panose="020B0604020202020204" pitchFamily="34" charset="0"/>
                        <a:buChar char="•"/>
                      </a:pPr>
                      <a:r>
                        <a:rPr kumimoji="1" lang="en-US" altLang="ja-JP" sz="1100">
                          <a:latin typeface="Meiryo UI" panose="020B0604030504040204" pitchFamily="50" charset="-128"/>
                          <a:ea typeface="Meiryo UI" panose="020B0604030504040204" pitchFamily="50" charset="-128"/>
                        </a:rPr>
                        <a:t>Check whether appropriate Comments are maintained in the code for the better understanding.</a:t>
                      </a:r>
                    </a:p>
                    <a:p>
                      <a:pPr marL="171450" indent="-171450">
                        <a:buFont typeface="Arial" panose="020B0604020202020204" pitchFamily="34" charset="0"/>
                        <a:buChar char="•"/>
                      </a:pPr>
                      <a:r>
                        <a:rPr kumimoji="1" lang="en-US" altLang="ja-JP" sz="1100">
                          <a:latin typeface="Meiryo UI" panose="020B0604030504040204" pitchFamily="50" charset="-128"/>
                          <a:ea typeface="Meiryo UI" panose="020B0604030504040204" pitchFamily="50" charset="-128"/>
                        </a:rPr>
                        <a:t>Check for possible performance improvements.</a:t>
                      </a:r>
                      <a:endParaRPr kumimoji="1" lang="ja-JP" altLang="en-US" sz="1100">
                        <a:latin typeface="Meiryo UI" panose="020B0604030504040204" pitchFamily="50" charset="-128"/>
                        <a:ea typeface="Meiryo UI" panose="020B0604030504040204" pitchFamily="50" charset="-128"/>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125477547"/>
                  </a:ext>
                </a:extLst>
              </a:tr>
              <a:tr h="0">
                <a:tc>
                  <a:txBody>
                    <a:bodyPr/>
                    <a:lstStyle/>
                    <a:p>
                      <a:r>
                        <a:rPr kumimoji="1" lang="en-US" altLang="ja-JP" sz="1200" b="1">
                          <a:latin typeface="Meiryo UI" panose="020B0604030504040204" pitchFamily="50" charset="-128"/>
                          <a:ea typeface="Meiryo UI" panose="020B0604030504040204" pitchFamily="50" charset="-128"/>
                        </a:rPr>
                        <a:t>Team Lead Review</a:t>
                      </a:r>
                      <a:endParaRPr kumimoji="1" lang="ja-JP" altLang="en-US" sz="1200" b="1">
                        <a:latin typeface="Meiryo UI" panose="020B0604030504040204" pitchFamily="50" charset="-128"/>
                        <a:ea typeface="Meiryo UI" panose="020B0604030504040204" pitchFamily="50" charset="-128"/>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1100">
                          <a:latin typeface="Meiryo UI" panose="020B0604030504040204" pitchFamily="50" charset="-128"/>
                          <a:ea typeface="Meiryo UI" panose="020B0604030504040204" pitchFamily="50" charset="-128"/>
                        </a:rPr>
                        <a:t>Development Lead</a:t>
                      </a:r>
                      <a:endParaRPr kumimoji="1" lang="ja-JP" altLang="en-US" sz="1100">
                        <a:latin typeface="Meiryo UI" panose="020B0604030504040204" pitchFamily="50" charset="-128"/>
                        <a:ea typeface="Meiryo UI" panose="020B0604030504040204" pitchFamily="50" charset="-128"/>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kumimoji="1" lang="en-US" altLang="ja-JP" sz="1100">
                          <a:latin typeface="Meiryo UI" panose="020B0604030504040204" pitchFamily="50" charset="-128"/>
                          <a:ea typeface="Meiryo UI" panose="020B0604030504040204" pitchFamily="50" charset="-128"/>
                        </a:rPr>
                        <a:t>Check whether the development covers all the requirements of the FDD.</a:t>
                      </a:r>
                    </a:p>
                    <a:p>
                      <a:pPr marL="171450" indent="-171450">
                        <a:buFont typeface="Arial" panose="020B0604020202020204" pitchFamily="34" charset="0"/>
                        <a:buChar char="•"/>
                      </a:pPr>
                      <a:r>
                        <a:rPr kumimoji="1" lang="en-US" altLang="ja-JP" sz="1100">
                          <a:latin typeface="Meiryo UI" panose="020B0604030504040204" pitchFamily="50" charset="-128"/>
                          <a:ea typeface="Meiryo UI" panose="020B0604030504040204" pitchFamily="50" charset="-128"/>
                        </a:rPr>
                        <a:t>Check whether all the previous checks (TDD review &amp; Peer Review) are performed.</a:t>
                      </a:r>
                    </a:p>
                    <a:p>
                      <a:pPr marL="171450" indent="-171450">
                        <a:buFont typeface="Arial" panose="020B0604020202020204" pitchFamily="34" charset="0"/>
                        <a:buChar char="•"/>
                      </a:pPr>
                      <a:r>
                        <a:rPr kumimoji="1" lang="en-US" altLang="ja-JP" sz="1100">
                          <a:latin typeface="Meiryo UI" panose="020B0604030504040204" pitchFamily="50" charset="-128"/>
                          <a:ea typeface="Meiryo UI" panose="020B0604030504040204" pitchFamily="50" charset="-128"/>
                        </a:rPr>
                        <a:t>Check and Review the Solution with Unit Test result.</a:t>
                      </a:r>
                    </a:p>
                    <a:p>
                      <a:pPr marL="171450" indent="-171450">
                        <a:buFont typeface="Arial" panose="020B0604020202020204" pitchFamily="34" charset="0"/>
                        <a:buChar char="•"/>
                      </a:pPr>
                      <a:r>
                        <a:rPr kumimoji="1" lang="en-US" altLang="ja-JP" sz="1100">
                          <a:latin typeface="Meiryo UI" panose="020B0604030504040204" pitchFamily="50" charset="-128"/>
                          <a:ea typeface="Meiryo UI" panose="020B0604030504040204" pitchFamily="50" charset="-128"/>
                        </a:rPr>
                        <a:t>Check whether the SAP Object management list is maintained with objects developed.</a:t>
                      </a:r>
                      <a:endParaRPr kumimoji="1" lang="ja-JP" altLang="en-US" sz="1100">
                        <a:latin typeface="Meiryo UI" panose="020B0604030504040204" pitchFamily="50" charset="-128"/>
                        <a:ea typeface="Meiryo UI" panose="020B0604030504040204" pitchFamily="50" charset="-128"/>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85055462"/>
                  </a:ext>
                </a:extLst>
              </a:tr>
            </a:tbl>
          </a:graphicData>
        </a:graphic>
      </p:graphicFrame>
      <p:sp>
        <p:nvSpPr>
          <p:cNvPr id="6" name="タイトル 5">
            <a:extLst>
              <a:ext uri="{FF2B5EF4-FFF2-40B4-BE49-F238E27FC236}">
                <a16:creationId xmlns:a16="http://schemas.microsoft.com/office/drawing/2014/main" id="{7C3358E5-02BF-4B2D-97A8-0C69886D3A9E}"/>
              </a:ext>
            </a:extLst>
          </p:cNvPr>
          <p:cNvSpPr>
            <a:spLocks noGrp="1"/>
          </p:cNvSpPr>
          <p:nvPr>
            <p:ph type="title" idx="4294967295"/>
          </p:nvPr>
        </p:nvSpPr>
        <p:spPr>
          <a:xfrm>
            <a:off x="0" y="360363"/>
            <a:ext cx="11509375" cy="539750"/>
          </a:xfrm>
        </p:spPr>
        <p:txBody>
          <a:bodyPr vert="horz">
            <a:normAutofit fontScale="90000"/>
          </a:bodyPr>
          <a:lstStyle/>
          <a:p>
            <a:r>
              <a:rPr lang="en-US" altLang="ja-JP"/>
              <a:t>Quality Control Checks</a:t>
            </a:r>
            <a:endParaRPr lang="ja-JP" altLang="en-US"/>
          </a:p>
        </p:txBody>
      </p:sp>
    </p:spTree>
    <p:extLst>
      <p:ext uri="{BB962C8B-B14F-4D97-AF65-F5344CB8AC3E}">
        <p14:creationId xmlns:p14="http://schemas.microsoft.com/office/powerpoint/2010/main" val="3764263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B2762AF-77E7-4CA1-B2F2-3EBC86CDC747}"/>
              </a:ext>
            </a:extLst>
          </p:cNvPr>
          <p:cNvGraphicFramePr>
            <a:graphicFrameLocks noChangeAspect="1"/>
          </p:cNvGraphicFramePr>
          <p:nvPr>
            <p:custDataLst>
              <p:tags r:id="rId1"/>
            </p:custDataLst>
            <p:extLst>
              <p:ext uri="{D42A27DB-BD31-4B8C-83A1-F6EECF244321}">
                <p14:modId xmlns:p14="http://schemas.microsoft.com/office/powerpoint/2010/main" val="2333790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4" imgH="623" progId="TCLayout.ActiveDocument.1">
                  <p:embed/>
                </p:oleObj>
              </mc:Choice>
              <mc:Fallback>
                <p:oleObj name="think-cell スライド" r:id="rId3" imgW="624" imgH="623" progId="TCLayout.ActiveDocument.1">
                  <p:embed/>
                  <p:pic>
                    <p:nvPicPr>
                      <p:cNvPr id="4" name="Object 3" hidden="1">
                        <a:extLst>
                          <a:ext uri="{FF2B5EF4-FFF2-40B4-BE49-F238E27FC236}">
                            <a16:creationId xmlns:a16="http://schemas.microsoft.com/office/drawing/2014/main" id="{FB2762AF-77E7-4CA1-B2F2-3EBC86CDC7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タイトル 5">
            <a:extLst>
              <a:ext uri="{FF2B5EF4-FFF2-40B4-BE49-F238E27FC236}">
                <a16:creationId xmlns:a16="http://schemas.microsoft.com/office/drawing/2014/main" id="{E4AE2ED7-B1DF-4070-8F5A-6C9D2B5BE01A}"/>
              </a:ext>
            </a:extLst>
          </p:cNvPr>
          <p:cNvSpPr>
            <a:spLocks noGrp="1"/>
          </p:cNvSpPr>
          <p:nvPr>
            <p:ph type="title" idx="4294967295"/>
          </p:nvPr>
        </p:nvSpPr>
        <p:spPr>
          <a:xfrm>
            <a:off x="0" y="365125"/>
            <a:ext cx="11509375" cy="539750"/>
          </a:xfrm>
        </p:spPr>
        <p:txBody>
          <a:bodyPr vert="horz">
            <a:normAutofit fontScale="90000"/>
          </a:bodyPr>
          <a:lstStyle/>
          <a:p>
            <a:r>
              <a:rPr lang="en-US" altLang="ja-JP"/>
              <a:t>S/4 Add-on Development Quality Control Checks</a:t>
            </a:r>
          </a:p>
        </p:txBody>
      </p:sp>
      <p:sp>
        <p:nvSpPr>
          <p:cNvPr id="3" name="Content Placeholder 2">
            <a:extLst>
              <a:ext uri="{FF2B5EF4-FFF2-40B4-BE49-F238E27FC236}">
                <a16:creationId xmlns:a16="http://schemas.microsoft.com/office/drawing/2014/main" id="{8FEC069A-A960-43E2-B42A-4F1D06EA92C8}"/>
              </a:ext>
            </a:extLst>
          </p:cNvPr>
          <p:cNvSpPr>
            <a:spLocks noGrp="1"/>
          </p:cNvSpPr>
          <p:nvPr>
            <p:ph sz="quarter" idx="4294967295"/>
          </p:nvPr>
        </p:nvSpPr>
        <p:spPr>
          <a:xfrm>
            <a:off x="0" y="1057275"/>
            <a:ext cx="11509375" cy="3629025"/>
          </a:xfrm>
        </p:spPr>
        <p:txBody>
          <a:bodyPr>
            <a:normAutofit/>
          </a:bodyPr>
          <a:lstStyle/>
          <a:p>
            <a:pPr>
              <a:lnSpc>
                <a:spcPct val="150000"/>
              </a:lnSpc>
            </a:pPr>
            <a:r>
              <a:rPr kumimoji="1" lang="en-US" altLang="ja-JP" sz="1800" b="1" dirty="0"/>
              <a:t>Note:</a:t>
            </a:r>
          </a:p>
          <a:p>
            <a:pPr>
              <a:lnSpc>
                <a:spcPct val="150000"/>
              </a:lnSpc>
            </a:pPr>
            <a:endParaRPr kumimoji="1" lang="en-US" altLang="ja-JP" sz="1800" dirty="0"/>
          </a:p>
          <a:p>
            <a:pPr lvl="1">
              <a:lnSpc>
                <a:spcPct val="150000"/>
              </a:lnSpc>
            </a:pPr>
            <a:r>
              <a:rPr kumimoji="1" lang="en-US" altLang="ja-JP" sz="1800" dirty="0"/>
              <a:t>Since Multiple teams such as Client  team and Deloitte US/USI team will be part of the Add-on Development, </a:t>
            </a:r>
            <a:r>
              <a:rPr kumimoji="1" lang="en-US" altLang="ja-JP" sz="1800" b="1" u="sng" dirty="0"/>
              <a:t>the Team which is responsible for creating the FDD should take the ownership of subsequent tasks  </a:t>
            </a:r>
            <a:r>
              <a:rPr kumimoji="1" lang="en-US" altLang="ja-JP" sz="1800" u="sng" dirty="0"/>
              <a:t>(i.e., FDD review, TDD creation and review, Coding, Unit Test, Peer Review, Development Lead review and Acceptance Testing)</a:t>
            </a:r>
          </a:p>
          <a:p>
            <a:pPr marL="642581" lvl="1" indent="-285750">
              <a:lnSpc>
                <a:spcPct val="150000"/>
              </a:lnSpc>
              <a:buFont typeface="Arial" panose="020B0604020202020204" pitchFamily="34" charset="0"/>
              <a:buChar char="•"/>
            </a:pPr>
            <a:endParaRPr kumimoji="1" lang="en-US" altLang="ja-JP" sz="1398" dirty="0"/>
          </a:p>
        </p:txBody>
      </p:sp>
    </p:spTree>
    <p:extLst>
      <p:ext uri="{BB962C8B-B14F-4D97-AF65-F5344CB8AC3E}">
        <p14:creationId xmlns:p14="http://schemas.microsoft.com/office/powerpoint/2010/main" val="497818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18D3FB-712B-4358-81A6-009DB45945E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624" imgH="623" progId="TCLayout.ActiveDocument.1">
                  <p:embed/>
                </p:oleObj>
              </mc:Choice>
              <mc:Fallback>
                <p:oleObj name="think-cell スライド" r:id="rId4" imgW="624" imgH="623" progId="TCLayout.ActiveDocument.1">
                  <p:embed/>
                  <p:pic>
                    <p:nvPicPr>
                      <p:cNvPr id="4" name="Object 3" hidden="1">
                        <a:extLst>
                          <a:ext uri="{FF2B5EF4-FFF2-40B4-BE49-F238E27FC236}">
                            <a16:creationId xmlns:a16="http://schemas.microsoft.com/office/drawing/2014/main" id="{F918D3FB-712B-4358-81A6-009DB45945E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7" name="Table 4">
            <a:extLst>
              <a:ext uri="{FF2B5EF4-FFF2-40B4-BE49-F238E27FC236}">
                <a16:creationId xmlns:a16="http://schemas.microsoft.com/office/drawing/2014/main" id="{B377A968-5F9F-4E30-ABE5-B70B8089184F}"/>
              </a:ext>
            </a:extLst>
          </p:cNvPr>
          <p:cNvGraphicFramePr>
            <a:graphicFrameLocks noGrp="1"/>
          </p:cNvGraphicFramePr>
          <p:nvPr>
            <p:extLst>
              <p:ext uri="{D42A27DB-BD31-4B8C-83A1-F6EECF244321}">
                <p14:modId xmlns:p14="http://schemas.microsoft.com/office/powerpoint/2010/main" val="3802344550"/>
              </p:ext>
            </p:extLst>
          </p:nvPr>
        </p:nvGraphicFramePr>
        <p:xfrm>
          <a:off x="341994" y="849939"/>
          <a:ext cx="11412000" cy="192630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val="5793472"/>
                    </a:ext>
                  </a:extLst>
                </a:gridCol>
                <a:gridCol w="3060000">
                  <a:extLst>
                    <a:ext uri="{9D8B030D-6E8A-4147-A177-3AD203B41FA5}">
                      <a16:colId xmlns:a16="http://schemas.microsoft.com/office/drawing/2014/main" val="3388680723"/>
                    </a:ext>
                  </a:extLst>
                </a:gridCol>
                <a:gridCol w="6192000">
                  <a:extLst>
                    <a:ext uri="{9D8B030D-6E8A-4147-A177-3AD203B41FA5}">
                      <a16:colId xmlns:a16="http://schemas.microsoft.com/office/drawing/2014/main" val="675738528"/>
                    </a:ext>
                  </a:extLst>
                </a:gridCol>
              </a:tblGrid>
              <a:tr h="0">
                <a:tc>
                  <a:txBody>
                    <a:bodyPr/>
                    <a:lstStyle/>
                    <a:p>
                      <a:pPr algn="ctr"/>
                      <a:r>
                        <a:rPr kumimoji="1" lang="en-US" altLang="ja-JP" sz="1300" dirty="0">
                          <a:latin typeface="Meiryo UI" panose="020B0604030504040204" pitchFamily="50" charset="-128"/>
                          <a:ea typeface="Meiryo UI" panose="020B0604030504040204" pitchFamily="50" charset="-128"/>
                        </a:rPr>
                        <a:t>Checks</a:t>
                      </a:r>
                      <a:endParaRPr kumimoji="1" lang="ja-JP" altLang="en-US" sz="1300" dirty="0">
                        <a:latin typeface="Meiryo UI" panose="020B0604030504040204" pitchFamily="50" charset="-128"/>
                        <a:ea typeface="Meiryo UI" panose="020B0604030504040204" pitchFamily="50" charset="-128"/>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300">
                          <a:latin typeface="Meiryo UI" panose="020B0604030504040204" pitchFamily="50" charset="-128"/>
                          <a:ea typeface="Meiryo UI" panose="020B0604030504040204" pitchFamily="50" charset="-128"/>
                        </a:rPr>
                        <a:t>Responsible Team / Person</a:t>
                      </a:r>
                      <a:endParaRPr kumimoji="1" lang="ja-JP" altLang="en-US" sz="1300">
                        <a:latin typeface="Meiryo UI" panose="020B0604030504040204" pitchFamily="50" charset="-128"/>
                        <a:ea typeface="Meiryo UI" panose="020B0604030504040204" pitchFamily="50" charset="-128"/>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300">
                          <a:latin typeface="Meiryo UI" panose="020B0604030504040204" pitchFamily="50" charset="-128"/>
                          <a:ea typeface="Meiryo UI" panose="020B0604030504040204" pitchFamily="50" charset="-128"/>
                        </a:rPr>
                        <a:t>Checks to be Performed</a:t>
                      </a:r>
                      <a:endParaRPr kumimoji="1" lang="ja-JP" altLang="en-US" sz="1300">
                        <a:latin typeface="Meiryo UI" panose="020B0604030504040204" pitchFamily="50" charset="-128"/>
                        <a:ea typeface="Meiryo UI" panose="020B0604030504040204" pitchFamily="50" charset="-128"/>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691895193"/>
                  </a:ext>
                </a:extLst>
              </a:tr>
              <a:tr h="0">
                <a:tc>
                  <a:txBody>
                    <a:bodyPr/>
                    <a:lstStyle/>
                    <a:p>
                      <a:r>
                        <a:rPr kumimoji="1" lang="en-US" altLang="ja-JP" sz="1100" b="1">
                          <a:latin typeface="Meiryo UI" panose="020B0604030504040204" pitchFamily="50" charset="-128"/>
                          <a:ea typeface="Meiryo UI" panose="020B0604030504040204" pitchFamily="50" charset="-128"/>
                        </a:rPr>
                        <a:t>FDD Review</a:t>
                      </a:r>
                      <a:endParaRPr kumimoji="1" lang="ja-JP" altLang="en-US" sz="1100" b="1">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1050">
                          <a:latin typeface="Meiryo UI" panose="020B0604030504040204" pitchFamily="50" charset="-128"/>
                          <a:ea typeface="Meiryo UI" panose="020B0604030504040204" pitchFamily="50" charset="-128"/>
                        </a:rPr>
                        <a:t>Development Team and Functional Team</a:t>
                      </a:r>
                      <a:endParaRPr kumimoji="1" lang="ja-JP" altLang="en-US" sz="105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Check and Review the solution design follows all the guidelines set forth as part of Client Project </a:t>
                      </a:r>
                      <a:r>
                        <a:rPr kumimoji="1" lang="en-US" altLang="ja-JP" sz="1050" dirty="0" err="1">
                          <a:latin typeface="Meiryo UI" panose="020B0604030504040204" pitchFamily="50" charset="-128"/>
                          <a:ea typeface="Meiryo UI" panose="020B0604030504040204" pitchFamily="50" charset="-128"/>
                        </a:rPr>
                        <a:t>project</a:t>
                      </a:r>
                      <a:r>
                        <a:rPr kumimoji="1" lang="en-US" altLang="ja-JP" sz="1050" dirty="0">
                          <a:latin typeface="Meiryo UI" panose="020B0604030504040204" pitchFamily="50" charset="-128"/>
                          <a:ea typeface="Meiryo UI" panose="020B0604030504040204" pitchFamily="50" charset="-128"/>
                        </a:rPr>
                        <a:t>.</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Check whether the solution follows Clean Core approach.</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Check whether the design is optimized for better performance and low upgrade impact.</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Check whether the FDD test cases cover all the functionality and tests cases for all the data patterns are covered.</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Check whether all the nonfunctional requirements like Security, Error handling, Performance handling etc. are covered in the FDD.</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Check whether the development objects are listed in SAP Object Management list.</a:t>
                      </a:r>
                      <a:endParaRPr kumimoji="1" lang="ja-JP" altLang="en-US" sz="1050" dirty="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48875505"/>
                  </a:ext>
                </a:extLst>
              </a:tr>
            </a:tbl>
          </a:graphicData>
        </a:graphic>
      </p:graphicFrame>
      <p:sp>
        <p:nvSpPr>
          <p:cNvPr id="6" name="タイトル 5">
            <a:extLst>
              <a:ext uri="{FF2B5EF4-FFF2-40B4-BE49-F238E27FC236}">
                <a16:creationId xmlns:a16="http://schemas.microsoft.com/office/drawing/2014/main" id="{7C3358E5-02BF-4B2D-97A8-0C69886D3A9E}"/>
              </a:ext>
            </a:extLst>
          </p:cNvPr>
          <p:cNvSpPr>
            <a:spLocks noGrp="1"/>
          </p:cNvSpPr>
          <p:nvPr>
            <p:ph type="title" idx="4294967295"/>
          </p:nvPr>
        </p:nvSpPr>
        <p:spPr>
          <a:xfrm>
            <a:off x="0" y="360363"/>
            <a:ext cx="11509375" cy="539750"/>
          </a:xfrm>
        </p:spPr>
        <p:txBody>
          <a:bodyPr vert="horz">
            <a:normAutofit fontScale="90000"/>
          </a:bodyPr>
          <a:lstStyle/>
          <a:p>
            <a:r>
              <a:rPr lang="en-US" altLang="ja-JP"/>
              <a:t>Quality Control Checks - </a:t>
            </a:r>
            <a:r>
              <a:rPr kumimoji="1" lang="en-US" altLang="ja-JP" sz="2400" b="1">
                <a:latin typeface="Meiryo UI" panose="020B0604030504040204" pitchFamily="50" charset="-128"/>
                <a:ea typeface="Meiryo UI" panose="020B0604030504040204" pitchFamily="50" charset="-128"/>
              </a:rPr>
              <a:t>FDD Review</a:t>
            </a:r>
            <a:r>
              <a:rPr kumimoji="1" lang="ja-JP" altLang="en-US" sz="2400"/>
              <a:t> </a:t>
            </a:r>
            <a:r>
              <a:rPr kumimoji="1" lang="en-US" altLang="ja-JP" sz="2400"/>
              <a:t>Details</a:t>
            </a:r>
            <a:endParaRPr lang="ja-JP" altLang="en-US"/>
          </a:p>
        </p:txBody>
      </p:sp>
      <p:graphicFrame>
        <p:nvGraphicFramePr>
          <p:cNvPr id="2" name="表 1">
            <a:extLst>
              <a:ext uri="{FF2B5EF4-FFF2-40B4-BE49-F238E27FC236}">
                <a16:creationId xmlns:a16="http://schemas.microsoft.com/office/drawing/2014/main" id="{44035561-1EB3-56AC-BD95-F56F271A96FB}"/>
              </a:ext>
            </a:extLst>
          </p:cNvPr>
          <p:cNvGraphicFramePr>
            <a:graphicFrameLocks noGrp="1"/>
          </p:cNvGraphicFramePr>
          <p:nvPr>
            <p:extLst>
              <p:ext uri="{D42A27DB-BD31-4B8C-83A1-F6EECF244321}">
                <p14:modId xmlns:p14="http://schemas.microsoft.com/office/powerpoint/2010/main" val="2337814440"/>
              </p:ext>
            </p:extLst>
          </p:nvPr>
        </p:nvGraphicFramePr>
        <p:xfrm>
          <a:off x="120000" y="2975765"/>
          <a:ext cx="11952000" cy="3426118"/>
        </p:xfrm>
        <a:graphic>
          <a:graphicData uri="http://schemas.openxmlformats.org/drawingml/2006/table">
            <a:tbl>
              <a:tblPr/>
              <a:tblGrid>
                <a:gridCol w="1116000">
                  <a:extLst>
                    <a:ext uri="{9D8B030D-6E8A-4147-A177-3AD203B41FA5}">
                      <a16:colId xmlns:a16="http://schemas.microsoft.com/office/drawing/2014/main" val="2519302738"/>
                    </a:ext>
                  </a:extLst>
                </a:gridCol>
                <a:gridCol w="10836000">
                  <a:extLst>
                    <a:ext uri="{9D8B030D-6E8A-4147-A177-3AD203B41FA5}">
                      <a16:colId xmlns:a16="http://schemas.microsoft.com/office/drawing/2014/main" val="4255108381"/>
                    </a:ext>
                  </a:extLst>
                </a:gridCol>
              </a:tblGrid>
              <a:tr h="330118">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　</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FFFFFF"/>
                          </a:solidFill>
                          <a:effectLst/>
                          <a:latin typeface="Meiryo UI"/>
                          <a:ea typeface="Meiryo UI"/>
                        </a:rPr>
                        <a:t>DD / Dev / UT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842558483"/>
                  </a:ext>
                </a:extLst>
              </a:tr>
              <a:tr h="1260000">
                <a:tc>
                  <a:txBody>
                    <a:bodyPr/>
                    <a:lstStyle/>
                    <a:p>
                      <a:pPr algn="l" fontAlgn="ctr"/>
                      <a:r>
                        <a:rPr lang="en-US" sz="900" b="1" i="0" u="none" strike="noStrike">
                          <a:solidFill>
                            <a:schemeClr val="accent1">
                              <a:lumMod val="50000"/>
                            </a:schemeClr>
                          </a:solidFill>
                          <a:effectLst/>
                          <a:latin typeface="Meiryo UI"/>
                          <a:ea typeface="Meiryo UI"/>
                        </a:rPr>
                        <a:t>[Function Team]</a:t>
                      </a:r>
                    </a:p>
                    <a:p>
                      <a:pPr algn="l" fontAlgn="ctr"/>
                      <a:r>
                        <a:rPr lang="en-US" sz="900" b="1" i="0" u="none" strike="noStrike" kern="1200">
                          <a:solidFill>
                            <a:srgbClr val="000000"/>
                          </a:solidFill>
                          <a:effectLst/>
                          <a:latin typeface="Meiryo UI"/>
                          <a:ea typeface="Meiryo UI"/>
                          <a:cs typeface="+mn-cs"/>
                        </a:rPr>
                        <a:t>Function Designer</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chemeClr val="accent1">
                            <a:lumMod val="50000"/>
                          </a:schemeClr>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49388484"/>
                  </a:ext>
                </a:extLst>
              </a:tr>
              <a:tr h="1836000">
                <a:tc>
                  <a:txBody>
                    <a:bodyPr/>
                    <a:lstStyle/>
                    <a:p>
                      <a:pPr algn="l" fontAlgn="ctr"/>
                      <a:r>
                        <a:rPr lang="en-US" sz="900" b="1" i="0" u="none" strike="noStrike" dirty="0">
                          <a:solidFill>
                            <a:schemeClr val="accent1">
                              <a:lumMod val="50000"/>
                            </a:schemeClr>
                          </a:solidFill>
                          <a:effectLst/>
                          <a:latin typeface="Meiryo UI"/>
                          <a:ea typeface="Meiryo UI"/>
                        </a:rPr>
                        <a:t>[S/4 DEV Team] </a:t>
                      </a:r>
                      <a:r>
                        <a:rPr lang="en-US" sz="900" b="1" i="0" u="none" strike="noStrike" dirty="0">
                          <a:solidFill>
                            <a:srgbClr val="000000"/>
                          </a:solidFill>
                          <a:effectLst/>
                          <a:latin typeface="Meiryo UI"/>
                          <a:ea typeface="Meiryo UI"/>
                        </a:rPr>
                        <a:t>Developer</a:t>
                      </a:r>
                    </a:p>
                    <a:p>
                      <a:pPr algn="l" fontAlgn="ctr"/>
                      <a:r>
                        <a:rPr lang="en-US" sz="900" b="1" i="0" u="none" strike="noStrike" dirty="0">
                          <a:solidFill>
                            <a:srgbClr val="000000"/>
                          </a:solidFill>
                          <a:effectLst/>
                          <a:latin typeface="Meiryo UI"/>
                          <a:ea typeface="Meiryo UI"/>
                        </a:rPr>
                        <a:t>(Client or Deloitte)</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DEBF7"/>
                    </a:solidFill>
                  </a:tcPr>
                </a:tc>
                <a:tc>
                  <a:txBody>
                    <a:bodyPr/>
                    <a:lstStyle/>
                    <a:p>
                      <a:pPr algn="ctr" fontAlgn="ctr"/>
                      <a:endParaRPr 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453643576"/>
                  </a:ext>
                </a:extLst>
              </a:tr>
            </a:tbl>
          </a:graphicData>
        </a:graphic>
      </p:graphicFrame>
      <p:sp>
        <p:nvSpPr>
          <p:cNvPr id="3" name="Rectangle 12">
            <a:extLst>
              <a:ext uri="{FF2B5EF4-FFF2-40B4-BE49-F238E27FC236}">
                <a16:creationId xmlns:a16="http://schemas.microsoft.com/office/drawing/2014/main" id="{ED1FB575-98B4-7542-206B-FF9ED818EB63}"/>
              </a:ext>
            </a:extLst>
          </p:cNvPr>
          <p:cNvSpPr/>
          <p:nvPr/>
        </p:nvSpPr>
        <p:spPr>
          <a:xfrm>
            <a:off x="1354648" y="3630387"/>
            <a:ext cx="864000" cy="576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1. Draft FDD</a:t>
            </a:r>
            <a:endParaRPr lang="en-US" sz="750">
              <a:solidFill>
                <a:srgbClr val="000000"/>
              </a:solidFill>
              <a:latin typeface="Meiryo UI" panose="020B0604030504040204" pitchFamily="50" charset="-128"/>
              <a:ea typeface="Meiryo UI" panose="020B0604030504040204" pitchFamily="50" charset="-128"/>
              <a:cs typeface="Calibri"/>
            </a:endParaRPr>
          </a:p>
        </p:txBody>
      </p:sp>
      <p:sp>
        <p:nvSpPr>
          <p:cNvPr id="17" name="Rectangle 12">
            <a:extLst>
              <a:ext uri="{FF2B5EF4-FFF2-40B4-BE49-F238E27FC236}">
                <a16:creationId xmlns:a16="http://schemas.microsoft.com/office/drawing/2014/main" id="{636F6E84-47A8-3984-93B0-EDA151998DB6}"/>
              </a:ext>
            </a:extLst>
          </p:cNvPr>
          <p:cNvSpPr/>
          <p:nvPr/>
        </p:nvSpPr>
        <p:spPr>
          <a:xfrm>
            <a:off x="2405811" y="3630387"/>
            <a:ext cx="864000" cy="576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2. Request for FDD Function Designer Lead Review</a:t>
            </a:r>
            <a:endParaRPr lang="en-US" sz="750">
              <a:solidFill>
                <a:srgbClr val="000000"/>
              </a:solidFill>
              <a:latin typeface="Meiryo UI" panose="020B0604030504040204" pitchFamily="50" charset="-128"/>
              <a:ea typeface="Meiryo UI" panose="020B0604030504040204" pitchFamily="50" charset="-128"/>
              <a:cs typeface="Calibri"/>
            </a:endParaRPr>
          </a:p>
        </p:txBody>
      </p:sp>
      <p:sp>
        <p:nvSpPr>
          <p:cNvPr id="18" name="Rectangle 12">
            <a:extLst>
              <a:ext uri="{FF2B5EF4-FFF2-40B4-BE49-F238E27FC236}">
                <a16:creationId xmlns:a16="http://schemas.microsoft.com/office/drawing/2014/main" id="{93EB54F6-7852-7CA0-2D77-D9D4B8AB4684}"/>
              </a:ext>
            </a:extLst>
          </p:cNvPr>
          <p:cNvSpPr/>
          <p:nvPr/>
        </p:nvSpPr>
        <p:spPr>
          <a:xfrm>
            <a:off x="5615862" y="3630387"/>
            <a:ext cx="864000" cy="576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4. Request for FDD DEV Team Lead Review</a:t>
            </a:r>
            <a:endParaRPr lang="en-US" sz="750">
              <a:solidFill>
                <a:srgbClr val="000000"/>
              </a:solidFill>
              <a:latin typeface="Meiryo UI" panose="020B0604030504040204" pitchFamily="50" charset="-128"/>
              <a:ea typeface="Meiryo UI" panose="020B0604030504040204" pitchFamily="50" charset="-128"/>
              <a:cs typeface="Calibri"/>
            </a:endParaRPr>
          </a:p>
        </p:txBody>
      </p:sp>
      <p:sp>
        <p:nvSpPr>
          <p:cNvPr id="19" name="Rectangle 12">
            <a:extLst>
              <a:ext uri="{FF2B5EF4-FFF2-40B4-BE49-F238E27FC236}">
                <a16:creationId xmlns:a16="http://schemas.microsoft.com/office/drawing/2014/main" id="{03353F1E-82DA-0717-B4B7-F1A7415B36E1}"/>
              </a:ext>
            </a:extLst>
          </p:cNvPr>
          <p:cNvSpPr/>
          <p:nvPr/>
        </p:nvSpPr>
        <p:spPr>
          <a:xfrm>
            <a:off x="5615862" y="4720766"/>
            <a:ext cx="864000" cy="576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5. Conduct FDD DEV Team Lead Review</a:t>
            </a:r>
            <a:endParaRPr lang="en-US" sz="750">
              <a:solidFill>
                <a:srgbClr val="000000"/>
              </a:solidFill>
              <a:latin typeface="Meiryo UI" panose="020B0604030504040204" pitchFamily="50" charset="-128"/>
              <a:ea typeface="Meiryo UI" panose="020B0604030504040204" pitchFamily="50" charset="-128"/>
              <a:cs typeface="Calibri"/>
            </a:endParaRPr>
          </a:p>
        </p:txBody>
      </p:sp>
      <p:sp>
        <p:nvSpPr>
          <p:cNvPr id="20" name="Rectangle 12">
            <a:extLst>
              <a:ext uri="{FF2B5EF4-FFF2-40B4-BE49-F238E27FC236}">
                <a16:creationId xmlns:a16="http://schemas.microsoft.com/office/drawing/2014/main" id="{0C4DA996-8777-0621-96C0-DAD145BB9F48}"/>
              </a:ext>
            </a:extLst>
          </p:cNvPr>
          <p:cNvSpPr/>
          <p:nvPr/>
        </p:nvSpPr>
        <p:spPr>
          <a:xfrm>
            <a:off x="7761075" y="4720766"/>
            <a:ext cx="864000" cy="576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6. Estimate DEV Effort</a:t>
            </a:r>
            <a:endParaRPr lang="en-US" sz="750">
              <a:solidFill>
                <a:srgbClr val="000000"/>
              </a:solidFill>
              <a:latin typeface="Meiryo UI" panose="020B0604030504040204" pitchFamily="50" charset="-128"/>
              <a:ea typeface="Meiryo UI" panose="020B0604030504040204" pitchFamily="50" charset="-128"/>
              <a:cs typeface="Calibri"/>
            </a:endParaRPr>
          </a:p>
        </p:txBody>
      </p:sp>
      <p:sp>
        <p:nvSpPr>
          <p:cNvPr id="21" name="Rectangle 12">
            <a:extLst>
              <a:ext uri="{FF2B5EF4-FFF2-40B4-BE49-F238E27FC236}">
                <a16:creationId xmlns:a16="http://schemas.microsoft.com/office/drawing/2014/main" id="{BFC42B2E-35E0-8B0A-E114-08B2584D2D84}"/>
              </a:ext>
            </a:extLst>
          </p:cNvPr>
          <p:cNvSpPr/>
          <p:nvPr/>
        </p:nvSpPr>
        <p:spPr>
          <a:xfrm>
            <a:off x="3456974" y="3630387"/>
            <a:ext cx="864000" cy="576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750">
                <a:solidFill>
                  <a:srgbClr val="000000"/>
                </a:solidFill>
                <a:latin typeface="Meiryo UI" panose="020B0604030504040204" pitchFamily="50" charset="-128"/>
                <a:ea typeface="Meiryo UI" panose="020B0604030504040204" pitchFamily="50" charset="-128"/>
                <a:cs typeface="Calibri"/>
                <a:sym typeface="Calibri"/>
              </a:rPr>
              <a:t>3. Conduct FDD Function Designer Lead Review</a:t>
            </a:r>
            <a:endParaRPr lang="en-US" altLang="ja-JP" sz="750">
              <a:solidFill>
                <a:srgbClr val="000000"/>
              </a:solidFill>
              <a:latin typeface="Meiryo UI" panose="020B0604030504040204" pitchFamily="50" charset="-128"/>
              <a:ea typeface="Meiryo UI" panose="020B0604030504040204" pitchFamily="50" charset="-128"/>
              <a:cs typeface="Calibri"/>
            </a:endParaRPr>
          </a:p>
        </p:txBody>
      </p:sp>
      <p:sp>
        <p:nvSpPr>
          <p:cNvPr id="22" name="Rectangle 12">
            <a:extLst>
              <a:ext uri="{FF2B5EF4-FFF2-40B4-BE49-F238E27FC236}">
                <a16:creationId xmlns:a16="http://schemas.microsoft.com/office/drawing/2014/main" id="{25CBA361-4658-4FD0-8980-C433DFD805A4}"/>
              </a:ext>
            </a:extLst>
          </p:cNvPr>
          <p:cNvSpPr/>
          <p:nvPr/>
        </p:nvSpPr>
        <p:spPr>
          <a:xfrm>
            <a:off x="4508137" y="3630387"/>
            <a:ext cx="864000" cy="576000"/>
          </a:xfrm>
          <a:prstGeom prst="diamond">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Review Result</a:t>
            </a:r>
            <a:endParaRPr lang="en-US" sz="750">
              <a:solidFill>
                <a:srgbClr val="000000"/>
              </a:solidFill>
              <a:latin typeface="Meiryo UI" panose="020B0604030504040204" pitchFamily="50" charset="-128"/>
              <a:ea typeface="Meiryo UI" panose="020B0604030504040204" pitchFamily="50" charset="-128"/>
              <a:cs typeface="Calibri"/>
            </a:endParaRPr>
          </a:p>
        </p:txBody>
      </p:sp>
      <p:sp>
        <p:nvSpPr>
          <p:cNvPr id="23" name="Rectangle 12">
            <a:extLst>
              <a:ext uri="{FF2B5EF4-FFF2-40B4-BE49-F238E27FC236}">
                <a16:creationId xmlns:a16="http://schemas.microsoft.com/office/drawing/2014/main" id="{A7ADC385-326D-40EF-EB27-3F7B936CCCB2}"/>
              </a:ext>
            </a:extLst>
          </p:cNvPr>
          <p:cNvSpPr/>
          <p:nvPr/>
        </p:nvSpPr>
        <p:spPr>
          <a:xfrm>
            <a:off x="6660187" y="4720766"/>
            <a:ext cx="864000" cy="576000"/>
          </a:xfrm>
          <a:prstGeom prst="diamond">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Review Result</a:t>
            </a:r>
            <a:endParaRPr lang="en-US" sz="750">
              <a:solidFill>
                <a:srgbClr val="000000"/>
              </a:solidFill>
              <a:latin typeface="Meiryo UI" panose="020B0604030504040204" pitchFamily="50" charset="-128"/>
              <a:ea typeface="Meiryo UI" panose="020B0604030504040204" pitchFamily="50" charset="-128"/>
              <a:cs typeface="Calibri"/>
            </a:endParaRPr>
          </a:p>
        </p:txBody>
      </p:sp>
      <p:sp>
        <p:nvSpPr>
          <p:cNvPr id="24" name="Rectangle 12">
            <a:extLst>
              <a:ext uri="{FF2B5EF4-FFF2-40B4-BE49-F238E27FC236}">
                <a16:creationId xmlns:a16="http://schemas.microsoft.com/office/drawing/2014/main" id="{1C04D0AC-3260-62BC-6AA9-E94BE517066D}"/>
              </a:ext>
            </a:extLst>
          </p:cNvPr>
          <p:cNvSpPr/>
          <p:nvPr/>
        </p:nvSpPr>
        <p:spPr>
          <a:xfrm>
            <a:off x="3888595" y="4145544"/>
            <a:ext cx="576000" cy="360000"/>
          </a:xfrm>
          <a:prstGeom prst="flowChartDocument">
            <a:avLst/>
          </a:prstGeom>
          <a:solidFill>
            <a:schemeClr val="bg1"/>
          </a:solidFill>
          <a:ln w="12700" cap="flat">
            <a:solidFill>
              <a:schemeClr val="tx1">
                <a:lumMod val="65000"/>
                <a:lumOff val="35000"/>
              </a:schemeClr>
            </a:solid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600">
                <a:solidFill>
                  <a:srgbClr val="000000"/>
                </a:solidFill>
                <a:latin typeface="Meiryo UI" panose="020B0604030504040204" pitchFamily="50" charset="-128"/>
                <a:ea typeface="Meiryo UI" panose="020B0604030504040204" pitchFamily="50" charset="-128"/>
                <a:cs typeface="Calibri"/>
                <a:sym typeface="Calibri"/>
              </a:rPr>
              <a:t>FDD Checklist</a:t>
            </a:r>
            <a:endParaRPr lang="en-US" sz="600">
              <a:solidFill>
                <a:srgbClr val="000000"/>
              </a:solidFill>
              <a:latin typeface="Meiryo UI" panose="020B0604030504040204" pitchFamily="50" charset="-128"/>
              <a:ea typeface="Meiryo UI" panose="020B0604030504040204" pitchFamily="50" charset="-128"/>
              <a:cs typeface="Calibri"/>
            </a:endParaRPr>
          </a:p>
        </p:txBody>
      </p:sp>
      <p:sp>
        <p:nvSpPr>
          <p:cNvPr id="25" name="Rectangle 12">
            <a:extLst>
              <a:ext uri="{FF2B5EF4-FFF2-40B4-BE49-F238E27FC236}">
                <a16:creationId xmlns:a16="http://schemas.microsoft.com/office/drawing/2014/main" id="{CB2F5ED2-6640-FAA2-D764-9492AC4CF64A}"/>
              </a:ext>
            </a:extLst>
          </p:cNvPr>
          <p:cNvSpPr/>
          <p:nvPr/>
        </p:nvSpPr>
        <p:spPr>
          <a:xfrm>
            <a:off x="6031803" y="5191560"/>
            <a:ext cx="576000" cy="360000"/>
          </a:xfrm>
          <a:prstGeom prst="flowChartDocument">
            <a:avLst/>
          </a:prstGeom>
          <a:solidFill>
            <a:schemeClr val="bg1"/>
          </a:solidFill>
          <a:ln w="12700" cap="flat">
            <a:solidFill>
              <a:schemeClr val="tx1">
                <a:lumMod val="65000"/>
                <a:lumOff val="35000"/>
              </a:schemeClr>
            </a:solid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600">
                <a:solidFill>
                  <a:srgbClr val="000000"/>
                </a:solidFill>
                <a:latin typeface="Meiryo UI" panose="020B0604030504040204" pitchFamily="50" charset="-128"/>
                <a:ea typeface="Meiryo UI" panose="020B0604030504040204" pitchFamily="50" charset="-128"/>
                <a:cs typeface="Calibri"/>
                <a:sym typeface="Calibri"/>
              </a:rPr>
              <a:t>FDD Checklist</a:t>
            </a:r>
            <a:endParaRPr lang="en-US" altLang="ja-JP" sz="600">
              <a:solidFill>
                <a:srgbClr val="000000"/>
              </a:solidFill>
              <a:latin typeface="Meiryo UI" panose="020B0604030504040204" pitchFamily="50" charset="-128"/>
              <a:ea typeface="Meiryo UI" panose="020B0604030504040204" pitchFamily="50" charset="-128"/>
              <a:cs typeface="Calibri"/>
            </a:endParaRPr>
          </a:p>
        </p:txBody>
      </p:sp>
      <p:sp>
        <p:nvSpPr>
          <p:cNvPr id="26" name="Rectangle 12">
            <a:extLst>
              <a:ext uri="{FF2B5EF4-FFF2-40B4-BE49-F238E27FC236}">
                <a16:creationId xmlns:a16="http://schemas.microsoft.com/office/drawing/2014/main" id="{E41F741F-010D-CF64-1E6D-671240488C4D}"/>
              </a:ext>
            </a:extLst>
          </p:cNvPr>
          <p:cNvSpPr/>
          <p:nvPr/>
        </p:nvSpPr>
        <p:spPr>
          <a:xfrm>
            <a:off x="6320432" y="5447657"/>
            <a:ext cx="576000" cy="360000"/>
          </a:xfrm>
          <a:prstGeom prst="flowChartDocument">
            <a:avLst/>
          </a:prstGeom>
          <a:solidFill>
            <a:schemeClr val="bg1"/>
          </a:solidFill>
          <a:ln w="12700" cap="flat">
            <a:solidFill>
              <a:schemeClr val="tx1">
                <a:lumMod val="65000"/>
                <a:lumOff val="35000"/>
              </a:schemeClr>
            </a:solid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600">
                <a:solidFill>
                  <a:srgbClr val="000000"/>
                </a:solidFill>
                <a:latin typeface="Meiryo UI" panose="020B0604030504040204" pitchFamily="50" charset="-128"/>
                <a:ea typeface="Meiryo UI" panose="020B0604030504040204" pitchFamily="50" charset="-128"/>
                <a:cs typeface="Calibri"/>
                <a:sym typeface="Calibri"/>
              </a:rPr>
              <a:t>SAP</a:t>
            </a:r>
          </a:p>
          <a:p>
            <a:pPr algn="ctr" defTabSz="457200" hangingPunct="0"/>
            <a:r>
              <a:rPr lang="en-US" altLang="ja-JP" sz="600">
                <a:solidFill>
                  <a:srgbClr val="000000"/>
                </a:solidFill>
                <a:latin typeface="Meiryo UI" panose="020B0604030504040204" pitchFamily="50" charset="-128"/>
                <a:ea typeface="Meiryo UI" panose="020B0604030504040204" pitchFamily="50" charset="-128"/>
                <a:cs typeface="Calibri"/>
                <a:sym typeface="Calibri"/>
              </a:rPr>
              <a:t>Development</a:t>
            </a:r>
          </a:p>
          <a:p>
            <a:pPr algn="ctr" defTabSz="457200" hangingPunct="0"/>
            <a:r>
              <a:rPr lang="en-US" altLang="ja-JP" sz="600">
                <a:solidFill>
                  <a:srgbClr val="000000"/>
                </a:solidFill>
                <a:latin typeface="Meiryo UI" panose="020B0604030504040204" pitchFamily="50" charset="-128"/>
                <a:ea typeface="Meiryo UI" panose="020B0604030504040204" pitchFamily="50" charset="-128"/>
                <a:cs typeface="Calibri"/>
                <a:sym typeface="Calibri"/>
              </a:rPr>
              <a:t>List</a:t>
            </a:r>
          </a:p>
        </p:txBody>
      </p:sp>
      <p:cxnSp>
        <p:nvCxnSpPr>
          <p:cNvPr id="27" name="Straight Arrow Connector 21">
            <a:extLst>
              <a:ext uri="{FF2B5EF4-FFF2-40B4-BE49-F238E27FC236}">
                <a16:creationId xmlns:a16="http://schemas.microsoft.com/office/drawing/2014/main" id="{666B7107-5AD9-F039-B5DF-1288A265B93C}"/>
              </a:ext>
            </a:extLst>
          </p:cNvPr>
          <p:cNvCxnSpPr>
            <a:cxnSpLocks/>
            <a:stCxn id="3" idx="3"/>
            <a:endCxn id="17" idx="1"/>
          </p:cNvCxnSpPr>
          <p:nvPr/>
        </p:nvCxnSpPr>
        <p:spPr>
          <a:xfrm>
            <a:off x="2218648" y="3918387"/>
            <a:ext cx="18716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21">
            <a:extLst>
              <a:ext uri="{FF2B5EF4-FFF2-40B4-BE49-F238E27FC236}">
                <a16:creationId xmlns:a16="http://schemas.microsoft.com/office/drawing/2014/main" id="{3F5CB407-F4CF-B0B3-B8FB-096222D555D5}"/>
              </a:ext>
            </a:extLst>
          </p:cNvPr>
          <p:cNvCxnSpPr>
            <a:cxnSpLocks/>
            <a:stCxn id="17" idx="3"/>
            <a:endCxn id="21" idx="1"/>
          </p:cNvCxnSpPr>
          <p:nvPr/>
        </p:nvCxnSpPr>
        <p:spPr>
          <a:xfrm>
            <a:off x="3269811" y="3918387"/>
            <a:ext cx="18716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21">
            <a:extLst>
              <a:ext uri="{FF2B5EF4-FFF2-40B4-BE49-F238E27FC236}">
                <a16:creationId xmlns:a16="http://schemas.microsoft.com/office/drawing/2014/main" id="{1F7AC002-17A6-C0ED-AC3C-06AEA7188213}"/>
              </a:ext>
            </a:extLst>
          </p:cNvPr>
          <p:cNvCxnSpPr>
            <a:cxnSpLocks/>
            <a:stCxn id="21" idx="3"/>
            <a:endCxn id="22" idx="1"/>
          </p:cNvCxnSpPr>
          <p:nvPr/>
        </p:nvCxnSpPr>
        <p:spPr>
          <a:xfrm>
            <a:off x="4320974" y="3918387"/>
            <a:ext cx="18716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1">
            <a:extLst>
              <a:ext uri="{FF2B5EF4-FFF2-40B4-BE49-F238E27FC236}">
                <a16:creationId xmlns:a16="http://schemas.microsoft.com/office/drawing/2014/main" id="{35C96BB7-0179-A42A-2D21-4339A944A9A4}"/>
              </a:ext>
            </a:extLst>
          </p:cNvPr>
          <p:cNvCxnSpPr>
            <a:cxnSpLocks/>
            <a:stCxn id="22" idx="3"/>
            <a:endCxn id="18" idx="1"/>
          </p:cNvCxnSpPr>
          <p:nvPr/>
        </p:nvCxnSpPr>
        <p:spPr>
          <a:xfrm>
            <a:off x="5372137" y="3918387"/>
            <a:ext cx="24372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21">
            <a:extLst>
              <a:ext uri="{FF2B5EF4-FFF2-40B4-BE49-F238E27FC236}">
                <a16:creationId xmlns:a16="http://schemas.microsoft.com/office/drawing/2014/main" id="{35904BF8-B1A9-7E3D-87EE-D6B0C7EA358E}"/>
              </a:ext>
            </a:extLst>
          </p:cNvPr>
          <p:cNvCxnSpPr>
            <a:cxnSpLocks/>
            <a:stCxn id="18" idx="2"/>
            <a:endCxn id="19" idx="0"/>
          </p:cNvCxnSpPr>
          <p:nvPr/>
        </p:nvCxnSpPr>
        <p:spPr>
          <a:xfrm>
            <a:off x="6047862" y="4206387"/>
            <a:ext cx="0" cy="51437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21">
            <a:extLst>
              <a:ext uri="{FF2B5EF4-FFF2-40B4-BE49-F238E27FC236}">
                <a16:creationId xmlns:a16="http://schemas.microsoft.com/office/drawing/2014/main" id="{18815ABD-6CFF-A25C-7FA3-E120EEE32B5E}"/>
              </a:ext>
            </a:extLst>
          </p:cNvPr>
          <p:cNvCxnSpPr>
            <a:cxnSpLocks/>
            <a:stCxn id="19" idx="3"/>
            <a:endCxn id="23" idx="1"/>
          </p:cNvCxnSpPr>
          <p:nvPr/>
        </p:nvCxnSpPr>
        <p:spPr>
          <a:xfrm>
            <a:off x="6479862" y="5008766"/>
            <a:ext cx="18032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21">
            <a:extLst>
              <a:ext uri="{FF2B5EF4-FFF2-40B4-BE49-F238E27FC236}">
                <a16:creationId xmlns:a16="http://schemas.microsoft.com/office/drawing/2014/main" id="{6417CD5C-B8A6-7EBA-F2EE-5303291DF3A9}"/>
              </a:ext>
            </a:extLst>
          </p:cNvPr>
          <p:cNvCxnSpPr>
            <a:cxnSpLocks/>
            <a:stCxn id="23" idx="3"/>
            <a:endCxn id="20" idx="1"/>
          </p:cNvCxnSpPr>
          <p:nvPr/>
        </p:nvCxnSpPr>
        <p:spPr>
          <a:xfrm>
            <a:off x="7524187" y="5008766"/>
            <a:ext cx="23688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Rectangle 12">
            <a:extLst>
              <a:ext uri="{FF2B5EF4-FFF2-40B4-BE49-F238E27FC236}">
                <a16:creationId xmlns:a16="http://schemas.microsoft.com/office/drawing/2014/main" id="{39D6D4A8-720D-438E-5AC7-668CB133CF29}"/>
              </a:ext>
            </a:extLst>
          </p:cNvPr>
          <p:cNvSpPr/>
          <p:nvPr/>
        </p:nvSpPr>
        <p:spPr>
          <a:xfrm>
            <a:off x="9998917" y="3630387"/>
            <a:ext cx="864000" cy="576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10. Review DEV Effort</a:t>
            </a:r>
            <a:endParaRPr 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56" name="Straight Arrow Connector 21">
            <a:extLst>
              <a:ext uri="{FF2B5EF4-FFF2-40B4-BE49-F238E27FC236}">
                <a16:creationId xmlns:a16="http://schemas.microsoft.com/office/drawing/2014/main" id="{34A008C8-A01B-27EC-E87A-E43D91B57D74}"/>
              </a:ext>
            </a:extLst>
          </p:cNvPr>
          <p:cNvCxnSpPr>
            <a:cxnSpLocks/>
            <a:stCxn id="59" idx="0"/>
            <a:endCxn id="55" idx="2"/>
          </p:cNvCxnSpPr>
          <p:nvPr/>
        </p:nvCxnSpPr>
        <p:spPr>
          <a:xfrm flipV="1">
            <a:off x="10430917" y="4206387"/>
            <a:ext cx="0" cy="51437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Rectangle 12">
            <a:extLst>
              <a:ext uri="{FF2B5EF4-FFF2-40B4-BE49-F238E27FC236}">
                <a16:creationId xmlns:a16="http://schemas.microsoft.com/office/drawing/2014/main" id="{6E129E54-E904-8C52-8E8B-6A2CC7D34E39}"/>
              </a:ext>
            </a:extLst>
          </p:cNvPr>
          <p:cNvSpPr/>
          <p:nvPr/>
        </p:nvSpPr>
        <p:spPr>
          <a:xfrm>
            <a:off x="9998917" y="4720766"/>
            <a:ext cx="864000" cy="576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9. Notify Completion of FDD DEV Team Lead Review</a:t>
            </a:r>
            <a:endParaRPr 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60" name="Straight Arrow Connector 21">
            <a:extLst>
              <a:ext uri="{FF2B5EF4-FFF2-40B4-BE49-F238E27FC236}">
                <a16:creationId xmlns:a16="http://schemas.microsoft.com/office/drawing/2014/main" id="{20C52813-B0C6-77E2-162E-88E9E29F6028}"/>
              </a:ext>
            </a:extLst>
          </p:cNvPr>
          <p:cNvCxnSpPr>
            <a:cxnSpLocks/>
            <a:stCxn id="20" idx="3"/>
            <a:endCxn id="82" idx="1"/>
          </p:cNvCxnSpPr>
          <p:nvPr/>
        </p:nvCxnSpPr>
        <p:spPr>
          <a:xfrm>
            <a:off x="8625075" y="5008766"/>
            <a:ext cx="27631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5" name="Rectangle 12">
            <a:extLst>
              <a:ext uri="{FF2B5EF4-FFF2-40B4-BE49-F238E27FC236}">
                <a16:creationId xmlns:a16="http://schemas.microsoft.com/office/drawing/2014/main" id="{7AC3D767-D58F-7FA2-4F82-EF768793DDF3}"/>
              </a:ext>
            </a:extLst>
          </p:cNvPr>
          <p:cNvSpPr/>
          <p:nvPr/>
        </p:nvSpPr>
        <p:spPr>
          <a:xfrm>
            <a:off x="7761075" y="5542473"/>
            <a:ext cx="864000" cy="576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7. Request FDD Revision</a:t>
            </a:r>
            <a:endParaRPr 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66" name="Elbow Connector 79">
            <a:extLst>
              <a:ext uri="{FF2B5EF4-FFF2-40B4-BE49-F238E27FC236}">
                <a16:creationId xmlns:a16="http://schemas.microsoft.com/office/drawing/2014/main" id="{8ADD8FAD-19DB-D9CC-3186-E700F3B4939A}"/>
              </a:ext>
            </a:extLst>
          </p:cNvPr>
          <p:cNvCxnSpPr>
            <a:cxnSpLocks/>
            <a:stCxn id="23" idx="2"/>
            <a:endCxn id="65" idx="1"/>
          </p:cNvCxnSpPr>
          <p:nvPr/>
        </p:nvCxnSpPr>
        <p:spPr>
          <a:xfrm rot="16200000" flipH="1">
            <a:off x="7159778" y="5229175"/>
            <a:ext cx="533707" cy="668888"/>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79">
            <a:extLst>
              <a:ext uri="{FF2B5EF4-FFF2-40B4-BE49-F238E27FC236}">
                <a16:creationId xmlns:a16="http://schemas.microsoft.com/office/drawing/2014/main" id="{C5327636-E98E-98B1-EB14-4C15DBE925ED}"/>
              </a:ext>
            </a:extLst>
          </p:cNvPr>
          <p:cNvCxnSpPr>
            <a:cxnSpLocks/>
            <a:stCxn id="65" idx="2"/>
            <a:endCxn id="3" idx="2"/>
          </p:cNvCxnSpPr>
          <p:nvPr/>
        </p:nvCxnSpPr>
        <p:spPr>
          <a:xfrm rot="5400000" flipH="1">
            <a:off x="4033819" y="1959217"/>
            <a:ext cx="1912086" cy="6406427"/>
          </a:xfrm>
          <a:prstGeom prst="bentConnector3">
            <a:avLst>
              <a:gd name="adj1" fmla="val -9984"/>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4" name="Rectangle 12">
            <a:extLst>
              <a:ext uri="{FF2B5EF4-FFF2-40B4-BE49-F238E27FC236}">
                <a16:creationId xmlns:a16="http://schemas.microsoft.com/office/drawing/2014/main" id="{54733ADC-27D9-9309-0A57-6CE06F65F832}"/>
              </a:ext>
            </a:extLst>
          </p:cNvPr>
          <p:cNvSpPr/>
          <p:nvPr/>
        </p:nvSpPr>
        <p:spPr>
          <a:xfrm>
            <a:off x="8271086" y="5962040"/>
            <a:ext cx="576000" cy="360000"/>
          </a:xfrm>
          <a:prstGeom prst="flowChartDocument">
            <a:avLst/>
          </a:prstGeom>
          <a:solidFill>
            <a:schemeClr val="bg1"/>
          </a:solidFill>
          <a:ln w="12700" cap="flat">
            <a:solidFill>
              <a:schemeClr val="tx1">
                <a:lumMod val="65000"/>
                <a:lumOff val="35000"/>
              </a:schemeClr>
            </a:solid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600">
                <a:solidFill>
                  <a:srgbClr val="000000"/>
                </a:solidFill>
                <a:latin typeface="Meiryo UI" panose="020B0604030504040204" pitchFamily="50" charset="-128"/>
                <a:ea typeface="Meiryo UI" panose="020B0604030504040204" pitchFamily="50" charset="-128"/>
                <a:cs typeface="Calibri"/>
                <a:sym typeface="Calibri"/>
              </a:rPr>
              <a:t>FDD Checklist</a:t>
            </a:r>
            <a:endParaRPr lang="en-US" altLang="ja-JP" sz="600">
              <a:solidFill>
                <a:srgbClr val="000000"/>
              </a:solidFill>
              <a:latin typeface="Meiryo UI" panose="020B0604030504040204" pitchFamily="50" charset="-128"/>
              <a:ea typeface="Meiryo UI" panose="020B0604030504040204" pitchFamily="50" charset="-128"/>
              <a:cs typeface="Calibri"/>
            </a:endParaRPr>
          </a:p>
        </p:txBody>
      </p:sp>
      <p:cxnSp>
        <p:nvCxnSpPr>
          <p:cNvPr id="75" name="Elbow Connector 79">
            <a:extLst>
              <a:ext uri="{FF2B5EF4-FFF2-40B4-BE49-F238E27FC236}">
                <a16:creationId xmlns:a16="http://schemas.microsoft.com/office/drawing/2014/main" id="{9C23CF97-A3BB-C966-F7BC-93D8F4155AC8}"/>
              </a:ext>
            </a:extLst>
          </p:cNvPr>
          <p:cNvCxnSpPr>
            <a:cxnSpLocks/>
            <a:stCxn id="22" idx="0"/>
            <a:endCxn id="3" idx="0"/>
          </p:cNvCxnSpPr>
          <p:nvPr/>
        </p:nvCxnSpPr>
        <p:spPr>
          <a:xfrm rot="16200000" flipV="1">
            <a:off x="3363393" y="2053642"/>
            <a:ext cx="12700" cy="3153489"/>
          </a:xfrm>
          <a:prstGeom prst="bentConnector3">
            <a:avLst>
              <a:gd name="adj1" fmla="val 180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Rectangle 12">
            <a:extLst>
              <a:ext uri="{FF2B5EF4-FFF2-40B4-BE49-F238E27FC236}">
                <a16:creationId xmlns:a16="http://schemas.microsoft.com/office/drawing/2014/main" id="{87A5E964-E965-8F54-4583-39802D1D65A3}"/>
              </a:ext>
            </a:extLst>
          </p:cNvPr>
          <p:cNvSpPr/>
          <p:nvPr/>
        </p:nvSpPr>
        <p:spPr>
          <a:xfrm>
            <a:off x="5879218" y="4337576"/>
            <a:ext cx="360000" cy="252000"/>
          </a:xfrm>
          <a:prstGeom prst="flowChartDocument">
            <a:avLst/>
          </a:prstGeom>
          <a:solidFill>
            <a:schemeClr val="bg1"/>
          </a:solidFill>
          <a:ln w="12700" cap="flat">
            <a:solidFill>
              <a:schemeClr val="tx1">
                <a:lumMod val="65000"/>
                <a:lumOff val="35000"/>
              </a:schemeClr>
            </a:solid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600">
                <a:solidFill>
                  <a:srgbClr val="000000"/>
                </a:solidFill>
                <a:latin typeface="Meiryo UI" panose="020B0604030504040204" pitchFamily="50" charset="-128"/>
                <a:ea typeface="Meiryo UI" panose="020B0604030504040204" pitchFamily="50" charset="-128"/>
                <a:cs typeface="Calibri"/>
                <a:sym typeface="Calibri"/>
              </a:rPr>
              <a:t>Email</a:t>
            </a:r>
            <a:endParaRPr lang="en-US" sz="600">
              <a:solidFill>
                <a:srgbClr val="000000"/>
              </a:solidFill>
              <a:latin typeface="Meiryo UI" panose="020B0604030504040204" pitchFamily="50" charset="-128"/>
              <a:ea typeface="Meiryo UI" panose="020B0604030504040204" pitchFamily="50" charset="-128"/>
              <a:cs typeface="Calibri"/>
            </a:endParaRPr>
          </a:p>
        </p:txBody>
      </p:sp>
      <p:sp>
        <p:nvSpPr>
          <p:cNvPr id="79" name="Rectangle 12">
            <a:extLst>
              <a:ext uri="{FF2B5EF4-FFF2-40B4-BE49-F238E27FC236}">
                <a16:creationId xmlns:a16="http://schemas.microsoft.com/office/drawing/2014/main" id="{1C317397-0919-3CAA-CEB0-3D385E4FC5CF}"/>
              </a:ext>
            </a:extLst>
          </p:cNvPr>
          <p:cNvSpPr/>
          <p:nvPr/>
        </p:nvSpPr>
        <p:spPr>
          <a:xfrm>
            <a:off x="10260344" y="4337576"/>
            <a:ext cx="360000" cy="252000"/>
          </a:xfrm>
          <a:prstGeom prst="flowChartDocument">
            <a:avLst/>
          </a:prstGeom>
          <a:solidFill>
            <a:schemeClr val="bg1"/>
          </a:solidFill>
          <a:ln w="12700" cap="flat">
            <a:solidFill>
              <a:schemeClr val="tx1">
                <a:lumMod val="65000"/>
                <a:lumOff val="35000"/>
              </a:schemeClr>
            </a:solid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600">
                <a:solidFill>
                  <a:srgbClr val="000000"/>
                </a:solidFill>
                <a:latin typeface="Meiryo UI" panose="020B0604030504040204" pitchFamily="50" charset="-128"/>
                <a:ea typeface="Meiryo UI" panose="020B0604030504040204" pitchFamily="50" charset="-128"/>
                <a:cs typeface="Calibri"/>
                <a:sym typeface="Calibri"/>
              </a:rPr>
              <a:t>Email</a:t>
            </a:r>
            <a:endParaRPr lang="en-US" sz="600">
              <a:solidFill>
                <a:srgbClr val="000000"/>
              </a:solidFill>
              <a:latin typeface="Meiryo UI" panose="020B0604030504040204" pitchFamily="50" charset="-128"/>
              <a:ea typeface="Meiryo UI" panose="020B0604030504040204" pitchFamily="50" charset="-128"/>
              <a:cs typeface="Calibri"/>
            </a:endParaRPr>
          </a:p>
        </p:txBody>
      </p:sp>
      <p:sp>
        <p:nvSpPr>
          <p:cNvPr id="80" name="Rectangle 12">
            <a:extLst>
              <a:ext uri="{FF2B5EF4-FFF2-40B4-BE49-F238E27FC236}">
                <a16:creationId xmlns:a16="http://schemas.microsoft.com/office/drawing/2014/main" id="{B5E86478-538A-D449-EE27-A47660A8864B}"/>
              </a:ext>
            </a:extLst>
          </p:cNvPr>
          <p:cNvSpPr/>
          <p:nvPr/>
        </p:nvSpPr>
        <p:spPr>
          <a:xfrm>
            <a:off x="8271086" y="5147569"/>
            <a:ext cx="576000" cy="360000"/>
          </a:xfrm>
          <a:prstGeom prst="flowChartDocument">
            <a:avLst/>
          </a:prstGeom>
          <a:solidFill>
            <a:schemeClr val="bg1"/>
          </a:solidFill>
          <a:ln w="12700" cap="flat">
            <a:solidFill>
              <a:schemeClr val="tx1">
                <a:lumMod val="65000"/>
                <a:lumOff val="35000"/>
              </a:schemeClr>
            </a:solid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altLang="ja-JP" sz="600">
                <a:solidFill>
                  <a:srgbClr val="000000"/>
                </a:solidFill>
                <a:latin typeface="Meiryo UI" panose="020B0604030504040204" pitchFamily="50" charset="-128"/>
                <a:ea typeface="Meiryo UI" panose="020B0604030504040204" pitchFamily="50" charset="-128"/>
                <a:cs typeface="Calibri"/>
                <a:sym typeface="Calibri"/>
              </a:rPr>
              <a:t>SAP</a:t>
            </a:r>
          </a:p>
          <a:p>
            <a:pPr algn="ctr" defTabSz="457200" hangingPunct="0"/>
            <a:r>
              <a:rPr lang="en-US" altLang="ja-JP" sz="600">
                <a:solidFill>
                  <a:srgbClr val="000000"/>
                </a:solidFill>
                <a:latin typeface="Meiryo UI" panose="020B0604030504040204" pitchFamily="50" charset="-128"/>
                <a:ea typeface="Meiryo UI" panose="020B0604030504040204" pitchFamily="50" charset="-128"/>
                <a:cs typeface="Calibri"/>
                <a:sym typeface="Calibri"/>
              </a:rPr>
              <a:t>Development</a:t>
            </a:r>
          </a:p>
          <a:p>
            <a:pPr algn="ctr" defTabSz="457200" hangingPunct="0"/>
            <a:r>
              <a:rPr lang="en-US" altLang="ja-JP" sz="600">
                <a:solidFill>
                  <a:srgbClr val="000000"/>
                </a:solidFill>
                <a:latin typeface="Meiryo UI" panose="020B0604030504040204" pitchFamily="50" charset="-128"/>
                <a:ea typeface="Meiryo UI" panose="020B0604030504040204" pitchFamily="50" charset="-128"/>
                <a:cs typeface="Calibri"/>
                <a:sym typeface="Calibri"/>
              </a:rPr>
              <a:t>List</a:t>
            </a:r>
          </a:p>
        </p:txBody>
      </p:sp>
      <p:sp>
        <p:nvSpPr>
          <p:cNvPr id="82" name="Rectangle 12">
            <a:extLst>
              <a:ext uri="{FF2B5EF4-FFF2-40B4-BE49-F238E27FC236}">
                <a16:creationId xmlns:a16="http://schemas.microsoft.com/office/drawing/2014/main" id="{D707DCC0-DBDE-9E84-BFCB-5AC6F8A8B578}"/>
              </a:ext>
            </a:extLst>
          </p:cNvPr>
          <p:cNvSpPr/>
          <p:nvPr/>
        </p:nvSpPr>
        <p:spPr>
          <a:xfrm>
            <a:off x="8901390" y="4720766"/>
            <a:ext cx="864000" cy="576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a:solidFill>
                  <a:srgbClr val="000000"/>
                </a:solidFill>
                <a:latin typeface="Meiryo UI" panose="020B0604030504040204" pitchFamily="50" charset="-128"/>
                <a:ea typeface="Meiryo UI" panose="020B0604030504040204" pitchFamily="50" charset="-128"/>
                <a:cs typeface="Calibri"/>
                <a:sym typeface="Calibri"/>
              </a:rPr>
              <a:t>8. Review and Finalize DEV Effort</a:t>
            </a:r>
            <a:endParaRPr lang="en-US" sz="750">
              <a:solidFill>
                <a:srgbClr val="000000"/>
              </a:solidFill>
              <a:latin typeface="Meiryo UI" panose="020B0604030504040204" pitchFamily="50" charset="-128"/>
              <a:ea typeface="Meiryo UI" panose="020B0604030504040204" pitchFamily="50" charset="-128"/>
              <a:cs typeface="Calibri"/>
            </a:endParaRPr>
          </a:p>
        </p:txBody>
      </p:sp>
      <p:cxnSp>
        <p:nvCxnSpPr>
          <p:cNvPr id="84" name="Straight Arrow Connector 21">
            <a:extLst>
              <a:ext uri="{FF2B5EF4-FFF2-40B4-BE49-F238E27FC236}">
                <a16:creationId xmlns:a16="http://schemas.microsoft.com/office/drawing/2014/main" id="{1333E93C-23D2-1082-1046-5F61AC5B9D3D}"/>
              </a:ext>
            </a:extLst>
          </p:cNvPr>
          <p:cNvCxnSpPr>
            <a:cxnSpLocks/>
            <a:stCxn id="82" idx="3"/>
            <a:endCxn id="59" idx="1"/>
          </p:cNvCxnSpPr>
          <p:nvPr/>
        </p:nvCxnSpPr>
        <p:spPr>
          <a:xfrm>
            <a:off x="9765390" y="5008766"/>
            <a:ext cx="233527"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12">
            <a:extLst>
              <a:ext uri="{FF2B5EF4-FFF2-40B4-BE49-F238E27FC236}">
                <a16:creationId xmlns:a16="http://schemas.microsoft.com/office/drawing/2014/main" id="{A96601B2-1EC7-2284-9C05-CB8EEA1A8AE8}"/>
              </a:ext>
            </a:extLst>
          </p:cNvPr>
          <p:cNvSpPr/>
          <p:nvPr/>
        </p:nvSpPr>
        <p:spPr>
          <a:xfrm>
            <a:off x="11069060" y="3630387"/>
            <a:ext cx="864000" cy="576000"/>
          </a:xfrm>
          <a:prstGeom prst="rect">
            <a:avLst/>
          </a:prstGeom>
          <a:solidFill>
            <a:schemeClr val="bg1">
              <a:lumMod val="85000"/>
            </a:schemeClr>
          </a:solidFill>
          <a:ln w="12700" cap="flat">
            <a:noFill/>
            <a:prstDash val="solid"/>
            <a:bevel/>
          </a:ln>
          <a:effectLst/>
        </p:spPr>
        <p:style>
          <a:lnRef idx="0">
            <a:scrgbClr r="0" g="0" b="0"/>
          </a:lnRef>
          <a:fillRef idx="0">
            <a:scrgbClr r="0" g="0" b="0"/>
          </a:fillRef>
          <a:effectRef idx="0">
            <a:scrgbClr r="0" g="0" b="0"/>
          </a:effectRef>
          <a:fontRef idx="none"/>
        </p:style>
        <p:txBody>
          <a:bodyPr rot="0" spcFirstLastPara="1" vert="horz" wrap="square" lIns="36000" tIns="36000" rIns="36000" bIns="36000" numCol="1" spcCol="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hangingPunct="0"/>
            <a:r>
              <a:rPr lang="en-US" sz="750" dirty="0">
                <a:solidFill>
                  <a:srgbClr val="000000"/>
                </a:solidFill>
                <a:latin typeface="Meiryo UI" panose="020B0604030504040204" pitchFamily="50" charset="-128"/>
                <a:ea typeface="Meiryo UI" panose="020B0604030504040204" pitchFamily="50" charset="-128"/>
                <a:cs typeface="Calibri"/>
                <a:sym typeface="Calibri"/>
              </a:rPr>
              <a:t>11. Request for FDD DEV Client </a:t>
            </a:r>
            <a:r>
              <a:rPr lang="en-US" altLang="ja-JP" sz="750" dirty="0">
                <a:solidFill>
                  <a:srgbClr val="000000"/>
                </a:solidFill>
                <a:latin typeface="Meiryo UI" panose="020B0604030504040204" pitchFamily="50" charset="-128"/>
                <a:ea typeface="Meiryo UI" panose="020B0604030504040204" pitchFamily="50" charset="-128"/>
                <a:cs typeface="Calibri"/>
                <a:sym typeface="Calibri"/>
              </a:rPr>
              <a:t>SL </a:t>
            </a:r>
            <a:r>
              <a:rPr lang="en-US" sz="750" dirty="0">
                <a:solidFill>
                  <a:srgbClr val="000000"/>
                </a:solidFill>
                <a:latin typeface="Meiryo UI" panose="020B0604030504040204" pitchFamily="50" charset="-128"/>
                <a:ea typeface="Meiryo UI" panose="020B0604030504040204" pitchFamily="50" charset="-128"/>
                <a:cs typeface="Calibri"/>
                <a:sym typeface="Calibri"/>
              </a:rPr>
              <a:t>Review</a:t>
            </a:r>
            <a:endParaRPr lang="en-US" sz="750" dirty="0">
              <a:solidFill>
                <a:srgbClr val="000000"/>
              </a:solidFill>
              <a:latin typeface="Meiryo UI" panose="020B0604030504040204" pitchFamily="50" charset="-128"/>
              <a:ea typeface="Meiryo UI" panose="020B0604030504040204" pitchFamily="50" charset="-128"/>
              <a:cs typeface="Calibri"/>
            </a:endParaRPr>
          </a:p>
        </p:txBody>
      </p:sp>
      <p:cxnSp>
        <p:nvCxnSpPr>
          <p:cNvPr id="88" name="Straight Arrow Connector 21">
            <a:extLst>
              <a:ext uri="{FF2B5EF4-FFF2-40B4-BE49-F238E27FC236}">
                <a16:creationId xmlns:a16="http://schemas.microsoft.com/office/drawing/2014/main" id="{287EB45E-4708-1CE2-C3C5-70EBA47F61BD}"/>
              </a:ext>
            </a:extLst>
          </p:cNvPr>
          <p:cNvCxnSpPr>
            <a:cxnSpLocks/>
            <a:stCxn id="55" idx="3"/>
            <a:endCxn id="87" idx="1"/>
          </p:cNvCxnSpPr>
          <p:nvPr/>
        </p:nvCxnSpPr>
        <p:spPr>
          <a:xfrm>
            <a:off x="10862917" y="3918387"/>
            <a:ext cx="20614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79">
            <a:extLst>
              <a:ext uri="{FF2B5EF4-FFF2-40B4-BE49-F238E27FC236}">
                <a16:creationId xmlns:a16="http://schemas.microsoft.com/office/drawing/2014/main" id="{3DE7C28F-B1A3-D46B-D6E8-7EF743B9ACC1}"/>
              </a:ext>
            </a:extLst>
          </p:cNvPr>
          <p:cNvCxnSpPr>
            <a:cxnSpLocks/>
            <a:stCxn id="55" idx="1"/>
            <a:endCxn id="82" idx="0"/>
          </p:cNvCxnSpPr>
          <p:nvPr/>
        </p:nvCxnSpPr>
        <p:spPr>
          <a:xfrm rot="10800000" flipV="1">
            <a:off x="9333391" y="3918386"/>
            <a:ext cx="665527" cy="802379"/>
          </a:xfrm>
          <a:prstGeom prst="bentConnector2">
            <a:avLst/>
          </a:prstGeom>
          <a:ln>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229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18D3FB-712B-4358-81A6-009DB45945E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624" imgH="623" progId="TCLayout.ActiveDocument.1">
                  <p:embed/>
                </p:oleObj>
              </mc:Choice>
              <mc:Fallback>
                <p:oleObj name="think-cell スライド" r:id="rId4" imgW="624" imgH="623" progId="TCLayout.ActiveDocument.1">
                  <p:embed/>
                  <p:pic>
                    <p:nvPicPr>
                      <p:cNvPr id="4" name="Object 3" hidden="1">
                        <a:extLst>
                          <a:ext uri="{FF2B5EF4-FFF2-40B4-BE49-F238E27FC236}">
                            <a16:creationId xmlns:a16="http://schemas.microsoft.com/office/drawing/2014/main" id="{F918D3FB-712B-4358-81A6-009DB45945E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タイトル 5">
            <a:extLst>
              <a:ext uri="{FF2B5EF4-FFF2-40B4-BE49-F238E27FC236}">
                <a16:creationId xmlns:a16="http://schemas.microsoft.com/office/drawing/2014/main" id="{7C3358E5-02BF-4B2D-97A8-0C69886D3A9E}"/>
              </a:ext>
            </a:extLst>
          </p:cNvPr>
          <p:cNvSpPr>
            <a:spLocks noGrp="1"/>
          </p:cNvSpPr>
          <p:nvPr>
            <p:ph type="title" idx="4294967295"/>
          </p:nvPr>
        </p:nvSpPr>
        <p:spPr>
          <a:xfrm>
            <a:off x="0" y="360363"/>
            <a:ext cx="11509375" cy="539750"/>
          </a:xfrm>
        </p:spPr>
        <p:txBody>
          <a:bodyPr vert="horz">
            <a:normAutofit fontScale="90000"/>
          </a:bodyPr>
          <a:lstStyle/>
          <a:p>
            <a:r>
              <a:rPr lang="en-US" altLang="ja-JP"/>
              <a:t>Quality Control Checks - </a:t>
            </a:r>
            <a:r>
              <a:rPr kumimoji="1" lang="en-US" altLang="ja-JP" sz="2400" b="1">
                <a:latin typeface="Meiryo UI" panose="020B0604030504040204" pitchFamily="50" charset="-128"/>
                <a:ea typeface="Meiryo UI" panose="020B0604030504040204" pitchFamily="50" charset="-128"/>
              </a:rPr>
              <a:t>FDD Review</a:t>
            </a:r>
            <a:r>
              <a:rPr kumimoji="1" lang="ja-JP" altLang="en-US" sz="2400"/>
              <a:t> </a:t>
            </a:r>
            <a:r>
              <a:rPr kumimoji="1" lang="en-US" altLang="ja-JP" sz="2400"/>
              <a:t>Details</a:t>
            </a:r>
            <a:endParaRPr lang="ja-JP" altLang="en-US"/>
          </a:p>
        </p:txBody>
      </p:sp>
      <p:graphicFrame>
        <p:nvGraphicFramePr>
          <p:cNvPr id="7" name="Table 4">
            <a:extLst>
              <a:ext uri="{FF2B5EF4-FFF2-40B4-BE49-F238E27FC236}">
                <a16:creationId xmlns:a16="http://schemas.microsoft.com/office/drawing/2014/main" id="{B377A968-5F9F-4E30-ABE5-B70B8089184F}"/>
              </a:ext>
            </a:extLst>
          </p:cNvPr>
          <p:cNvGraphicFramePr>
            <a:graphicFrameLocks noGrp="1"/>
          </p:cNvGraphicFramePr>
          <p:nvPr>
            <p:extLst>
              <p:ext uri="{D42A27DB-BD31-4B8C-83A1-F6EECF244321}">
                <p14:modId xmlns:p14="http://schemas.microsoft.com/office/powerpoint/2010/main" val="3889788472"/>
              </p:ext>
            </p:extLst>
          </p:nvPr>
        </p:nvGraphicFramePr>
        <p:xfrm>
          <a:off x="341994" y="849939"/>
          <a:ext cx="11412000" cy="555804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5793472"/>
                    </a:ext>
                  </a:extLst>
                </a:gridCol>
                <a:gridCol w="3060000">
                  <a:extLst>
                    <a:ext uri="{9D8B030D-6E8A-4147-A177-3AD203B41FA5}">
                      <a16:colId xmlns:a16="http://schemas.microsoft.com/office/drawing/2014/main" val="3388680723"/>
                    </a:ext>
                  </a:extLst>
                </a:gridCol>
                <a:gridCol w="5832000">
                  <a:extLst>
                    <a:ext uri="{9D8B030D-6E8A-4147-A177-3AD203B41FA5}">
                      <a16:colId xmlns:a16="http://schemas.microsoft.com/office/drawing/2014/main" val="675738528"/>
                    </a:ext>
                  </a:extLst>
                </a:gridCol>
              </a:tblGrid>
              <a:tr h="0">
                <a:tc>
                  <a:txBody>
                    <a:bodyPr/>
                    <a:lstStyle/>
                    <a:p>
                      <a:pPr algn="ct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a:t>
                      </a:r>
                      <a:endParaRPr kumimoji="1" lang="ja-JP" altLang="en-US" sz="1100">
                        <a:latin typeface="Meiryo UI" panose="020B0604030504040204" pitchFamily="50" charset="-128"/>
                        <a:ea typeface="Meiryo UI" panose="020B0604030504040204" pitchFamily="50" charset="-128"/>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100">
                          <a:latin typeface="Meiryo UI" panose="020B0604030504040204" pitchFamily="50" charset="-128"/>
                          <a:ea typeface="Meiryo UI" panose="020B0604030504040204" pitchFamily="50" charset="-128"/>
                        </a:rPr>
                        <a:t>???</a:t>
                      </a:r>
                      <a:endParaRPr kumimoji="1" lang="ja-JP" altLang="en-US" sz="1100">
                        <a:latin typeface="Meiryo UI" panose="020B0604030504040204" pitchFamily="50" charset="-128"/>
                        <a:ea typeface="Meiryo UI" panose="020B0604030504040204" pitchFamily="50" charset="-128"/>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691895193"/>
                  </a:ext>
                </a:extLst>
              </a:tr>
              <a:tr h="0">
                <a:tc>
                  <a:txBody>
                    <a:bodyPr/>
                    <a:lstStyle/>
                    <a:p>
                      <a:r>
                        <a:rPr kumimoji="1" lang="en-US" altLang="ja-JP" sz="1000" b="1">
                          <a:latin typeface="Meiryo UI" panose="020B0604030504040204" pitchFamily="50" charset="-128"/>
                          <a:ea typeface="Meiryo UI" panose="020B0604030504040204" pitchFamily="50" charset="-128"/>
                        </a:rPr>
                        <a:t>1. Draft FDD</a:t>
                      </a: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48875505"/>
                  </a:ext>
                </a:extLst>
              </a:tr>
              <a:tr h="0">
                <a:tc>
                  <a:txBody>
                    <a:bodyPr/>
                    <a:lstStyle/>
                    <a:p>
                      <a:r>
                        <a:rPr kumimoji="1" lang="en-US" altLang="ja-JP" sz="1000" b="1" kern="1200">
                          <a:solidFill>
                            <a:schemeClr val="dk1"/>
                          </a:solidFill>
                          <a:latin typeface="Meiryo UI" panose="020B0604030504040204" pitchFamily="50" charset="-128"/>
                          <a:ea typeface="Meiryo UI" panose="020B0604030504040204" pitchFamily="50" charset="-128"/>
                          <a:cs typeface="+mn-cs"/>
                        </a:rPr>
                        <a:t>2. Request for FDD Function Designer Lead Review</a:t>
                      </a: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55100851"/>
                  </a:ext>
                </a:extLst>
              </a:tr>
              <a:tr h="0">
                <a:tc>
                  <a:txBody>
                    <a:bodyPr/>
                    <a:lstStyle/>
                    <a:p>
                      <a:r>
                        <a:rPr kumimoji="1" lang="en-US" altLang="ja-JP" sz="1000" b="1" kern="1200">
                          <a:solidFill>
                            <a:schemeClr val="dk1"/>
                          </a:solidFill>
                          <a:latin typeface="Meiryo UI" panose="020B0604030504040204" pitchFamily="50" charset="-128"/>
                          <a:ea typeface="Meiryo UI" panose="020B0604030504040204" pitchFamily="50" charset="-128"/>
                          <a:cs typeface="+mn-cs"/>
                        </a:rPr>
                        <a:t>3. Conduct FDD Function Designer Lead Review</a:t>
                      </a: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64861970"/>
                  </a:ext>
                </a:extLst>
              </a:tr>
              <a:tr h="0">
                <a:tc>
                  <a:txBody>
                    <a:bodyPr/>
                    <a:lstStyle/>
                    <a:p>
                      <a:r>
                        <a:rPr kumimoji="1" lang="en-US" altLang="ja-JP" sz="1000" b="1" kern="1200">
                          <a:solidFill>
                            <a:schemeClr val="dk1"/>
                          </a:solidFill>
                          <a:latin typeface="Meiryo UI" panose="020B0604030504040204" pitchFamily="50" charset="-128"/>
                          <a:ea typeface="Meiryo UI" panose="020B0604030504040204" pitchFamily="50" charset="-128"/>
                          <a:cs typeface="+mn-cs"/>
                        </a:rPr>
                        <a:t>4. Request for FDD DEV Team Lead Review</a:t>
                      </a: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364126131"/>
                  </a:ext>
                </a:extLst>
              </a:tr>
              <a:tr h="0">
                <a:tc>
                  <a:txBody>
                    <a:bodyPr/>
                    <a:lstStyle/>
                    <a:p>
                      <a:r>
                        <a:rPr kumimoji="1" lang="en-US" altLang="ja-JP" sz="1000" b="1" kern="1200">
                          <a:solidFill>
                            <a:schemeClr val="dk1"/>
                          </a:solidFill>
                          <a:latin typeface="Meiryo UI" panose="020B0604030504040204" pitchFamily="50" charset="-128"/>
                          <a:ea typeface="Meiryo UI" panose="020B0604030504040204" pitchFamily="50" charset="-128"/>
                          <a:cs typeface="+mn-cs"/>
                        </a:rPr>
                        <a:t>5. Conduct FDD DEV Team Lead Review</a:t>
                      </a: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550714648"/>
                  </a:ext>
                </a:extLst>
              </a:tr>
              <a:tr h="1368000">
                <a:tc>
                  <a:txBody>
                    <a:bodyPr/>
                    <a:lstStyle/>
                    <a:p>
                      <a:r>
                        <a:rPr kumimoji="1" lang="en-US" altLang="ja-JP" sz="1000" b="1" kern="1200">
                          <a:solidFill>
                            <a:schemeClr val="dk1"/>
                          </a:solidFill>
                          <a:latin typeface="Meiryo UI" panose="020B0604030504040204" pitchFamily="50" charset="-128"/>
                          <a:ea typeface="Meiryo UI" panose="020B0604030504040204" pitchFamily="50" charset="-128"/>
                          <a:cs typeface="+mn-cs"/>
                        </a:rPr>
                        <a:t>6. Estimate DEV Effort</a:t>
                      </a: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kumimoji="1" lang="en-US" altLang="ja-JP" sz="900">
                          <a:latin typeface="Meiryo UI" panose="020B0604030504040204" pitchFamily="50" charset="-128"/>
                          <a:ea typeface="Meiryo UI" panose="020B0604030504040204" pitchFamily="50" charset="-128"/>
                        </a:rPr>
                        <a:t>Update below SAP Development List fields with complexity and effort based on FDD</a:t>
                      </a:r>
                      <a:endParaRPr kumimoji="1" lang="ja-JP" altLang="en-US" sz="900">
                        <a:latin typeface="Meiryo UI" panose="020B0604030504040204" pitchFamily="50" charset="-128"/>
                        <a:ea typeface="Meiryo UI" panose="020B0604030504040204" pitchFamily="50" charset="-128"/>
                      </a:endParaRPr>
                    </a:p>
                  </a:txBody>
                  <a:tcPr marL="72000" marR="72000" marT="72000" marB="72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12026356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kern="1200">
                          <a:solidFill>
                            <a:schemeClr val="dk1"/>
                          </a:solidFill>
                          <a:latin typeface="Meiryo UI" panose="020B0604030504040204" pitchFamily="50" charset="-128"/>
                          <a:ea typeface="Meiryo UI" panose="020B0604030504040204" pitchFamily="50" charset="-128"/>
                          <a:cs typeface="+mn-cs"/>
                          <a:sym typeface="Calibri"/>
                        </a:rPr>
                        <a:t>7. Request FDD Revision</a:t>
                      </a:r>
                      <a:endParaRPr kumimoji="1" lang="en-US" altLang="ja-JP" sz="1000" b="1" kern="1200">
                        <a:solidFill>
                          <a:schemeClr val="dk1"/>
                        </a:solidFill>
                        <a:latin typeface="Meiryo UI" panose="020B0604030504040204" pitchFamily="50" charset="-128"/>
                        <a:ea typeface="Meiryo UI" panose="020B0604030504040204" pitchFamily="50" charset="-128"/>
                        <a:cs typeface="+mn-cs"/>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713184072"/>
                  </a:ext>
                </a:extLst>
              </a:tr>
              <a:tr h="0">
                <a:tc>
                  <a:txBody>
                    <a:bodyPr/>
                    <a:lstStyle/>
                    <a:p>
                      <a:r>
                        <a:rPr kumimoji="1" lang="en-US" altLang="ja-JP" sz="1000" b="1" kern="1200">
                          <a:solidFill>
                            <a:schemeClr val="dk1"/>
                          </a:solidFill>
                          <a:latin typeface="Meiryo UI" panose="020B0604030504040204" pitchFamily="50" charset="-128"/>
                          <a:ea typeface="Meiryo UI" panose="020B0604030504040204" pitchFamily="50" charset="-128"/>
                          <a:cs typeface="+mn-cs"/>
                        </a:rPr>
                        <a:t>8. Review and Finalize DEV Effort</a:t>
                      </a: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634578428"/>
                  </a:ext>
                </a:extLst>
              </a:tr>
              <a:tr h="0">
                <a:tc>
                  <a:txBody>
                    <a:bodyPr/>
                    <a:lstStyle/>
                    <a:p>
                      <a:r>
                        <a:rPr kumimoji="1" lang="en-US" altLang="ja-JP" sz="1000" b="1" kern="1200">
                          <a:solidFill>
                            <a:schemeClr val="dk1"/>
                          </a:solidFill>
                          <a:latin typeface="Meiryo UI" panose="020B0604030504040204" pitchFamily="50" charset="-128"/>
                          <a:ea typeface="Meiryo UI" panose="020B0604030504040204" pitchFamily="50" charset="-128"/>
                          <a:cs typeface="+mn-cs"/>
                        </a:rPr>
                        <a:t>9. Notify Completion of FDD DEV Team Lead Review</a:t>
                      </a: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106248511"/>
                  </a:ext>
                </a:extLst>
              </a:tr>
              <a:tr h="0">
                <a:tc>
                  <a:txBody>
                    <a:bodyPr/>
                    <a:lstStyle/>
                    <a:p>
                      <a:r>
                        <a:rPr kumimoji="1" lang="en-US" altLang="ja-JP" sz="1000" b="1" kern="1200">
                          <a:solidFill>
                            <a:schemeClr val="dk1"/>
                          </a:solidFill>
                          <a:latin typeface="Meiryo UI" panose="020B0604030504040204" pitchFamily="50" charset="-128"/>
                          <a:ea typeface="Meiryo UI" panose="020B0604030504040204" pitchFamily="50" charset="-128"/>
                          <a:cs typeface="+mn-cs"/>
                        </a:rPr>
                        <a:t>10. </a:t>
                      </a: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88784934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kern="1200" dirty="0">
                          <a:solidFill>
                            <a:schemeClr val="dk1"/>
                          </a:solidFill>
                          <a:latin typeface="Meiryo UI" panose="020B0604030504040204" pitchFamily="50" charset="-128"/>
                          <a:ea typeface="Meiryo UI" panose="020B0604030504040204" pitchFamily="50" charset="-128"/>
                          <a:cs typeface="+mn-cs"/>
                        </a:rPr>
                        <a:t>1</a:t>
                      </a:r>
                      <a:r>
                        <a:rPr kumimoji="1" lang="ja-JP" altLang="en-US" sz="1000" b="1" kern="1200" dirty="0">
                          <a:solidFill>
                            <a:schemeClr val="dk1"/>
                          </a:solidFill>
                          <a:latin typeface="Meiryo UI" panose="020B0604030504040204" pitchFamily="50" charset="-128"/>
                          <a:ea typeface="Meiryo UI" panose="020B0604030504040204" pitchFamily="50" charset="-128"/>
                          <a:cs typeface="+mn-cs"/>
                        </a:rPr>
                        <a:t>１</a:t>
                      </a:r>
                      <a:r>
                        <a:rPr kumimoji="1" lang="en-US" altLang="ja-JP" sz="1000" b="1" kern="1200" dirty="0">
                          <a:solidFill>
                            <a:schemeClr val="dk1"/>
                          </a:solidFill>
                          <a:latin typeface="Meiryo UI" panose="020B0604030504040204" pitchFamily="50" charset="-128"/>
                          <a:ea typeface="Meiryo UI" panose="020B0604030504040204" pitchFamily="50" charset="-128"/>
                          <a:cs typeface="+mn-cs"/>
                        </a:rPr>
                        <a:t>. Request for FDD DEV Client SL Review</a:t>
                      </a: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kumimoji="1" lang="ja-JP" altLang="en-US" sz="900">
                        <a:latin typeface="Meiryo UI" panose="020B0604030504040204" pitchFamily="50" charset="-128"/>
                        <a:ea typeface="Meiryo UI" panose="020B0604030504040204" pitchFamily="50" charset="-128"/>
                      </a:endParaRPr>
                    </a:p>
                  </a:txBody>
                  <a:tcPr marL="72000" marR="72000" marT="72000" marB="72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101422408"/>
                  </a:ext>
                </a:extLst>
              </a:tr>
            </a:tbl>
          </a:graphicData>
        </a:graphic>
      </p:graphicFrame>
      <p:graphicFrame>
        <p:nvGraphicFramePr>
          <p:cNvPr id="5" name="表 4">
            <a:extLst>
              <a:ext uri="{FF2B5EF4-FFF2-40B4-BE49-F238E27FC236}">
                <a16:creationId xmlns:a16="http://schemas.microsoft.com/office/drawing/2014/main" id="{1C29BE6B-7CE1-AEC4-7BF9-CB86786B4A31}"/>
              </a:ext>
            </a:extLst>
          </p:cNvPr>
          <p:cNvGraphicFramePr>
            <a:graphicFrameLocks noGrp="1"/>
          </p:cNvGraphicFramePr>
          <p:nvPr>
            <p:extLst>
              <p:ext uri="{D42A27DB-BD31-4B8C-83A1-F6EECF244321}">
                <p14:modId xmlns:p14="http://schemas.microsoft.com/office/powerpoint/2010/main" val="3643067387"/>
              </p:ext>
            </p:extLst>
          </p:nvPr>
        </p:nvGraphicFramePr>
        <p:xfrm>
          <a:off x="6190499" y="3556012"/>
          <a:ext cx="5328000" cy="947520"/>
        </p:xfrm>
        <a:graphic>
          <a:graphicData uri="http://schemas.openxmlformats.org/drawingml/2006/table">
            <a:tbl>
              <a:tblPr/>
              <a:tblGrid>
                <a:gridCol w="2304000">
                  <a:extLst>
                    <a:ext uri="{9D8B030D-6E8A-4147-A177-3AD203B41FA5}">
                      <a16:colId xmlns:a16="http://schemas.microsoft.com/office/drawing/2014/main" val="1475368690"/>
                    </a:ext>
                  </a:extLst>
                </a:gridCol>
                <a:gridCol w="3024000">
                  <a:extLst>
                    <a:ext uri="{9D8B030D-6E8A-4147-A177-3AD203B41FA5}">
                      <a16:colId xmlns:a16="http://schemas.microsoft.com/office/drawing/2014/main" val="761793264"/>
                    </a:ext>
                  </a:extLst>
                </a:gridCol>
              </a:tblGrid>
              <a:tr h="0">
                <a:tc>
                  <a:txBody>
                    <a:bodyPr/>
                    <a:lstStyle/>
                    <a:p>
                      <a:pPr algn="l" fontAlgn="ctr"/>
                      <a:r>
                        <a:rPr lang="en-US" sz="800" b="1" i="0" u="none" strike="noStrike">
                          <a:solidFill>
                            <a:schemeClr val="bg1"/>
                          </a:solidFill>
                          <a:effectLst/>
                          <a:latin typeface="Meiryo UI" panose="020B0604030504040204" pitchFamily="50" charset="-128"/>
                          <a:ea typeface="Meiryo UI" panose="020B0604030504040204" pitchFamily="50" charset="-128"/>
                        </a:rPr>
                        <a:t>SAP Development List fields</a:t>
                      </a:r>
                    </a:p>
                  </a:txBody>
                  <a:tcPr marL="25200" marR="252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50000"/>
                      </a:schemeClr>
                    </a:solidFill>
                  </a:tcPr>
                </a:tc>
                <a:tc>
                  <a:txBody>
                    <a:bodyPr/>
                    <a:lstStyle/>
                    <a:p>
                      <a:pPr algn="l" fontAlgn="ctr"/>
                      <a:r>
                        <a:rPr lang="en-US" sz="800" b="1" i="0" u="none" strike="noStrike">
                          <a:solidFill>
                            <a:schemeClr val="bg1"/>
                          </a:solidFill>
                          <a:effectLst/>
                          <a:latin typeface="Meiryo UI" panose="020B0604030504040204" pitchFamily="50" charset="-128"/>
                          <a:ea typeface="Meiryo UI" panose="020B0604030504040204" pitchFamily="50" charset="-128"/>
                        </a:rPr>
                        <a:t>Description</a:t>
                      </a:r>
                    </a:p>
                  </a:txBody>
                  <a:tcPr marL="25200" marR="252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561230246"/>
                  </a:ext>
                </a:extLst>
              </a:tr>
              <a:tr h="0">
                <a:tc>
                  <a:txBody>
                    <a:bodyPr/>
                    <a:lstStyle/>
                    <a:p>
                      <a:pPr algn="l" fontAlgn="ctr"/>
                      <a:r>
                        <a:rPr lang="en-US" sz="800" b="1" i="0" u="none" strike="noStrike">
                          <a:solidFill>
                            <a:schemeClr val="tx1">
                              <a:lumMod val="75000"/>
                              <a:lumOff val="25000"/>
                            </a:schemeClr>
                          </a:solidFill>
                          <a:effectLst/>
                          <a:latin typeface="Meiryo UI" panose="020B0604030504040204" pitchFamily="50" charset="-128"/>
                          <a:ea typeface="Meiryo UI" panose="020B0604030504040204" pitchFamily="50" charset="-128"/>
                        </a:rPr>
                        <a:t>REVISED COMPLEXITY</a:t>
                      </a:r>
                    </a:p>
                  </a:txBody>
                  <a:tcPr marL="25200" marR="252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l" fontAlgn="ctr"/>
                      <a:r>
                        <a:rPr lang="en-US" sz="8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Complexity assigned based on FDD contents</a:t>
                      </a:r>
                    </a:p>
                  </a:txBody>
                  <a:tcPr marL="25200" marR="252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67574192"/>
                  </a:ext>
                </a:extLst>
              </a:tr>
              <a:tr h="0">
                <a:tc>
                  <a:txBody>
                    <a:bodyPr/>
                    <a:lstStyle/>
                    <a:p>
                      <a:pPr algn="l" fontAlgn="ctr"/>
                      <a:r>
                        <a:rPr lang="en-US" altLang="ja-JP" sz="800" b="1" i="0" u="none" strike="noStrike">
                          <a:solidFill>
                            <a:schemeClr val="tx1">
                              <a:lumMod val="75000"/>
                              <a:lumOff val="25000"/>
                            </a:schemeClr>
                          </a:solidFill>
                          <a:effectLst/>
                          <a:latin typeface="Meiryo UI" panose="020B0604030504040204" pitchFamily="50" charset="-128"/>
                          <a:ea typeface="Meiryo UI" panose="020B0604030504040204" pitchFamily="50" charset="-128"/>
                        </a:rPr>
                        <a:t>CHANGE IN COMPLEXITY</a:t>
                      </a:r>
                    </a:p>
                  </a:txBody>
                  <a:tcPr marL="25200" marR="252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l" fontAlgn="ctr"/>
                      <a:r>
                        <a:rPr lang="en-US" sz="800" b="0" i="1" u="none" strike="noStrike">
                          <a:solidFill>
                            <a:schemeClr val="tx1">
                              <a:lumMod val="75000"/>
                              <a:lumOff val="25000"/>
                            </a:schemeClr>
                          </a:solidFill>
                          <a:effectLst/>
                          <a:latin typeface="Meiryo UI" panose="020B0604030504040204" pitchFamily="50" charset="-128"/>
                          <a:ea typeface="Meiryo UI" panose="020B0604030504040204" pitchFamily="50" charset="-128"/>
                        </a:rPr>
                        <a:t>Auto populated by formula</a:t>
                      </a:r>
                    </a:p>
                  </a:txBody>
                  <a:tcPr marL="25200" marR="252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82555694"/>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800" b="1" i="0" u="none" strike="noStrike">
                          <a:solidFill>
                            <a:schemeClr val="tx1">
                              <a:lumMod val="75000"/>
                              <a:lumOff val="25000"/>
                            </a:schemeClr>
                          </a:solidFill>
                          <a:effectLst/>
                          <a:latin typeface="Meiryo UI" panose="020B0604030504040204" pitchFamily="50" charset="-128"/>
                          <a:ea typeface="Meiryo UI" panose="020B0604030504040204" pitchFamily="50" charset="-128"/>
                        </a:rPr>
                        <a:t>RATIONALE FOR COMPLEXITY CHANGE</a:t>
                      </a:r>
                    </a:p>
                  </a:txBody>
                  <a:tcPr marL="25200" marR="252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8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Description of reasons complexity has changed</a:t>
                      </a:r>
                    </a:p>
                  </a:txBody>
                  <a:tcPr marL="25200" marR="252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69754780"/>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800" b="1" i="0" u="none" strike="noStrike">
                          <a:solidFill>
                            <a:schemeClr val="tx1">
                              <a:lumMod val="75000"/>
                              <a:lumOff val="25000"/>
                            </a:schemeClr>
                          </a:solidFill>
                          <a:effectLst/>
                          <a:latin typeface="Meiryo UI" panose="020B0604030504040204" pitchFamily="50" charset="-128"/>
                          <a:ea typeface="Meiryo UI" panose="020B0604030504040204" pitchFamily="50" charset="-128"/>
                        </a:rPr>
                        <a:t>EFFORT ESTIMATION (TDD/DEV&amp;UT)</a:t>
                      </a:r>
                    </a:p>
                  </a:txBody>
                  <a:tcPr marL="25200" marR="252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l" fontAlgn="ctr"/>
                      <a:r>
                        <a:rPr lang="en-US" sz="8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Effort estimated based on FDD contents</a:t>
                      </a:r>
                    </a:p>
                  </a:txBody>
                  <a:tcPr marL="25200" marR="252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22492201"/>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800" b="1" i="0" u="none" strike="noStrike">
                          <a:solidFill>
                            <a:schemeClr val="tx1">
                              <a:lumMod val="75000"/>
                              <a:lumOff val="25000"/>
                            </a:schemeClr>
                          </a:solidFill>
                          <a:effectLst/>
                          <a:latin typeface="Meiryo UI" panose="020B0604030504040204" pitchFamily="50" charset="-128"/>
                          <a:ea typeface="Meiryo UI" panose="020B0604030504040204" pitchFamily="50" charset="-128"/>
                        </a:rPr>
                        <a:t>DEV LEAD REVIEW</a:t>
                      </a:r>
                    </a:p>
                  </a:txBody>
                  <a:tcPr marL="25200" marR="252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l" fontAlgn="ctr"/>
                      <a:r>
                        <a:rPr lang="en-US" sz="800" b="0" i="0" u="none" strike="noStrike">
                          <a:solidFill>
                            <a:schemeClr val="tx1">
                              <a:lumMod val="75000"/>
                              <a:lumOff val="25000"/>
                            </a:schemeClr>
                          </a:solidFill>
                          <a:effectLst/>
                          <a:latin typeface="Meiryo UI" panose="020B0604030504040204" pitchFamily="50" charset="-128"/>
                          <a:ea typeface="Meiryo UI" panose="020B0604030504040204" pitchFamily="50" charset="-128"/>
                        </a:rPr>
                        <a:t>Complexity and Effort DEV Lead Review/Approval Log</a:t>
                      </a:r>
                    </a:p>
                  </a:txBody>
                  <a:tcPr marL="25200" marR="252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5611577"/>
                  </a:ext>
                </a:extLst>
              </a:tr>
            </a:tbl>
          </a:graphicData>
        </a:graphic>
      </p:graphicFrame>
    </p:spTree>
    <p:extLst>
      <p:ext uri="{BB962C8B-B14F-4D97-AF65-F5344CB8AC3E}">
        <p14:creationId xmlns:p14="http://schemas.microsoft.com/office/powerpoint/2010/main" val="328161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B9CA052-D218-42A6-8F7D-6D9911AA744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2" imgH="623" progId="TCLayout.ActiveDocument.1">
                  <p:embed/>
                </p:oleObj>
              </mc:Choice>
              <mc:Fallback>
                <p:oleObj name="think-cell スライド" r:id="rId3" imgW="622" imgH="623" progId="TCLayout.ActiveDocument.1">
                  <p:embed/>
                  <p:pic>
                    <p:nvPicPr>
                      <p:cNvPr id="4" name="オブジェクト 3" hidden="1">
                        <a:extLst>
                          <a:ext uri="{FF2B5EF4-FFF2-40B4-BE49-F238E27FC236}">
                            <a16:creationId xmlns:a16="http://schemas.microsoft.com/office/drawing/2014/main" id="{0B9CA052-D218-42A6-8F7D-6D9911AA744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コンテンツ プレースホルダー 2">
            <a:extLst>
              <a:ext uri="{FF2B5EF4-FFF2-40B4-BE49-F238E27FC236}">
                <a16:creationId xmlns:a16="http://schemas.microsoft.com/office/drawing/2014/main" id="{B7CA18CD-5C03-4BC0-855F-541CDE502B14}"/>
              </a:ext>
            </a:extLst>
          </p:cNvPr>
          <p:cNvSpPr>
            <a:spLocks noGrp="1"/>
          </p:cNvSpPr>
          <p:nvPr>
            <p:ph sz="quarter" idx="4294967295"/>
          </p:nvPr>
        </p:nvSpPr>
        <p:spPr>
          <a:xfrm>
            <a:off x="0" y="1081088"/>
            <a:ext cx="11509375" cy="5164137"/>
          </a:xfrm>
        </p:spPr>
        <p:txBody>
          <a:bodyPr anchor="ctr">
            <a:normAutofit/>
          </a:bodyPr>
          <a:lstStyle/>
          <a:p>
            <a:r>
              <a:rPr kumimoji="1" lang="en-US" altLang="ja-JP" sz="2400" b="1"/>
              <a:t>Appendix</a:t>
            </a:r>
          </a:p>
          <a:p>
            <a:endParaRPr kumimoji="1" lang="en-US" altLang="ja-JP" sz="2400" b="1"/>
          </a:p>
          <a:p>
            <a:endParaRPr kumimoji="1" lang="en-US" altLang="ja-JP" sz="2400" b="1"/>
          </a:p>
          <a:p>
            <a:endParaRPr kumimoji="1" lang="ja-JP" altLang="en-US" sz="2400" b="1"/>
          </a:p>
        </p:txBody>
      </p:sp>
    </p:spTree>
    <p:extLst>
      <p:ext uri="{BB962C8B-B14F-4D97-AF65-F5344CB8AC3E}">
        <p14:creationId xmlns:p14="http://schemas.microsoft.com/office/powerpoint/2010/main" val="3492448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BD5E356-48AE-4956-8AC4-AF66D4CB9264}"/>
              </a:ext>
            </a:extLst>
          </p:cNvPr>
          <p:cNvGraphicFramePr>
            <a:graphicFrameLocks noChangeAspect="1"/>
          </p:cNvGraphicFramePr>
          <p:nvPr>
            <p:custDataLst>
              <p:tags r:id="rId1"/>
            </p:custDataLst>
            <p:extLst>
              <p:ext uri="{D42A27DB-BD31-4B8C-83A1-F6EECF244321}">
                <p14:modId xmlns:p14="http://schemas.microsoft.com/office/powerpoint/2010/main" val="783025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4" imgH="623" progId="TCLayout.ActiveDocument.1">
                  <p:embed/>
                </p:oleObj>
              </mc:Choice>
              <mc:Fallback>
                <p:oleObj name="think-cell スライド" r:id="rId3" imgW="624" imgH="623" progId="TCLayout.ActiveDocument.1">
                  <p:embed/>
                  <p:pic>
                    <p:nvPicPr>
                      <p:cNvPr id="5" name="Object 4" hidden="1">
                        <a:extLst>
                          <a:ext uri="{FF2B5EF4-FFF2-40B4-BE49-F238E27FC236}">
                            <a16:creationId xmlns:a16="http://schemas.microsoft.com/office/drawing/2014/main" id="{8BD5E356-48AE-4956-8AC4-AF66D4CB92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FB3F960-7386-47A5-A413-3846CC5770BF}"/>
              </a:ext>
            </a:extLst>
          </p:cNvPr>
          <p:cNvSpPr>
            <a:spLocks noGrp="1"/>
          </p:cNvSpPr>
          <p:nvPr>
            <p:ph type="title" idx="4294967295"/>
          </p:nvPr>
        </p:nvSpPr>
        <p:spPr>
          <a:xfrm>
            <a:off x="0" y="347663"/>
            <a:ext cx="11509375" cy="539750"/>
          </a:xfrm>
        </p:spPr>
        <p:txBody>
          <a:bodyPr vert="horz">
            <a:normAutofit fontScale="90000"/>
          </a:bodyPr>
          <a:lstStyle/>
          <a:p>
            <a:r>
              <a:rPr kumimoji="1" lang="en-US" altLang="ja-JP"/>
              <a:t>Appendix</a:t>
            </a:r>
            <a:endParaRPr kumimoji="1" lang="ja-JP" altLang="en-US"/>
          </a:p>
        </p:txBody>
      </p:sp>
      <p:sp>
        <p:nvSpPr>
          <p:cNvPr id="3" name="Content Placeholder 2">
            <a:extLst>
              <a:ext uri="{FF2B5EF4-FFF2-40B4-BE49-F238E27FC236}">
                <a16:creationId xmlns:a16="http://schemas.microsoft.com/office/drawing/2014/main" id="{519E7087-EA01-4617-A052-31A224A6BB91}"/>
              </a:ext>
            </a:extLst>
          </p:cNvPr>
          <p:cNvSpPr>
            <a:spLocks noGrp="1"/>
          </p:cNvSpPr>
          <p:nvPr>
            <p:ph sz="quarter" idx="4294967295"/>
          </p:nvPr>
        </p:nvSpPr>
        <p:spPr>
          <a:xfrm>
            <a:off x="0" y="1081088"/>
            <a:ext cx="11507788" cy="5164137"/>
          </a:xfrm>
        </p:spPr>
        <p:txBody>
          <a:bodyPr>
            <a:normAutofit/>
          </a:bodyPr>
          <a:lstStyle/>
          <a:p>
            <a:r>
              <a:rPr kumimoji="1" lang="en-US" altLang="ja-JP" sz="1800"/>
              <a:t>For Interface and Forms as shown in the Add-on Development Guide (Slide 10,11), the deliverables to include 2 TDD and 2 Unit Test documents, respectively. For more details refer below:</a:t>
            </a:r>
          </a:p>
          <a:p>
            <a:endParaRPr kumimoji="1" lang="en-US" altLang="ja-JP" sz="1800"/>
          </a:p>
          <a:p>
            <a:endParaRPr kumimoji="1" lang="ja-JP" altLang="en-US" sz="1800"/>
          </a:p>
        </p:txBody>
      </p:sp>
      <p:graphicFrame>
        <p:nvGraphicFramePr>
          <p:cNvPr id="4" name="Table 4">
            <a:extLst>
              <a:ext uri="{FF2B5EF4-FFF2-40B4-BE49-F238E27FC236}">
                <a16:creationId xmlns:a16="http://schemas.microsoft.com/office/drawing/2014/main" id="{0D3B46B2-EE2B-40ED-9EA8-74DBB94D4ADE}"/>
              </a:ext>
            </a:extLst>
          </p:cNvPr>
          <p:cNvGraphicFramePr>
            <a:graphicFrameLocks noGrp="1"/>
          </p:cNvGraphicFramePr>
          <p:nvPr>
            <p:extLst>
              <p:ext uri="{D42A27DB-BD31-4B8C-83A1-F6EECF244321}">
                <p14:modId xmlns:p14="http://schemas.microsoft.com/office/powerpoint/2010/main" val="2560479427"/>
              </p:ext>
            </p:extLst>
          </p:nvPr>
        </p:nvGraphicFramePr>
        <p:xfrm>
          <a:off x="330006" y="1873790"/>
          <a:ext cx="11520000" cy="3939840"/>
        </p:xfrm>
        <a:graphic>
          <a:graphicData uri="http://schemas.openxmlformats.org/drawingml/2006/table">
            <a:tbl>
              <a:tblPr firstRow="1" bandRow="1">
                <a:tableStyleId>{5C22544A-7EE6-4342-B048-85BDC9FD1C3A}</a:tableStyleId>
              </a:tblPr>
              <a:tblGrid>
                <a:gridCol w="2088000">
                  <a:extLst>
                    <a:ext uri="{9D8B030D-6E8A-4147-A177-3AD203B41FA5}">
                      <a16:colId xmlns:a16="http://schemas.microsoft.com/office/drawing/2014/main" val="5793472"/>
                    </a:ext>
                  </a:extLst>
                </a:gridCol>
                <a:gridCol w="2376000">
                  <a:extLst>
                    <a:ext uri="{9D8B030D-6E8A-4147-A177-3AD203B41FA5}">
                      <a16:colId xmlns:a16="http://schemas.microsoft.com/office/drawing/2014/main" val="3388680723"/>
                    </a:ext>
                  </a:extLst>
                </a:gridCol>
                <a:gridCol w="3528000">
                  <a:extLst>
                    <a:ext uri="{9D8B030D-6E8A-4147-A177-3AD203B41FA5}">
                      <a16:colId xmlns:a16="http://schemas.microsoft.com/office/drawing/2014/main" val="675738528"/>
                    </a:ext>
                  </a:extLst>
                </a:gridCol>
                <a:gridCol w="3528000">
                  <a:extLst>
                    <a:ext uri="{9D8B030D-6E8A-4147-A177-3AD203B41FA5}">
                      <a16:colId xmlns:a16="http://schemas.microsoft.com/office/drawing/2014/main" val="3354515086"/>
                    </a:ext>
                  </a:extLst>
                </a:gridCol>
              </a:tblGrid>
              <a:tr h="0">
                <a:tc>
                  <a:txBody>
                    <a:bodyPr/>
                    <a:lstStyle/>
                    <a:p>
                      <a:pPr algn="ctr"/>
                      <a:r>
                        <a:rPr kumimoji="1" lang="en-US" altLang="ja-JP" sz="1600">
                          <a:latin typeface="Meiryo UI"/>
                          <a:ea typeface="Meiryo UI"/>
                        </a:rPr>
                        <a:t>RICEFW</a:t>
                      </a:r>
                      <a:endParaRPr kumimoji="1" lang="ja-JP" altLang="en-US" sz="1600">
                        <a:latin typeface="Meiryo UI"/>
                        <a:ea typeface="Meiryo UI"/>
                      </a:endParaRPr>
                    </a:p>
                  </a:txBody>
                  <a:tcPr marL="72000" marR="72000" marT="108000" marB="108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600">
                          <a:latin typeface="Meiryo UI"/>
                          <a:ea typeface="Meiryo UI"/>
                        </a:rPr>
                        <a:t>FDD</a:t>
                      </a:r>
                      <a:endParaRPr kumimoji="1" lang="ja-JP" altLang="en-US" sz="1600">
                        <a:latin typeface="Meiryo UI"/>
                        <a:ea typeface="Meiryo UI"/>
                      </a:endParaRPr>
                    </a:p>
                  </a:txBody>
                  <a:tcPr marL="72000" marR="72000" marT="108000" marB="108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600">
                          <a:latin typeface="Meiryo UI"/>
                          <a:ea typeface="Meiryo UI"/>
                        </a:rPr>
                        <a:t>TDD</a:t>
                      </a:r>
                      <a:endParaRPr kumimoji="1" lang="ja-JP" altLang="en-US" sz="1600">
                        <a:latin typeface="Meiryo UI"/>
                        <a:ea typeface="Meiryo UI"/>
                      </a:endParaRPr>
                    </a:p>
                  </a:txBody>
                  <a:tcPr marL="72000" marR="72000" marT="108000" marB="108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a:r>
                        <a:rPr kumimoji="1" lang="en-US" altLang="ja-JP" sz="1600">
                          <a:latin typeface="Meiryo UI"/>
                          <a:ea typeface="Meiryo UI"/>
                        </a:rPr>
                        <a:t>Unit Test Document</a:t>
                      </a:r>
                      <a:endParaRPr kumimoji="1" lang="ja-JP" altLang="en-US" sz="1600">
                        <a:latin typeface="Meiryo UI"/>
                        <a:ea typeface="Meiryo UI"/>
                      </a:endParaRPr>
                    </a:p>
                  </a:txBody>
                  <a:tcPr marL="72000" marR="72000" marT="108000" marB="108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691895193"/>
                  </a:ext>
                </a:extLst>
              </a:tr>
              <a:tr h="0">
                <a:tc>
                  <a:txBody>
                    <a:bodyPr/>
                    <a:lstStyle/>
                    <a:p>
                      <a:r>
                        <a:rPr kumimoji="1" lang="en-US" altLang="ja-JP" sz="1600" b="1">
                          <a:latin typeface="Meiryo UI" panose="020B0604030504040204" pitchFamily="50" charset="-128"/>
                          <a:ea typeface="Meiryo UI" panose="020B0604030504040204" pitchFamily="50" charset="-128"/>
                        </a:rPr>
                        <a:t>Forms</a:t>
                      </a:r>
                      <a:endParaRPr kumimoji="1" lang="ja-JP" altLang="en-US" sz="1600" b="1">
                        <a:latin typeface="Meiryo UI" panose="020B0604030504040204" pitchFamily="50" charset="-128"/>
                        <a:ea typeface="Meiryo UI" panose="020B0604030504040204" pitchFamily="50" charset="-128"/>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r>
                        <a:rPr kumimoji="1" lang="en-US" altLang="ja-JP" sz="1200">
                          <a:latin typeface="Meiryo UI" panose="020B0604030504040204" pitchFamily="50" charset="-128"/>
                          <a:ea typeface="Meiryo UI" panose="020B0604030504040204" pitchFamily="50" charset="-128"/>
                        </a:rPr>
                        <a:t>1 FDD covering all associated solutions</a:t>
                      </a:r>
                      <a:endParaRPr kumimoji="1" lang="ja-JP" altLang="en-US" sz="1200">
                        <a:latin typeface="Meiryo UI" panose="020B0604030504040204" pitchFamily="50" charset="-128"/>
                        <a:ea typeface="Meiryo UI" panose="020B0604030504040204" pitchFamily="50" charset="-128"/>
                      </a:endParaRPr>
                    </a:p>
                  </a:txBody>
                  <a:tcPr marL="72000" marR="72000" marT="108000" marB="108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indent="0">
                        <a:buFont typeface="+mj-lt"/>
                        <a:buNone/>
                      </a:pPr>
                      <a:r>
                        <a:rPr kumimoji="1" lang="en-US" altLang="ja-JP" sz="1200" kern="1200">
                          <a:solidFill>
                            <a:schemeClr val="dk1"/>
                          </a:solidFill>
                          <a:latin typeface="Meiryo UI" panose="020B0604030504040204" pitchFamily="50" charset="-128"/>
                          <a:ea typeface="Meiryo UI" panose="020B0604030504040204" pitchFamily="50" charset="-128"/>
                          <a:cs typeface="+mn-cs"/>
                        </a:rPr>
                        <a:t>2 TDD, one each for associated solutions listed below:</a:t>
                      </a:r>
                    </a:p>
                    <a:p>
                      <a:pPr marL="627063" indent="-357188">
                        <a:buFont typeface="+mj-lt"/>
                        <a:buAutoNum type="arabicPeriod"/>
                      </a:pPr>
                      <a:endParaRPr kumimoji="1" lang="en-US" altLang="ja-JP" sz="1100" b="1">
                        <a:latin typeface="Meiryo UI" panose="020B0604030504040204" pitchFamily="50" charset="-128"/>
                        <a:ea typeface="Meiryo UI" panose="020B0604030504040204" pitchFamily="50" charset="-128"/>
                      </a:endParaRPr>
                    </a:p>
                    <a:p>
                      <a:pPr marL="627063" indent="-357188">
                        <a:buFont typeface="+mj-lt"/>
                        <a:buAutoNum type="arabicPeriod"/>
                      </a:pPr>
                      <a:r>
                        <a:rPr kumimoji="1" lang="en-US" altLang="ja-JP" sz="1100" b="1">
                          <a:latin typeface="Meiryo UI" panose="020B0604030504040204" pitchFamily="50" charset="-128"/>
                          <a:ea typeface="Meiryo UI" panose="020B0604030504040204" pitchFamily="50" charset="-128"/>
                        </a:rPr>
                        <a:t>SVF</a:t>
                      </a:r>
                      <a:r>
                        <a:rPr kumimoji="1" lang="en-US" altLang="ja-JP" sz="1100">
                          <a:latin typeface="Meiryo UI" panose="020B0604030504040204" pitchFamily="50" charset="-128"/>
                          <a:ea typeface="Meiryo UI" panose="020B0604030504040204" pitchFamily="50" charset="-128"/>
                        </a:rPr>
                        <a:t> : To create TDD for Forms</a:t>
                      </a:r>
                    </a:p>
                    <a:p>
                      <a:pPr marL="627063" indent="-357188">
                        <a:buFont typeface="+mj-lt"/>
                        <a:buAutoNum type="arabicPeriod"/>
                      </a:pPr>
                      <a:r>
                        <a:rPr kumimoji="1" lang="en-US" altLang="ja-JP" sz="1100" b="1">
                          <a:latin typeface="Meiryo UI" panose="020B0604030504040204" pitchFamily="50" charset="-128"/>
                          <a:ea typeface="Meiryo UI" panose="020B0604030504040204" pitchFamily="50" charset="-128"/>
                        </a:rPr>
                        <a:t>S/4 HANA </a:t>
                      </a:r>
                      <a:r>
                        <a:rPr kumimoji="1" lang="en-US" altLang="ja-JP" sz="1100">
                          <a:latin typeface="Meiryo UI" panose="020B0604030504040204" pitchFamily="50" charset="-128"/>
                          <a:ea typeface="Meiryo UI" panose="020B0604030504040204" pitchFamily="50" charset="-128"/>
                        </a:rPr>
                        <a:t>: To create TDD for driver program / API</a:t>
                      </a:r>
                      <a:endParaRPr kumimoji="1" lang="ja-JP" altLang="en-US" sz="1200">
                        <a:latin typeface="Meiryo UI" panose="020B0604030504040204" pitchFamily="50" charset="-128"/>
                        <a:ea typeface="Meiryo UI" panose="020B0604030504040204" pitchFamily="50" charset="-128"/>
                      </a:endParaRPr>
                    </a:p>
                  </a:txBody>
                  <a:tcPr marL="72000" marR="72000" marT="108000" marB="108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1" lang="en-US" altLang="ja-JP" sz="1200" kern="1200">
                          <a:solidFill>
                            <a:schemeClr val="dk1"/>
                          </a:solidFill>
                          <a:latin typeface="Meiryo UI" panose="020B0604030504040204" pitchFamily="50" charset="-128"/>
                          <a:ea typeface="Meiryo UI" panose="020B0604030504040204" pitchFamily="50" charset="-128"/>
                          <a:cs typeface="+mn-cs"/>
                        </a:rPr>
                        <a:t>2 UT document, one each for associated solutions listed below:</a:t>
                      </a:r>
                      <a:endParaRPr kumimoji="1" lang="en-US" altLang="ja-JP" sz="1100" b="1">
                        <a:latin typeface="Meiryo UI" panose="020B0604030504040204" pitchFamily="50" charset="-128"/>
                        <a:ea typeface="Meiryo UI" panose="020B0604030504040204" pitchFamily="50" charset="-128"/>
                      </a:endParaRPr>
                    </a:p>
                    <a:p>
                      <a:pPr marL="627063" lvl="1" indent="-357188">
                        <a:buFont typeface="+mj-lt"/>
                        <a:buAutoNum type="arabicPeriod"/>
                      </a:pPr>
                      <a:endParaRPr kumimoji="1" lang="en-US" altLang="ja-JP" sz="1100" b="1">
                        <a:latin typeface="Meiryo UI" panose="020B0604030504040204" pitchFamily="50" charset="-128"/>
                        <a:ea typeface="Meiryo UI" panose="020B0604030504040204" pitchFamily="50" charset="-128"/>
                      </a:endParaRPr>
                    </a:p>
                    <a:p>
                      <a:pPr marL="627063" lvl="1" indent="-357188">
                        <a:buFont typeface="+mj-lt"/>
                        <a:buAutoNum type="arabicPeriod"/>
                      </a:pPr>
                      <a:r>
                        <a:rPr kumimoji="1" lang="en-US" altLang="ja-JP" sz="1100" b="1">
                          <a:latin typeface="Meiryo UI" panose="020B0604030504040204" pitchFamily="50" charset="-128"/>
                          <a:ea typeface="Meiryo UI" panose="020B0604030504040204" pitchFamily="50" charset="-128"/>
                        </a:rPr>
                        <a:t>SVF</a:t>
                      </a:r>
                      <a:r>
                        <a:rPr kumimoji="1" lang="en-US" altLang="ja-JP" sz="1100">
                          <a:latin typeface="Meiryo UI" panose="020B0604030504040204" pitchFamily="50" charset="-128"/>
                          <a:ea typeface="Meiryo UI" panose="020B0604030504040204" pitchFamily="50" charset="-128"/>
                        </a:rPr>
                        <a:t> : UT document for Form</a:t>
                      </a:r>
                    </a:p>
                    <a:p>
                      <a:pPr marL="627063" lvl="1" indent="-357188">
                        <a:buFont typeface="+mj-lt"/>
                        <a:buAutoNum type="arabicPeriod"/>
                      </a:pPr>
                      <a:r>
                        <a:rPr kumimoji="1" lang="en-US" altLang="ja-JP" sz="1100" b="1">
                          <a:latin typeface="Meiryo UI" panose="020B0604030504040204" pitchFamily="50" charset="-128"/>
                          <a:ea typeface="Meiryo UI" panose="020B0604030504040204" pitchFamily="50" charset="-128"/>
                        </a:rPr>
                        <a:t>S/4 HANA</a:t>
                      </a:r>
                      <a:r>
                        <a:rPr kumimoji="1" lang="en-US" altLang="ja-JP" sz="1100">
                          <a:latin typeface="Meiryo UI" panose="020B0604030504040204" pitchFamily="50" charset="-128"/>
                          <a:ea typeface="Meiryo UI" panose="020B0604030504040204" pitchFamily="50" charset="-128"/>
                        </a:rPr>
                        <a:t> : UT document for driver program / API</a:t>
                      </a:r>
                      <a:endParaRPr kumimoji="1" lang="ja-JP" altLang="en-US" sz="1100">
                        <a:latin typeface="Meiryo UI" panose="020B0604030504040204" pitchFamily="50" charset="-128"/>
                        <a:ea typeface="Meiryo UI" panose="020B0604030504040204" pitchFamily="50" charset="-128"/>
                      </a:endParaRPr>
                    </a:p>
                  </a:txBody>
                  <a:tcPr marL="72000" marR="72000" marT="108000" marB="108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48875505"/>
                  </a:ext>
                </a:extLst>
              </a:tr>
              <a:tr h="0">
                <a:tc>
                  <a:txBody>
                    <a:bodyPr/>
                    <a:lstStyle/>
                    <a:p>
                      <a:r>
                        <a:rPr kumimoji="1" lang="en-US" altLang="ja-JP" sz="1600" b="1">
                          <a:latin typeface="Meiryo UI"/>
                          <a:ea typeface="Meiryo UI"/>
                        </a:rPr>
                        <a:t>Interface</a:t>
                      </a:r>
                      <a:endParaRPr kumimoji="1" lang="ja-JP" altLang="en-US" sz="1600" b="1">
                        <a:latin typeface="Meiryo UI"/>
                        <a:ea typeface="Meiryo UI"/>
                      </a:endParaRPr>
                    </a:p>
                  </a:txBody>
                  <a:tcPr marL="72000" marR="72000" marT="108000" marB="108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l"/>
                      <a:r>
                        <a:rPr lang="en-US" altLang="ja-JP" sz="1200">
                          <a:solidFill>
                            <a:srgbClr val="000000"/>
                          </a:solidFill>
                          <a:latin typeface="Meiryo UI"/>
                          <a:ea typeface="Meiryo UI"/>
                          <a:cs typeface="Calibri"/>
                        </a:rPr>
                        <a:t>For an Interface there is possibility that 3 FDD documents might be created 1 for each of the following systems:</a:t>
                      </a:r>
                    </a:p>
                    <a:p>
                      <a:pPr algn="l"/>
                      <a:endParaRPr lang="en-US" altLang="ja-JP" sz="1200">
                        <a:solidFill>
                          <a:srgbClr val="000000"/>
                        </a:solidFill>
                        <a:latin typeface="Meiryo UI"/>
                        <a:ea typeface="Meiryo UI"/>
                        <a:cs typeface="Calibri"/>
                      </a:endParaRPr>
                    </a:p>
                    <a:p>
                      <a:pPr marL="541020" indent="-358775" algn="l">
                        <a:buFont typeface="+mj-lt"/>
                        <a:buAutoNum type="arabicPeriod"/>
                      </a:pPr>
                      <a:r>
                        <a:rPr lang="en-US" altLang="ja-JP" sz="1200" b="1">
                          <a:solidFill>
                            <a:srgbClr val="000000"/>
                          </a:solidFill>
                          <a:latin typeface="Meiryo UI"/>
                          <a:ea typeface="Meiryo UI"/>
                          <a:cs typeface="Calibri"/>
                        </a:rPr>
                        <a:t>SAP </a:t>
                      </a:r>
                    </a:p>
                    <a:p>
                      <a:pPr marL="541020" indent="-358775" algn="l">
                        <a:buAutoNum type="arabicPeriod"/>
                      </a:pPr>
                      <a:r>
                        <a:rPr lang="en-US" altLang="ja-JP" sz="1200" b="1">
                          <a:solidFill>
                            <a:srgbClr val="000000"/>
                          </a:solidFill>
                          <a:latin typeface="Meiryo UI"/>
                          <a:ea typeface="Meiryo UI"/>
                          <a:cs typeface="Calibri"/>
                        </a:rPr>
                        <a:t>SSDP</a:t>
                      </a:r>
                    </a:p>
                    <a:p>
                      <a:pPr marL="541020" indent="-358775" algn="l">
                        <a:buAutoNum type="arabicPeriod"/>
                      </a:pPr>
                      <a:r>
                        <a:rPr lang="en-US" altLang="ja-JP" sz="1200" b="1">
                          <a:solidFill>
                            <a:srgbClr val="000000"/>
                          </a:solidFill>
                          <a:latin typeface="Meiryo UI"/>
                          <a:ea typeface="Meiryo UI"/>
                          <a:cs typeface="Calibri"/>
                        </a:rPr>
                        <a:t>Peripheral System</a:t>
                      </a:r>
                      <a:endParaRPr lang="ja-JP" altLang="en-US" sz="1200" b="1">
                        <a:solidFill>
                          <a:srgbClr val="000000"/>
                        </a:solidFill>
                        <a:latin typeface="Meiryo UI"/>
                        <a:ea typeface="Meiryo UI"/>
                        <a:cs typeface="Calibri"/>
                      </a:endParaRPr>
                    </a:p>
                    <a:p>
                      <a:endParaRPr kumimoji="1" lang="en-US" altLang="ja-JP" sz="1200">
                        <a:latin typeface="Meiryo UI"/>
                        <a:ea typeface="Meiryo UI"/>
                      </a:endParaRPr>
                    </a:p>
                  </a:txBody>
                  <a:tcPr marL="72000" marR="72000" marT="108000" marB="108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l"/>
                      <a:r>
                        <a:rPr lang="en-US" altLang="ja-JP" sz="1200">
                          <a:solidFill>
                            <a:schemeClr val="tx1"/>
                          </a:solidFill>
                          <a:latin typeface="Meiryo UI"/>
                          <a:ea typeface="Meiryo UI"/>
                          <a:cs typeface="Calibri"/>
                        </a:rPr>
                        <a:t>For an Interface there is possibility </a:t>
                      </a:r>
                      <a:r>
                        <a:rPr kumimoji="1" lang="en-US" altLang="ja-JP" sz="1200" kern="1200">
                          <a:solidFill>
                            <a:schemeClr val="tx1"/>
                          </a:solidFill>
                          <a:latin typeface="Meiryo UI"/>
                          <a:ea typeface="Meiryo UI"/>
                          <a:cs typeface="+mn-cs"/>
                        </a:rPr>
                        <a:t>4 TDD documents might be created </a:t>
                      </a:r>
                      <a:r>
                        <a:rPr lang="en-US" altLang="ja-JP" sz="1200">
                          <a:solidFill>
                            <a:schemeClr val="tx1"/>
                          </a:solidFill>
                          <a:latin typeface="Meiryo UI"/>
                          <a:ea typeface="Meiryo UI"/>
                          <a:cs typeface="Calibri"/>
                        </a:rPr>
                        <a:t>1 for each of the following systems:</a:t>
                      </a:r>
                      <a:endParaRPr kumimoji="1" lang="en-US" altLang="ja-JP" sz="1100" b="1">
                        <a:solidFill>
                          <a:schemeClr val="tx1"/>
                        </a:solidFill>
                        <a:latin typeface="Meiryo UI"/>
                        <a:ea typeface="Meiryo UI"/>
                      </a:endParaRPr>
                    </a:p>
                    <a:p>
                      <a:pPr marL="626745" lvl="1" indent="-356870">
                        <a:buFont typeface="+mj-lt"/>
                        <a:buAutoNum type="arabicPeriod"/>
                      </a:pPr>
                      <a:endParaRPr kumimoji="1" lang="en-US" altLang="ja-JP" sz="1100" b="1">
                        <a:latin typeface="Meiryo UI"/>
                        <a:ea typeface="Meiryo UI"/>
                      </a:endParaRPr>
                    </a:p>
                    <a:p>
                      <a:pPr marL="626745" lvl="1" indent="-356870">
                        <a:buFont typeface="+mj-lt"/>
                        <a:buAutoNum type="arabicPeriod"/>
                      </a:pPr>
                      <a:r>
                        <a:rPr kumimoji="1" lang="en-US" altLang="ja-JP" sz="1100" b="1">
                          <a:latin typeface="Meiryo UI"/>
                          <a:ea typeface="Meiryo UI"/>
                        </a:rPr>
                        <a:t>SAP</a:t>
                      </a:r>
                      <a:r>
                        <a:rPr kumimoji="1" lang="ja-JP" altLang="en-US" sz="1000" b="0">
                          <a:latin typeface="Meiryo UI"/>
                          <a:ea typeface="Meiryo UI"/>
                        </a:rPr>
                        <a:t>（</a:t>
                      </a:r>
                      <a:r>
                        <a:rPr kumimoji="1" lang="en-US" altLang="ja-JP" sz="1000" b="0" kern="1200">
                          <a:solidFill>
                            <a:schemeClr val="dk1"/>
                          </a:solidFill>
                          <a:latin typeface="Meiryo UI"/>
                          <a:ea typeface="Meiryo UI"/>
                          <a:cs typeface="+mn-cs"/>
                        </a:rPr>
                        <a:t>2 TDD, one each for SAP associated solutions listed below</a:t>
                      </a:r>
                      <a:r>
                        <a:rPr kumimoji="1" lang="ja-JP" altLang="en-US" sz="1000" b="0">
                          <a:latin typeface="Meiryo UI"/>
                          <a:ea typeface="Meiryo UI"/>
                        </a:rPr>
                        <a:t>）</a:t>
                      </a:r>
                      <a:endParaRPr kumimoji="1" lang="en-US" altLang="ja-JP" sz="1100" b="0">
                        <a:latin typeface="Meiryo UI"/>
                        <a:ea typeface="Meiryo UI"/>
                      </a:endParaRPr>
                    </a:p>
                    <a:p>
                      <a:pPr marL="898525" marR="0" lvl="2" indent="-26987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898525" algn="l"/>
                        </a:tabLst>
                        <a:defRPr/>
                      </a:pPr>
                      <a:r>
                        <a:rPr kumimoji="1" lang="en-US" altLang="ja-JP" sz="1050" b="1">
                          <a:latin typeface="Meiryo UI"/>
                          <a:ea typeface="Meiryo UI"/>
                        </a:rPr>
                        <a:t>SAP itself</a:t>
                      </a:r>
                      <a:r>
                        <a:rPr kumimoji="1" lang="en-US" altLang="ja-JP" sz="1050">
                          <a:latin typeface="Meiryo UI"/>
                          <a:ea typeface="Meiryo UI"/>
                        </a:rPr>
                        <a:t>: TDD for S4 or BTP Development artifacts)</a:t>
                      </a:r>
                      <a:endParaRPr kumimoji="1" lang="en-US" altLang="ja-JP" sz="1050" b="1">
                        <a:latin typeface="Meiryo UI"/>
                        <a:ea typeface="Meiryo UI"/>
                      </a:endParaRPr>
                    </a:p>
                    <a:p>
                      <a:pPr marL="898525" lvl="2" indent="-269875">
                        <a:buFont typeface="Arial" panose="020B0604020202020204" pitchFamily="34" charset="0"/>
                        <a:buChar char="•"/>
                        <a:tabLst>
                          <a:tab pos="898525" algn="l"/>
                        </a:tabLst>
                      </a:pPr>
                      <a:r>
                        <a:rPr kumimoji="1" lang="en-US" altLang="ja-JP" sz="1050" b="1">
                          <a:latin typeface="Meiryo UI"/>
                          <a:ea typeface="Meiryo UI"/>
                        </a:rPr>
                        <a:t>Integration Suite</a:t>
                      </a:r>
                      <a:r>
                        <a:rPr kumimoji="1" lang="en-US" altLang="ja-JP" sz="1050">
                          <a:latin typeface="Meiryo UI"/>
                          <a:ea typeface="Meiryo UI"/>
                        </a:rPr>
                        <a:t>: TDD for Middleware development</a:t>
                      </a:r>
                    </a:p>
                    <a:p>
                      <a:pPr marL="626745" marR="0" lvl="1" indent="-356870" algn="l" defTabSz="914400" rtl="0" eaLnBrk="1" fontAlgn="auto" latinLnBrk="0" hangingPunct="1">
                        <a:lnSpc>
                          <a:spcPct val="100000"/>
                        </a:lnSpc>
                        <a:spcBef>
                          <a:spcPts val="0"/>
                        </a:spcBef>
                        <a:spcAft>
                          <a:spcPts val="0"/>
                        </a:spcAft>
                        <a:buClrTx/>
                        <a:buSzTx/>
                        <a:buFont typeface="+mj-lt"/>
                        <a:buAutoNum type="arabicPeriod"/>
                        <a:tabLst/>
                        <a:defRPr/>
                      </a:pPr>
                      <a:r>
                        <a:rPr lang="en-US" altLang="ja-JP" sz="1100" b="1">
                          <a:solidFill>
                            <a:schemeClr val="tx1"/>
                          </a:solidFill>
                          <a:latin typeface="Meiryo UI"/>
                          <a:ea typeface="Meiryo UI"/>
                          <a:cs typeface="Calibri"/>
                        </a:rPr>
                        <a:t>SSDP</a:t>
                      </a:r>
                    </a:p>
                    <a:p>
                      <a:pPr marL="626745" marR="0" lvl="1" indent="-356870" algn="l" defTabSz="914400" rtl="0" eaLnBrk="1" fontAlgn="auto" latinLnBrk="0" hangingPunct="1">
                        <a:lnSpc>
                          <a:spcPct val="100000"/>
                        </a:lnSpc>
                        <a:spcBef>
                          <a:spcPts val="0"/>
                        </a:spcBef>
                        <a:spcAft>
                          <a:spcPts val="0"/>
                        </a:spcAft>
                        <a:buClrTx/>
                        <a:buSzTx/>
                        <a:buFont typeface="+mj-lt"/>
                        <a:buAutoNum type="arabicPeriod"/>
                        <a:tabLst/>
                        <a:defRPr/>
                      </a:pPr>
                      <a:r>
                        <a:rPr lang="en-US" altLang="ja-JP" sz="1100" b="1">
                          <a:solidFill>
                            <a:schemeClr val="tx1"/>
                          </a:solidFill>
                          <a:latin typeface="Meiryo UI"/>
                          <a:ea typeface="Meiryo UI"/>
                          <a:cs typeface="Calibri"/>
                        </a:rPr>
                        <a:t>Peripheral System</a:t>
                      </a:r>
                      <a:endParaRPr lang="ja-JP" altLang="en-US" sz="1100" b="1">
                        <a:solidFill>
                          <a:schemeClr val="tx1"/>
                        </a:solidFill>
                        <a:latin typeface="Meiryo UI"/>
                        <a:ea typeface="Meiryo UI"/>
                        <a:cs typeface="Calibri"/>
                      </a:endParaRPr>
                    </a:p>
                  </a:txBody>
                  <a:tcPr marL="72000" marR="72000" marT="108000" marB="108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1" lang="en-US" altLang="ja-JP" sz="1200" kern="1200">
                          <a:solidFill>
                            <a:schemeClr val="tx1"/>
                          </a:solidFill>
                          <a:latin typeface="Meiryo UI"/>
                          <a:ea typeface="Meiryo UI"/>
                          <a:cs typeface="+mn-cs"/>
                        </a:rPr>
                        <a:t>UT document to be created for every TDD document created</a:t>
                      </a:r>
                      <a:endParaRPr kumimoji="1" lang="ja-JP" altLang="en-US" sz="1100">
                        <a:solidFill>
                          <a:schemeClr val="tx1"/>
                        </a:solidFill>
                        <a:latin typeface="Meiryo UI"/>
                        <a:ea typeface="Meiryo UI"/>
                      </a:endParaRPr>
                    </a:p>
                  </a:txBody>
                  <a:tcPr marL="72000" marR="72000" marT="108000" marB="10800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4539536"/>
                  </a:ext>
                </a:extLst>
              </a:tr>
            </a:tbl>
          </a:graphicData>
        </a:graphic>
      </p:graphicFrame>
    </p:spTree>
    <p:extLst>
      <p:ext uri="{BB962C8B-B14F-4D97-AF65-F5344CB8AC3E}">
        <p14:creationId xmlns:p14="http://schemas.microsoft.com/office/powerpoint/2010/main" val="958419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38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B2762AF-77E7-4CA1-B2F2-3EBC86CDC747}"/>
              </a:ext>
            </a:extLst>
          </p:cNvPr>
          <p:cNvGraphicFramePr>
            <a:graphicFrameLocks noChangeAspect="1"/>
          </p:cNvGraphicFramePr>
          <p:nvPr>
            <p:custDataLst>
              <p:tags r:id="rId1"/>
            </p:custDataLst>
            <p:extLst>
              <p:ext uri="{D42A27DB-BD31-4B8C-83A1-F6EECF244321}">
                <p14:modId xmlns:p14="http://schemas.microsoft.com/office/powerpoint/2010/main" val="7641555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4" imgH="623" progId="TCLayout.ActiveDocument.1">
                  <p:embed/>
                </p:oleObj>
              </mc:Choice>
              <mc:Fallback>
                <p:oleObj name="think-cell スライド" r:id="rId3" imgW="624" imgH="623" progId="TCLayout.ActiveDocument.1">
                  <p:embed/>
                  <p:pic>
                    <p:nvPicPr>
                      <p:cNvPr id="4" name="Object 3" hidden="1">
                        <a:extLst>
                          <a:ext uri="{FF2B5EF4-FFF2-40B4-BE49-F238E27FC236}">
                            <a16:creationId xmlns:a16="http://schemas.microsoft.com/office/drawing/2014/main" id="{FB2762AF-77E7-4CA1-B2F2-3EBC86CDC7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タイトル 5">
            <a:extLst>
              <a:ext uri="{FF2B5EF4-FFF2-40B4-BE49-F238E27FC236}">
                <a16:creationId xmlns:a16="http://schemas.microsoft.com/office/drawing/2014/main" id="{E4AE2ED7-B1DF-4070-8F5A-6C9D2B5BE01A}"/>
              </a:ext>
            </a:extLst>
          </p:cNvPr>
          <p:cNvSpPr>
            <a:spLocks noGrp="1"/>
          </p:cNvSpPr>
          <p:nvPr>
            <p:ph type="title" idx="4294967295"/>
          </p:nvPr>
        </p:nvSpPr>
        <p:spPr>
          <a:xfrm>
            <a:off x="0" y="360363"/>
            <a:ext cx="11509375" cy="539750"/>
          </a:xfrm>
        </p:spPr>
        <p:txBody>
          <a:bodyPr vert="horz">
            <a:normAutofit fontScale="90000"/>
          </a:bodyPr>
          <a:lstStyle/>
          <a:p>
            <a:r>
              <a:rPr lang="en-US" altLang="ja-JP"/>
              <a:t>Overview</a:t>
            </a:r>
            <a:endParaRPr lang="ja-JP" altLang="en-US"/>
          </a:p>
        </p:txBody>
      </p:sp>
      <p:sp>
        <p:nvSpPr>
          <p:cNvPr id="3" name="Content Placeholder 2">
            <a:extLst>
              <a:ext uri="{FF2B5EF4-FFF2-40B4-BE49-F238E27FC236}">
                <a16:creationId xmlns:a16="http://schemas.microsoft.com/office/drawing/2014/main" id="{8FEC069A-A960-43E2-B42A-4F1D06EA92C8}"/>
              </a:ext>
            </a:extLst>
          </p:cNvPr>
          <p:cNvSpPr>
            <a:spLocks noGrp="1"/>
          </p:cNvSpPr>
          <p:nvPr>
            <p:ph sz="quarter" idx="4294967295"/>
          </p:nvPr>
        </p:nvSpPr>
        <p:spPr>
          <a:xfrm>
            <a:off x="0" y="1057275"/>
            <a:ext cx="11509375" cy="3629025"/>
          </a:xfrm>
        </p:spPr>
        <p:txBody>
          <a:bodyPr>
            <a:normAutofit/>
          </a:bodyPr>
          <a:lstStyle/>
          <a:p>
            <a:pPr>
              <a:lnSpc>
                <a:spcPct val="150000"/>
              </a:lnSpc>
            </a:pPr>
            <a:r>
              <a:rPr kumimoji="1" lang="en-US" altLang="ja-JP" sz="1800" b="1" dirty="0"/>
              <a:t>Purpose</a:t>
            </a:r>
          </a:p>
          <a:p>
            <a:pPr>
              <a:lnSpc>
                <a:spcPct val="150000"/>
              </a:lnSpc>
            </a:pPr>
            <a:r>
              <a:rPr kumimoji="1" lang="en-US" altLang="ja-JP" sz="1800" dirty="0"/>
              <a:t>The purpose of this document is to define the different types of deliverables such as guidelines, templates that needs to be created as part of Add-on development and</a:t>
            </a:r>
            <a:r>
              <a:rPr kumimoji="1" lang="ja-JP" altLang="en-US" sz="1800" dirty="0"/>
              <a:t> </a:t>
            </a:r>
            <a:r>
              <a:rPr kumimoji="1" lang="en-US" altLang="ja-JP" sz="1800" dirty="0"/>
              <a:t>Add-On development standard task flow for Project</a:t>
            </a:r>
            <a:r>
              <a:rPr kumimoji="1" lang="ja-JP" altLang="en-US" sz="1800" dirty="0"/>
              <a:t> </a:t>
            </a:r>
            <a:r>
              <a:rPr kumimoji="1" lang="en-US" altLang="ja-JP" sz="1800" dirty="0"/>
              <a:t>project.</a:t>
            </a:r>
          </a:p>
          <a:p>
            <a:pPr>
              <a:lnSpc>
                <a:spcPct val="150000"/>
              </a:lnSpc>
            </a:pPr>
            <a:endParaRPr kumimoji="1" lang="en-US" altLang="ja-JP" sz="1800" dirty="0"/>
          </a:p>
          <a:p>
            <a:pPr>
              <a:lnSpc>
                <a:spcPct val="150000"/>
              </a:lnSpc>
            </a:pPr>
            <a:r>
              <a:rPr kumimoji="1" lang="en-US" altLang="ja-JP" sz="1800" b="1" dirty="0"/>
              <a:t>Target Audience</a:t>
            </a:r>
          </a:p>
          <a:p>
            <a:pPr>
              <a:lnSpc>
                <a:spcPct val="150000"/>
              </a:lnSpc>
            </a:pPr>
            <a:r>
              <a:rPr kumimoji="1" lang="en-US" altLang="ja-JP" sz="1800" dirty="0"/>
              <a:t>The target audience are Project Management, Consultant, Designer, Developers &amp; Basis/Infra members. </a:t>
            </a:r>
          </a:p>
          <a:p>
            <a:pPr>
              <a:lnSpc>
                <a:spcPct val="150000"/>
              </a:lnSpc>
            </a:pPr>
            <a:endParaRPr kumimoji="1" lang="en-US" altLang="ja-JP" sz="1800" dirty="0"/>
          </a:p>
        </p:txBody>
      </p:sp>
    </p:spTree>
    <p:extLst>
      <p:ext uri="{BB962C8B-B14F-4D97-AF65-F5344CB8AC3E}">
        <p14:creationId xmlns:p14="http://schemas.microsoft.com/office/powerpoint/2010/main" val="284802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B2762AF-77E7-4CA1-B2F2-3EBC86CDC747}"/>
              </a:ext>
            </a:extLst>
          </p:cNvPr>
          <p:cNvGraphicFramePr>
            <a:graphicFrameLocks noChangeAspect="1"/>
          </p:cNvGraphicFramePr>
          <p:nvPr>
            <p:custDataLst>
              <p:tags r:id="rId1"/>
            </p:custDataLst>
            <p:extLst>
              <p:ext uri="{D42A27DB-BD31-4B8C-83A1-F6EECF244321}">
                <p14:modId xmlns:p14="http://schemas.microsoft.com/office/powerpoint/2010/main" val="24674365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4" imgH="623" progId="TCLayout.ActiveDocument.1">
                  <p:embed/>
                </p:oleObj>
              </mc:Choice>
              <mc:Fallback>
                <p:oleObj name="think-cell スライド" r:id="rId3" imgW="624" imgH="623" progId="TCLayout.ActiveDocument.1">
                  <p:embed/>
                  <p:pic>
                    <p:nvPicPr>
                      <p:cNvPr id="4" name="Object 3" hidden="1">
                        <a:extLst>
                          <a:ext uri="{FF2B5EF4-FFF2-40B4-BE49-F238E27FC236}">
                            <a16:creationId xmlns:a16="http://schemas.microsoft.com/office/drawing/2014/main" id="{FB2762AF-77E7-4CA1-B2F2-3EBC86CDC7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タイトル 5">
            <a:extLst>
              <a:ext uri="{FF2B5EF4-FFF2-40B4-BE49-F238E27FC236}">
                <a16:creationId xmlns:a16="http://schemas.microsoft.com/office/drawing/2014/main" id="{E4AE2ED7-B1DF-4070-8F5A-6C9D2B5BE01A}"/>
              </a:ext>
            </a:extLst>
          </p:cNvPr>
          <p:cNvSpPr>
            <a:spLocks noGrp="1"/>
          </p:cNvSpPr>
          <p:nvPr>
            <p:ph type="title" idx="4294967295"/>
          </p:nvPr>
        </p:nvSpPr>
        <p:spPr>
          <a:xfrm>
            <a:off x="0" y="360363"/>
            <a:ext cx="11509375" cy="539750"/>
          </a:xfrm>
        </p:spPr>
        <p:txBody>
          <a:bodyPr vert="horz">
            <a:normAutofit fontScale="90000"/>
          </a:bodyPr>
          <a:lstStyle/>
          <a:p>
            <a:r>
              <a:rPr lang="en-US" altLang="ja-JP"/>
              <a:t>Deliverables according to V-Model</a:t>
            </a:r>
          </a:p>
        </p:txBody>
      </p:sp>
      <p:sp>
        <p:nvSpPr>
          <p:cNvPr id="3" name="Content Placeholder 2">
            <a:extLst>
              <a:ext uri="{FF2B5EF4-FFF2-40B4-BE49-F238E27FC236}">
                <a16:creationId xmlns:a16="http://schemas.microsoft.com/office/drawing/2014/main" id="{8FEC069A-A960-43E2-B42A-4F1D06EA92C8}"/>
              </a:ext>
            </a:extLst>
          </p:cNvPr>
          <p:cNvSpPr>
            <a:spLocks noGrp="1"/>
          </p:cNvSpPr>
          <p:nvPr>
            <p:ph sz="quarter" idx="4294967295"/>
          </p:nvPr>
        </p:nvSpPr>
        <p:spPr>
          <a:xfrm>
            <a:off x="0" y="1057275"/>
            <a:ext cx="11509375" cy="3629025"/>
          </a:xfrm>
        </p:spPr>
        <p:txBody>
          <a:bodyPr>
            <a:normAutofit/>
          </a:bodyPr>
          <a:lstStyle/>
          <a:p>
            <a:pPr marL="285750" indent="-285750">
              <a:lnSpc>
                <a:spcPct val="150000"/>
              </a:lnSpc>
              <a:buFont typeface="Arial" panose="020B0604020202020204" pitchFamily="34" charset="0"/>
              <a:buChar char="•"/>
            </a:pPr>
            <a:r>
              <a:rPr kumimoji="1" lang="en-US" altLang="ja-JP" sz="1800"/>
              <a:t>This sections defines the key deliverables in the Design and Implementation phase and the team responsible for the deliverables based on the V-Model</a:t>
            </a:r>
          </a:p>
        </p:txBody>
      </p:sp>
    </p:spTree>
    <p:extLst>
      <p:ext uri="{BB962C8B-B14F-4D97-AF65-F5344CB8AC3E}">
        <p14:creationId xmlns:p14="http://schemas.microsoft.com/office/powerpoint/2010/main" val="92475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オブジェクト 8" hidden="1">
            <a:extLst>
              <a:ext uri="{FF2B5EF4-FFF2-40B4-BE49-F238E27FC236}">
                <a16:creationId xmlns:a16="http://schemas.microsoft.com/office/drawing/2014/main" id="{2EC3325A-98A8-4D1B-8F45-0084EF2E4BD8}"/>
              </a:ext>
            </a:extLst>
          </p:cNvPr>
          <p:cNvGraphicFramePr>
            <a:graphicFrameLocks noChangeAspect="1"/>
          </p:cNvGraphicFramePr>
          <p:nvPr>
            <p:custDataLst>
              <p:tags r:id="rId1"/>
            </p:custDataLst>
            <p:extLst>
              <p:ext uri="{D42A27DB-BD31-4B8C-83A1-F6EECF244321}">
                <p14:modId xmlns:p14="http://schemas.microsoft.com/office/powerpoint/2010/main" val="30787091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416" imgH="416" progId="TCLayout.ActiveDocument.1">
                  <p:embed/>
                </p:oleObj>
              </mc:Choice>
              <mc:Fallback>
                <p:oleObj name="think-cell スライド" r:id="rId3" imgW="416" imgH="416" progId="TCLayout.ActiveDocument.1">
                  <p:embed/>
                  <p:pic>
                    <p:nvPicPr>
                      <p:cNvPr id="9" name="オブジェクト 8" hidden="1">
                        <a:extLst>
                          <a:ext uri="{FF2B5EF4-FFF2-40B4-BE49-F238E27FC236}">
                            <a16:creationId xmlns:a16="http://schemas.microsoft.com/office/drawing/2014/main" id="{2EC3325A-98A8-4D1B-8F45-0084EF2E4B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49E200C-1A2F-4B78-9E10-5F30199C6049}"/>
              </a:ext>
            </a:extLst>
          </p:cNvPr>
          <p:cNvSpPr>
            <a:spLocks noGrp="1"/>
          </p:cNvSpPr>
          <p:nvPr>
            <p:ph type="title" idx="4294967295"/>
          </p:nvPr>
        </p:nvSpPr>
        <p:spPr>
          <a:xfrm>
            <a:off x="0" y="360363"/>
            <a:ext cx="11509375" cy="539750"/>
          </a:xfrm>
        </p:spPr>
        <p:txBody>
          <a:bodyPr vert="horz">
            <a:normAutofit fontScale="90000"/>
          </a:bodyPr>
          <a:lstStyle/>
          <a:p>
            <a:r>
              <a:rPr lang="en-US" altLang="ja-JP"/>
              <a:t>Deliverables according to V-Model</a:t>
            </a:r>
            <a:endParaRPr kumimoji="1" lang="ja-JP" altLang="en-US"/>
          </a:p>
        </p:txBody>
      </p:sp>
      <p:pic>
        <p:nvPicPr>
          <p:cNvPr id="4" name="Content Placeholder 7" descr="Diagram&#10;&#10;Description automatically generated with medium confidence">
            <a:extLst>
              <a:ext uri="{FF2B5EF4-FFF2-40B4-BE49-F238E27FC236}">
                <a16:creationId xmlns:a16="http://schemas.microsoft.com/office/drawing/2014/main" id="{A69601BA-E903-4EBC-9CA4-7B54F68C436B}"/>
              </a:ext>
            </a:extLst>
          </p:cNvPr>
          <p:cNvPicPr>
            <a:picLocks noGrp="1" noChangeAspect="1"/>
          </p:cNvPicPr>
          <p:nvPr>
            <p:ph sz="quarter" idx="4294967295"/>
          </p:nvPr>
        </p:nvPicPr>
        <p:blipFill rotWithShape="1">
          <a:blip r:embed="rId5"/>
          <a:srcRect l="2363" t="13152" r="1513"/>
          <a:stretch/>
        </p:blipFill>
        <p:spPr>
          <a:xfrm>
            <a:off x="0" y="863600"/>
            <a:ext cx="10801350" cy="5130800"/>
          </a:xfrm>
          <a:noFill/>
        </p:spPr>
      </p:pic>
    </p:spTree>
    <p:extLst>
      <p:ext uri="{BB962C8B-B14F-4D97-AF65-F5344CB8AC3E}">
        <p14:creationId xmlns:p14="http://schemas.microsoft.com/office/powerpoint/2010/main" val="166839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B9CA052-D218-42A6-8F7D-6D9911AA744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2" imgH="623" progId="TCLayout.ActiveDocument.1">
                  <p:embed/>
                </p:oleObj>
              </mc:Choice>
              <mc:Fallback>
                <p:oleObj name="think-cell スライド" r:id="rId3" imgW="622" imgH="623" progId="TCLayout.ActiveDocument.1">
                  <p:embed/>
                  <p:pic>
                    <p:nvPicPr>
                      <p:cNvPr id="4" name="オブジェクト 3" hidden="1">
                        <a:extLst>
                          <a:ext uri="{FF2B5EF4-FFF2-40B4-BE49-F238E27FC236}">
                            <a16:creationId xmlns:a16="http://schemas.microsoft.com/office/drawing/2014/main" id="{0B9CA052-D218-42A6-8F7D-6D9911AA744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コンテンツ プレースホルダー 2">
            <a:extLst>
              <a:ext uri="{FF2B5EF4-FFF2-40B4-BE49-F238E27FC236}">
                <a16:creationId xmlns:a16="http://schemas.microsoft.com/office/drawing/2014/main" id="{B7CA18CD-5C03-4BC0-855F-541CDE502B14}"/>
              </a:ext>
            </a:extLst>
          </p:cNvPr>
          <p:cNvSpPr>
            <a:spLocks noGrp="1"/>
          </p:cNvSpPr>
          <p:nvPr>
            <p:ph sz="quarter" idx="4294967295"/>
          </p:nvPr>
        </p:nvSpPr>
        <p:spPr>
          <a:xfrm>
            <a:off x="0" y="1081088"/>
            <a:ext cx="11509375" cy="5164137"/>
          </a:xfrm>
        </p:spPr>
        <p:txBody>
          <a:bodyPr anchor="ctr">
            <a:normAutofit/>
          </a:bodyPr>
          <a:lstStyle/>
          <a:p>
            <a:r>
              <a:rPr kumimoji="1" lang="en-US" altLang="ja-JP" sz="2400" b="1"/>
              <a:t>Add-on Development Guidelines</a:t>
            </a:r>
          </a:p>
          <a:p>
            <a:endParaRPr kumimoji="1" lang="en-US" altLang="ja-JP" sz="2400" b="1"/>
          </a:p>
          <a:p>
            <a:endParaRPr kumimoji="1" lang="en-US" altLang="ja-JP" sz="2400" b="1"/>
          </a:p>
          <a:p>
            <a:endParaRPr kumimoji="1" lang="ja-JP" altLang="en-US" sz="2400" b="1"/>
          </a:p>
        </p:txBody>
      </p:sp>
    </p:spTree>
    <p:extLst>
      <p:ext uri="{BB962C8B-B14F-4D97-AF65-F5344CB8AC3E}">
        <p14:creationId xmlns:p14="http://schemas.microsoft.com/office/powerpoint/2010/main" val="2683743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B2762AF-77E7-4CA1-B2F2-3EBC86CDC747}"/>
              </a:ext>
            </a:extLst>
          </p:cNvPr>
          <p:cNvGraphicFramePr>
            <a:graphicFrameLocks noChangeAspect="1"/>
          </p:cNvGraphicFramePr>
          <p:nvPr>
            <p:custDataLst>
              <p:tags r:id="rId1"/>
            </p:custDataLst>
            <p:extLst>
              <p:ext uri="{D42A27DB-BD31-4B8C-83A1-F6EECF244321}">
                <p14:modId xmlns:p14="http://schemas.microsoft.com/office/powerpoint/2010/main" val="10088433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4" imgH="623" progId="TCLayout.ActiveDocument.1">
                  <p:embed/>
                </p:oleObj>
              </mc:Choice>
              <mc:Fallback>
                <p:oleObj name="think-cell スライド" r:id="rId3" imgW="624" imgH="623" progId="TCLayout.ActiveDocument.1">
                  <p:embed/>
                  <p:pic>
                    <p:nvPicPr>
                      <p:cNvPr id="4" name="Object 3" hidden="1">
                        <a:extLst>
                          <a:ext uri="{FF2B5EF4-FFF2-40B4-BE49-F238E27FC236}">
                            <a16:creationId xmlns:a16="http://schemas.microsoft.com/office/drawing/2014/main" id="{FB2762AF-77E7-4CA1-B2F2-3EBC86CDC7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タイトル 5">
            <a:extLst>
              <a:ext uri="{FF2B5EF4-FFF2-40B4-BE49-F238E27FC236}">
                <a16:creationId xmlns:a16="http://schemas.microsoft.com/office/drawing/2014/main" id="{E4AE2ED7-B1DF-4070-8F5A-6C9D2B5BE01A}"/>
              </a:ext>
            </a:extLst>
          </p:cNvPr>
          <p:cNvSpPr>
            <a:spLocks noGrp="1"/>
          </p:cNvSpPr>
          <p:nvPr>
            <p:ph type="title" idx="4294967295"/>
          </p:nvPr>
        </p:nvSpPr>
        <p:spPr>
          <a:xfrm>
            <a:off x="0" y="360363"/>
            <a:ext cx="11509375" cy="539750"/>
          </a:xfrm>
        </p:spPr>
        <p:txBody>
          <a:bodyPr vert="horz">
            <a:normAutofit fontScale="90000"/>
          </a:bodyPr>
          <a:lstStyle/>
          <a:p>
            <a:r>
              <a:rPr lang="en-US" altLang="ja-JP"/>
              <a:t>Add-on Development Guidelines</a:t>
            </a:r>
          </a:p>
        </p:txBody>
      </p:sp>
      <p:sp>
        <p:nvSpPr>
          <p:cNvPr id="3" name="Content Placeholder 2">
            <a:extLst>
              <a:ext uri="{FF2B5EF4-FFF2-40B4-BE49-F238E27FC236}">
                <a16:creationId xmlns:a16="http://schemas.microsoft.com/office/drawing/2014/main" id="{8FEC069A-A960-43E2-B42A-4F1D06EA92C8}"/>
              </a:ext>
            </a:extLst>
          </p:cNvPr>
          <p:cNvSpPr>
            <a:spLocks noGrp="1"/>
          </p:cNvSpPr>
          <p:nvPr>
            <p:ph sz="quarter" idx="4294967295"/>
          </p:nvPr>
        </p:nvSpPr>
        <p:spPr>
          <a:xfrm>
            <a:off x="0" y="1057275"/>
            <a:ext cx="11509375" cy="3629025"/>
          </a:xfrm>
        </p:spPr>
        <p:txBody>
          <a:bodyPr>
            <a:normAutofit/>
          </a:bodyPr>
          <a:lstStyle/>
          <a:p>
            <a:pPr marL="285750" indent="-285750">
              <a:lnSpc>
                <a:spcPct val="150000"/>
              </a:lnSpc>
              <a:buFont typeface="Arial" panose="020B0604020202020204" pitchFamily="34" charset="0"/>
              <a:buChar char="•"/>
            </a:pPr>
            <a:r>
              <a:rPr kumimoji="1" lang="en-US" altLang="ja-JP" sz="1800"/>
              <a:t>This section defines the steps, associated key actions, roles and responsibilities, and the deliverables for the Add-on Development</a:t>
            </a:r>
            <a:r>
              <a:rPr kumimoji="1" lang="ja-JP" altLang="en-US" sz="1800"/>
              <a:t> </a:t>
            </a:r>
            <a:endParaRPr kumimoji="1" lang="en-US" altLang="ja-JP" sz="1800"/>
          </a:p>
        </p:txBody>
      </p:sp>
    </p:spTree>
    <p:extLst>
      <p:ext uri="{BB962C8B-B14F-4D97-AF65-F5344CB8AC3E}">
        <p14:creationId xmlns:p14="http://schemas.microsoft.com/office/powerpoint/2010/main" val="1731701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8F2ECA-09B1-4AE3-BA5C-16A798DF055E}"/>
              </a:ext>
            </a:extLst>
          </p:cNvPr>
          <p:cNvGraphicFramePr>
            <a:graphicFrameLocks noChangeAspect="1"/>
          </p:cNvGraphicFramePr>
          <p:nvPr>
            <p:custDataLst>
              <p:tags r:id="rId1"/>
            </p:custDataLst>
            <p:extLst>
              <p:ext uri="{D42A27DB-BD31-4B8C-83A1-F6EECF244321}">
                <p14:modId xmlns:p14="http://schemas.microsoft.com/office/powerpoint/2010/main" val="41498198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624" imgH="623" progId="TCLayout.ActiveDocument.1">
                  <p:embed/>
                </p:oleObj>
              </mc:Choice>
              <mc:Fallback>
                <p:oleObj name="think-cell スライド" r:id="rId3" imgW="624" imgH="623" progId="TCLayout.ActiveDocument.1">
                  <p:embed/>
                  <p:pic>
                    <p:nvPicPr>
                      <p:cNvPr id="4" name="Object 3" hidden="1">
                        <a:extLst>
                          <a:ext uri="{FF2B5EF4-FFF2-40B4-BE49-F238E27FC236}">
                            <a16:creationId xmlns:a16="http://schemas.microsoft.com/office/drawing/2014/main" id="{EA8F2ECA-09B1-4AE3-BA5C-16A798DF055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cxnSp>
        <p:nvCxnSpPr>
          <p:cNvPr id="10" name="Straight Connector 32">
            <a:extLst>
              <a:ext uri="{FF2B5EF4-FFF2-40B4-BE49-F238E27FC236}">
                <a16:creationId xmlns:a16="http://schemas.microsoft.com/office/drawing/2014/main" id="{B74446B1-5B5B-4A0E-9554-EF0426CE97A9}"/>
              </a:ext>
            </a:extLst>
          </p:cNvPr>
          <p:cNvCxnSpPr>
            <a:cxnSpLocks/>
          </p:cNvCxnSpPr>
          <p:nvPr/>
        </p:nvCxnSpPr>
        <p:spPr>
          <a:xfrm flipH="1">
            <a:off x="319226" y="1387255"/>
            <a:ext cx="4464000" cy="0"/>
          </a:xfrm>
          <a:prstGeom prst="line">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5">
            <a:extLst>
              <a:ext uri="{FF2B5EF4-FFF2-40B4-BE49-F238E27FC236}">
                <a16:creationId xmlns:a16="http://schemas.microsoft.com/office/drawing/2014/main" id="{DAB9AFC7-04BF-4032-B7DD-6B2908FFA357}"/>
              </a:ext>
            </a:extLst>
          </p:cNvPr>
          <p:cNvSpPr txBox="1"/>
          <p:nvPr/>
        </p:nvSpPr>
        <p:spPr>
          <a:xfrm>
            <a:off x="1836277" y="1097583"/>
            <a:ext cx="1429899" cy="288147"/>
          </a:xfrm>
          <a:prstGeom prst="rect">
            <a:avLst/>
          </a:prstGeom>
          <a:noFill/>
        </p:spPr>
        <p:txBody>
          <a:bodyPr wrap="square" lIns="0" tIns="0" rIns="0" bIns="72000" rtlCol="0">
            <a:spAutoFit/>
          </a:bodyPr>
          <a:lstStyle/>
          <a:p>
            <a:pPr algn="ctr" defTabSz="1219170">
              <a:buSzPct val="100000"/>
            </a:pPr>
            <a:r>
              <a:rPr lang="en-US" altLang="ja-JP" sz="1400" b="1">
                <a:solidFill>
                  <a:srgbClr val="75787B"/>
                </a:solidFill>
                <a:latin typeface="Meiryo UI" panose="020B0604030504040204" pitchFamily="50" charset="-128"/>
                <a:ea typeface="Meiryo UI" panose="020B0604030504040204" pitchFamily="50" charset="-128"/>
                <a:cs typeface="Segoe UI Light" panose="020B0502040204020203" pitchFamily="34" charset="0"/>
              </a:rPr>
              <a:t>Design Phase</a:t>
            </a:r>
            <a:endParaRPr lang="en-AU" sz="1100">
              <a:solidFill>
                <a:srgbClr val="75787B"/>
              </a:solidFill>
              <a:latin typeface="Meiryo UI" panose="020B0604030504040204" pitchFamily="50" charset="-128"/>
              <a:ea typeface="Meiryo UI" panose="020B0604030504040204" pitchFamily="50" charset="-128"/>
              <a:cs typeface="Segoe UI Light" panose="020B0502040204020203" pitchFamily="34" charset="0"/>
            </a:endParaRPr>
          </a:p>
        </p:txBody>
      </p:sp>
      <p:cxnSp>
        <p:nvCxnSpPr>
          <p:cNvPr id="12" name="Straight Connector 32">
            <a:extLst>
              <a:ext uri="{FF2B5EF4-FFF2-40B4-BE49-F238E27FC236}">
                <a16:creationId xmlns:a16="http://schemas.microsoft.com/office/drawing/2014/main" id="{09059142-2016-4707-A7EE-9223FE1810C4}"/>
              </a:ext>
            </a:extLst>
          </p:cNvPr>
          <p:cNvCxnSpPr>
            <a:cxnSpLocks/>
          </p:cNvCxnSpPr>
          <p:nvPr/>
        </p:nvCxnSpPr>
        <p:spPr>
          <a:xfrm flipH="1">
            <a:off x="4832332" y="1383030"/>
            <a:ext cx="6876000" cy="0"/>
          </a:xfrm>
          <a:prstGeom prst="line">
            <a:avLst/>
          </a:prstGeom>
          <a:ln w="571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5">
            <a:extLst>
              <a:ext uri="{FF2B5EF4-FFF2-40B4-BE49-F238E27FC236}">
                <a16:creationId xmlns:a16="http://schemas.microsoft.com/office/drawing/2014/main" id="{E389D3A5-5124-4020-A58D-5276F952BF8B}"/>
              </a:ext>
            </a:extLst>
          </p:cNvPr>
          <p:cNvSpPr txBox="1"/>
          <p:nvPr/>
        </p:nvSpPr>
        <p:spPr>
          <a:xfrm>
            <a:off x="7003755" y="1097583"/>
            <a:ext cx="2533155" cy="288147"/>
          </a:xfrm>
          <a:prstGeom prst="rect">
            <a:avLst/>
          </a:prstGeom>
          <a:noFill/>
        </p:spPr>
        <p:txBody>
          <a:bodyPr wrap="square" lIns="0" tIns="0" rIns="0" bIns="72000" rtlCol="0">
            <a:spAutoFit/>
          </a:bodyPr>
          <a:lstStyle/>
          <a:p>
            <a:pPr algn="ctr" defTabSz="1219170">
              <a:buSzPct val="100000"/>
            </a:pPr>
            <a:r>
              <a:rPr lang="en-US" altLang="ja-JP" sz="1400" b="1">
                <a:solidFill>
                  <a:srgbClr val="75787B"/>
                </a:solidFill>
                <a:latin typeface="Meiryo UI" panose="020B0604030504040204" pitchFamily="50" charset="-128"/>
                <a:ea typeface="Meiryo UI" panose="020B0604030504040204" pitchFamily="50" charset="-128"/>
                <a:cs typeface="Segoe UI Light" panose="020B0502040204020203" pitchFamily="34" charset="0"/>
              </a:rPr>
              <a:t>Implementation Phase</a:t>
            </a:r>
            <a:endParaRPr lang="en-AU" sz="1100">
              <a:solidFill>
                <a:srgbClr val="75787B"/>
              </a:solidFill>
              <a:latin typeface="Meiryo UI" panose="020B0604030504040204" pitchFamily="50" charset="-128"/>
              <a:ea typeface="Meiryo UI" panose="020B0604030504040204" pitchFamily="50" charset="-128"/>
              <a:cs typeface="Segoe UI Light" panose="020B0502040204020203" pitchFamily="34" charset="0"/>
            </a:endParaRPr>
          </a:p>
        </p:txBody>
      </p:sp>
      <p:sp>
        <p:nvSpPr>
          <p:cNvPr id="15" name="テキスト プレースホルダー 2">
            <a:extLst>
              <a:ext uri="{FF2B5EF4-FFF2-40B4-BE49-F238E27FC236}">
                <a16:creationId xmlns:a16="http://schemas.microsoft.com/office/drawing/2014/main" id="{3D744740-1A0D-4144-B966-3EB443CED863}"/>
              </a:ext>
            </a:extLst>
          </p:cNvPr>
          <p:cNvSpPr txBox="1">
            <a:spLocks/>
          </p:cNvSpPr>
          <p:nvPr/>
        </p:nvSpPr>
        <p:spPr bwMode="gray">
          <a:xfrm>
            <a:off x="336001" y="778507"/>
            <a:ext cx="11252200" cy="757255"/>
          </a:xfrm>
          <a:prstGeom prst="rect">
            <a:avLst/>
          </a:prstGeom>
        </p:spPr>
        <p:txBody>
          <a:bodyPr vert="horz" lIns="0" tIns="0" rIns="0" bIns="0" rtlCol="0">
            <a:normAutofit/>
          </a:bodyPr>
          <a:lstStyle>
            <a:lvl1pPr marL="0" indent="0" algn="l" defTabSz="914400" rtl="0" eaLnBrk="1" latinLnBrk="0" hangingPunct="1">
              <a:lnSpc>
                <a:spcPct val="110000"/>
              </a:lnSpc>
              <a:spcBef>
                <a:spcPts val="0"/>
              </a:spcBef>
              <a:buFontTx/>
              <a:buNone/>
              <a:defRPr sz="1998" kern="1200" baseline="0">
                <a:solidFill>
                  <a:schemeClr val="tx1"/>
                </a:solidFill>
                <a:latin typeface="Meiryo UI" panose="020B0604030504040204" pitchFamily="50" charset="-128"/>
                <a:ea typeface="Meiryo UI" panose="020B0604030504040204" pitchFamily="50" charset="-128"/>
                <a:cs typeface="+mn-cs"/>
              </a:defRPr>
            </a:lvl1pPr>
            <a:lvl2pPr marL="356831" indent="0" algn="l" defTabSz="914400" rtl="0" eaLnBrk="1" latinLnBrk="0" hangingPunct="1">
              <a:lnSpc>
                <a:spcPct val="110000"/>
              </a:lnSpc>
              <a:spcBef>
                <a:spcPts val="0"/>
              </a:spcBef>
              <a:buFontTx/>
              <a:buNone/>
              <a:defRPr sz="1596" kern="1200" baseline="0">
                <a:solidFill>
                  <a:schemeClr val="tx1"/>
                </a:solidFill>
                <a:latin typeface="Meiryo UI" panose="020B0604030504040204" pitchFamily="50" charset="-128"/>
                <a:ea typeface="Meiryo UI" panose="020B0604030504040204" pitchFamily="50" charset="-128"/>
                <a:cs typeface="+mn-cs"/>
              </a:defRPr>
            </a:lvl2pPr>
            <a:lvl3pPr marL="629608" indent="0" algn="l" defTabSz="914400" rtl="0" eaLnBrk="1" latinLnBrk="0" hangingPunct="1">
              <a:lnSpc>
                <a:spcPct val="110000"/>
              </a:lnSpc>
              <a:spcBef>
                <a:spcPts val="0"/>
              </a:spcBef>
              <a:buFontTx/>
              <a:buNone/>
              <a:defRPr sz="1398"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10000"/>
              </a:lnSpc>
              <a:spcBef>
                <a:spcPts val="0"/>
              </a:spcBef>
              <a:buFontTx/>
              <a:buNone/>
              <a:defRPr sz="1098"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10000"/>
              </a:lnSpc>
              <a:spcBef>
                <a:spcPts val="0"/>
              </a:spcBef>
              <a:buFont typeface="Arial" panose="020B0604020202020204" pitchFamily="34" charset="0"/>
              <a:buChar char="•"/>
              <a:defRPr sz="998"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ja-JP" sz="1600"/>
              <a:t>Ensuring Quality and Risk management during Add-On function development</a:t>
            </a:r>
          </a:p>
        </p:txBody>
      </p:sp>
      <p:sp>
        <p:nvSpPr>
          <p:cNvPr id="21" name="Pentagon 21">
            <a:extLst>
              <a:ext uri="{FF2B5EF4-FFF2-40B4-BE49-F238E27FC236}">
                <a16:creationId xmlns:a16="http://schemas.microsoft.com/office/drawing/2014/main" id="{214CCF74-A648-49C3-8007-77843B560E5E}"/>
              </a:ext>
            </a:extLst>
          </p:cNvPr>
          <p:cNvSpPr/>
          <p:nvPr/>
        </p:nvSpPr>
        <p:spPr bwMode="gray">
          <a:xfrm>
            <a:off x="351025" y="1497005"/>
            <a:ext cx="2196000" cy="396000"/>
          </a:xfrm>
          <a:prstGeom prst="homePlate">
            <a:avLst>
              <a:gd name="adj" fmla="val 17124"/>
            </a:avLst>
          </a:prstGeom>
          <a:solidFill>
            <a:srgbClr val="0097A9"/>
          </a:solidFill>
          <a:ln w="38100" algn="ctr">
            <a:solidFill>
              <a:srgbClr val="FFFFFF"/>
            </a:solidFill>
            <a:miter lim="800000"/>
            <a:headEnd/>
            <a:tailEnd/>
          </a:ln>
        </p:spPr>
        <p:txBody>
          <a:bodyPr wrap="square" lIns="118533" tIns="118533" rIns="118533" bIns="118533"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US" altLang="ja-JP" sz="1200" b="1"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rPr>
              <a:t>RDD</a:t>
            </a:r>
            <a:endParaRPr kumimoji="0" lang="en-AU" sz="12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endParaRPr>
          </a:p>
        </p:txBody>
      </p:sp>
      <p:sp>
        <p:nvSpPr>
          <p:cNvPr id="22" name="Pentagon 22">
            <a:extLst>
              <a:ext uri="{FF2B5EF4-FFF2-40B4-BE49-F238E27FC236}">
                <a16:creationId xmlns:a16="http://schemas.microsoft.com/office/drawing/2014/main" id="{D4319CF0-DB48-4FB6-8CA5-21CF7ED967D5}"/>
              </a:ext>
            </a:extLst>
          </p:cNvPr>
          <p:cNvSpPr/>
          <p:nvPr/>
        </p:nvSpPr>
        <p:spPr bwMode="gray">
          <a:xfrm>
            <a:off x="7298459" y="1497005"/>
            <a:ext cx="2340000" cy="396000"/>
          </a:xfrm>
          <a:prstGeom prst="homePlate">
            <a:avLst>
              <a:gd name="adj" fmla="val 17124"/>
            </a:avLst>
          </a:prstGeom>
          <a:solidFill>
            <a:srgbClr val="86BC25"/>
          </a:solidFill>
          <a:ln w="38100" algn="ctr">
            <a:solidFill>
              <a:srgbClr val="FFFFFF"/>
            </a:solidFill>
            <a:miter lim="800000"/>
            <a:headEnd/>
            <a:tailEnd/>
          </a:ln>
        </p:spPr>
        <p:txBody>
          <a:bodyPr wrap="square" lIns="118533" tIns="118533" rIns="118533" bIns="118533"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AU" sz="1200" b="1"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rPr>
              <a:t>TDD</a:t>
            </a:r>
          </a:p>
        </p:txBody>
      </p:sp>
      <p:sp>
        <p:nvSpPr>
          <p:cNvPr id="23" name="Pentagon 24">
            <a:extLst>
              <a:ext uri="{FF2B5EF4-FFF2-40B4-BE49-F238E27FC236}">
                <a16:creationId xmlns:a16="http://schemas.microsoft.com/office/drawing/2014/main" id="{0E4233B3-BBA1-484C-8351-19FAFC85DC4D}"/>
              </a:ext>
            </a:extLst>
          </p:cNvPr>
          <p:cNvSpPr/>
          <p:nvPr/>
        </p:nvSpPr>
        <p:spPr bwMode="gray">
          <a:xfrm>
            <a:off x="4839696" y="1497005"/>
            <a:ext cx="2448000" cy="396000"/>
          </a:xfrm>
          <a:prstGeom prst="homePlate">
            <a:avLst>
              <a:gd name="adj" fmla="val 17124"/>
            </a:avLst>
          </a:prstGeom>
          <a:solidFill>
            <a:srgbClr val="86BC25"/>
          </a:solidFill>
          <a:ln w="38100" algn="ctr">
            <a:solidFill>
              <a:srgbClr val="FFFFFF"/>
            </a:solidFill>
            <a:miter lim="800000"/>
            <a:headEnd/>
            <a:tailEnd/>
          </a:ln>
        </p:spPr>
        <p:txBody>
          <a:bodyPr wrap="square" lIns="118533" tIns="118533" rIns="118533" bIns="118533"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US" altLang="ja-JP" sz="1200" b="1"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rPr>
              <a:t>FDD</a:t>
            </a:r>
            <a:endParaRPr kumimoji="0" lang="en-AU" sz="12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endParaRPr>
          </a:p>
        </p:txBody>
      </p:sp>
      <p:sp>
        <p:nvSpPr>
          <p:cNvPr id="24" name="Pentagon 21">
            <a:extLst>
              <a:ext uri="{FF2B5EF4-FFF2-40B4-BE49-F238E27FC236}">
                <a16:creationId xmlns:a16="http://schemas.microsoft.com/office/drawing/2014/main" id="{302E3801-305F-42CB-86E1-B931CACC0473}"/>
              </a:ext>
            </a:extLst>
          </p:cNvPr>
          <p:cNvSpPr/>
          <p:nvPr/>
        </p:nvSpPr>
        <p:spPr bwMode="gray">
          <a:xfrm>
            <a:off x="2590077" y="1497005"/>
            <a:ext cx="2232000" cy="396000"/>
          </a:xfrm>
          <a:prstGeom prst="homePlate">
            <a:avLst>
              <a:gd name="adj" fmla="val 17124"/>
            </a:avLst>
          </a:prstGeom>
          <a:solidFill>
            <a:srgbClr val="0097A9"/>
          </a:solidFill>
          <a:ln w="38100" algn="ctr">
            <a:solidFill>
              <a:srgbClr val="FFFFFF"/>
            </a:solidFill>
            <a:miter lim="800000"/>
            <a:headEnd/>
            <a:tailEnd/>
          </a:ln>
        </p:spPr>
        <p:txBody>
          <a:bodyPr wrap="square" lIns="118533" tIns="118533" rIns="118533" bIns="118533"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US" altLang="ja-JP" sz="1200" b="1"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rPr>
              <a:t>ADD</a:t>
            </a:r>
            <a:endParaRPr kumimoji="0" lang="en-AU" sz="12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endParaRPr>
          </a:p>
        </p:txBody>
      </p:sp>
      <p:sp>
        <p:nvSpPr>
          <p:cNvPr id="25" name="Pentagon 22">
            <a:extLst>
              <a:ext uri="{FF2B5EF4-FFF2-40B4-BE49-F238E27FC236}">
                <a16:creationId xmlns:a16="http://schemas.microsoft.com/office/drawing/2014/main" id="{F7BB43C8-9FF2-4136-92C9-0FF93601A136}"/>
              </a:ext>
            </a:extLst>
          </p:cNvPr>
          <p:cNvSpPr/>
          <p:nvPr/>
        </p:nvSpPr>
        <p:spPr bwMode="gray">
          <a:xfrm>
            <a:off x="9647729" y="1497005"/>
            <a:ext cx="2124000" cy="396000"/>
          </a:xfrm>
          <a:prstGeom prst="homePlate">
            <a:avLst>
              <a:gd name="adj" fmla="val 17124"/>
            </a:avLst>
          </a:prstGeom>
          <a:solidFill>
            <a:srgbClr val="86BC25"/>
          </a:solidFill>
          <a:ln w="38100" algn="ctr">
            <a:solidFill>
              <a:srgbClr val="FFFFFF"/>
            </a:solidFill>
            <a:miter lim="800000"/>
            <a:headEnd/>
            <a:tailEnd/>
          </a:ln>
        </p:spPr>
        <p:txBody>
          <a:bodyPr wrap="square" lIns="118533" tIns="118533" rIns="118533" bIns="118533"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US" altLang="ja-JP" sz="1200" b="1"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rPr>
              <a:t>Development</a:t>
            </a:r>
            <a:endParaRPr kumimoji="0" lang="en-AU" sz="12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Segoe UI Light" panose="020B0502040204020203" pitchFamily="34" charset="0"/>
            </a:endParaRPr>
          </a:p>
        </p:txBody>
      </p:sp>
      <p:graphicFrame>
        <p:nvGraphicFramePr>
          <p:cNvPr id="16" name="Table 10">
            <a:extLst>
              <a:ext uri="{FF2B5EF4-FFF2-40B4-BE49-F238E27FC236}">
                <a16:creationId xmlns:a16="http://schemas.microsoft.com/office/drawing/2014/main" id="{24519C40-1A99-4E32-8565-489B3D460CEF}"/>
              </a:ext>
            </a:extLst>
          </p:cNvPr>
          <p:cNvGraphicFramePr>
            <a:graphicFrameLocks noGrp="1"/>
          </p:cNvGraphicFramePr>
          <p:nvPr>
            <p:extLst>
              <p:ext uri="{D42A27DB-BD31-4B8C-83A1-F6EECF244321}">
                <p14:modId xmlns:p14="http://schemas.microsoft.com/office/powerpoint/2010/main" val="3672965053"/>
              </p:ext>
            </p:extLst>
          </p:nvPr>
        </p:nvGraphicFramePr>
        <p:xfrm>
          <a:off x="319226" y="1985943"/>
          <a:ext cx="11471581" cy="4392000"/>
        </p:xfrm>
        <a:graphic>
          <a:graphicData uri="http://schemas.openxmlformats.org/drawingml/2006/table">
            <a:tbl>
              <a:tblPr bandRow="1">
                <a:tableStyleId>{5C22544A-7EE6-4342-B048-85BDC9FD1C3A}</a:tableStyleId>
              </a:tblPr>
              <a:tblGrid>
                <a:gridCol w="2276570">
                  <a:extLst>
                    <a:ext uri="{9D8B030D-6E8A-4147-A177-3AD203B41FA5}">
                      <a16:colId xmlns:a16="http://schemas.microsoft.com/office/drawing/2014/main" val="1508825456"/>
                    </a:ext>
                  </a:extLst>
                </a:gridCol>
                <a:gridCol w="2232000">
                  <a:extLst>
                    <a:ext uri="{9D8B030D-6E8A-4147-A177-3AD203B41FA5}">
                      <a16:colId xmlns:a16="http://schemas.microsoft.com/office/drawing/2014/main" val="3091375075"/>
                    </a:ext>
                  </a:extLst>
                </a:gridCol>
                <a:gridCol w="2484000">
                  <a:extLst>
                    <a:ext uri="{9D8B030D-6E8A-4147-A177-3AD203B41FA5}">
                      <a16:colId xmlns:a16="http://schemas.microsoft.com/office/drawing/2014/main" val="3736735568"/>
                    </a:ext>
                  </a:extLst>
                </a:gridCol>
                <a:gridCol w="2340000">
                  <a:extLst>
                    <a:ext uri="{9D8B030D-6E8A-4147-A177-3AD203B41FA5}">
                      <a16:colId xmlns:a16="http://schemas.microsoft.com/office/drawing/2014/main" val="3691427115"/>
                    </a:ext>
                  </a:extLst>
                </a:gridCol>
                <a:gridCol w="2139011">
                  <a:extLst>
                    <a:ext uri="{9D8B030D-6E8A-4147-A177-3AD203B41FA5}">
                      <a16:colId xmlns:a16="http://schemas.microsoft.com/office/drawing/2014/main" val="2984737573"/>
                    </a:ext>
                  </a:extLst>
                </a:gridCol>
              </a:tblGrid>
              <a:tr h="4392000">
                <a:tc>
                  <a:txBody>
                    <a:bodyPr/>
                    <a:lstStyle/>
                    <a:p>
                      <a:pPr algn="l"/>
                      <a:r>
                        <a:rPr lang="en-GB" sz="900" dirty="0">
                          <a:latin typeface="Meiryo UI"/>
                          <a:ea typeface="Meiryo UI"/>
                        </a:rPr>
                        <a:t>The RDD is the first phase where after fit gap analysis the Requirement design is created after detailed discussion with </a:t>
                      </a:r>
                      <a:r>
                        <a:rPr lang="en-GB" sz="900" dirty="0">
                          <a:solidFill>
                            <a:schemeClr val="tx1"/>
                          </a:solidFill>
                          <a:latin typeface="Meiryo UI"/>
                          <a:ea typeface="Meiryo UI"/>
                        </a:rPr>
                        <a:t>Client Functional Team</a:t>
                      </a:r>
                    </a:p>
                    <a:p>
                      <a:pPr algn="l"/>
                      <a:endParaRPr lang="en-GB" sz="900" baseline="0" dirty="0">
                        <a:latin typeface="Meiryo UI" panose="020B0604030504040204" pitchFamily="50" charset="-128"/>
                        <a:ea typeface="Meiryo UI" panose="020B0604030504040204" pitchFamily="50" charset="-128"/>
                      </a:endParaRPr>
                    </a:p>
                    <a:p>
                      <a:pPr algn="l"/>
                      <a:r>
                        <a:rPr lang="en-GB" sz="900" b="1" baseline="0" dirty="0">
                          <a:latin typeface="Meiryo UI"/>
                          <a:ea typeface="Meiryo UI"/>
                        </a:rPr>
                        <a:t>Responsible</a:t>
                      </a:r>
                    </a:p>
                    <a:p>
                      <a:pPr marL="171450" indent="-171450" algn="l">
                        <a:buFont typeface="Arial" panose="020B0604020202020204" pitchFamily="34" charset="0"/>
                        <a:buChar char="•"/>
                      </a:pPr>
                      <a:r>
                        <a:rPr lang="en-GB" sz="900" b="0" baseline="0" dirty="0">
                          <a:latin typeface="Meiryo UI"/>
                          <a:ea typeface="Meiryo UI"/>
                        </a:rPr>
                        <a:t>Function Team</a:t>
                      </a:r>
                    </a:p>
                    <a:p>
                      <a:pPr marL="0" indent="0" algn="l">
                        <a:buFont typeface="Arial" panose="020B0604020202020204" pitchFamily="34" charset="0"/>
                        <a:buNone/>
                      </a:pPr>
                      <a:r>
                        <a:rPr lang="en-GB" sz="900" b="1" baseline="0" dirty="0">
                          <a:latin typeface="Meiryo UI"/>
                          <a:ea typeface="Meiryo UI"/>
                        </a:rPr>
                        <a:t>Support: </a:t>
                      </a:r>
                    </a:p>
                    <a:p>
                      <a:pPr marL="0" indent="0" algn="l">
                        <a:buFont typeface="Arial" panose="020B0604020202020204" pitchFamily="34" charset="0"/>
                        <a:buNone/>
                      </a:pPr>
                      <a:r>
                        <a:rPr lang="en-GB" sz="900" b="0" baseline="0" dirty="0">
                          <a:latin typeface="Meiryo UI"/>
                          <a:ea typeface="Meiryo UI"/>
                        </a:rPr>
                        <a:t>Development Team (</a:t>
                      </a:r>
                      <a:r>
                        <a:rPr kumimoji="1" lang="en-US" altLang="ja-JP" sz="900" b="0" i="0" u="none" strike="noStrike" kern="1200" cap="none" spc="0" normalizeH="0" baseline="0" noProof="0" dirty="0">
                          <a:ln>
                            <a:noFill/>
                          </a:ln>
                          <a:solidFill>
                            <a:srgbClr val="000000"/>
                          </a:solidFill>
                          <a:effectLst/>
                          <a:uLnTx/>
                          <a:uFillTx/>
                          <a:latin typeface="Meiryo UI"/>
                          <a:ea typeface="Meiryo UI"/>
                          <a:cs typeface="+mn-cs"/>
                        </a:rPr>
                        <a:t>Custom Screen, S/4 Enhancement, New I/F only</a:t>
                      </a:r>
                      <a:r>
                        <a:rPr lang="en-GB" sz="900" b="0" baseline="0" dirty="0">
                          <a:latin typeface="Meiryo UI"/>
                          <a:ea typeface="Meiryo UI"/>
                        </a:rPr>
                        <a:t>)</a:t>
                      </a:r>
                    </a:p>
                    <a:p>
                      <a:pPr algn="l"/>
                      <a:r>
                        <a:rPr lang="en-GB" sz="900" b="1" baseline="0" dirty="0">
                          <a:latin typeface="Meiryo UI"/>
                          <a:ea typeface="Meiryo UI"/>
                        </a:rPr>
                        <a:t>Key actions</a:t>
                      </a:r>
                    </a:p>
                    <a:p>
                      <a:pPr marL="171450" indent="-171450" algn="l">
                        <a:buFont typeface="Arial" panose="020B0604020202020204" pitchFamily="34" charset="0"/>
                        <a:buChar char="•"/>
                      </a:pPr>
                      <a:r>
                        <a:rPr lang="en-GB" sz="900" b="0" baseline="0" dirty="0">
                          <a:latin typeface="Meiryo UI"/>
                          <a:ea typeface="Meiryo UI"/>
                        </a:rPr>
                        <a:t>Understand the requirement from the key users.</a:t>
                      </a:r>
                    </a:p>
                    <a:p>
                      <a:pPr marL="0" indent="0" algn="l">
                        <a:buFont typeface="Arial" panose="020B0604020202020204" pitchFamily="34" charset="0"/>
                        <a:buNone/>
                      </a:pPr>
                      <a:r>
                        <a:rPr lang="en-GB" sz="900" b="1" baseline="0" dirty="0">
                          <a:latin typeface="Meiryo UI"/>
                          <a:ea typeface="Meiryo UI"/>
                        </a:rPr>
                        <a:t>Deliverables</a:t>
                      </a:r>
                    </a:p>
                    <a:p>
                      <a:pPr marL="171450" indent="-171450" algn="l">
                        <a:buFont typeface="Arial" panose="020B0604020202020204" pitchFamily="34" charset="0"/>
                        <a:buChar char="•"/>
                      </a:pPr>
                      <a:r>
                        <a:rPr lang="en-GB" sz="900" b="0" baseline="0" dirty="0">
                          <a:latin typeface="Meiryo UI"/>
                          <a:ea typeface="Meiryo UI"/>
                        </a:rPr>
                        <a:t>RDD</a:t>
                      </a:r>
                    </a:p>
                    <a:p>
                      <a:pPr marL="171450" indent="-171450" algn="l">
                        <a:buFont typeface="Arial" panose="020B0604020202020204" pitchFamily="34" charset="0"/>
                        <a:buChar char="•"/>
                      </a:pPr>
                      <a:r>
                        <a:rPr lang="en-GB" altLang="ja-JP" sz="900" b="0" baseline="0" dirty="0">
                          <a:latin typeface="Meiryo UI"/>
                          <a:ea typeface="Meiryo UI"/>
                        </a:rPr>
                        <a:t>Development Catalogue </a:t>
                      </a:r>
                      <a:endParaRPr lang="en-GB" sz="900" b="1" baseline="0" dirty="0">
                        <a:latin typeface="Meiryo UI" panose="020B0604030504040204" pitchFamily="50" charset="-128"/>
                        <a:ea typeface="Meiryo UI" panose="020B0604030504040204" pitchFamily="50" charset="-128"/>
                      </a:endParaRPr>
                    </a:p>
                    <a:p>
                      <a:pPr marL="0" indent="0" algn="l">
                        <a:buFont typeface="Arial" panose="020B0604020202020204" pitchFamily="34" charset="0"/>
                        <a:buNone/>
                      </a:pPr>
                      <a:r>
                        <a:rPr lang="en-GB" sz="900" b="1" baseline="0" dirty="0">
                          <a:latin typeface="Meiryo UI"/>
                          <a:ea typeface="Meiryo UI"/>
                        </a:rPr>
                        <a:t>Reference Document</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a:ea typeface="Meiryo UI"/>
                        </a:rPr>
                        <a:t>Add-On Development Guideline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900" b="0" baseline="0" dirty="0">
                        <a:latin typeface="Meiryo UI" panose="020B0604030504040204" pitchFamily="50" charset="-128"/>
                        <a:ea typeface="Meiryo UI" panose="020B0604030504040204" pitchFamily="50" charset="-128"/>
                      </a:endParaRP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900" b="1" baseline="0" dirty="0">
                          <a:latin typeface="Meiryo UI"/>
                          <a:ea typeface="Meiryo UI"/>
                        </a:rPr>
                        <a:t>Note:</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900" b="0" baseline="0" dirty="0">
                          <a:latin typeface="Meiryo UI"/>
                          <a:ea typeface="Meiryo UI"/>
                        </a:rPr>
                        <a:t>RDD Document will be created for Business process hence RDD and ADD may have 1:N relationship not 1:1 always</a:t>
                      </a:r>
                      <a:endParaRPr lang="en-GB" altLang="ja-JP" sz="900" b="0" baseline="0" dirty="0">
                        <a:latin typeface="Meiryo UI"/>
                        <a:ea typeface="Meiryo UI"/>
                      </a:endParaRPr>
                    </a:p>
                  </a:txBody>
                  <a:tcPr>
                    <a:lnR w="12700" cap="flat" cmpd="sng" algn="ctr">
                      <a:solidFill>
                        <a:schemeClr val="bg1">
                          <a:lumMod val="85000"/>
                        </a:schemeClr>
                      </a:solidFill>
                      <a:prstDash val="solid"/>
                      <a:round/>
                      <a:headEnd type="none" w="med" len="med"/>
                      <a:tailEnd type="none" w="med" len="med"/>
                    </a:lnR>
                    <a:noFill/>
                  </a:tcPr>
                </a:tc>
                <a:tc>
                  <a:txBody>
                    <a:bodyPr/>
                    <a:lstStyle/>
                    <a:p>
                      <a:pPr algn="l"/>
                      <a:r>
                        <a:rPr lang="en-GB" sz="900" baseline="0">
                          <a:latin typeface="Meiryo UI"/>
                          <a:ea typeface="Meiryo UI"/>
                        </a:rPr>
                        <a:t>Define Overall Design for the solution in ADD based on the RDD and the development cataloguing for custom RICEFW requirement</a:t>
                      </a:r>
                    </a:p>
                    <a:p>
                      <a:pPr algn="l"/>
                      <a:endParaRPr lang="en-GB" sz="900" baseline="0">
                        <a:latin typeface="Meiryo UI" panose="020B0604030504040204" pitchFamily="50" charset="-128"/>
                        <a:ea typeface="Meiryo UI" panose="020B0604030504040204" pitchFamily="50" charset="-128"/>
                      </a:endParaRPr>
                    </a:p>
                    <a:p>
                      <a:pPr algn="l"/>
                      <a:endParaRPr lang="en-GB" sz="900" b="1" baseline="0">
                        <a:latin typeface="Meiryo UI" panose="020B0604030504040204" pitchFamily="50" charset="-128"/>
                        <a:ea typeface="Meiryo UI" panose="020B0604030504040204" pitchFamily="50" charset="-128"/>
                      </a:endParaRPr>
                    </a:p>
                    <a:p>
                      <a:pPr algn="l"/>
                      <a:r>
                        <a:rPr lang="en-GB" sz="900" b="1" baseline="0">
                          <a:latin typeface="Meiryo UI"/>
                          <a:ea typeface="Meiryo UI"/>
                        </a:rPr>
                        <a:t>Responsible</a:t>
                      </a:r>
                    </a:p>
                    <a:p>
                      <a:pPr marL="171450" indent="-171450" algn="l">
                        <a:buFont typeface="Arial" panose="020B0604020202020204" pitchFamily="34" charset="0"/>
                        <a:buChar char="•"/>
                      </a:pPr>
                      <a:r>
                        <a:rPr lang="en-GB" sz="900" b="0" baseline="0">
                          <a:latin typeface="Meiryo UI"/>
                          <a:ea typeface="Meiryo UI"/>
                        </a:rPr>
                        <a:t>Function Team</a:t>
                      </a:r>
                    </a:p>
                    <a:p>
                      <a:pPr marL="0" indent="0" algn="l">
                        <a:buFont typeface="Arial" panose="020B0604020202020204" pitchFamily="34" charset="0"/>
                        <a:buNone/>
                      </a:pPr>
                      <a:r>
                        <a:rPr lang="en-GB" sz="900" b="1" baseline="0">
                          <a:latin typeface="Meiryo UI"/>
                          <a:ea typeface="Meiryo UI"/>
                        </a:rPr>
                        <a:t>Support</a:t>
                      </a:r>
                    </a:p>
                    <a:p>
                      <a:pPr marL="171450" indent="-171450" algn="l">
                        <a:buFont typeface="Arial" panose="020B0604020202020204" pitchFamily="34" charset="0"/>
                        <a:buChar char="•"/>
                      </a:pPr>
                      <a:r>
                        <a:rPr lang="en-GB" sz="900" b="0" baseline="0">
                          <a:latin typeface="Meiryo UI"/>
                          <a:ea typeface="Meiryo UI"/>
                        </a:rPr>
                        <a:t>Development Team to address technical clarifications</a:t>
                      </a:r>
                      <a:endParaRPr lang="en-GB" sz="900" b="1" baseline="0">
                        <a:latin typeface="Meiryo UI" panose="020B0604030504040204" pitchFamily="50" charset="-128"/>
                        <a:ea typeface="Meiryo UI" panose="020B0604030504040204" pitchFamily="50" charset="-128"/>
                      </a:endParaRPr>
                    </a:p>
                    <a:p>
                      <a:pPr lvl="0" algn="l">
                        <a:buNone/>
                      </a:pPr>
                      <a:r>
                        <a:rPr lang="en-GB" sz="900" b="1" baseline="0">
                          <a:latin typeface="Meiryo UI"/>
                          <a:ea typeface="Meiryo UI"/>
                        </a:rPr>
                        <a:t>Key actions</a:t>
                      </a:r>
                      <a:endParaRPr lang="en-GB"/>
                    </a:p>
                    <a:p>
                      <a:pPr marL="171450" lvl="0" indent="-171450" algn="l">
                        <a:buFont typeface="Arial" panose="020B0604020202020204" pitchFamily="34" charset="0"/>
                        <a:buChar char="•"/>
                      </a:pPr>
                      <a:r>
                        <a:rPr lang="en-GB" sz="900" b="0" baseline="0">
                          <a:latin typeface="Meiryo UI"/>
                          <a:ea typeface="Meiryo UI"/>
                        </a:rPr>
                        <a:t>Create ADD</a:t>
                      </a:r>
                      <a:endParaRPr lang="en-GB"/>
                    </a:p>
                    <a:p>
                      <a:pPr marL="171450" lvl="0" indent="-171450" algn="l">
                        <a:buFont typeface="Arial" panose="020B0604020202020204" pitchFamily="34" charset="0"/>
                        <a:buChar char="•"/>
                      </a:pPr>
                      <a:r>
                        <a:rPr lang="en-GB" sz="900" b="0" baseline="0">
                          <a:latin typeface="Meiryo UI"/>
                          <a:ea typeface="Meiryo UI"/>
                        </a:rPr>
                        <a:t>Agree </a:t>
                      </a:r>
                      <a:r>
                        <a:rPr lang="en-GB" altLang="ja-JP" sz="900" b="0" baseline="0">
                          <a:latin typeface="Meiryo UI"/>
                          <a:ea typeface="Meiryo UI"/>
                        </a:rPr>
                        <a:t>high level Functionality &amp; architecture with business user</a:t>
                      </a:r>
                      <a:endParaRPr lang="en-GB" altLang="ja-JP" sz="900" b="1" baseline="0">
                        <a:latin typeface="Meiryo UI"/>
                        <a:ea typeface="Meiryo UI"/>
                      </a:endParaRPr>
                    </a:p>
                    <a:p>
                      <a:pPr marL="0" lvl="0" indent="0" algn="l">
                        <a:buFont typeface="Arial" panose="020B0604020202020204" pitchFamily="34" charset="0"/>
                        <a:buNone/>
                      </a:pPr>
                      <a:r>
                        <a:rPr lang="en-GB" altLang="ja-JP" sz="900" b="1" baseline="0">
                          <a:latin typeface="Meiryo UI"/>
                          <a:ea typeface="Meiryo UI"/>
                        </a:rPr>
                        <a:t>Deliverables</a:t>
                      </a:r>
                      <a:endParaRPr lang="en-GB"/>
                    </a:p>
                    <a:p>
                      <a:pPr marL="171450" indent="-171450" algn="l">
                        <a:buFont typeface="Arial" panose="020B0604020202020204" pitchFamily="34" charset="0"/>
                        <a:buChar char="•"/>
                      </a:pPr>
                      <a:r>
                        <a:rPr lang="en-GB" altLang="ja-JP" sz="900" b="0" baseline="0">
                          <a:latin typeface="Meiryo UI"/>
                          <a:ea typeface="Meiryo UI"/>
                        </a:rPr>
                        <a:t>ADD</a:t>
                      </a:r>
                      <a:endParaRPr lang="en-GB" altLang="ja-JP" sz="900" b="1" baseline="0">
                        <a:latin typeface="Meiryo UI"/>
                        <a:ea typeface="Meiryo UI"/>
                      </a:endParaRP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ltLang="ja-JP" sz="900" b="1" baseline="0">
                          <a:latin typeface="Meiryo UI"/>
                          <a:ea typeface="Meiryo UI"/>
                        </a:rPr>
                        <a:t>Reference Documents</a:t>
                      </a:r>
                    </a:p>
                    <a:p>
                      <a:pPr marL="171450" indent="-171450" algn="l">
                        <a:buFont typeface="Arial" panose="020B0604020202020204" pitchFamily="34" charset="0"/>
                        <a:buChar char="•"/>
                      </a:pPr>
                      <a:r>
                        <a:rPr lang="en-GB" altLang="ja-JP" sz="900" b="0" baseline="0">
                          <a:latin typeface="Meiryo UI"/>
                          <a:ea typeface="Meiryo UI"/>
                        </a:rPr>
                        <a:t>RDD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0" kern="1200" baseline="0">
                          <a:solidFill>
                            <a:schemeClr val="dk1"/>
                          </a:solidFill>
                          <a:latin typeface="Meiryo UI"/>
                          <a:ea typeface="Meiryo UI"/>
                          <a:cs typeface="+mn-cs"/>
                        </a:rPr>
                        <a:t>Development Catalogue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kern="1200">
                          <a:solidFill>
                            <a:schemeClr val="dk1"/>
                          </a:solidFill>
                          <a:latin typeface="Meiryo UI"/>
                          <a:ea typeface="Meiryo UI"/>
                        </a:rPr>
                        <a:t>Integration Method Guide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kern="1200">
                          <a:solidFill>
                            <a:schemeClr val="dk1"/>
                          </a:solidFill>
                          <a:latin typeface="Meiryo UI"/>
                          <a:ea typeface="Meiryo UI"/>
                          <a:cs typeface="+mn-cs"/>
                        </a:rPr>
                        <a:t>SAP Add-On Development Standard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ja-JP" altLang="en-US" sz="900" kern="1200">
                        <a:solidFill>
                          <a:schemeClr val="dk1"/>
                        </a:solidFill>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900" b="1" kern="1200" baseline="0">
                          <a:solidFill>
                            <a:schemeClr val="dk1"/>
                          </a:solidFill>
                          <a:latin typeface="Meiryo UI"/>
                          <a:ea typeface="Meiryo UI"/>
                          <a:cs typeface="+mn-cs"/>
                        </a:rPr>
                        <a:t>Note: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900" b="0" kern="1200" baseline="0">
                          <a:solidFill>
                            <a:schemeClr val="dk1"/>
                          </a:solidFill>
                          <a:latin typeface="Meiryo UI"/>
                          <a:ea typeface="Meiryo UI"/>
                          <a:cs typeface="+mn-cs"/>
                        </a:rPr>
                        <a:t>At times RDD may not have all the information needed for ADD, such information to be captured in ADD Overview section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ja-JP" altLang="en-US" sz="900" b="0" kern="1200" baseline="0">
                        <a:solidFill>
                          <a:schemeClr val="dk1"/>
                        </a:solidFill>
                        <a:latin typeface="Meiryo UI" panose="020B0604030504040204" pitchFamily="50" charset="-128"/>
                        <a:ea typeface="Meiryo UI" panose="020B0604030504040204" pitchFamily="50" charset="-128"/>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noFill/>
                  </a:tcPr>
                </a:tc>
                <a:tc>
                  <a:txBody>
                    <a:bodyPr/>
                    <a:lstStyle/>
                    <a:p>
                      <a:pPr marL="86995" indent="-86995" algn="l">
                        <a:buFont typeface="Arial" panose="020B0604020202020204" pitchFamily="34" charset="0"/>
                        <a:buChar char="•"/>
                      </a:pPr>
                      <a:r>
                        <a:rPr lang="en-GB" sz="900">
                          <a:latin typeface="Meiryo UI"/>
                          <a:ea typeface="Meiryo UI"/>
                        </a:rPr>
                        <a:t>Define detail Functional behaviours &amp; business logic of each RICEFW with SAP technical objects per ADD</a:t>
                      </a:r>
                    </a:p>
                    <a:p>
                      <a:pPr marL="86995" indent="-86995" algn="l">
                        <a:buFont typeface="Arial" panose="020B0604020202020204" pitchFamily="34" charset="0"/>
                        <a:buChar char="•"/>
                      </a:pPr>
                      <a:r>
                        <a:rPr lang="en-GB" sz="900" baseline="0">
                          <a:latin typeface="Meiryo UI"/>
                          <a:ea typeface="Meiryo UI"/>
                        </a:rPr>
                        <a:t>Prepare Acceptance criteria of each RICEFW object at testing</a:t>
                      </a:r>
                    </a:p>
                    <a:p>
                      <a:pPr algn="l"/>
                      <a:endParaRPr lang="en-GB" sz="900" baseline="0">
                        <a:latin typeface="Meiryo UI" panose="020B0604030504040204" pitchFamily="50" charset="-128"/>
                        <a:ea typeface="Meiryo UI" panose="020B0604030504040204" pitchFamily="50" charset="-128"/>
                      </a:endParaRPr>
                    </a:p>
                    <a:p>
                      <a:pPr algn="l"/>
                      <a:r>
                        <a:rPr lang="en-GB" sz="900" b="1" baseline="0">
                          <a:latin typeface="Meiryo UI"/>
                          <a:ea typeface="Meiryo UI"/>
                        </a:rPr>
                        <a:t>Responsible</a:t>
                      </a:r>
                    </a:p>
                    <a:p>
                      <a:pPr marL="171450" indent="-171450" algn="l">
                        <a:buFont typeface="Arial" panose="020B0604020202020204" pitchFamily="34" charset="0"/>
                        <a:buChar char="•"/>
                      </a:pPr>
                      <a:r>
                        <a:rPr lang="en-GB" sz="900" b="0" baseline="0">
                          <a:latin typeface="Meiryo UI"/>
                          <a:ea typeface="Meiryo UI"/>
                        </a:rPr>
                        <a:t>Function Team</a:t>
                      </a:r>
                    </a:p>
                    <a:p>
                      <a:pPr marL="0" indent="0" algn="l">
                        <a:buFont typeface="Arial" panose="020B0604020202020204" pitchFamily="34" charset="0"/>
                        <a:buNone/>
                      </a:pPr>
                      <a:r>
                        <a:rPr lang="en-GB" sz="900" b="1" baseline="0">
                          <a:latin typeface="Meiryo UI"/>
                          <a:ea typeface="Meiryo UI"/>
                        </a:rPr>
                        <a:t>Support:</a:t>
                      </a:r>
                    </a:p>
                    <a:p>
                      <a:pPr marL="171450" indent="-171450" algn="l">
                        <a:buFont typeface="Arial" panose="020B0604020202020204" pitchFamily="34" charset="0"/>
                        <a:buChar char="•"/>
                      </a:pPr>
                      <a:r>
                        <a:rPr lang="en-GB" sz="900" b="0" baseline="0">
                          <a:latin typeface="Meiryo UI"/>
                          <a:ea typeface="Meiryo UI"/>
                        </a:rPr>
                        <a:t>S/4 Development team</a:t>
                      </a:r>
                      <a:r>
                        <a:rPr lang="en-GB" altLang="ja-JP" sz="900" b="0" baseline="0">
                          <a:latin typeface="Meiryo UI"/>
                          <a:ea typeface="Meiryo UI"/>
                        </a:rPr>
                        <a:t> to address technical clarifications</a:t>
                      </a:r>
                      <a:endParaRPr lang="en-GB" sz="900" b="1" baseline="0">
                        <a:latin typeface="Meiryo UI"/>
                        <a:ea typeface="Meiryo UI"/>
                      </a:endParaRPr>
                    </a:p>
                    <a:p>
                      <a:pPr algn="l"/>
                      <a:r>
                        <a:rPr lang="en-GB" sz="900" b="1" baseline="0">
                          <a:latin typeface="Meiryo UI"/>
                          <a:ea typeface="Meiryo UI"/>
                        </a:rPr>
                        <a:t>Key actions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0" baseline="0">
                          <a:latin typeface="Meiryo UI"/>
                          <a:ea typeface="Meiryo UI"/>
                        </a:rPr>
                        <a:t>Create FDD &amp; </a:t>
                      </a:r>
                      <a:r>
                        <a:rPr lang="en-GB" altLang="ja-JP" sz="900" b="0" baseline="0">
                          <a:latin typeface="Meiryo UI"/>
                          <a:ea typeface="Meiryo UI"/>
                        </a:rPr>
                        <a:t>Acceptance Test </a:t>
                      </a:r>
                      <a:r>
                        <a:rPr lang="en-US" altLang="ja-JP" sz="900" b="0" baseline="0">
                          <a:latin typeface="Meiryo UI"/>
                          <a:ea typeface="Meiryo UI"/>
                        </a:rPr>
                        <a:t>case</a:t>
                      </a:r>
                      <a:endParaRPr lang="en-GB" sz="900" b="0" baseline="0">
                        <a:latin typeface="Meiryo UI"/>
                        <a:ea typeface="Meiryo UI"/>
                      </a:endParaRP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a:latin typeface="Meiryo UI"/>
                          <a:ea typeface="Meiryo UI"/>
                        </a:rPr>
                        <a:t>Agree detail functional behaviour design with </a:t>
                      </a:r>
                      <a:r>
                        <a:rPr lang="en-GB" altLang="ja-JP" sz="900" b="0" baseline="0">
                          <a:solidFill>
                            <a:schemeClr val="tx1"/>
                          </a:solidFill>
                          <a:latin typeface="Meiryo UI"/>
                          <a:ea typeface="Meiryo UI"/>
                        </a:rPr>
                        <a:t>SGS Domain Lead (FL)</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0" baseline="0">
                          <a:latin typeface="Meiryo UI"/>
                          <a:ea typeface="Meiryo UI"/>
                        </a:rPr>
                        <a:t>Start preparing SAP Object Management Tracker</a:t>
                      </a:r>
                    </a:p>
                    <a:p>
                      <a:pPr marL="0" indent="0" algn="l">
                        <a:buFont typeface="Arial" panose="020B0604020202020204" pitchFamily="34" charset="0"/>
                        <a:buNone/>
                      </a:pPr>
                      <a:r>
                        <a:rPr lang="en-GB" altLang="ja-JP" sz="900" b="1" baseline="0">
                          <a:latin typeface="Meiryo UI"/>
                          <a:ea typeface="Meiryo UI"/>
                        </a:rPr>
                        <a:t>Deliverables</a:t>
                      </a:r>
                    </a:p>
                    <a:p>
                      <a:pPr marL="171450" indent="-171450" algn="l">
                        <a:buFont typeface="Arial" panose="020B0604020202020204" pitchFamily="34" charset="0"/>
                        <a:buChar char="•"/>
                      </a:pPr>
                      <a:r>
                        <a:rPr lang="en-GB" altLang="ja-JP" sz="900" b="0" baseline="0">
                          <a:latin typeface="Meiryo UI"/>
                          <a:ea typeface="Meiryo UI"/>
                        </a:rPr>
                        <a:t>FDD</a:t>
                      </a:r>
                    </a:p>
                    <a:p>
                      <a:pPr marL="171450" indent="-171450" algn="l">
                        <a:buFont typeface="Arial" panose="020B0604020202020204" pitchFamily="34" charset="0"/>
                        <a:buChar char="•"/>
                      </a:pPr>
                      <a:r>
                        <a:rPr lang="en-GB" altLang="ja-JP" sz="900" b="0" baseline="0">
                          <a:latin typeface="Meiryo UI"/>
                          <a:ea typeface="Meiryo UI"/>
                        </a:rPr>
                        <a:t>Acceptance Test Case (part of FDD)</a:t>
                      </a:r>
                    </a:p>
                    <a:p>
                      <a:pPr marL="171450" indent="-171450" algn="l">
                        <a:buFont typeface="Arial" panose="020B0604020202020204" pitchFamily="34" charset="0"/>
                        <a:buChar char="•"/>
                      </a:pPr>
                      <a:r>
                        <a:rPr lang="en-GB" altLang="ja-JP" sz="900" b="0" baseline="0">
                          <a:latin typeface="Meiryo UI"/>
                          <a:ea typeface="Meiryo UI"/>
                        </a:rPr>
                        <a:t>SAP Object Management Tracker</a:t>
                      </a:r>
                      <a:endParaRPr lang="en-GB" altLang="ja-JP" sz="900" b="1" baseline="0">
                        <a:latin typeface="Meiryo UI"/>
                        <a:ea typeface="Meiryo UI"/>
                      </a:endParaRP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ltLang="ja-JP" sz="900" b="1" baseline="0">
                          <a:latin typeface="Meiryo UI"/>
                          <a:ea typeface="Meiryo UI"/>
                        </a:rPr>
                        <a:t>Reference Documents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a:latin typeface="Meiryo UI"/>
                          <a:ea typeface="Meiryo UI"/>
                        </a:rPr>
                        <a:t>DEV Document Naming Convention</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a:latin typeface="Meiryo UI"/>
                          <a:ea typeface="Meiryo UI"/>
                        </a:rPr>
                        <a:t>ADD</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GB" altLang="ja-JP" sz="900" b="0" baseline="0">
                          <a:latin typeface="Meiryo UI"/>
                          <a:ea typeface="Meiryo UI"/>
                        </a:rPr>
                        <a:t>Development Catalogue </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a:latin typeface="Meiryo UI"/>
                          <a:ea typeface="Meiryo UI"/>
                        </a:rPr>
                        <a:t>Add-On Development Guideline</a:t>
                      </a:r>
                      <a:endParaRPr lang="en-GB" altLang="ja-JP" sz="900" b="0" baseline="0">
                        <a:latin typeface="Meiryo UI"/>
                        <a:ea typeface="Meiryo UI"/>
                      </a:endParaRPr>
                    </a:p>
                    <a:p>
                      <a:pPr marL="171450" indent="-171450" algn="l">
                        <a:buFont typeface="Arial" panose="020B0604020202020204" pitchFamily="34" charset="0"/>
                        <a:buChar char="•"/>
                      </a:pPr>
                      <a:r>
                        <a:rPr lang="en-GB" altLang="ja-JP" sz="900" b="0" baseline="0">
                          <a:latin typeface="Meiryo UI"/>
                          <a:ea typeface="Meiryo UI"/>
                        </a:rPr>
                        <a:t>FDD Template</a:t>
                      </a:r>
                    </a:p>
                    <a:p>
                      <a:pPr marL="171450" indent="-171450" algn="l">
                        <a:buFont typeface="Arial" panose="020B0604020202020204" pitchFamily="34" charset="0"/>
                        <a:buChar char="•"/>
                      </a:pPr>
                      <a:r>
                        <a:rPr lang="en-GB" altLang="ja-JP" sz="900" b="0" baseline="0">
                          <a:latin typeface="Meiryo UI"/>
                          <a:ea typeface="Meiryo UI"/>
                        </a:rPr>
                        <a:t>SAP Object Management Guide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a:latin typeface="Meiryo UI"/>
                          <a:ea typeface="Meiryo UI"/>
                        </a:rPr>
                        <a:t>Development Method Guide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0" baseline="0">
                          <a:latin typeface="Meiryo UI" panose="020B0604030504040204" pitchFamily="50" charset="-128"/>
                          <a:ea typeface="Meiryo UI" panose="020B0604030504040204" pitchFamily="50" charset="-128"/>
                        </a:rPr>
                        <a:t>Quality Mgmt. Policy </a:t>
                      </a:r>
                      <a:endParaRPr kumimoji="1" lang="ja-JP" altLang="en-US" sz="900">
                        <a:latin typeface="Meiryo UI"/>
                        <a:ea typeface="Meiryo UI"/>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noFill/>
                  </a:tcPr>
                </a:tc>
                <a:tc>
                  <a:txBody>
                    <a:bodyPr/>
                    <a:lstStyle/>
                    <a:p>
                      <a:pPr algn="l"/>
                      <a:r>
                        <a:rPr lang="en-GB" altLang="ja-JP" sz="900">
                          <a:latin typeface="Meiryo UI"/>
                          <a:ea typeface="Meiryo UI"/>
                        </a:rPr>
                        <a:t>Define detail technical object, coding logic &amp; setting detail to satisfy detail Functional behaviour &amp; business logic at FDD</a:t>
                      </a:r>
                      <a:endParaRPr lang="en-GB" altLang="ja-JP" sz="900" baseline="0">
                        <a:latin typeface="Meiryo UI"/>
                        <a:ea typeface="Meiryo UI"/>
                      </a:endParaRPr>
                    </a:p>
                    <a:p>
                      <a:pPr algn="l"/>
                      <a:endParaRPr lang="en-GB" altLang="ja-JP" sz="900" baseline="0">
                        <a:latin typeface="Meiryo UI" panose="020B0604030504040204" pitchFamily="50" charset="-128"/>
                        <a:ea typeface="Meiryo UI" panose="020B0604030504040204" pitchFamily="50" charset="-128"/>
                      </a:endParaRPr>
                    </a:p>
                    <a:p>
                      <a:pPr algn="l"/>
                      <a:r>
                        <a:rPr lang="en-GB" altLang="ja-JP" sz="900" b="1" baseline="0">
                          <a:latin typeface="Meiryo UI"/>
                          <a:ea typeface="Meiryo UI"/>
                        </a:rPr>
                        <a:t>Responsible</a:t>
                      </a:r>
                    </a:p>
                    <a:p>
                      <a:pPr marL="171450" indent="-171450" algn="l">
                        <a:buFont typeface="Arial" panose="020B0604020202020204" pitchFamily="34" charset="0"/>
                        <a:buChar char="•"/>
                      </a:pPr>
                      <a:r>
                        <a:rPr lang="en-GB" altLang="ja-JP" sz="900" b="0" baseline="0">
                          <a:latin typeface="Meiryo UI"/>
                          <a:ea typeface="Meiryo UI"/>
                        </a:rPr>
                        <a:t>Development Team</a:t>
                      </a:r>
                    </a:p>
                    <a:p>
                      <a:pPr marL="0" indent="0" algn="l">
                        <a:buFont typeface="Arial" panose="020B0604020202020204" pitchFamily="34" charset="0"/>
                        <a:buNone/>
                      </a:pPr>
                      <a:r>
                        <a:rPr lang="en-GB" altLang="ja-JP" sz="900" b="1" baseline="0">
                          <a:latin typeface="Meiryo UI"/>
                          <a:ea typeface="Meiryo UI"/>
                        </a:rPr>
                        <a:t>Support:</a:t>
                      </a:r>
                    </a:p>
                    <a:p>
                      <a:pPr marL="171450" indent="-171450" algn="l">
                        <a:buFont typeface="Arial" panose="020B0604020202020204" pitchFamily="34" charset="0"/>
                        <a:buChar char="•"/>
                      </a:pPr>
                      <a:r>
                        <a:rPr lang="en-GB" altLang="ja-JP" sz="900" b="0" baseline="0">
                          <a:latin typeface="Meiryo UI"/>
                          <a:ea typeface="Meiryo UI"/>
                        </a:rPr>
                        <a:t>Functional Team to address clarifications</a:t>
                      </a:r>
                      <a:endParaRPr lang="en-GB" altLang="ja-JP" sz="900" b="1" baseline="0">
                        <a:latin typeface="Meiryo UI"/>
                        <a:ea typeface="Meiryo UI"/>
                      </a:endParaRPr>
                    </a:p>
                    <a:p>
                      <a:pPr algn="l"/>
                      <a:r>
                        <a:rPr lang="en-GB" altLang="ja-JP" sz="900" b="1" baseline="0">
                          <a:latin typeface="Meiryo UI"/>
                          <a:ea typeface="Meiryo UI"/>
                        </a:rPr>
                        <a:t>Key actions</a:t>
                      </a:r>
                    </a:p>
                    <a:p>
                      <a:pPr marL="171450" indent="-171450" algn="l">
                        <a:buFont typeface="Arial" panose="020B0604020202020204" pitchFamily="34" charset="0"/>
                        <a:buChar char="•"/>
                      </a:pPr>
                      <a:r>
                        <a:rPr lang="en-GB" altLang="ja-JP" sz="900" b="0" baseline="0">
                          <a:latin typeface="Meiryo UI"/>
                          <a:ea typeface="Meiryo UI"/>
                        </a:rPr>
                        <a:t>Create TDD &amp; Unit Test Case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a:latin typeface="Meiryo UI"/>
                          <a:ea typeface="Meiryo UI"/>
                        </a:rPr>
                        <a:t>Define common SAP object</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a:latin typeface="Meiryo UI"/>
                          <a:ea typeface="Meiryo UI"/>
                        </a:rPr>
                        <a:t>Updating SAP Object Management Tracker</a:t>
                      </a:r>
                    </a:p>
                    <a:p>
                      <a:pPr marL="0" indent="0" algn="l">
                        <a:buFont typeface="Arial" panose="020B0604020202020204" pitchFamily="34" charset="0"/>
                        <a:buNone/>
                      </a:pPr>
                      <a:r>
                        <a:rPr lang="en-GB" altLang="ja-JP" sz="900" b="1" baseline="0">
                          <a:latin typeface="Meiryo UI"/>
                          <a:ea typeface="Meiryo UI"/>
                        </a:rPr>
                        <a:t>Deliverables</a:t>
                      </a:r>
                    </a:p>
                    <a:p>
                      <a:pPr marL="171450" indent="-171450" algn="l">
                        <a:buFont typeface="Arial" panose="020B0604020202020204" pitchFamily="34" charset="0"/>
                        <a:buChar char="•"/>
                      </a:pPr>
                      <a:r>
                        <a:rPr lang="en-GB" altLang="ja-JP" sz="900" b="0" baseline="0">
                          <a:latin typeface="Meiryo UI"/>
                          <a:ea typeface="Meiryo UI"/>
                        </a:rPr>
                        <a:t>TDD</a:t>
                      </a:r>
                    </a:p>
                    <a:p>
                      <a:pPr marL="171450" indent="-171450" algn="l">
                        <a:buFont typeface="Arial" panose="020B0604020202020204" pitchFamily="34" charset="0"/>
                        <a:buChar char="•"/>
                      </a:pPr>
                      <a:r>
                        <a:rPr lang="en-GB" altLang="ja-JP" sz="900" b="0" baseline="0">
                          <a:latin typeface="Meiryo UI"/>
                          <a:ea typeface="Meiryo UI"/>
                        </a:rPr>
                        <a:t>Unit Test Case (Part of TDD)</a:t>
                      </a:r>
                    </a:p>
                    <a:p>
                      <a:pPr marL="171450" indent="-171450" algn="l">
                        <a:buFont typeface="Arial" panose="020B0604020202020204" pitchFamily="34" charset="0"/>
                        <a:buChar char="•"/>
                      </a:pPr>
                      <a:r>
                        <a:rPr lang="en-GB" altLang="ja-JP" sz="900" b="0" baseline="0">
                          <a:latin typeface="Meiryo UI"/>
                          <a:ea typeface="Meiryo UI"/>
                        </a:rPr>
                        <a:t>SAP Object Management Tracker</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ltLang="ja-JP" sz="900" b="1" baseline="0">
                          <a:latin typeface="Meiryo UI"/>
                          <a:ea typeface="Meiryo UI"/>
                        </a:rPr>
                        <a:t>Reference Documents</a:t>
                      </a:r>
                    </a:p>
                    <a:p>
                      <a:pPr marL="171450" indent="-171450" algn="l">
                        <a:buFont typeface="Arial" panose="020B0604020202020204" pitchFamily="34" charset="0"/>
                        <a:buChar char="•"/>
                      </a:pPr>
                      <a:r>
                        <a:rPr lang="en-GB" altLang="ja-JP" sz="900" b="0" baseline="0">
                          <a:latin typeface="Meiryo UI"/>
                          <a:ea typeface="Meiryo UI"/>
                        </a:rPr>
                        <a:t>FDD</a:t>
                      </a:r>
                    </a:p>
                    <a:p>
                      <a:pPr marL="171450" indent="-171450" algn="l">
                        <a:buFont typeface="Arial" panose="020B0604020202020204" pitchFamily="34" charset="0"/>
                        <a:buChar char="•"/>
                      </a:pPr>
                      <a:r>
                        <a:rPr lang="en-GB" altLang="ja-JP" sz="900" b="0" baseline="0">
                          <a:latin typeface="Meiryo UI"/>
                          <a:ea typeface="Meiryo UI"/>
                        </a:rPr>
                        <a:t>DEV Document Naming Convention</a:t>
                      </a:r>
                      <a:endParaRPr lang="en-GB" altLang="ja-JP" sz="900" b="0" kern="1200" baseline="0">
                        <a:solidFill>
                          <a:schemeClr val="dk1"/>
                        </a:solidFill>
                        <a:latin typeface="Meiryo UI"/>
                        <a:ea typeface="Meiryo UI"/>
                        <a:cs typeface="+mn-cs"/>
                      </a:endParaRPr>
                    </a:p>
                    <a:p>
                      <a:pPr marL="171450" indent="-171450" algn="l">
                        <a:buFont typeface="Arial" panose="020B0604020202020204" pitchFamily="34" charset="0"/>
                        <a:buChar char="•"/>
                      </a:pPr>
                      <a:r>
                        <a:rPr lang="en-GB" altLang="ja-JP" sz="900" b="0" kern="1200" baseline="0">
                          <a:solidFill>
                            <a:schemeClr val="dk1"/>
                          </a:solidFill>
                          <a:latin typeface="Meiryo UI"/>
                          <a:ea typeface="Meiryo UI"/>
                          <a:cs typeface="+mn-cs"/>
                        </a:rPr>
                        <a:t>TDD template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a:latin typeface="Meiryo UI"/>
                          <a:ea typeface="Meiryo UI"/>
                        </a:rPr>
                        <a:t>Acceptance Test Case</a:t>
                      </a:r>
                      <a:endParaRPr lang="en-US" altLang="ja-JP" sz="900" b="0" kern="1200" baseline="0">
                        <a:solidFill>
                          <a:schemeClr val="dk1"/>
                        </a:solidFill>
                        <a:latin typeface="Meiryo UI"/>
                        <a:ea typeface="Meiryo UI"/>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0" kern="1200" baseline="0">
                          <a:solidFill>
                            <a:schemeClr val="dk1"/>
                          </a:solidFill>
                          <a:latin typeface="Meiryo UI"/>
                          <a:ea typeface="Meiryo UI"/>
                          <a:cs typeface="+mn-cs"/>
                        </a:rPr>
                        <a:t>Unit Test Guide,</a:t>
                      </a:r>
                      <a:r>
                        <a:rPr lang="ja-JP" altLang="en-US" sz="900" b="0" kern="1200" baseline="0">
                          <a:solidFill>
                            <a:schemeClr val="dk1"/>
                          </a:solidFill>
                          <a:latin typeface="Meiryo UI"/>
                          <a:ea typeface="Meiryo UI"/>
                          <a:cs typeface="+mn-cs"/>
                        </a:rPr>
                        <a:t> </a:t>
                      </a:r>
                      <a:r>
                        <a:rPr lang="en-US" altLang="ja-JP" sz="900" b="0" kern="1200" baseline="0">
                          <a:solidFill>
                            <a:schemeClr val="dk1"/>
                          </a:solidFill>
                          <a:latin typeface="Meiryo UI"/>
                          <a:ea typeface="Meiryo UI"/>
                          <a:cs typeface="+mn-cs"/>
                        </a:rPr>
                        <a:t>Unit Test Template</a:t>
                      </a:r>
                      <a:endParaRPr lang="en-GB" altLang="ja-JP" sz="900" b="0" kern="1200" baseline="0">
                        <a:solidFill>
                          <a:schemeClr val="dk1"/>
                        </a:solidFill>
                        <a:latin typeface="Meiryo UI"/>
                        <a:ea typeface="Meiryo UI"/>
                        <a:cs typeface="+mn-cs"/>
                      </a:endParaRPr>
                    </a:p>
                    <a:p>
                      <a:pPr marL="171450" indent="-171450" algn="l">
                        <a:buFont typeface="Arial" panose="020B0604020202020204" pitchFamily="34" charset="0"/>
                        <a:buChar char="•"/>
                      </a:pPr>
                      <a:r>
                        <a:rPr lang="en-GB" altLang="ja-JP" sz="900" b="0" kern="1200" baseline="0">
                          <a:solidFill>
                            <a:schemeClr val="dk1"/>
                          </a:solidFill>
                          <a:latin typeface="Meiryo UI"/>
                          <a:ea typeface="Meiryo UI"/>
                          <a:cs typeface="+mn-cs"/>
                        </a:rPr>
                        <a:t>Object Naming Convention</a:t>
                      </a:r>
                    </a:p>
                    <a:p>
                      <a:pPr marL="171450" indent="-171450" algn="l">
                        <a:buFont typeface="Arial" panose="020B0604020202020204" pitchFamily="34" charset="0"/>
                        <a:buChar char="•"/>
                      </a:pPr>
                      <a:r>
                        <a:rPr lang="en-GB" altLang="ja-JP" sz="900" b="0" kern="1200" baseline="0">
                          <a:solidFill>
                            <a:schemeClr val="dk1"/>
                          </a:solidFill>
                          <a:latin typeface="Meiryo UI"/>
                          <a:ea typeface="Meiryo UI"/>
                          <a:cs typeface="+mn-cs"/>
                        </a:rPr>
                        <a:t>Coding Guidelines</a:t>
                      </a:r>
                    </a:p>
                    <a:p>
                      <a:pPr marL="171450" indent="-171450" algn="l">
                        <a:buFont typeface="Arial" panose="020B0604020202020204" pitchFamily="34" charset="0"/>
                        <a:buChar char="•"/>
                      </a:pPr>
                      <a:r>
                        <a:rPr lang="en-GB" altLang="ja-JP" sz="900" b="0" kern="1200" baseline="0">
                          <a:solidFill>
                            <a:schemeClr val="dk1"/>
                          </a:solidFill>
                          <a:latin typeface="Meiryo UI"/>
                          <a:ea typeface="Meiryo UI"/>
                          <a:cs typeface="+mn-cs"/>
                        </a:rPr>
                        <a:t>SAP Object Manag</a:t>
                      </a:r>
                      <a:r>
                        <a:rPr lang="en-GB" altLang="ja-JP" sz="900" b="0" baseline="0">
                          <a:latin typeface="Meiryo UI"/>
                          <a:ea typeface="Meiryo UI"/>
                        </a:rPr>
                        <a:t>ement Guide</a:t>
                      </a:r>
                      <a:endParaRPr lang="en-US" altLang="ja-JP" sz="900" b="0" baseline="0">
                        <a:highlight>
                          <a:srgbClr val="FFFF00"/>
                        </a:highlight>
                        <a:latin typeface="Meiryo UI" panose="020B0604030504040204" pitchFamily="50" charset="-128"/>
                        <a:ea typeface="Meiryo UI" panose="020B0604030504040204" pitchFamily="50"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0" baseline="0">
                          <a:latin typeface="Meiryo UI" panose="020B0604030504040204" pitchFamily="50" charset="-128"/>
                          <a:ea typeface="Meiryo UI" panose="020B0604030504040204" pitchFamily="50" charset="-128"/>
                        </a:rPr>
                        <a:t>Quality Mgmt. Policy </a:t>
                      </a:r>
                      <a:endParaRPr lang="en-GB" altLang="ja-JP" sz="900" b="0" baseline="0">
                        <a:latin typeface="Meiryo UI" panose="020B0604030504040204" pitchFamily="50" charset="-128"/>
                        <a:ea typeface="Meiryo UI" panose="020B0604030504040204" pitchFamily="50" charset="-128"/>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noFill/>
                  </a:tcPr>
                </a:tc>
                <a:tc>
                  <a:txBody>
                    <a:bodyPr/>
                    <a:lstStyle/>
                    <a:p>
                      <a:pPr marL="0" indent="0" algn="l">
                        <a:buFont typeface="Arial" panose="020B0604020202020204" pitchFamily="34" charset="0"/>
                        <a:buNone/>
                      </a:pPr>
                      <a:r>
                        <a:rPr lang="en-GB" sz="900" dirty="0">
                          <a:latin typeface="Meiryo UI"/>
                          <a:ea typeface="Meiryo UI"/>
                        </a:rPr>
                        <a:t>Developer develops the objects following the Coding guidelines for the Client Project </a:t>
                      </a:r>
                      <a:r>
                        <a:rPr lang="en-GB" sz="900" dirty="0" err="1">
                          <a:latin typeface="Meiryo UI"/>
                          <a:ea typeface="Meiryo UI"/>
                        </a:rPr>
                        <a:t>project</a:t>
                      </a:r>
                      <a:endParaRPr lang="en-GB" sz="900" dirty="0">
                        <a:latin typeface="Meiryo UI"/>
                        <a:ea typeface="Meiryo UI"/>
                      </a:endParaRPr>
                    </a:p>
                    <a:p>
                      <a:pPr marL="0" indent="0" algn="l">
                        <a:buFont typeface="Arial" panose="020B0604020202020204" pitchFamily="34" charset="0"/>
                        <a:buNone/>
                      </a:pPr>
                      <a:endParaRPr lang="en-GB" sz="900" dirty="0">
                        <a:latin typeface="Meiryo UI" panose="020B0604030504040204" pitchFamily="50" charset="-128"/>
                        <a:ea typeface="Meiryo UI" panose="020B0604030504040204" pitchFamily="50" charset="-128"/>
                      </a:endParaRPr>
                    </a:p>
                    <a:p>
                      <a:pPr marL="0" indent="0" algn="l">
                        <a:buFont typeface="Arial" panose="020B0604020202020204" pitchFamily="34" charset="0"/>
                        <a:buNone/>
                      </a:pPr>
                      <a:endParaRPr lang="en-GB" sz="900" dirty="0">
                        <a:latin typeface="Meiryo UI" panose="020B0604030504040204" pitchFamily="50" charset="-128"/>
                        <a:ea typeface="Meiryo UI" panose="020B0604030504040204" pitchFamily="50" charset="-128"/>
                      </a:endParaRPr>
                    </a:p>
                    <a:p>
                      <a:pPr algn="l"/>
                      <a:r>
                        <a:rPr lang="en-GB" altLang="ja-JP" sz="900" b="1" baseline="0" dirty="0">
                          <a:latin typeface="Meiryo UI"/>
                          <a:ea typeface="Meiryo UI"/>
                        </a:rPr>
                        <a:t>Responsible</a:t>
                      </a:r>
                    </a:p>
                    <a:p>
                      <a:pPr marL="171450" indent="-171450" algn="l">
                        <a:buFont typeface="Arial" panose="020B0604020202020204" pitchFamily="34" charset="0"/>
                        <a:buChar char="•"/>
                      </a:pPr>
                      <a:r>
                        <a:rPr lang="en-GB" altLang="ja-JP" sz="900" b="0" baseline="0" dirty="0">
                          <a:latin typeface="Meiryo UI"/>
                          <a:ea typeface="Meiryo UI"/>
                        </a:rPr>
                        <a:t>Development Team</a:t>
                      </a:r>
                    </a:p>
                    <a:p>
                      <a:pPr marL="0" indent="0" algn="l">
                        <a:buFont typeface="Arial" panose="020B0604020202020204" pitchFamily="34" charset="0"/>
                        <a:buNone/>
                      </a:pPr>
                      <a:r>
                        <a:rPr lang="en-GB" altLang="ja-JP" sz="900" b="1" baseline="0" dirty="0">
                          <a:latin typeface="Meiryo UI"/>
                          <a:ea typeface="Meiryo UI"/>
                        </a:rPr>
                        <a:t>Support:</a:t>
                      </a:r>
                    </a:p>
                    <a:p>
                      <a:pPr marL="171450" indent="-171450" algn="l">
                        <a:buFont typeface="Arial" panose="020B0604020202020204" pitchFamily="34" charset="0"/>
                        <a:buChar char="•"/>
                      </a:pPr>
                      <a:r>
                        <a:rPr lang="en-GB" altLang="ja-JP" sz="900" b="0" baseline="0" dirty="0">
                          <a:latin typeface="Meiryo UI"/>
                          <a:ea typeface="Meiryo UI"/>
                        </a:rPr>
                        <a:t>Functional Team to address functional clarifications</a:t>
                      </a:r>
                      <a:endParaRPr lang="en-GB" sz="900" dirty="0">
                        <a:latin typeface="Meiryo UI"/>
                        <a:ea typeface="Meiryo UI"/>
                      </a:endParaRPr>
                    </a:p>
                    <a:p>
                      <a:pPr algn="l"/>
                      <a:r>
                        <a:rPr lang="en-GB" altLang="ja-JP" sz="900" b="1" baseline="0" dirty="0">
                          <a:latin typeface="Meiryo UI"/>
                          <a:ea typeface="Meiryo UI"/>
                        </a:rPr>
                        <a:t>Key actions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dirty="0">
                          <a:latin typeface="Meiryo UI"/>
                          <a:ea typeface="Meiryo UI"/>
                        </a:rPr>
                        <a:t>Create / Develop objects based on guidelines set forth</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dirty="0">
                          <a:latin typeface="Meiryo UI"/>
                          <a:ea typeface="Meiryo UI"/>
                        </a:rPr>
                        <a:t>Peer review</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dirty="0">
                          <a:latin typeface="Meiryo UI"/>
                          <a:ea typeface="Meiryo UI"/>
                        </a:rPr>
                        <a:t>Updating SAP Object Management Tracker</a:t>
                      </a:r>
                    </a:p>
                    <a:p>
                      <a:pPr marL="0" indent="0" algn="l">
                        <a:buFont typeface="Arial" panose="020B0604020202020204" pitchFamily="34" charset="0"/>
                        <a:buNone/>
                      </a:pPr>
                      <a:r>
                        <a:rPr lang="en-GB" altLang="ja-JP" sz="900" b="1" baseline="0" dirty="0">
                          <a:latin typeface="Meiryo UI"/>
                          <a:ea typeface="Meiryo UI"/>
                        </a:rPr>
                        <a:t>Deliverables</a:t>
                      </a:r>
                    </a:p>
                    <a:p>
                      <a:pPr marL="171450" indent="-171450" algn="l">
                        <a:buFont typeface="Arial" panose="020B0604020202020204" pitchFamily="34" charset="0"/>
                        <a:buChar char="•"/>
                      </a:pPr>
                      <a:r>
                        <a:rPr lang="en-GB" altLang="ja-JP" sz="900" b="0" baseline="0" dirty="0">
                          <a:latin typeface="Meiryo UI"/>
                          <a:ea typeface="Meiryo UI"/>
                        </a:rPr>
                        <a:t>SAP Objects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ja-JP" sz="900" b="0" baseline="0" dirty="0">
                          <a:latin typeface="Meiryo UI"/>
                          <a:ea typeface="Meiryo UI"/>
                        </a:rPr>
                        <a:t>SAP Object Management Tracker</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ltLang="ja-JP" sz="900" b="1" baseline="0" dirty="0">
                          <a:latin typeface="Meiryo UI"/>
                          <a:ea typeface="Meiryo UI"/>
                        </a:rPr>
                        <a:t>Reference Documents</a:t>
                      </a:r>
                    </a:p>
                    <a:p>
                      <a:pPr marL="171450" indent="-171450" algn="l">
                        <a:buFont typeface="Arial" panose="020B0604020202020204" pitchFamily="34" charset="0"/>
                        <a:buChar char="•"/>
                      </a:pPr>
                      <a:r>
                        <a:rPr lang="en-GB" altLang="ja-JP" sz="900" b="0" baseline="0" dirty="0">
                          <a:latin typeface="Meiryo UI"/>
                          <a:ea typeface="Meiryo UI"/>
                        </a:rPr>
                        <a:t>TDD</a:t>
                      </a:r>
                    </a:p>
                    <a:p>
                      <a:pPr marL="171450" indent="-171450" algn="l">
                        <a:buFont typeface="Arial" panose="020B0604020202020204" pitchFamily="34" charset="0"/>
                        <a:buChar char="•"/>
                      </a:pPr>
                      <a:r>
                        <a:rPr lang="en-GB" altLang="ja-JP" sz="900" b="0" baseline="0" dirty="0">
                          <a:latin typeface="Meiryo UI"/>
                          <a:ea typeface="Meiryo UI"/>
                        </a:rPr>
                        <a:t>Object Naming Convention</a:t>
                      </a:r>
                    </a:p>
                    <a:p>
                      <a:pPr marL="171450" indent="-171450" algn="l">
                        <a:buFont typeface="Arial" panose="020B0604020202020204" pitchFamily="34" charset="0"/>
                        <a:buChar char="•"/>
                      </a:pPr>
                      <a:r>
                        <a:rPr lang="en-GB" altLang="ja-JP" sz="900" b="0" baseline="0" dirty="0">
                          <a:latin typeface="Meiryo UI"/>
                          <a:ea typeface="Meiryo UI"/>
                        </a:rPr>
                        <a:t>Coding Guidelines</a:t>
                      </a:r>
                    </a:p>
                    <a:p>
                      <a:pPr marL="171450" indent="-171450" algn="l">
                        <a:buFont typeface="Arial" panose="020B0604020202020204" pitchFamily="34" charset="0"/>
                        <a:buChar char="•"/>
                      </a:pPr>
                      <a:r>
                        <a:rPr lang="en-GB" altLang="ja-JP" sz="900" b="0" baseline="0" dirty="0">
                          <a:latin typeface="Meiryo UI"/>
                          <a:ea typeface="Meiryo UI"/>
                        </a:rPr>
                        <a:t>SAP </a:t>
                      </a:r>
                      <a:r>
                        <a:rPr lang="en-GB" altLang="ja-JP" sz="900" b="0" baseline="0" dirty="0">
                          <a:solidFill>
                            <a:schemeClr val="tx1"/>
                          </a:solidFill>
                          <a:latin typeface="Meiryo UI"/>
                          <a:ea typeface="Meiryo UI"/>
                        </a:rPr>
                        <a:t>Object Management Guide</a:t>
                      </a:r>
                    </a:p>
                    <a:p>
                      <a:pPr marL="171450" indent="-171450" algn="l">
                        <a:buFont typeface="Arial" panose="020B0604020202020204" pitchFamily="34" charset="0"/>
                        <a:buChar char="•"/>
                      </a:pPr>
                      <a:r>
                        <a:rPr lang="en-GB" altLang="ja-JP" sz="900" b="0" baseline="0" dirty="0">
                          <a:solidFill>
                            <a:schemeClr val="tx1"/>
                          </a:solidFill>
                          <a:latin typeface="Meiryo UI"/>
                          <a:ea typeface="Meiryo UI"/>
                        </a:rPr>
                        <a:t>SAP Object Management Tracker</a:t>
                      </a:r>
                    </a:p>
                    <a:p>
                      <a:pPr marL="171450" indent="-171450" algn="l">
                        <a:buFont typeface="Arial" panose="020B0604020202020204" pitchFamily="34" charset="0"/>
                        <a:buChar char="•"/>
                      </a:pPr>
                      <a:r>
                        <a:rPr lang="en-GB" altLang="ja-JP" sz="900" b="0" baseline="0" dirty="0">
                          <a:solidFill>
                            <a:schemeClr val="tx1"/>
                          </a:solidFill>
                          <a:latin typeface="Meiryo UI"/>
                          <a:ea typeface="Meiryo UI"/>
                        </a:rPr>
                        <a:t>Transport Management Policy</a:t>
                      </a:r>
                    </a:p>
                    <a:p>
                      <a:pPr marL="171450" indent="-171450" algn="l">
                        <a:buFont typeface="Arial" panose="020B0604020202020204" pitchFamily="34" charset="0"/>
                        <a:buChar char="•"/>
                      </a:pPr>
                      <a:r>
                        <a:rPr lang="en-GB" altLang="ja-JP" sz="900" b="0" baseline="0" dirty="0">
                          <a:solidFill>
                            <a:schemeClr val="tx1"/>
                          </a:solidFill>
                          <a:latin typeface="Meiryo UI"/>
                          <a:ea typeface="Meiryo UI"/>
                        </a:rPr>
                        <a:t>Gitlab Guideline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0" baseline="0" dirty="0">
                          <a:latin typeface="Meiryo UI" panose="020B0604030504040204" pitchFamily="50" charset="-128"/>
                          <a:ea typeface="Meiryo UI" panose="020B0604030504040204" pitchFamily="50" charset="-128"/>
                        </a:rPr>
                        <a:t>Quality Mgmt. Policy </a:t>
                      </a:r>
                      <a:endParaRPr lang="en-GB" altLang="ja-JP" sz="900" b="0" baseline="0" dirty="0">
                        <a:solidFill>
                          <a:schemeClr val="tx1"/>
                        </a:solidFill>
                        <a:latin typeface="Meiryo UI"/>
                        <a:ea typeface="Meiryo UI"/>
                      </a:endParaRPr>
                    </a:p>
                  </a:txBody>
                  <a:tcP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noFill/>
                  </a:tcPr>
                </a:tc>
                <a:extLst>
                  <a:ext uri="{0D108BD9-81ED-4DB2-BD59-A6C34878D82A}">
                    <a16:rowId xmlns:a16="http://schemas.microsoft.com/office/drawing/2014/main" val="2441351312"/>
                  </a:ext>
                </a:extLst>
              </a:tr>
            </a:tbl>
          </a:graphicData>
        </a:graphic>
      </p:graphicFrame>
      <p:sp>
        <p:nvSpPr>
          <p:cNvPr id="6" name="タイトル 5">
            <a:extLst>
              <a:ext uri="{FF2B5EF4-FFF2-40B4-BE49-F238E27FC236}">
                <a16:creationId xmlns:a16="http://schemas.microsoft.com/office/drawing/2014/main" id="{99F9B72C-DD21-43E3-B36B-9BFD92AFEF89}"/>
              </a:ext>
            </a:extLst>
          </p:cNvPr>
          <p:cNvSpPr>
            <a:spLocks noGrp="1"/>
          </p:cNvSpPr>
          <p:nvPr>
            <p:ph type="title" idx="4294967295"/>
          </p:nvPr>
        </p:nvSpPr>
        <p:spPr>
          <a:xfrm>
            <a:off x="0" y="360363"/>
            <a:ext cx="11509375" cy="539750"/>
          </a:xfrm>
        </p:spPr>
        <p:txBody>
          <a:bodyPr vert="horz">
            <a:normAutofit fontScale="90000"/>
          </a:bodyPr>
          <a:lstStyle/>
          <a:p>
            <a:r>
              <a:rPr kumimoji="1" lang="en-US" altLang="ja-JP"/>
              <a:t>Add-on Development Guideline</a:t>
            </a:r>
            <a:endParaRPr lang="ja-JP" altLang="en-US"/>
          </a:p>
        </p:txBody>
      </p:sp>
    </p:spTree>
    <p:extLst>
      <p:ext uri="{BB962C8B-B14F-4D97-AF65-F5344CB8AC3E}">
        <p14:creationId xmlns:p14="http://schemas.microsoft.com/office/powerpoint/2010/main" val="42371553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7eedf1b-5e56-4346-bf69-f1d101014282">
      <Terms xmlns="http://schemas.microsoft.com/office/infopath/2007/PartnerControls"/>
    </lcf76f155ced4ddcb4097134ff3c332f>
    <TaxCatchAll xmlns="6e9b6edd-928b-4792-bfb8-c5dfc1470bc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63F113F11CA7724AB422BAB2849FD66D" ma:contentTypeVersion="16" ma:contentTypeDescription="新しいドキュメントを作成します。" ma:contentTypeScope="" ma:versionID="5329baee2158672daa0d19d59126b6c4">
  <xsd:schema xmlns:xsd="http://www.w3.org/2001/XMLSchema" xmlns:xs="http://www.w3.org/2001/XMLSchema" xmlns:p="http://schemas.microsoft.com/office/2006/metadata/properties" xmlns:ns2="685f0503-9ab9-4942-bc8a-aa826edbb494" xmlns:ns3="67eedf1b-5e56-4346-bf69-f1d101014282" xmlns:ns4="6e9b6edd-928b-4792-bfb8-c5dfc1470bc7" targetNamespace="http://schemas.microsoft.com/office/2006/metadata/properties" ma:root="true" ma:fieldsID="522ecbdef97082372cbffae03b212311" ns2:_="" ns3:_="" ns4:_="">
    <xsd:import namespace="685f0503-9ab9-4942-bc8a-aa826edbb494"/>
    <xsd:import namespace="67eedf1b-5e56-4346-bf69-f1d101014282"/>
    <xsd:import namespace="6e9b6edd-928b-4792-bfb8-c5dfc1470bc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lcf76f155ced4ddcb4097134ff3c332f" minOccurs="0"/>
                <xsd:element ref="ns4:TaxCatchAll"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5f0503-9ab9-4942-bc8a-aa826edbb494"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7eedf1b-5e56-4346-bf69-f1d10101428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3cb9d403-1823-4ec6-b2f2-250b7876d07b"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9b6edd-928b-4792-bfb8-c5dfc1470bc7"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d05af2c4-a047-41b7-9827-5aff959e8534}" ma:internalName="TaxCatchAll" ma:showField="CatchAllData" ma:web="6e9b6edd-928b-4792-bfb8-c5dfc1470bc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0246FB-2D62-44B4-9939-881B4DDC00B2}">
  <ds:schemaRefs>
    <ds:schemaRef ds:uri="http://schemas.microsoft.com/sharepoint/v3/contenttype/forms"/>
  </ds:schemaRefs>
</ds:datastoreItem>
</file>

<file path=customXml/itemProps2.xml><?xml version="1.0" encoding="utf-8"?>
<ds:datastoreItem xmlns:ds="http://schemas.openxmlformats.org/officeDocument/2006/customXml" ds:itemID="{EF8B6FC4-2E00-4446-A440-BE723461DFB7}">
  <ds:schemaRefs>
    <ds:schemaRef ds:uri="67eedf1b-5e56-4346-bf69-f1d101014282"/>
    <ds:schemaRef ds:uri="685f0503-9ab9-4942-bc8a-aa826edbb494"/>
    <ds:schemaRef ds:uri="6e9b6edd-928b-4792-bfb8-c5dfc1470bc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ED68543-3F5D-4DD9-9383-407DF596B47D}">
  <ds:schemaRefs>
    <ds:schemaRef ds:uri="67eedf1b-5e56-4346-bf69-f1d101014282"/>
    <ds:schemaRef ds:uri="685f0503-9ab9-4942-bc8a-aa826edbb494"/>
    <ds:schemaRef ds:uri="6e9b6edd-928b-4792-bfb8-c5dfc1470b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5833</Words>
  <Application>Microsoft Office PowerPoint</Application>
  <PresentationFormat>Widescreen</PresentationFormat>
  <Paragraphs>1452</Paragraphs>
  <Slides>37</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Meiryo UI</vt:lpstr>
      <vt:lpstr>Meiryo UI (Headings)</vt:lpstr>
      <vt:lpstr>游ゴシック</vt:lpstr>
      <vt:lpstr>Arial</vt:lpstr>
      <vt:lpstr>Calibri</vt:lpstr>
      <vt:lpstr>Calibri Light</vt:lpstr>
      <vt:lpstr>Verdana</vt:lpstr>
      <vt:lpstr>Wingdings 2</vt:lpstr>
      <vt:lpstr>Office Theme</vt:lpstr>
      <vt:lpstr>think-cell スライド</vt:lpstr>
      <vt:lpstr>  Project: S/4 Add-On Development Guideline</vt:lpstr>
      <vt:lpstr>Document Control Information </vt:lpstr>
      <vt:lpstr>PowerPoint Presentation</vt:lpstr>
      <vt:lpstr>Overview</vt:lpstr>
      <vt:lpstr>Deliverables according to V-Model</vt:lpstr>
      <vt:lpstr>Deliverables according to V-Model</vt:lpstr>
      <vt:lpstr>PowerPoint Presentation</vt:lpstr>
      <vt:lpstr>Add-on Development Guidelines</vt:lpstr>
      <vt:lpstr>Add-on Development Guideline</vt:lpstr>
      <vt:lpstr>Add-on Development Guideline</vt:lpstr>
      <vt:lpstr>Add-on Development Guideline</vt:lpstr>
      <vt:lpstr>PowerPoint Presentation</vt:lpstr>
      <vt:lpstr>Templates &amp; Guidelines of SAP Add-on Development</vt:lpstr>
      <vt:lpstr>Templates &amp; Guidelines for SAP Add-on Development</vt:lpstr>
      <vt:lpstr>Templates &amp; Guidelines for SAP Add-on Development</vt:lpstr>
      <vt:lpstr>Templates &amp; Guidelines for SAP Add-on Development</vt:lpstr>
      <vt:lpstr>Templates &amp; Guidelines for SAP Add-on Development</vt:lpstr>
      <vt:lpstr>Templates &amp; Guidelines for SAP Add-on Development</vt:lpstr>
      <vt:lpstr>PowerPoint Presentation</vt:lpstr>
      <vt:lpstr>S/4 Add-on Development Lifecycle</vt:lpstr>
      <vt:lpstr>S/4 Add-on Development Lifecycle (Enhancement)</vt:lpstr>
      <vt:lpstr>S/4 Add-on Development Lifecycle (Report)</vt:lpstr>
      <vt:lpstr>S/4 Add-on Development Lifecycle (Workflow)</vt:lpstr>
      <vt:lpstr>S/4 Add-on Development Lifecycle (Form)</vt:lpstr>
      <vt:lpstr>S/4 Add-on Development Lifecycle (Form)</vt:lpstr>
      <vt:lpstr>S/4 Add-on Development Lifecycle (Interface)</vt:lpstr>
      <vt:lpstr>S/4 Add-on Development Lifecycle (All)</vt:lpstr>
      <vt:lpstr>S/4 Add-on Development Lifecycle</vt:lpstr>
      <vt:lpstr>PowerPoint Presentation</vt:lpstr>
      <vt:lpstr>S/4 Add-on Development Quality Control Checks</vt:lpstr>
      <vt:lpstr>Quality Control Checks</vt:lpstr>
      <vt:lpstr>S/4 Add-on Development Quality Control Checks</vt:lpstr>
      <vt:lpstr>Quality Control Checks - FDD Review Details</vt:lpstr>
      <vt:lpstr>Quality Control Checks - FDD Review Details</vt:lpstr>
      <vt:lpstr>PowerPoint Presentation</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SIGMA: Technical Unit Testing Approach &amp; Guidelines</dc:title>
  <dc:creator>Administrator</dc:creator>
  <cp:lastModifiedBy>Muthukumarasamy, Arun (SSS)</cp:lastModifiedBy>
  <cp:revision>2</cp:revision>
  <cp:lastPrinted>2023-03-06T10:05:17Z</cp:lastPrinted>
  <dcterms:created xsi:type="dcterms:W3CDTF">2022-12-16T06:15:57Z</dcterms:created>
  <dcterms:modified xsi:type="dcterms:W3CDTF">2023-12-06T04:52:27Z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2022-12-16T06:15:57Z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74d6826a-2c4e-48ac-8797-ad8de5258020</vt:lpwstr>
  </property>
  <property fmtid="{D5CDD505-2E9C-101B-9397-08002B2CF9AE}" pid="8" name="MSIP_Label_ea60d57e-af5b-4752-ac57-3e4f28ca11dc_ContentBits">
    <vt:lpwstr>0</vt:lpwstr>
  </property>
  <property fmtid="{D5CDD505-2E9C-101B-9397-08002B2CF9AE}" pid="9" name="ContentTypeId">
    <vt:lpwstr>0x01010063F113F11CA7724AB422BAB2849FD66D</vt:lpwstr>
  </property>
  <property fmtid="{D5CDD505-2E9C-101B-9397-08002B2CF9AE}" pid="10" name="MediaServiceImageTags">
    <vt:lpwstr/>
  </property>
  <property fmtid="{D5CDD505-2E9C-101B-9397-08002B2CF9AE}" pid="11" name="MSIP_Label_ff41bcb5-c330-4cbb-8eba-49c9dbaaa5bd_Enabled">
    <vt:lpwstr>true</vt:lpwstr>
  </property>
  <property fmtid="{D5CDD505-2E9C-101B-9397-08002B2CF9AE}" pid="12" name="MSIP_Label_ff41bcb5-c330-4cbb-8eba-49c9dbaaa5bd_SetDate">
    <vt:lpwstr>2023-08-29T12:36:12Z</vt:lpwstr>
  </property>
  <property fmtid="{D5CDD505-2E9C-101B-9397-08002B2CF9AE}" pid="13" name="MSIP_Label_ff41bcb5-c330-4cbb-8eba-49c9dbaaa5bd_Method">
    <vt:lpwstr>Privileged</vt:lpwstr>
  </property>
  <property fmtid="{D5CDD505-2E9C-101B-9397-08002B2CF9AE}" pid="14" name="MSIP_Label_ff41bcb5-c330-4cbb-8eba-49c9dbaaa5bd_Name">
    <vt:lpwstr>ff41bcb5-c330-4cbb-8eba-49c9dbaaa5bd</vt:lpwstr>
  </property>
  <property fmtid="{D5CDD505-2E9C-101B-9397-08002B2CF9AE}" pid="15" name="MSIP_Label_ff41bcb5-c330-4cbb-8eba-49c9dbaaa5bd_SiteId">
    <vt:lpwstr>66c65d8a-9158-4521-a2d8-664963db48e4</vt:lpwstr>
  </property>
  <property fmtid="{D5CDD505-2E9C-101B-9397-08002B2CF9AE}" pid="16" name="MSIP_Label_ff41bcb5-c330-4cbb-8eba-49c9dbaaa5bd_ActionId">
    <vt:lpwstr>1c25308e-77b4-4388-90dd-f16658c97015</vt:lpwstr>
  </property>
  <property fmtid="{D5CDD505-2E9C-101B-9397-08002B2CF9AE}" pid="17" name="MSIP_Label_ff41bcb5-c330-4cbb-8eba-49c9dbaaa5bd_ContentBits">
    <vt:lpwstr>0</vt:lpwstr>
  </property>
</Properties>
</file>