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144" y="-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3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6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9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6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3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7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4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8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7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1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Futuristic DNA helix in black background">
            <a:extLst>
              <a:ext uri="{FF2B5EF4-FFF2-40B4-BE49-F238E27FC236}">
                <a16:creationId xmlns:a16="http://schemas.microsoft.com/office/drawing/2014/main" id="{829DB514-BBBA-4505-A393-6E0D1718D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03" r="11738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14F8F-9E91-486A-A687-B0956E070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783" y="2141431"/>
            <a:ext cx="3608208" cy="3450844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M</a:t>
            </a:r>
            <a:r>
              <a:rPr lang="en-US" sz="4800" dirty="0">
                <a:solidFill>
                  <a:schemeClr val="accent3">
                    <a:lumMod val="40000"/>
                    <a:lumOff val="60000"/>
                  </a:schemeClr>
                </a:solidFill>
                <a:latin typeface="Tw Cen MT" panose="020B0602020104020603" pitchFamily="34" charset="0"/>
              </a:rPr>
              <a:t>M</a:t>
            </a:r>
            <a:endParaRPr lang="en-ID" dirty="0">
              <a:solidFill>
                <a:schemeClr val="accent3">
                  <a:lumMod val="40000"/>
                  <a:lumOff val="6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87EF9-434C-4F29-98D1-4A35413F6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739135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DarkSeedLeftStep">
      <a:dk1>
        <a:srgbClr val="000000"/>
      </a:dk1>
      <a:lt1>
        <a:srgbClr val="FFFFFF"/>
      </a:lt1>
      <a:dk2>
        <a:srgbClr val="191634"/>
      </a:dk2>
      <a:lt2>
        <a:srgbClr val="F0F3F2"/>
      </a:lt2>
      <a:accent1>
        <a:srgbClr val="C34D85"/>
      </a:accent1>
      <a:accent2>
        <a:srgbClr val="B13BA4"/>
      </a:accent2>
      <a:accent3>
        <a:srgbClr val="9F4DC3"/>
      </a:accent3>
      <a:accent4>
        <a:srgbClr val="5C3BB1"/>
      </a:accent4>
      <a:accent5>
        <a:srgbClr val="4D5DC3"/>
      </a:accent5>
      <a:accent6>
        <a:srgbClr val="3B7DB1"/>
      </a:accent6>
      <a:hlink>
        <a:srgbClr val="5B58C7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Neue Haas Grotesk Text Pro</vt:lpstr>
      <vt:lpstr>Tw Cen MT</vt:lpstr>
      <vt:lpstr>InterweaveVTI</vt:lpstr>
      <vt:lpstr>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</dc:title>
  <dc:creator>MarufN</dc:creator>
  <cp:lastModifiedBy>MarufN</cp:lastModifiedBy>
  <cp:revision>1</cp:revision>
  <dcterms:created xsi:type="dcterms:W3CDTF">2021-08-21T12:42:52Z</dcterms:created>
  <dcterms:modified xsi:type="dcterms:W3CDTF">2021-08-21T12:47:14Z</dcterms:modified>
</cp:coreProperties>
</file>