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08684-8E79-8431-ED2B-95E387996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AAF653-D773-FE74-6BAC-195BFFBAE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1DBA3E-8921-B43E-3E45-08EBD95B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E7EB-BD1A-4965-A684-AA1441D53E2A}" type="datetimeFigureOut">
              <a:rPr lang="it-IT" smtClean="0"/>
              <a:t>15/08/2022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2F3799-7CBC-A32C-8E19-1911A795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49DB51-B527-3707-CAAA-96CFFC40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4202-2FE9-48BE-86AB-3AD7D818AB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441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902B80-B79A-8D4A-F6B1-F2CEE1F9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25EB1A0-B9C3-FAFC-C825-C09CB0318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10746B-C194-8682-AF24-826EB73F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E7EB-BD1A-4965-A684-AA1441D53E2A}" type="datetimeFigureOut">
              <a:rPr lang="it-IT" smtClean="0"/>
              <a:t>15/08/2022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C7B639-022A-0CCE-B079-B673C168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7531D2-F9C8-C9B0-7753-1A7DD219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4202-2FE9-48BE-86AB-3AD7D818AB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366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946E77A-93BE-D790-C809-FA33D7384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984952-74F1-CB8D-890C-FEAF9475D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D646B9-82DA-3329-0941-F83A6E78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E7EB-BD1A-4965-A684-AA1441D53E2A}" type="datetimeFigureOut">
              <a:rPr lang="it-IT" smtClean="0"/>
              <a:t>15/08/2022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5B08DA-4CE7-02C7-09FB-81E56563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65D0AD-15BF-B5B3-450A-1E9E9A75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4202-2FE9-48BE-86AB-3AD7D818AB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36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6F5D75-4379-6D20-33EA-AC579972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3B9530-1917-48F0-351D-F1FEC77E7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102D61-1BC4-3714-D8BF-7548E704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E7EB-BD1A-4965-A684-AA1441D53E2A}" type="datetimeFigureOut">
              <a:rPr lang="it-IT" smtClean="0"/>
              <a:t>15/08/2022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253165-81F0-9D0E-5966-DF4E619B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193E6B-6FE6-0CFA-17EB-A18391E9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4202-2FE9-48BE-86AB-3AD7D818AB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74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D8345C-AB5F-0634-93E6-E8E4AB73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5BC624-248E-5564-1981-0162903AF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5CD292-00AB-3B5B-637A-35DF0AC6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E7EB-BD1A-4965-A684-AA1441D53E2A}" type="datetimeFigureOut">
              <a:rPr lang="it-IT" smtClean="0"/>
              <a:t>15/08/2022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0E7B2A-B2B6-9007-1159-6DB42858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D370FD-4F6A-F063-09D2-4E882C76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4202-2FE9-48BE-86AB-3AD7D818AB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737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E2F152-D339-9CBA-DF7C-C807F0AA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220399-1CDC-00DF-B6B7-D56931190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E56513-035C-DC31-2CD8-5D6418477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D5B756-41D4-0451-01DA-DB36F55D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E7EB-BD1A-4965-A684-AA1441D53E2A}" type="datetimeFigureOut">
              <a:rPr lang="it-IT" smtClean="0"/>
              <a:t>15/08/2022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4C266F-6764-5F0E-1DCD-7F1500A5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3BB465-3838-6753-E38B-95701D86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4202-2FE9-48BE-86AB-3AD7D818AB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65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A09128-F5CE-437F-9369-B87943D2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96A9AE-0E7D-F3A3-E5B6-32B6465F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10C313-7943-EFA8-EE84-785C9D36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ABB1A8D-87BA-9616-C8BA-9EB998330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CB6507D-D4DD-04A1-59F0-F0E188EDD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B825F4A-DA0F-3103-BD96-CC8BC3F3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E7EB-BD1A-4965-A684-AA1441D53E2A}" type="datetimeFigureOut">
              <a:rPr lang="it-IT" smtClean="0"/>
              <a:t>15/08/2022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4BD1FDD-2306-3D76-E313-A73A775B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19524EC-97FD-A5E1-0F31-864A830E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4202-2FE9-48BE-86AB-3AD7D818AB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7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73B2C5-5A3D-1EBD-FDB2-E75FD2E5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E71F0D-263E-2C0E-F3E4-96E1FB44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E7EB-BD1A-4965-A684-AA1441D53E2A}" type="datetimeFigureOut">
              <a:rPr lang="it-IT" smtClean="0"/>
              <a:t>15/08/2022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FF43AC5-A5EB-AB3E-ADD0-79AAD4E3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67D9CA-28DC-09AE-67DC-26D56DE2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4202-2FE9-48BE-86AB-3AD7D818AB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87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5A91C6E-6196-93E9-33D0-163FD2D9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E7EB-BD1A-4965-A684-AA1441D53E2A}" type="datetimeFigureOut">
              <a:rPr lang="it-IT" smtClean="0"/>
              <a:t>15/08/2022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9D096A1-0342-3912-6AF4-9EE4E8DE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B319B3-0389-FA85-D1DE-6B5B4A3D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4202-2FE9-48BE-86AB-3AD7D818AB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946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A404B2-6EE6-216D-C994-9087DB24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44E92B-413E-21D7-4202-2B9872022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B64FCF6-33F5-FD05-CD73-3EB15B729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155F81-DA94-1610-755E-7900DCE4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E7EB-BD1A-4965-A684-AA1441D53E2A}" type="datetimeFigureOut">
              <a:rPr lang="it-IT" smtClean="0"/>
              <a:t>15/08/2022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ABAA093-87C4-C31A-A70E-B072C5FD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1EC5C2-77E1-781E-A492-67A7A302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4202-2FE9-48BE-86AB-3AD7D818AB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48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1B26D5-2029-2A7B-8550-1F42A71B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5AD8245-5BFA-EAE8-A416-A9A891CCE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49DF7B7-5C2E-CF51-3902-232859BDA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D12A4C-412B-B944-1246-EC02C84B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E7EB-BD1A-4965-A684-AA1441D53E2A}" type="datetimeFigureOut">
              <a:rPr lang="it-IT" smtClean="0"/>
              <a:t>15/08/2022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931086-CDB3-C482-7606-5F0858BF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CD3868-9199-C130-E2A7-79D3D8B3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4202-2FE9-48BE-86AB-3AD7D818AB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50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85ABBA5-5447-29D4-A870-54CE3CA7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6692DA-7907-B8F2-CCB8-F7ABDBFEA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0AC5A7-B776-C2AE-ABA7-017A05766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1E7EB-BD1A-4965-A684-AA1441D53E2A}" type="datetimeFigureOut">
              <a:rPr lang="it-IT" smtClean="0"/>
              <a:t>15/08/2022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D60B59-4C96-BE55-C965-19CB364C3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54EF9B-813B-B9DA-B759-1EB925BE2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B4202-2FE9-48BE-86AB-3AD7D818AB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882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16332-1662-27FE-1483-C54B52D2E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629"/>
            <a:ext cx="9144000" cy="1558212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Powerschell</a:t>
            </a:r>
            <a:r>
              <a:rPr lang="it-IT" dirty="0"/>
              <a:t> scripting and spiegazioni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C6FDC48-5088-9459-46F5-12096C444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95535"/>
            <a:ext cx="9144000" cy="4777273"/>
          </a:xfrm>
        </p:spPr>
        <p:txBody>
          <a:bodyPr>
            <a:normAutofit/>
          </a:bodyPr>
          <a:lstStyle/>
          <a:p>
            <a:r>
              <a:rPr lang="it-IT" sz="1400" dirty="0"/>
              <a:t>Name           </a:t>
            </a:r>
            <a:r>
              <a:rPr lang="it-IT" sz="1400" dirty="0" err="1"/>
              <a:t>Used</a:t>
            </a:r>
            <a:r>
              <a:rPr lang="it-IT" sz="1400" dirty="0"/>
              <a:t> (GB)     Free (GB) Provider      Root                                               </a:t>
            </a:r>
            <a:r>
              <a:rPr lang="it-IT" sz="1400" dirty="0" err="1"/>
              <a:t>CurrentLocation</a:t>
            </a:r>
            <a:endParaRPr lang="it-IT" sz="1400" dirty="0"/>
          </a:p>
          <a:p>
            <a:r>
              <a:rPr lang="it-IT" sz="1400" dirty="0"/>
              <a:t>----           ---------     --------- --------             ----                                               ---------------</a:t>
            </a:r>
          </a:p>
          <a:p>
            <a:r>
              <a:rPr lang="it-IT" sz="1400" dirty="0"/>
              <a:t>Alias                                  </a:t>
            </a:r>
            <a:r>
              <a:rPr lang="it-IT" sz="1400" dirty="0" err="1"/>
              <a:t>Alias</a:t>
            </a:r>
            <a:endParaRPr lang="it-IT" sz="1400" dirty="0"/>
          </a:p>
          <a:p>
            <a:r>
              <a:rPr lang="it-IT" sz="1400" dirty="0"/>
              <a:t>C                  71,33        386,05 </a:t>
            </a:r>
            <a:r>
              <a:rPr lang="it-IT" sz="1400" dirty="0" err="1"/>
              <a:t>FileSystem</a:t>
            </a:r>
            <a:r>
              <a:rPr lang="it-IT" sz="1400" dirty="0"/>
              <a:t>    C:\                                               Windows\System32</a:t>
            </a:r>
          </a:p>
          <a:p>
            <a:r>
              <a:rPr lang="it-IT" sz="1400" dirty="0" err="1"/>
              <a:t>Cert</a:t>
            </a:r>
            <a:r>
              <a:rPr lang="it-IT" sz="1400" dirty="0"/>
              <a:t>                                   Certificate   \</a:t>
            </a:r>
          </a:p>
          <a:p>
            <a:r>
              <a:rPr lang="it-IT" sz="1400" dirty="0" err="1"/>
              <a:t>Env</a:t>
            </a:r>
            <a:r>
              <a:rPr lang="it-IT" sz="1400" dirty="0"/>
              <a:t>                                    Environment</a:t>
            </a:r>
          </a:p>
          <a:p>
            <a:r>
              <a:rPr lang="it-IT" sz="1400" dirty="0" err="1"/>
              <a:t>Function</a:t>
            </a:r>
            <a:r>
              <a:rPr lang="it-IT" sz="1400" dirty="0"/>
              <a:t>                               </a:t>
            </a:r>
            <a:r>
              <a:rPr lang="it-IT" sz="1400" dirty="0" err="1"/>
              <a:t>Function</a:t>
            </a:r>
            <a:endParaRPr lang="it-IT" sz="1400" dirty="0"/>
          </a:p>
          <a:p>
            <a:r>
              <a:rPr lang="it-IT" sz="1400" dirty="0"/>
              <a:t>HKCU                                   </a:t>
            </a:r>
            <a:r>
              <a:rPr lang="it-IT" sz="1400" dirty="0" err="1"/>
              <a:t>Registry</a:t>
            </a:r>
            <a:r>
              <a:rPr lang="it-IT" sz="1400" dirty="0"/>
              <a:t>      HKEY_CURRENT_USER</a:t>
            </a:r>
          </a:p>
          <a:p>
            <a:r>
              <a:rPr lang="it-IT" sz="1400" dirty="0"/>
              <a:t>HKLM                                   </a:t>
            </a:r>
            <a:r>
              <a:rPr lang="it-IT" sz="1400" dirty="0" err="1"/>
              <a:t>Registry</a:t>
            </a:r>
            <a:r>
              <a:rPr lang="it-IT" sz="1400" dirty="0"/>
              <a:t>      HKEY_LOCAL_MACHIN</a:t>
            </a:r>
          </a:p>
          <a:p>
            <a:r>
              <a:rPr lang="it-IT" sz="1400" dirty="0" err="1"/>
              <a:t>Temp</a:t>
            </a:r>
            <a:r>
              <a:rPr lang="it-IT" sz="1400" dirty="0"/>
              <a:t>               71,33        386,05 </a:t>
            </a:r>
            <a:r>
              <a:rPr lang="it-IT" sz="1400" dirty="0" err="1"/>
              <a:t>FileSystem</a:t>
            </a:r>
            <a:r>
              <a:rPr lang="it-IT" sz="1400" dirty="0"/>
              <a:t>    C:\Users\marus\AppData\Local\Temp\</a:t>
            </a:r>
          </a:p>
          <a:p>
            <a:r>
              <a:rPr lang="it-IT" sz="1400" dirty="0" err="1"/>
              <a:t>Variable</a:t>
            </a:r>
            <a:r>
              <a:rPr lang="it-IT" sz="1400" dirty="0"/>
              <a:t>                               </a:t>
            </a:r>
            <a:r>
              <a:rPr lang="it-IT" sz="1400" dirty="0" err="1"/>
              <a:t>Variable</a:t>
            </a:r>
            <a:endParaRPr lang="it-IT" sz="1400" dirty="0"/>
          </a:p>
          <a:p>
            <a:r>
              <a:rPr lang="it-IT" sz="1400" dirty="0" err="1"/>
              <a:t>WSMan</a:t>
            </a:r>
            <a:r>
              <a:rPr lang="it-IT" sz="1400" dirty="0"/>
              <a:t>                                  </a:t>
            </a:r>
            <a:r>
              <a:rPr lang="it-IT" sz="1400" dirty="0" err="1"/>
              <a:t>WSMan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95400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CAEFDD-6FE1-9503-55E6-F4D70FE3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1325563"/>
          </a:xfrm>
        </p:spPr>
        <p:txBody>
          <a:bodyPr>
            <a:normAutofit/>
          </a:bodyPr>
          <a:lstStyle/>
          <a:p>
            <a:r>
              <a:rPr lang="it-IT" sz="1600" dirty="0"/>
              <a:t>PS C:\windows\system32&gt; </a:t>
            </a:r>
            <a:r>
              <a:rPr lang="it-IT" sz="1600" dirty="0" err="1"/>
              <a:t>Get-PSDrive</a:t>
            </a:r>
            <a:r>
              <a:rPr lang="it-IT" sz="1600" dirty="0"/>
              <a:t> | </a:t>
            </a:r>
            <a:r>
              <a:rPr lang="it-IT" sz="1600" dirty="0" err="1"/>
              <a:t>Where</a:t>
            </a:r>
            <a:r>
              <a:rPr lang="it-IT" sz="1600" dirty="0"/>
              <a:t>-Object {$_.Free -</a:t>
            </a:r>
            <a:r>
              <a:rPr lang="it-IT" sz="1600" dirty="0" err="1"/>
              <a:t>gt</a:t>
            </a:r>
            <a:r>
              <a:rPr lang="it-IT" sz="1600" dirty="0"/>
              <a:t> 1} |</a:t>
            </a:r>
            <a:br>
              <a:rPr lang="it-IT" sz="1600" dirty="0"/>
            </a:br>
            <a:r>
              <a:rPr lang="it-IT" sz="1600" dirty="0" err="1"/>
              <a:t>ForEach</a:t>
            </a:r>
            <a:r>
              <a:rPr lang="it-IT" sz="1600" dirty="0"/>
              <a:t>-Object{Write-Host "</a:t>
            </a:r>
            <a:r>
              <a:rPr lang="it-IT" sz="1600" dirty="0" err="1"/>
              <a:t>fre</a:t>
            </a:r>
            <a:r>
              <a:rPr lang="it-IT" sz="1600" dirty="0"/>
              <a:t> </a:t>
            </a:r>
            <a:r>
              <a:rPr lang="it-IT" sz="1600" dirty="0" err="1"/>
              <a:t>space</a:t>
            </a:r>
            <a:r>
              <a:rPr lang="it-IT" sz="1600" dirty="0"/>
              <a:t> for " $_.Root "</a:t>
            </a:r>
            <a:r>
              <a:rPr lang="it-IT" sz="1600" dirty="0" err="1"/>
              <a:t>is</a:t>
            </a:r>
            <a:r>
              <a:rPr lang="it-IT" sz="1600" dirty="0"/>
              <a:t>"("{0:N2}" -f( $_.Free/1Gb)) -</a:t>
            </a:r>
            <a:r>
              <a:rPr lang="it-IT" sz="1600" dirty="0" err="1"/>
              <a:t>ForegroundColor</a:t>
            </a:r>
            <a:r>
              <a:rPr lang="it-IT" sz="1600" dirty="0"/>
              <a:t> Red }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D98D0B-11D9-9B2E-67AB-99C672541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Qui sopra abbiamo un esempio di come si può usare </a:t>
            </a:r>
            <a:r>
              <a:rPr lang="it-IT" sz="1800" dirty="0" err="1"/>
              <a:t>powershell</a:t>
            </a:r>
            <a:r>
              <a:rPr lang="it-IT" sz="1800" dirty="0"/>
              <a:t> per apprendere informazioni dal proprio computer  le informazioni che raccoglie il </a:t>
            </a:r>
            <a:r>
              <a:rPr lang="it-IT" sz="1800" dirty="0" err="1"/>
              <a:t>cmdlet</a:t>
            </a:r>
            <a:r>
              <a:rPr lang="it-IT" sz="1800" dirty="0"/>
              <a:t> </a:t>
            </a:r>
            <a:r>
              <a:rPr lang="it-IT" sz="1800" dirty="0" err="1"/>
              <a:t>Get-PSDrive</a:t>
            </a:r>
            <a:r>
              <a:rPr lang="it-IT" sz="1800" dirty="0"/>
              <a:t> vengono passate tramite una pipe line con il simbolo |  il </a:t>
            </a:r>
            <a:r>
              <a:rPr lang="it-IT" sz="1800" dirty="0" err="1"/>
              <a:t>cmd</a:t>
            </a:r>
            <a:r>
              <a:rPr lang="it-IT" sz="1800" dirty="0"/>
              <a:t> </a:t>
            </a:r>
            <a:r>
              <a:rPr lang="it-IT" sz="1800" dirty="0" err="1"/>
              <a:t>Where</a:t>
            </a:r>
            <a:r>
              <a:rPr lang="it-IT" sz="1800" dirty="0"/>
              <a:t>-Object Il quale va attraverso gli oggetti e fa una rapida valutazione su la proprietà dal nome Free che deve essere però passata con l’uso di una variabile                      che serve a riconoscere all’interno degli oggetti  le </a:t>
            </a:r>
            <a:r>
              <a:rPr lang="it-IT" sz="1800" dirty="0" err="1"/>
              <a:t>proprieta</a:t>
            </a:r>
            <a:r>
              <a:rPr lang="it-IT" sz="1800" dirty="0"/>
              <a:t>  </a:t>
            </a:r>
          </a:p>
          <a:p>
            <a:pPr marL="0" indent="0">
              <a:buNone/>
            </a:pPr>
            <a:endParaRPr lang="it-IT" sz="18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A71692E-6DDC-3200-DE12-896149548F57}"/>
              </a:ext>
            </a:extLst>
          </p:cNvPr>
          <p:cNvSpPr/>
          <p:nvPr/>
        </p:nvSpPr>
        <p:spPr>
          <a:xfrm>
            <a:off x="7707086" y="2584581"/>
            <a:ext cx="933061" cy="33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S_.Free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5243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Powerschell scripting and spiegazioni </vt:lpstr>
      <vt:lpstr>PS C:\windows\system32&gt; Get-PSDrive | Where-Object {$_.Free -gt 1} | ForEach-Object{Write-Host "fre space for " $_.Root "is"("{0:N2}" -f( $_.Free/1Gb)) -ForegroundColor Red 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Powerschell scripting and spiegazioni </dc:title>
  <dc:creator>Vincenzo Marus</dc:creator>
  <cp:lastModifiedBy>Vincenzo Marus</cp:lastModifiedBy>
  <cp:revision>1</cp:revision>
  <dcterms:created xsi:type="dcterms:W3CDTF">2022-08-15T10:47:11Z</dcterms:created>
  <dcterms:modified xsi:type="dcterms:W3CDTF">2022-08-15T10:47:11Z</dcterms:modified>
</cp:coreProperties>
</file>