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24197"/>
              </p:ext>
            </p:extLst>
          </p:nvPr>
        </p:nvGraphicFramePr>
        <p:xfrm>
          <a:off x="1600200" y="1371600"/>
          <a:ext cx="60959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Reminder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8693"/>
              </p:ext>
            </p:extLst>
          </p:nvPr>
        </p:nvGraphicFramePr>
        <p:xfrm>
          <a:off x="1752600" y="3886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1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Marut Prasad</dc:creator>
  <cp:lastModifiedBy>Windows User</cp:lastModifiedBy>
  <cp:revision>3</cp:revision>
  <dcterms:created xsi:type="dcterms:W3CDTF">2006-08-16T00:00:00Z</dcterms:created>
  <dcterms:modified xsi:type="dcterms:W3CDTF">2020-01-22T14:05:08Z</dcterms:modified>
</cp:coreProperties>
</file>