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CBB95-9618-4AB7-A665-0F4F4DC2FE6D}" v="4" dt="2020-05-06T09:10:59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uthi Kumar Mutnuri" userId="81ae218f-671d-426e-b46f-4b6c67abcdda" providerId="ADAL" clId="{CB0CBB95-9618-4AB7-A665-0F4F4DC2FE6D}"/>
    <pc:docChg chg="custSel modSld sldOrd">
      <pc:chgData name="Maruthi Kumar Mutnuri" userId="81ae218f-671d-426e-b46f-4b6c67abcdda" providerId="ADAL" clId="{CB0CBB95-9618-4AB7-A665-0F4F4DC2FE6D}" dt="2020-05-06T09:10:59.709" v="6"/>
      <pc:docMkLst>
        <pc:docMk/>
      </pc:docMkLst>
      <pc:sldChg chg="ord">
        <pc:chgData name="Maruthi Kumar Mutnuri" userId="81ae218f-671d-426e-b46f-4b6c67abcdda" providerId="ADAL" clId="{CB0CBB95-9618-4AB7-A665-0F4F4DC2FE6D}" dt="2020-05-06T09:10:59.709" v="6"/>
        <pc:sldMkLst>
          <pc:docMk/>
          <pc:sldMk cId="95992585" sldId="261"/>
        </pc:sldMkLst>
      </pc:sldChg>
      <pc:sldChg chg="addSp delSp">
        <pc:chgData name="Maruthi Kumar Mutnuri" userId="81ae218f-671d-426e-b46f-4b6c67abcdda" providerId="ADAL" clId="{CB0CBB95-9618-4AB7-A665-0F4F4DC2FE6D}" dt="2020-05-06T09:04:58.781" v="3"/>
        <pc:sldMkLst>
          <pc:docMk/>
          <pc:sldMk cId="95992585" sldId="263"/>
        </pc:sldMkLst>
        <pc:picChg chg="add del">
          <ac:chgData name="Maruthi Kumar Mutnuri" userId="81ae218f-671d-426e-b46f-4b6c67abcdda" providerId="ADAL" clId="{CB0CBB95-9618-4AB7-A665-0F4F4DC2FE6D}" dt="2020-05-06T09:04:57.453" v="2" actId="478"/>
          <ac:picMkLst>
            <pc:docMk/>
            <pc:sldMk cId="95992585" sldId="263"/>
            <ac:picMk id="2" creationId="{E4D7C6E2-AE5E-42B1-812D-16006806B5EF}"/>
          </ac:picMkLst>
        </pc:picChg>
        <pc:picChg chg="add">
          <ac:chgData name="Maruthi Kumar Mutnuri" userId="81ae218f-671d-426e-b46f-4b6c67abcdda" providerId="ADAL" clId="{CB0CBB95-9618-4AB7-A665-0F4F4DC2FE6D}" dt="2020-05-06T09:04:58.781" v="3"/>
          <ac:picMkLst>
            <pc:docMk/>
            <pc:sldMk cId="95992585" sldId="263"/>
            <ac:picMk id="3" creationId="{C7DE8A99-7D89-46BA-97FD-0AAF6AA7EB20}"/>
          </ac:picMkLst>
        </pc:picChg>
        <pc:picChg chg="del">
          <ac:chgData name="Maruthi Kumar Mutnuri" userId="81ae218f-671d-426e-b46f-4b6c67abcdda" providerId="ADAL" clId="{CB0CBB95-9618-4AB7-A665-0F4F4DC2FE6D}" dt="2020-05-06T09:03:44.817" v="0" actId="478"/>
          <ac:picMkLst>
            <pc:docMk/>
            <pc:sldMk cId="95992585" sldId="263"/>
            <ac:picMk id="8" creationId="{F8C97F72-81A8-4DBD-842D-166BF9E3AE31}"/>
          </ac:picMkLst>
        </pc:picChg>
      </pc:sldChg>
      <pc:sldChg chg="addSp delSp">
        <pc:chgData name="Maruthi Kumar Mutnuri" userId="81ae218f-671d-426e-b46f-4b6c67abcdda" providerId="ADAL" clId="{CB0CBB95-9618-4AB7-A665-0F4F4DC2FE6D}" dt="2020-05-06T09:10:39.112" v="5"/>
        <pc:sldMkLst>
          <pc:docMk/>
          <pc:sldMk cId="95992585" sldId="264"/>
        </pc:sldMkLst>
        <pc:picChg chg="add">
          <ac:chgData name="Maruthi Kumar Mutnuri" userId="81ae218f-671d-426e-b46f-4b6c67abcdda" providerId="ADAL" clId="{CB0CBB95-9618-4AB7-A665-0F4F4DC2FE6D}" dt="2020-05-06T09:10:39.112" v="5"/>
          <ac:picMkLst>
            <pc:docMk/>
            <pc:sldMk cId="95992585" sldId="264"/>
            <ac:picMk id="2" creationId="{5F1EC1A7-8CA4-44B3-99A5-5014C0AD1C70}"/>
          </ac:picMkLst>
        </pc:picChg>
        <pc:picChg chg="del">
          <ac:chgData name="Maruthi Kumar Mutnuri" userId="81ae218f-671d-426e-b46f-4b6c67abcdda" providerId="ADAL" clId="{CB0CBB95-9618-4AB7-A665-0F4F4DC2FE6D}" dt="2020-05-06T09:10:37.808" v="4" actId="478"/>
          <ac:picMkLst>
            <pc:docMk/>
            <pc:sldMk cId="95992585" sldId="264"/>
            <ac:picMk id="9" creationId="{C15C9C1A-995E-412A-AD57-B6EBB10DE5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4A1F72D-613B-4587-B21A-50682711D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Project_final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48E164D-B4CC-491D-AD0F-417ED6202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5/6/2020 2:54:59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weet_Time">
            <a:extLst>
              <a:ext uri="{FF2B5EF4-FFF2-40B4-BE49-F238E27FC236}">
                <a16:creationId xmlns:a16="http://schemas.microsoft.com/office/drawing/2014/main" id="{DC36CA1F-98DA-4F93-9D19-8C203D83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" y="0"/>
            <a:ext cx="10052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5">
            <a:extLst>
              <a:ext uri="{FF2B5EF4-FFF2-40B4-BE49-F238E27FC236}">
                <a16:creationId xmlns:a16="http://schemas.microsoft.com/office/drawing/2014/main" id="{73BC4EE1-A3F6-4A94-A9EA-F5877DF4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"/>
            <a:ext cx="12192000" cy="59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5C4BC4FE-EEAB-425E-99AA-9A5BD5DA8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"/>
            <a:ext cx="12192000" cy="59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2">
            <a:extLst>
              <a:ext uri="{FF2B5EF4-FFF2-40B4-BE49-F238E27FC236}">
                <a16:creationId xmlns:a16="http://schemas.microsoft.com/office/drawing/2014/main" id="{B41F859C-5869-4A05-92A4-22CF2D8C2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"/>
            <a:ext cx="12192000" cy="59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3">
            <a:extLst>
              <a:ext uri="{FF2B5EF4-FFF2-40B4-BE49-F238E27FC236}">
                <a16:creationId xmlns:a16="http://schemas.microsoft.com/office/drawing/2014/main" id="{B6A8C127-BE11-41F5-BF91-4286385D8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"/>
            <a:ext cx="12192000" cy="59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4">
            <a:extLst>
              <a:ext uri="{FF2B5EF4-FFF2-40B4-BE49-F238E27FC236}">
                <a16:creationId xmlns:a16="http://schemas.microsoft.com/office/drawing/2014/main" id="{8514D423-7258-4035-A865-5F484FCC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"/>
            <a:ext cx="12192000" cy="59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p_Tweet_Google_Trend">
            <a:extLst>
              <a:ext uri="{FF2B5EF4-FFF2-40B4-BE49-F238E27FC236}">
                <a16:creationId xmlns:a16="http://schemas.microsoft.com/office/drawing/2014/main" id="{8961B3BB-1426-48F3-8C94-A0C522C9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20"/>
            <a:ext cx="12192000" cy="66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E8A99-7D89-46BA-97FD-0AAF6AA7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7" y="412595"/>
            <a:ext cx="9843006" cy="6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1EC1A7-8CA4-44B3-99A5-5014C0AD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571353"/>
            <a:ext cx="10160522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4.ML-supervised">
            <a:extLst>
              <a:ext uri="{FF2B5EF4-FFF2-40B4-BE49-F238E27FC236}">
                <a16:creationId xmlns:a16="http://schemas.microsoft.com/office/drawing/2014/main" id="{D6E2DC22-4142-4869-B70C-B5A292A7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Project_final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Project_final</dc:title>
  <dc:creator/>
  <cp:lastModifiedBy>Maruthi M</cp:lastModifiedBy>
  <cp:revision>1</cp:revision>
  <dcterms:created xsi:type="dcterms:W3CDTF">2020-05-06T08:55:04Z</dcterms:created>
  <dcterms:modified xsi:type="dcterms:W3CDTF">2020-05-06T09:11:08Z</dcterms:modified>
</cp:coreProperties>
</file>