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9"/>
  </p:notesMasterIdLst>
  <p:sldIdLst>
    <p:sldId id="256" r:id="rId2"/>
    <p:sldId id="260" r:id="rId3"/>
    <p:sldId id="261" r:id="rId4"/>
    <p:sldId id="262" r:id="rId5"/>
    <p:sldId id="263" r:id="rId6"/>
    <p:sldId id="271" r:id="rId7"/>
    <p:sldId id="264" r:id="rId8"/>
    <p:sldId id="272" r:id="rId9"/>
    <p:sldId id="273" r:id="rId10"/>
    <p:sldId id="274" r:id="rId11"/>
    <p:sldId id="276" r:id="rId12"/>
    <p:sldId id="267" r:id="rId13"/>
    <p:sldId id="275" r:id="rId14"/>
    <p:sldId id="277" r:id="rId15"/>
    <p:sldId id="269" r:id="rId16"/>
    <p:sldId id="278" r:id="rId17"/>
    <p:sldId id="270"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bg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bg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bg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bg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bg1"/>
        </a:solidFill>
        <a:latin typeface="Arial" panose="020B0604020202020204" pitchFamily="34" charset="0"/>
        <a:ea typeface="+mn-ea"/>
        <a:cs typeface="+mn-cs"/>
      </a:defRPr>
    </a:lvl5pPr>
    <a:lvl6pPr marL="2286000" algn="l" defTabSz="914400" rtl="0" eaLnBrk="1" latinLnBrk="0" hangingPunct="1">
      <a:defRPr kern="1200">
        <a:solidFill>
          <a:schemeClr val="bg1"/>
        </a:solidFill>
        <a:latin typeface="Arial" panose="020B0604020202020204" pitchFamily="34" charset="0"/>
        <a:ea typeface="+mn-ea"/>
        <a:cs typeface="+mn-cs"/>
      </a:defRPr>
    </a:lvl6pPr>
    <a:lvl7pPr marL="2743200" algn="l" defTabSz="914400" rtl="0" eaLnBrk="1" latinLnBrk="0" hangingPunct="1">
      <a:defRPr kern="1200">
        <a:solidFill>
          <a:schemeClr val="bg1"/>
        </a:solidFill>
        <a:latin typeface="Arial" panose="020B0604020202020204" pitchFamily="34" charset="0"/>
        <a:ea typeface="+mn-ea"/>
        <a:cs typeface="+mn-cs"/>
      </a:defRPr>
    </a:lvl7pPr>
    <a:lvl8pPr marL="3200400" algn="l" defTabSz="914400" rtl="0" eaLnBrk="1" latinLnBrk="0" hangingPunct="1">
      <a:defRPr kern="1200">
        <a:solidFill>
          <a:schemeClr val="bg1"/>
        </a:solidFill>
        <a:latin typeface="Arial" panose="020B0604020202020204" pitchFamily="34" charset="0"/>
        <a:ea typeface="+mn-ea"/>
        <a:cs typeface="+mn-cs"/>
      </a:defRPr>
    </a:lvl8pPr>
    <a:lvl9pPr marL="3657600" algn="l" defTabSz="914400" rtl="0" eaLnBrk="1" latinLnBrk="0" hangingPunct="1">
      <a:defRPr kern="120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FF99"/>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63" autoAdjust="0"/>
    <p:restoredTop sz="99890" autoAdjust="0"/>
  </p:normalViewPr>
  <p:slideViewPr>
    <p:cSldViewPr>
      <p:cViewPr>
        <p:scale>
          <a:sx n="124" d="100"/>
          <a:sy n="124" d="100"/>
        </p:scale>
        <p:origin x="-1494"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solidFill>
                  <a:schemeClr val="tx1"/>
                </a:solidFill>
              </a:defRPr>
            </a:lvl1pPr>
          </a:lstStyle>
          <a:p>
            <a:pPr>
              <a:defRPr/>
            </a:pPr>
            <a:endParaRPr lang="en-GB" altLang="en-US"/>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solidFill>
                  <a:schemeClr val="tx1"/>
                </a:solidFill>
              </a:defRPr>
            </a:lvl1pPr>
          </a:lstStyle>
          <a:p>
            <a:pPr>
              <a:defRPr/>
            </a:pPr>
            <a:endParaRPr lang="en-GB"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solidFill>
                  <a:schemeClr val="tx1"/>
                </a:solidFill>
              </a:defRPr>
            </a:lvl1pPr>
          </a:lstStyle>
          <a:p>
            <a:pPr>
              <a:defRPr/>
            </a:pPr>
            <a:endParaRPr lang="en-GB" alt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defRPr>
            </a:lvl1pPr>
          </a:lstStyle>
          <a:p>
            <a:pPr>
              <a:defRPr/>
            </a:pPr>
            <a:fld id="{A8F95564-F135-4FC1-B72B-C64FCEC63A27}" type="slidenum">
              <a:rPr lang="en-GB" altLang="en-US"/>
              <a:pPr>
                <a:defRPr/>
              </a:pPr>
              <a:t>‹#›</a:t>
            </a:fld>
            <a:endParaRPr lang="en-GB" altLang="en-US"/>
          </a:p>
        </p:txBody>
      </p:sp>
    </p:spTree>
    <p:extLst>
      <p:ext uri="{BB962C8B-B14F-4D97-AF65-F5344CB8AC3E}">
        <p14:creationId xmlns:p14="http://schemas.microsoft.com/office/powerpoint/2010/main" val="34626782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algn="r"/>
            <a:fld id="{2E549BFA-CF98-4B39-82DA-B928B999E5FC}" type="slidenum">
              <a:rPr lang="en-GB" altLang="en-US">
                <a:solidFill>
                  <a:schemeClr val="tx1"/>
                </a:solidFill>
              </a:rPr>
              <a:pPr algn="r"/>
              <a:t>1</a:t>
            </a:fld>
            <a:endParaRPr lang="en-GB" altLang="en-US">
              <a:solidFill>
                <a:schemeClr val="tx1"/>
              </a:solidFill>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668772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algn="r"/>
            <a:fld id="{CA3A36ED-AEE8-4137-AD41-32E81DC015F5}" type="slidenum">
              <a:rPr lang="en-GB" altLang="en-US">
                <a:solidFill>
                  <a:schemeClr val="tx1"/>
                </a:solidFill>
              </a:rPr>
              <a:pPr algn="r"/>
              <a:t>2</a:t>
            </a:fld>
            <a:endParaRPr lang="en-GB" altLang="en-US">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917434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algn="r"/>
            <a:fld id="{91E79BF2-D34F-4854-B13F-3A5B8F34E898}" type="slidenum">
              <a:rPr lang="en-GB" altLang="en-US">
                <a:solidFill>
                  <a:schemeClr val="tx1"/>
                </a:solidFill>
              </a:rPr>
              <a:pPr algn="r"/>
              <a:t>3</a:t>
            </a:fld>
            <a:endParaRPr lang="en-GB" altLang="en-US">
              <a:solidFill>
                <a:schemeClr val="tx1"/>
              </a:solidFill>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805587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algn="r"/>
            <a:fld id="{009FAE69-5E0E-43C0-AA2F-7FCDAD41F507}" type="slidenum">
              <a:rPr lang="en-GB" altLang="en-US">
                <a:solidFill>
                  <a:schemeClr val="tx1"/>
                </a:solidFill>
              </a:rPr>
              <a:pPr algn="r"/>
              <a:t>4</a:t>
            </a:fld>
            <a:endParaRPr lang="en-GB" altLang="en-US">
              <a:solidFill>
                <a:schemeClr val="tx1"/>
              </a:solidFill>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491740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algn="r"/>
            <a:fld id="{E4584262-7CC2-4D7C-A579-83504DE782FC}" type="slidenum">
              <a:rPr lang="en-GB" altLang="en-US">
                <a:solidFill>
                  <a:schemeClr val="tx1"/>
                </a:solidFill>
              </a:rPr>
              <a:pPr algn="r"/>
              <a:t>5</a:t>
            </a:fld>
            <a:endParaRPr lang="en-GB" altLang="en-US">
              <a:solidFill>
                <a:schemeClr val="tx1"/>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507207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algn="r"/>
            <a:fld id="{D2D75E2E-FC88-48EA-B124-BCDBFE1DCDFE}" type="slidenum">
              <a:rPr lang="en-GB" altLang="en-US">
                <a:solidFill>
                  <a:schemeClr val="tx1"/>
                </a:solidFill>
              </a:rPr>
              <a:pPr algn="r"/>
              <a:t>7</a:t>
            </a:fld>
            <a:endParaRPr lang="en-GB" altLang="en-US">
              <a:solidFill>
                <a:schemeClr val="tx1"/>
              </a:solidFill>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304114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3A977F-2504-E741-85B4-8F01994E1F25}" type="datetimeFigureOut">
              <a:rPr lang="en-US" smtClean="0"/>
              <a:t>12/21/2016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
        <p:nvSpPr>
          <p:cNvPr id="8" name="Rectangle 7"/>
          <p:cNvSpPr>
            <a:spLocks noChangeArrowheads="1"/>
          </p:cNvSpPr>
          <p:nvPr userDrawn="1"/>
        </p:nvSpPr>
        <p:spPr bwMode="auto">
          <a:xfrm>
            <a:off x="0" y="0"/>
            <a:ext cx="9144000" cy="6858000"/>
          </a:xfrm>
          <a:prstGeom prst="rect">
            <a:avLst/>
          </a:prstGeom>
          <a:gradFill rotWithShape="1">
            <a:gsLst>
              <a:gs pos="0">
                <a:srgbClr val="002F76"/>
              </a:gs>
              <a:gs pos="50000">
                <a:srgbClr val="0066FF"/>
              </a:gs>
              <a:gs pos="100000">
                <a:srgbClr val="002F76"/>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 name="Oval 9"/>
          <p:cNvSpPr>
            <a:spLocks noChangeAspect="1" noChangeArrowheads="1"/>
          </p:cNvSpPr>
          <p:nvPr userDrawn="1"/>
        </p:nvSpPr>
        <p:spPr bwMode="auto">
          <a:xfrm>
            <a:off x="2265363" y="13890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 name="Oval 10"/>
          <p:cNvSpPr>
            <a:spLocks noChangeAspect="1" noChangeArrowheads="1"/>
          </p:cNvSpPr>
          <p:nvPr userDrawn="1"/>
        </p:nvSpPr>
        <p:spPr bwMode="auto">
          <a:xfrm>
            <a:off x="2382838" y="13890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 name="Oval 11"/>
          <p:cNvSpPr>
            <a:spLocks noChangeAspect="1" noChangeArrowheads="1"/>
          </p:cNvSpPr>
          <p:nvPr userDrawn="1"/>
        </p:nvSpPr>
        <p:spPr bwMode="auto">
          <a:xfrm>
            <a:off x="2501900" y="13890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 name="Oval 12"/>
          <p:cNvSpPr>
            <a:spLocks noChangeAspect="1" noChangeArrowheads="1"/>
          </p:cNvSpPr>
          <p:nvPr userDrawn="1"/>
        </p:nvSpPr>
        <p:spPr bwMode="auto">
          <a:xfrm>
            <a:off x="2619375" y="13890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 name="Oval 13"/>
          <p:cNvSpPr>
            <a:spLocks noChangeAspect="1" noChangeArrowheads="1"/>
          </p:cNvSpPr>
          <p:nvPr userDrawn="1"/>
        </p:nvSpPr>
        <p:spPr bwMode="auto">
          <a:xfrm>
            <a:off x="2974975" y="13890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 name="Oval 14"/>
          <p:cNvSpPr>
            <a:spLocks noChangeAspect="1" noChangeArrowheads="1"/>
          </p:cNvSpPr>
          <p:nvPr userDrawn="1"/>
        </p:nvSpPr>
        <p:spPr bwMode="auto">
          <a:xfrm>
            <a:off x="3094038" y="13890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 name="Oval 15"/>
          <p:cNvSpPr>
            <a:spLocks noChangeAspect="1" noChangeArrowheads="1"/>
          </p:cNvSpPr>
          <p:nvPr userDrawn="1"/>
        </p:nvSpPr>
        <p:spPr bwMode="auto">
          <a:xfrm>
            <a:off x="3211513" y="13890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 name="Oval 16"/>
          <p:cNvSpPr>
            <a:spLocks noChangeAspect="1" noChangeArrowheads="1"/>
          </p:cNvSpPr>
          <p:nvPr userDrawn="1"/>
        </p:nvSpPr>
        <p:spPr bwMode="auto">
          <a:xfrm>
            <a:off x="3330575" y="13890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 name="Oval 17"/>
          <p:cNvSpPr>
            <a:spLocks noChangeAspect="1" noChangeArrowheads="1"/>
          </p:cNvSpPr>
          <p:nvPr userDrawn="1"/>
        </p:nvSpPr>
        <p:spPr bwMode="auto">
          <a:xfrm>
            <a:off x="3448050" y="13890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 name="Oval 18"/>
          <p:cNvSpPr>
            <a:spLocks noChangeAspect="1" noChangeArrowheads="1"/>
          </p:cNvSpPr>
          <p:nvPr userDrawn="1"/>
        </p:nvSpPr>
        <p:spPr bwMode="auto">
          <a:xfrm>
            <a:off x="3567113" y="13890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 name="Oval 19"/>
          <p:cNvSpPr>
            <a:spLocks noChangeAspect="1" noChangeArrowheads="1"/>
          </p:cNvSpPr>
          <p:nvPr userDrawn="1"/>
        </p:nvSpPr>
        <p:spPr bwMode="auto">
          <a:xfrm>
            <a:off x="3684588" y="13890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 name="Oval 20"/>
          <p:cNvSpPr>
            <a:spLocks noChangeAspect="1" noChangeArrowheads="1"/>
          </p:cNvSpPr>
          <p:nvPr userDrawn="1"/>
        </p:nvSpPr>
        <p:spPr bwMode="auto">
          <a:xfrm>
            <a:off x="3803650" y="13890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 name="Oval 21"/>
          <p:cNvSpPr>
            <a:spLocks noChangeAspect="1" noChangeArrowheads="1"/>
          </p:cNvSpPr>
          <p:nvPr userDrawn="1"/>
        </p:nvSpPr>
        <p:spPr bwMode="auto">
          <a:xfrm>
            <a:off x="3921125" y="13890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 name="Oval 22"/>
          <p:cNvSpPr>
            <a:spLocks noChangeAspect="1" noChangeArrowheads="1"/>
          </p:cNvSpPr>
          <p:nvPr userDrawn="1"/>
        </p:nvSpPr>
        <p:spPr bwMode="auto">
          <a:xfrm>
            <a:off x="6642100" y="13890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 name="Oval 23"/>
          <p:cNvSpPr>
            <a:spLocks noChangeAspect="1" noChangeArrowheads="1"/>
          </p:cNvSpPr>
          <p:nvPr userDrawn="1"/>
        </p:nvSpPr>
        <p:spPr bwMode="auto">
          <a:xfrm>
            <a:off x="2028825" y="14986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 name="Oval 24"/>
          <p:cNvSpPr>
            <a:spLocks noChangeAspect="1" noChangeArrowheads="1"/>
          </p:cNvSpPr>
          <p:nvPr userDrawn="1"/>
        </p:nvSpPr>
        <p:spPr bwMode="auto">
          <a:xfrm>
            <a:off x="2146300" y="14986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 name="Oval 25"/>
          <p:cNvSpPr>
            <a:spLocks noChangeAspect="1" noChangeArrowheads="1"/>
          </p:cNvSpPr>
          <p:nvPr userDrawn="1"/>
        </p:nvSpPr>
        <p:spPr bwMode="auto">
          <a:xfrm>
            <a:off x="2265363" y="14986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 name="Oval 26"/>
          <p:cNvSpPr>
            <a:spLocks noChangeAspect="1" noChangeArrowheads="1"/>
          </p:cNvSpPr>
          <p:nvPr userDrawn="1"/>
        </p:nvSpPr>
        <p:spPr bwMode="auto">
          <a:xfrm>
            <a:off x="2382838" y="14986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 name="Oval 27"/>
          <p:cNvSpPr>
            <a:spLocks noChangeAspect="1" noChangeArrowheads="1"/>
          </p:cNvSpPr>
          <p:nvPr userDrawn="1"/>
        </p:nvSpPr>
        <p:spPr bwMode="auto">
          <a:xfrm>
            <a:off x="2501900" y="14986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 name="Oval 28"/>
          <p:cNvSpPr>
            <a:spLocks noChangeAspect="1" noChangeArrowheads="1"/>
          </p:cNvSpPr>
          <p:nvPr userDrawn="1"/>
        </p:nvSpPr>
        <p:spPr bwMode="auto">
          <a:xfrm>
            <a:off x="2738438" y="14986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 name="Oval 29"/>
          <p:cNvSpPr>
            <a:spLocks noChangeAspect="1" noChangeArrowheads="1"/>
          </p:cNvSpPr>
          <p:nvPr userDrawn="1"/>
        </p:nvSpPr>
        <p:spPr bwMode="auto">
          <a:xfrm>
            <a:off x="2855913" y="14986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 name="Oval 30"/>
          <p:cNvSpPr>
            <a:spLocks noChangeAspect="1" noChangeArrowheads="1"/>
          </p:cNvSpPr>
          <p:nvPr userDrawn="1"/>
        </p:nvSpPr>
        <p:spPr bwMode="auto">
          <a:xfrm>
            <a:off x="2974975" y="14986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 name="Oval 31"/>
          <p:cNvSpPr>
            <a:spLocks noChangeAspect="1" noChangeArrowheads="1"/>
          </p:cNvSpPr>
          <p:nvPr userDrawn="1"/>
        </p:nvSpPr>
        <p:spPr bwMode="auto">
          <a:xfrm>
            <a:off x="3094038" y="14986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 name="Oval 32"/>
          <p:cNvSpPr>
            <a:spLocks noChangeAspect="1" noChangeArrowheads="1"/>
          </p:cNvSpPr>
          <p:nvPr userDrawn="1"/>
        </p:nvSpPr>
        <p:spPr bwMode="auto">
          <a:xfrm>
            <a:off x="3211513" y="14986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 name="Oval 33"/>
          <p:cNvSpPr>
            <a:spLocks noChangeAspect="1" noChangeArrowheads="1"/>
          </p:cNvSpPr>
          <p:nvPr userDrawn="1"/>
        </p:nvSpPr>
        <p:spPr bwMode="auto">
          <a:xfrm>
            <a:off x="3330575" y="14986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 name="Oval 34"/>
          <p:cNvSpPr>
            <a:spLocks noChangeAspect="1" noChangeArrowheads="1"/>
          </p:cNvSpPr>
          <p:nvPr userDrawn="1"/>
        </p:nvSpPr>
        <p:spPr bwMode="auto">
          <a:xfrm>
            <a:off x="3448050" y="14986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 name="Oval 35"/>
          <p:cNvSpPr>
            <a:spLocks noChangeAspect="1" noChangeArrowheads="1"/>
          </p:cNvSpPr>
          <p:nvPr userDrawn="1"/>
        </p:nvSpPr>
        <p:spPr bwMode="auto">
          <a:xfrm>
            <a:off x="3567113" y="14986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 name="Oval 36"/>
          <p:cNvSpPr>
            <a:spLocks noChangeAspect="1" noChangeArrowheads="1"/>
          </p:cNvSpPr>
          <p:nvPr userDrawn="1"/>
        </p:nvSpPr>
        <p:spPr bwMode="auto">
          <a:xfrm>
            <a:off x="3684588" y="14986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 name="Oval 37"/>
          <p:cNvSpPr>
            <a:spLocks noChangeAspect="1" noChangeArrowheads="1"/>
          </p:cNvSpPr>
          <p:nvPr userDrawn="1"/>
        </p:nvSpPr>
        <p:spPr bwMode="auto">
          <a:xfrm>
            <a:off x="3803650" y="14986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 name="Oval 38"/>
          <p:cNvSpPr>
            <a:spLocks noChangeAspect="1" noChangeArrowheads="1"/>
          </p:cNvSpPr>
          <p:nvPr userDrawn="1"/>
        </p:nvSpPr>
        <p:spPr bwMode="auto">
          <a:xfrm>
            <a:off x="4630738" y="14986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 name="Oval 39"/>
          <p:cNvSpPr>
            <a:spLocks noChangeAspect="1" noChangeArrowheads="1"/>
          </p:cNvSpPr>
          <p:nvPr userDrawn="1"/>
        </p:nvSpPr>
        <p:spPr bwMode="auto">
          <a:xfrm>
            <a:off x="4749800" y="14986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 name="Oval 40"/>
          <p:cNvSpPr>
            <a:spLocks noChangeAspect="1" noChangeArrowheads="1"/>
          </p:cNvSpPr>
          <p:nvPr userDrawn="1"/>
        </p:nvSpPr>
        <p:spPr bwMode="auto">
          <a:xfrm>
            <a:off x="6524625" y="14986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 name="Oval 41"/>
          <p:cNvSpPr>
            <a:spLocks noChangeAspect="1" noChangeArrowheads="1"/>
          </p:cNvSpPr>
          <p:nvPr userDrawn="1"/>
        </p:nvSpPr>
        <p:spPr bwMode="auto">
          <a:xfrm>
            <a:off x="6642100" y="14986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 name="Oval 42"/>
          <p:cNvSpPr>
            <a:spLocks noChangeAspect="1" noChangeArrowheads="1"/>
          </p:cNvSpPr>
          <p:nvPr userDrawn="1"/>
        </p:nvSpPr>
        <p:spPr bwMode="auto">
          <a:xfrm>
            <a:off x="6761163" y="14986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 name="Oval 43"/>
          <p:cNvSpPr>
            <a:spLocks noChangeAspect="1" noChangeArrowheads="1"/>
          </p:cNvSpPr>
          <p:nvPr userDrawn="1"/>
        </p:nvSpPr>
        <p:spPr bwMode="auto">
          <a:xfrm>
            <a:off x="1319213" y="16081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 name="Oval 44"/>
          <p:cNvSpPr>
            <a:spLocks noChangeAspect="1" noChangeArrowheads="1"/>
          </p:cNvSpPr>
          <p:nvPr userDrawn="1"/>
        </p:nvSpPr>
        <p:spPr bwMode="auto">
          <a:xfrm>
            <a:off x="1436688" y="16081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 name="Oval 45"/>
          <p:cNvSpPr>
            <a:spLocks noChangeAspect="1" noChangeArrowheads="1"/>
          </p:cNvSpPr>
          <p:nvPr userDrawn="1"/>
        </p:nvSpPr>
        <p:spPr bwMode="auto">
          <a:xfrm>
            <a:off x="1555750" y="16081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 name="Oval 46"/>
          <p:cNvSpPr>
            <a:spLocks noChangeAspect="1" noChangeArrowheads="1"/>
          </p:cNvSpPr>
          <p:nvPr userDrawn="1"/>
        </p:nvSpPr>
        <p:spPr bwMode="auto">
          <a:xfrm>
            <a:off x="1673225" y="16081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 name="Oval 47"/>
          <p:cNvSpPr>
            <a:spLocks noChangeAspect="1" noChangeArrowheads="1"/>
          </p:cNvSpPr>
          <p:nvPr userDrawn="1"/>
        </p:nvSpPr>
        <p:spPr bwMode="auto">
          <a:xfrm>
            <a:off x="1792288" y="16081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 name="Oval 48"/>
          <p:cNvSpPr>
            <a:spLocks noChangeAspect="1" noChangeArrowheads="1"/>
          </p:cNvSpPr>
          <p:nvPr userDrawn="1"/>
        </p:nvSpPr>
        <p:spPr bwMode="auto">
          <a:xfrm>
            <a:off x="2028825" y="16081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 name="Oval 49"/>
          <p:cNvSpPr>
            <a:spLocks noChangeAspect="1" noChangeArrowheads="1"/>
          </p:cNvSpPr>
          <p:nvPr userDrawn="1"/>
        </p:nvSpPr>
        <p:spPr bwMode="auto">
          <a:xfrm>
            <a:off x="2146300" y="16081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 name="Oval 50"/>
          <p:cNvSpPr>
            <a:spLocks noChangeAspect="1" noChangeArrowheads="1"/>
          </p:cNvSpPr>
          <p:nvPr userDrawn="1"/>
        </p:nvSpPr>
        <p:spPr bwMode="auto">
          <a:xfrm>
            <a:off x="2265363" y="16081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 name="Oval 51"/>
          <p:cNvSpPr>
            <a:spLocks noChangeAspect="1" noChangeArrowheads="1"/>
          </p:cNvSpPr>
          <p:nvPr userDrawn="1"/>
        </p:nvSpPr>
        <p:spPr bwMode="auto">
          <a:xfrm>
            <a:off x="2382838" y="16081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 name="Oval 52"/>
          <p:cNvSpPr>
            <a:spLocks noChangeAspect="1" noChangeArrowheads="1"/>
          </p:cNvSpPr>
          <p:nvPr userDrawn="1"/>
        </p:nvSpPr>
        <p:spPr bwMode="auto">
          <a:xfrm>
            <a:off x="2619375" y="16081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 name="Oval 53"/>
          <p:cNvSpPr>
            <a:spLocks noChangeAspect="1" noChangeArrowheads="1"/>
          </p:cNvSpPr>
          <p:nvPr userDrawn="1"/>
        </p:nvSpPr>
        <p:spPr bwMode="auto">
          <a:xfrm>
            <a:off x="2738438" y="16081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 name="Oval 54"/>
          <p:cNvSpPr>
            <a:spLocks noChangeAspect="1" noChangeArrowheads="1"/>
          </p:cNvSpPr>
          <p:nvPr userDrawn="1"/>
        </p:nvSpPr>
        <p:spPr bwMode="auto">
          <a:xfrm>
            <a:off x="2855913" y="16081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 name="Oval 55"/>
          <p:cNvSpPr>
            <a:spLocks noChangeAspect="1" noChangeArrowheads="1"/>
          </p:cNvSpPr>
          <p:nvPr userDrawn="1"/>
        </p:nvSpPr>
        <p:spPr bwMode="auto">
          <a:xfrm>
            <a:off x="2974975" y="16081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 name="Oval 56"/>
          <p:cNvSpPr>
            <a:spLocks noChangeAspect="1" noChangeArrowheads="1"/>
          </p:cNvSpPr>
          <p:nvPr userDrawn="1"/>
        </p:nvSpPr>
        <p:spPr bwMode="auto">
          <a:xfrm>
            <a:off x="3094038" y="16081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 name="Oval 57"/>
          <p:cNvSpPr>
            <a:spLocks noChangeAspect="1" noChangeArrowheads="1"/>
          </p:cNvSpPr>
          <p:nvPr userDrawn="1"/>
        </p:nvSpPr>
        <p:spPr bwMode="auto">
          <a:xfrm>
            <a:off x="3211513" y="16081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 name="Oval 58"/>
          <p:cNvSpPr>
            <a:spLocks noChangeAspect="1" noChangeArrowheads="1"/>
          </p:cNvSpPr>
          <p:nvPr userDrawn="1"/>
        </p:nvSpPr>
        <p:spPr bwMode="auto">
          <a:xfrm>
            <a:off x="3330575" y="16081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 name="Oval 59"/>
          <p:cNvSpPr>
            <a:spLocks noChangeAspect="1" noChangeArrowheads="1"/>
          </p:cNvSpPr>
          <p:nvPr userDrawn="1"/>
        </p:nvSpPr>
        <p:spPr bwMode="auto">
          <a:xfrm>
            <a:off x="3448050" y="16081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 name="Oval 60"/>
          <p:cNvSpPr>
            <a:spLocks noChangeAspect="1" noChangeArrowheads="1"/>
          </p:cNvSpPr>
          <p:nvPr userDrawn="1"/>
        </p:nvSpPr>
        <p:spPr bwMode="auto">
          <a:xfrm>
            <a:off x="3567113" y="16081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 name="Oval 61"/>
          <p:cNvSpPr>
            <a:spLocks noChangeAspect="1" noChangeArrowheads="1"/>
          </p:cNvSpPr>
          <p:nvPr userDrawn="1"/>
        </p:nvSpPr>
        <p:spPr bwMode="auto">
          <a:xfrm>
            <a:off x="3684588" y="16081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 name="Oval 62"/>
          <p:cNvSpPr>
            <a:spLocks noChangeAspect="1" noChangeArrowheads="1"/>
          </p:cNvSpPr>
          <p:nvPr userDrawn="1"/>
        </p:nvSpPr>
        <p:spPr bwMode="auto">
          <a:xfrm>
            <a:off x="4630738" y="16081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 name="Oval 63"/>
          <p:cNvSpPr>
            <a:spLocks noChangeAspect="1" noChangeArrowheads="1"/>
          </p:cNvSpPr>
          <p:nvPr userDrawn="1"/>
        </p:nvSpPr>
        <p:spPr bwMode="auto">
          <a:xfrm>
            <a:off x="6761163" y="16081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 name="Oval 64"/>
          <p:cNvSpPr>
            <a:spLocks noChangeAspect="1" noChangeArrowheads="1"/>
          </p:cNvSpPr>
          <p:nvPr userDrawn="1"/>
        </p:nvSpPr>
        <p:spPr bwMode="auto">
          <a:xfrm>
            <a:off x="6878638" y="16081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 name="Oval 65"/>
          <p:cNvSpPr>
            <a:spLocks noChangeAspect="1" noChangeArrowheads="1"/>
          </p:cNvSpPr>
          <p:nvPr userDrawn="1"/>
        </p:nvSpPr>
        <p:spPr bwMode="auto">
          <a:xfrm>
            <a:off x="1200150" y="17176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 name="Oval 66"/>
          <p:cNvSpPr>
            <a:spLocks noChangeAspect="1" noChangeArrowheads="1"/>
          </p:cNvSpPr>
          <p:nvPr userDrawn="1"/>
        </p:nvSpPr>
        <p:spPr bwMode="auto">
          <a:xfrm>
            <a:off x="1319213" y="17176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 name="Oval 67"/>
          <p:cNvSpPr>
            <a:spLocks noChangeAspect="1" noChangeArrowheads="1"/>
          </p:cNvSpPr>
          <p:nvPr userDrawn="1"/>
        </p:nvSpPr>
        <p:spPr bwMode="auto">
          <a:xfrm>
            <a:off x="1436688" y="17176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 name="Oval 68"/>
          <p:cNvSpPr>
            <a:spLocks noChangeAspect="1" noChangeArrowheads="1"/>
          </p:cNvSpPr>
          <p:nvPr userDrawn="1"/>
        </p:nvSpPr>
        <p:spPr bwMode="auto">
          <a:xfrm>
            <a:off x="1555750" y="17176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 name="Oval 69"/>
          <p:cNvSpPr>
            <a:spLocks noChangeAspect="1" noChangeArrowheads="1"/>
          </p:cNvSpPr>
          <p:nvPr userDrawn="1"/>
        </p:nvSpPr>
        <p:spPr bwMode="auto">
          <a:xfrm>
            <a:off x="1673225" y="17176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 name="Oval 70"/>
          <p:cNvSpPr>
            <a:spLocks noChangeAspect="1" noChangeArrowheads="1"/>
          </p:cNvSpPr>
          <p:nvPr userDrawn="1"/>
        </p:nvSpPr>
        <p:spPr bwMode="auto">
          <a:xfrm>
            <a:off x="1792288" y="17176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 name="Oval 71"/>
          <p:cNvSpPr>
            <a:spLocks noChangeAspect="1" noChangeArrowheads="1"/>
          </p:cNvSpPr>
          <p:nvPr userDrawn="1"/>
        </p:nvSpPr>
        <p:spPr bwMode="auto">
          <a:xfrm>
            <a:off x="1909763" y="17176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 name="Oval 72"/>
          <p:cNvSpPr>
            <a:spLocks noChangeAspect="1" noChangeArrowheads="1"/>
          </p:cNvSpPr>
          <p:nvPr userDrawn="1"/>
        </p:nvSpPr>
        <p:spPr bwMode="auto">
          <a:xfrm>
            <a:off x="2028825" y="17176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 name="Oval 73"/>
          <p:cNvSpPr>
            <a:spLocks noChangeAspect="1" noChangeArrowheads="1"/>
          </p:cNvSpPr>
          <p:nvPr userDrawn="1"/>
        </p:nvSpPr>
        <p:spPr bwMode="auto">
          <a:xfrm>
            <a:off x="2146300" y="17176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 name="Oval 74"/>
          <p:cNvSpPr>
            <a:spLocks noChangeAspect="1" noChangeArrowheads="1"/>
          </p:cNvSpPr>
          <p:nvPr userDrawn="1"/>
        </p:nvSpPr>
        <p:spPr bwMode="auto">
          <a:xfrm>
            <a:off x="2265363" y="17176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 name="Oval 75"/>
          <p:cNvSpPr>
            <a:spLocks noChangeAspect="1" noChangeArrowheads="1"/>
          </p:cNvSpPr>
          <p:nvPr userDrawn="1"/>
        </p:nvSpPr>
        <p:spPr bwMode="auto">
          <a:xfrm>
            <a:off x="2619375" y="17176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 name="Oval 76"/>
          <p:cNvSpPr>
            <a:spLocks noChangeAspect="1" noChangeArrowheads="1"/>
          </p:cNvSpPr>
          <p:nvPr userDrawn="1"/>
        </p:nvSpPr>
        <p:spPr bwMode="auto">
          <a:xfrm>
            <a:off x="2738438" y="17176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 name="Oval 77"/>
          <p:cNvSpPr>
            <a:spLocks noChangeAspect="1" noChangeArrowheads="1"/>
          </p:cNvSpPr>
          <p:nvPr userDrawn="1"/>
        </p:nvSpPr>
        <p:spPr bwMode="auto">
          <a:xfrm>
            <a:off x="2855913" y="17176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 name="Oval 78"/>
          <p:cNvSpPr>
            <a:spLocks noChangeAspect="1" noChangeArrowheads="1"/>
          </p:cNvSpPr>
          <p:nvPr userDrawn="1"/>
        </p:nvSpPr>
        <p:spPr bwMode="auto">
          <a:xfrm>
            <a:off x="2974975" y="17176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 name="Oval 79"/>
          <p:cNvSpPr>
            <a:spLocks noChangeAspect="1" noChangeArrowheads="1"/>
          </p:cNvSpPr>
          <p:nvPr userDrawn="1"/>
        </p:nvSpPr>
        <p:spPr bwMode="auto">
          <a:xfrm>
            <a:off x="3094038" y="17176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 name="Oval 80"/>
          <p:cNvSpPr>
            <a:spLocks noChangeAspect="1" noChangeArrowheads="1"/>
          </p:cNvSpPr>
          <p:nvPr userDrawn="1"/>
        </p:nvSpPr>
        <p:spPr bwMode="auto">
          <a:xfrm>
            <a:off x="3211513" y="17176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 name="Oval 81"/>
          <p:cNvSpPr>
            <a:spLocks noChangeAspect="1" noChangeArrowheads="1"/>
          </p:cNvSpPr>
          <p:nvPr userDrawn="1"/>
        </p:nvSpPr>
        <p:spPr bwMode="auto">
          <a:xfrm>
            <a:off x="3330575" y="17176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 name="Oval 82"/>
          <p:cNvSpPr>
            <a:spLocks noChangeAspect="1" noChangeArrowheads="1"/>
          </p:cNvSpPr>
          <p:nvPr userDrawn="1"/>
        </p:nvSpPr>
        <p:spPr bwMode="auto">
          <a:xfrm>
            <a:off x="3448050" y="17176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 name="Oval 83"/>
          <p:cNvSpPr>
            <a:spLocks noChangeAspect="1" noChangeArrowheads="1"/>
          </p:cNvSpPr>
          <p:nvPr userDrawn="1"/>
        </p:nvSpPr>
        <p:spPr bwMode="auto">
          <a:xfrm>
            <a:off x="3567113" y="17176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 name="Oval 84"/>
          <p:cNvSpPr>
            <a:spLocks noChangeAspect="1" noChangeArrowheads="1"/>
          </p:cNvSpPr>
          <p:nvPr userDrawn="1"/>
        </p:nvSpPr>
        <p:spPr bwMode="auto">
          <a:xfrm>
            <a:off x="3684588" y="17176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 name="Oval 85"/>
          <p:cNvSpPr>
            <a:spLocks noChangeAspect="1" noChangeArrowheads="1"/>
          </p:cNvSpPr>
          <p:nvPr userDrawn="1"/>
        </p:nvSpPr>
        <p:spPr bwMode="auto">
          <a:xfrm>
            <a:off x="5813425" y="17176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 name="Oval 86"/>
          <p:cNvSpPr>
            <a:spLocks noChangeAspect="1" noChangeArrowheads="1"/>
          </p:cNvSpPr>
          <p:nvPr userDrawn="1"/>
        </p:nvSpPr>
        <p:spPr bwMode="auto">
          <a:xfrm>
            <a:off x="5932488" y="17176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 name="Oval 87"/>
          <p:cNvSpPr>
            <a:spLocks noChangeAspect="1" noChangeArrowheads="1"/>
          </p:cNvSpPr>
          <p:nvPr userDrawn="1"/>
        </p:nvSpPr>
        <p:spPr bwMode="auto">
          <a:xfrm>
            <a:off x="6642100" y="17176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 name="Oval 88"/>
          <p:cNvSpPr>
            <a:spLocks noChangeAspect="1" noChangeArrowheads="1"/>
          </p:cNvSpPr>
          <p:nvPr userDrawn="1"/>
        </p:nvSpPr>
        <p:spPr bwMode="auto">
          <a:xfrm>
            <a:off x="6761163" y="17176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 name="Oval 89"/>
          <p:cNvSpPr>
            <a:spLocks noChangeAspect="1" noChangeArrowheads="1"/>
          </p:cNvSpPr>
          <p:nvPr userDrawn="1"/>
        </p:nvSpPr>
        <p:spPr bwMode="auto">
          <a:xfrm>
            <a:off x="6878638" y="17176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 name="Oval 90"/>
          <p:cNvSpPr>
            <a:spLocks noChangeAspect="1" noChangeArrowheads="1"/>
          </p:cNvSpPr>
          <p:nvPr userDrawn="1"/>
        </p:nvSpPr>
        <p:spPr bwMode="auto">
          <a:xfrm>
            <a:off x="6997700" y="17176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 name="Oval 91"/>
          <p:cNvSpPr>
            <a:spLocks noChangeAspect="1" noChangeArrowheads="1"/>
          </p:cNvSpPr>
          <p:nvPr userDrawn="1"/>
        </p:nvSpPr>
        <p:spPr bwMode="auto">
          <a:xfrm>
            <a:off x="7707313" y="17176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 name="Oval 92"/>
          <p:cNvSpPr>
            <a:spLocks noChangeAspect="1" noChangeArrowheads="1"/>
          </p:cNvSpPr>
          <p:nvPr userDrawn="1"/>
        </p:nvSpPr>
        <p:spPr bwMode="auto">
          <a:xfrm>
            <a:off x="7824788" y="17176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 name="Oval 93"/>
          <p:cNvSpPr>
            <a:spLocks noChangeAspect="1" noChangeArrowheads="1"/>
          </p:cNvSpPr>
          <p:nvPr userDrawn="1"/>
        </p:nvSpPr>
        <p:spPr bwMode="auto">
          <a:xfrm>
            <a:off x="7943850" y="17176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 name="Oval 94"/>
          <p:cNvSpPr>
            <a:spLocks noChangeAspect="1" noChangeArrowheads="1"/>
          </p:cNvSpPr>
          <p:nvPr userDrawn="1"/>
        </p:nvSpPr>
        <p:spPr bwMode="auto">
          <a:xfrm>
            <a:off x="1200150" y="18272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 name="Oval 95"/>
          <p:cNvSpPr>
            <a:spLocks noChangeAspect="1" noChangeArrowheads="1"/>
          </p:cNvSpPr>
          <p:nvPr userDrawn="1"/>
        </p:nvSpPr>
        <p:spPr bwMode="auto">
          <a:xfrm>
            <a:off x="1319213" y="18272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 name="Oval 96"/>
          <p:cNvSpPr>
            <a:spLocks noChangeAspect="1" noChangeArrowheads="1"/>
          </p:cNvSpPr>
          <p:nvPr userDrawn="1"/>
        </p:nvSpPr>
        <p:spPr bwMode="auto">
          <a:xfrm>
            <a:off x="1436688" y="18272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 name="Oval 97"/>
          <p:cNvSpPr>
            <a:spLocks noChangeAspect="1" noChangeArrowheads="1"/>
          </p:cNvSpPr>
          <p:nvPr userDrawn="1"/>
        </p:nvSpPr>
        <p:spPr bwMode="auto">
          <a:xfrm>
            <a:off x="1555750" y="18272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 name="Oval 98"/>
          <p:cNvSpPr>
            <a:spLocks noChangeAspect="1" noChangeArrowheads="1"/>
          </p:cNvSpPr>
          <p:nvPr userDrawn="1"/>
        </p:nvSpPr>
        <p:spPr bwMode="auto">
          <a:xfrm>
            <a:off x="1673225" y="18272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 name="Oval 99"/>
          <p:cNvSpPr>
            <a:spLocks noChangeAspect="1" noChangeArrowheads="1"/>
          </p:cNvSpPr>
          <p:nvPr userDrawn="1"/>
        </p:nvSpPr>
        <p:spPr bwMode="auto">
          <a:xfrm>
            <a:off x="1792288" y="18272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 name="Oval 100"/>
          <p:cNvSpPr>
            <a:spLocks noChangeAspect="1" noChangeArrowheads="1"/>
          </p:cNvSpPr>
          <p:nvPr userDrawn="1"/>
        </p:nvSpPr>
        <p:spPr bwMode="auto">
          <a:xfrm>
            <a:off x="1909763" y="18272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 name="Oval 101"/>
          <p:cNvSpPr>
            <a:spLocks noChangeAspect="1" noChangeArrowheads="1"/>
          </p:cNvSpPr>
          <p:nvPr userDrawn="1"/>
        </p:nvSpPr>
        <p:spPr bwMode="auto">
          <a:xfrm>
            <a:off x="2028825" y="18272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 name="Oval 102"/>
          <p:cNvSpPr>
            <a:spLocks noChangeAspect="1" noChangeArrowheads="1"/>
          </p:cNvSpPr>
          <p:nvPr userDrawn="1"/>
        </p:nvSpPr>
        <p:spPr bwMode="auto">
          <a:xfrm>
            <a:off x="2146300" y="18272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 name="Oval 103"/>
          <p:cNvSpPr>
            <a:spLocks noChangeAspect="1" noChangeArrowheads="1"/>
          </p:cNvSpPr>
          <p:nvPr userDrawn="1"/>
        </p:nvSpPr>
        <p:spPr bwMode="auto">
          <a:xfrm>
            <a:off x="2265363" y="18272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 name="Oval 104"/>
          <p:cNvSpPr>
            <a:spLocks noChangeAspect="1" noChangeArrowheads="1"/>
          </p:cNvSpPr>
          <p:nvPr userDrawn="1"/>
        </p:nvSpPr>
        <p:spPr bwMode="auto">
          <a:xfrm>
            <a:off x="2974975" y="18272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 name="Oval 105"/>
          <p:cNvSpPr>
            <a:spLocks noChangeAspect="1" noChangeArrowheads="1"/>
          </p:cNvSpPr>
          <p:nvPr userDrawn="1"/>
        </p:nvSpPr>
        <p:spPr bwMode="auto">
          <a:xfrm>
            <a:off x="3094038" y="18272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 name="Oval 106"/>
          <p:cNvSpPr>
            <a:spLocks noChangeAspect="1" noChangeArrowheads="1"/>
          </p:cNvSpPr>
          <p:nvPr userDrawn="1"/>
        </p:nvSpPr>
        <p:spPr bwMode="auto">
          <a:xfrm>
            <a:off x="3211513" y="18272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 name="Oval 107"/>
          <p:cNvSpPr>
            <a:spLocks noChangeAspect="1" noChangeArrowheads="1"/>
          </p:cNvSpPr>
          <p:nvPr userDrawn="1"/>
        </p:nvSpPr>
        <p:spPr bwMode="auto">
          <a:xfrm>
            <a:off x="3330575" y="18272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 name="Oval 108"/>
          <p:cNvSpPr>
            <a:spLocks noChangeAspect="1" noChangeArrowheads="1"/>
          </p:cNvSpPr>
          <p:nvPr userDrawn="1"/>
        </p:nvSpPr>
        <p:spPr bwMode="auto">
          <a:xfrm>
            <a:off x="3448050" y="18272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 name="Oval 109"/>
          <p:cNvSpPr>
            <a:spLocks noChangeAspect="1" noChangeArrowheads="1"/>
          </p:cNvSpPr>
          <p:nvPr userDrawn="1"/>
        </p:nvSpPr>
        <p:spPr bwMode="auto">
          <a:xfrm>
            <a:off x="3567113" y="18272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 name="Oval 110"/>
          <p:cNvSpPr>
            <a:spLocks noChangeAspect="1" noChangeArrowheads="1"/>
          </p:cNvSpPr>
          <p:nvPr userDrawn="1"/>
        </p:nvSpPr>
        <p:spPr bwMode="auto">
          <a:xfrm>
            <a:off x="3684588" y="18272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 name="Oval 111"/>
          <p:cNvSpPr>
            <a:spLocks noChangeAspect="1" noChangeArrowheads="1"/>
          </p:cNvSpPr>
          <p:nvPr userDrawn="1"/>
        </p:nvSpPr>
        <p:spPr bwMode="auto">
          <a:xfrm>
            <a:off x="5695950" y="18272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 name="Oval 112"/>
          <p:cNvSpPr>
            <a:spLocks noChangeAspect="1" noChangeArrowheads="1"/>
          </p:cNvSpPr>
          <p:nvPr userDrawn="1"/>
        </p:nvSpPr>
        <p:spPr bwMode="auto">
          <a:xfrm>
            <a:off x="6288088" y="18272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 name="Oval 113"/>
          <p:cNvSpPr>
            <a:spLocks noChangeAspect="1" noChangeArrowheads="1"/>
          </p:cNvSpPr>
          <p:nvPr userDrawn="1"/>
        </p:nvSpPr>
        <p:spPr bwMode="auto">
          <a:xfrm>
            <a:off x="6405563" y="18272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 name="Oval 114"/>
          <p:cNvSpPr>
            <a:spLocks noChangeAspect="1" noChangeArrowheads="1"/>
          </p:cNvSpPr>
          <p:nvPr userDrawn="1"/>
        </p:nvSpPr>
        <p:spPr bwMode="auto">
          <a:xfrm>
            <a:off x="6524625" y="18272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 name="Oval 115"/>
          <p:cNvSpPr>
            <a:spLocks noChangeAspect="1" noChangeArrowheads="1"/>
          </p:cNvSpPr>
          <p:nvPr userDrawn="1"/>
        </p:nvSpPr>
        <p:spPr bwMode="auto">
          <a:xfrm>
            <a:off x="6642100" y="18272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 name="Oval 116"/>
          <p:cNvSpPr>
            <a:spLocks noChangeAspect="1" noChangeArrowheads="1"/>
          </p:cNvSpPr>
          <p:nvPr userDrawn="1"/>
        </p:nvSpPr>
        <p:spPr bwMode="auto">
          <a:xfrm>
            <a:off x="6761163" y="18272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 name="Oval 117"/>
          <p:cNvSpPr>
            <a:spLocks noChangeAspect="1" noChangeArrowheads="1"/>
          </p:cNvSpPr>
          <p:nvPr userDrawn="1"/>
        </p:nvSpPr>
        <p:spPr bwMode="auto">
          <a:xfrm>
            <a:off x="6878638" y="18272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 name="Oval 118"/>
          <p:cNvSpPr>
            <a:spLocks noChangeAspect="1" noChangeArrowheads="1"/>
          </p:cNvSpPr>
          <p:nvPr userDrawn="1"/>
        </p:nvSpPr>
        <p:spPr bwMode="auto">
          <a:xfrm>
            <a:off x="6997700" y="18272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 name="Oval 119"/>
          <p:cNvSpPr>
            <a:spLocks noChangeAspect="1" noChangeArrowheads="1"/>
          </p:cNvSpPr>
          <p:nvPr userDrawn="1"/>
        </p:nvSpPr>
        <p:spPr bwMode="auto">
          <a:xfrm>
            <a:off x="7115175" y="18272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 name="Oval 120"/>
          <p:cNvSpPr>
            <a:spLocks noChangeAspect="1" noChangeArrowheads="1"/>
          </p:cNvSpPr>
          <p:nvPr userDrawn="1"/>
        </p:nvSpPr>
        <p:spPr bwMode="auto">
          <a:xfrm>
            <a:off x="7234238" y="18272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 name="Oval 121"/>
          <p:cNvSpPr>
            <a:spLocks noChangeAspect="1" noChangeArrowheads="1"/>
          </p:cNvSpPr>
          <p:nvPr userDrawn="1"/>
        </p:nvSpPr>
        <p:spPr bwMode="auto">
          <a:xfrm>
            <a:off x="7351713" y="18272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3" name="Oval 122"/>
          <p:cNvSpPr>
            <a:spLocks noChangeAspect="1" noChangeArrowheads="1"/>
          </p:cNvSpPr>
          <p:nvPr userDrawn="1"/>
        </p:nvSpPr>
        <p:spPr bwMode="auto">
          <a:xfrm>
            <a:off x="7707313" y="18272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4" name="Oval 123"/>
          <p:cNvSpPr>
            <a:spLocks noChangeAspect="1" noChangeArrowheads="1"/>
          </p:cNvSpPr>
          <p:nvPr userDrawn="1"/>
        </p:nvSpPr>
        <p:spPr bwMode="auto">
          <a:xfrm>
            <a:off x="1200150"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5" name="Oval 124"/>
          <p:cNvSpPr>
            <a:spLocks noChangeAspect="1" noChangeArrowheads="1"/>
          </p:cNvSpPr>
          <p:nvPr userDrawn="1"/>
        </p:nvSpPr>
        <p:spPr bwMode="auto">
          <a:xfrm>
            <a:off x="1319213"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6" name="Oval 125"/>
          <p:cNvSpPr>
            <a:spLocks noChangeAspect="1" noChangeArrowheads="1"/>
          </p:cNvSpPr>
          <p:nvPr userDrawn="1"/>
        </p:nvSpPr>
        <p:spPr bwMode="auto">
          <a:xfrm>
            <a:off x="1436688"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7" name="Oval 126"/>
          <p:cNvSpPr>
            <a:spLocks noChangeAspect="1" noChangeArrowheads="1"/>
          </p:cNvSpPr>
          <p:nvPr userDrawn="1"/>
        </p:nvSpPr>
        <p:spPr bwMode="auto">
          <a:xfrm>
            <a:off x="1555750"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8" name="Oval 127"/>
          <p:cNvSpPr>
            <a:spLocks noChangeAspect="1" noChangeArrowheads="1"/>
          </p:cNvSpPr>
          <p:nvPr userDrawn="1"/>
        </p:nvSpPr>
        <p:spPr bwMode="auto">
          <a:xfrm>
            <a:off x="1673225"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9" name="Oval 128"/>
          <p:cNvSpPr>
            <a:spLocks noChangeAspect="1" noChangeArrowheads="1"/>
          </p:cNvSpPr>
          <p:nvPr userDrawn="1"/>
        </p:nvSpPr>
        <p:spPr bwMode="auto">
          <a:xfrm>
            <a:off x="1792288"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0" name="Oval 129"/>
          <p:cNvSpPr>
            <a:spLocks noChangeAspect="1" noChangeArrowheads="1"/>
          </p:cNvSpPr>
          <p:nvPr userDrawn="1"/>
        </p:nvSpPr>
        <p:spPr bwMode="auto">
          <a:xfrm>
            <a:off x="1909763"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1" name="Oval 130"/>
          <p:cNvSpPr>
            <a:spLocks noChangeAspect="1" noChangeArrowheads="1"/>
          </p:cNvSpPr>
          <p:nvPr userDrawn="1"/>
        </p:nvSpPr>
        <p:spPr bwMode="auto">
          <a:xfrm>
            <a:off x="2028825"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2" name="Oval 131"/>
          <p:cNvSpPr>
            <a:spLocks noChangeAspect="1" noChangeArrowheads="1"/>
          </p:cNvSpPr>
          <p:nvPr userDrawn="1"/>
        </p:nvSpPr>
        <p:spPr bwMode="auto">
          <a:xfrm>
            <a:off x="2146300"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3" name="Oval 132"/>
          <p:cNvSpPr>
            <a:spLocks noChangeAspect="1" noChangeArrowheads="1"/>
          </p:cNvSpPr>
          <p:nvPr userDrawn="1"/>
        </p:nvSpPr>
        <p:spPr bwMode="auto">
          <a:xfrm>
            <a:off x="2265363"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4" name="Oval 133"/>
          <p:cNvSpPr>
            <a:spLocks noChangeAspect="1" noChangeArrowheads="1"/>
          </p:cNvSpPr>
          <p:nvPr userDrawn="1"/>
        </p:nvSpPr>
        <p:spPr bwMode="auto">
          <a:xfrm>
            <a:off x="2382838"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5" name="Oval 134"/>
          <p:cNvSpPr>
            <a:spLocks noChangeAspect="1" noChangeArrowheads="1"/>
          </p:cNvSpPr>
          <p:nvPr userDrawn="1"/>
        </p:nvSpPr>
        <p:spPr bwMode="auto">
          <a:xfrm>
            <a:off x="2974975"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6" name="Oval 135"/>
          <p:cNvSpPr>
            <a:spLocks noChangeAspect="1" noChangeArrowheads="1"/>
          </p:cNvSpPr>
          <p:nvPr userDrawn="1"/>
        </p:nvSpPr>
        <p:spPr bwMode="auto">
          <a:xfrm>
            <a:off x="3094038"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7" name="Oval 136"/>
          <p:cNvSpPr>
            <a:spLocks noChangeAspect="1" noChangeArrowheads="1"/>
          </p:cNvSpPr>
          <p:nvPr userDrawn="1"/>
        </p:nvSpPr>
        <p:spPr bwMode="auto">
          <a:xfrm>
            <a:off x="3211513"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8" name="Oval 137"/>
          <p:cNvSpPr>
            <a:spLocks noChangeAspect="1" noChangeArrowheads="1"/>
          </p:cNvSpPr>
          <p:nvPr userDrawn="1"/>
        </p:nvSpPr>
        <p:spPr bwMode="auto">
          <a:xfrm>
            <a:off x="3330575"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9" name="Oval 138"/>
          <p:cNvSpPr>
            <a:spLocks noChangeAspect="1" noChangeArrowheads="1"/>
          </p:cNvSpPr>
          <p:nvPr userDrawn="1"/>
        </p:nvSpPr>
        <p:spPr bwMode="auto">
          <a:xfrm>
            <a:off x="3448050"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0" name="Oval 139"/>
          <p:cNvSpPr>
            <a:spLocks noChangeAspect="1" noChangeArrowheads="1"/>
          </p:cNvSpPr>
          <p:nvPr userDrawn="1"/>
        </p:nvSpPr>
        <p:spPr bwMode="auto">
          <a:xfrm>
            <a:off x="3567113"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1" name="Oval 140"/>
          <p:cNvSpPr>
            <a:spLocks noChangeAspect="1" noChangeArrowheads="1"/>
          </p:cNvSpPr>
          <p:nvPr userDrawn="1"/>
        </p:nvSpPr>
        <p:spPr bwMode="auto">
          <a:xfrm>
            <a:off x="3684588"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2" name="Oval 141"/>
          <p:cNvSpPr>
            <a:spLocks noChangeAspect="1" noChangeArrowheads="1"/>
          </p:cNvSpPr>
          <p:nvPr userDrawn="1"/>
        </p:nvSpPr>
        <p:spPr bwMode="auto">
          <a:xfrm>
            <a:off x="4749800"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3" name="Oval 142"/>
          <p:cNvSpPr>
            <a:spLocks noChangeAspect="1" noChangeArrowheads="1"/>
          </p:cNvSpPr>
          <p:nvPr userDrawn="1"/>
        </p:nvSpPr>
        <p:spPr bwMode="auto">
          <a:xfrm>
            <a:off x="4867275"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4" name="Oval 143"/>
          <p:cNvSpPr>
            <a:spLocks noChangeAspect="1" noChangeArrowheads="1"/>
          </p:cNvSpPr>
          <p:nvPr userDrawn="1"/>
        </p:nvSpPr>
        <p:spPr bwMode="auto">
          <a:xfrm>
            <a:off x="4986338"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5" name="Oval 144"/>
          <p:cNvSpPr>
            <a:spLocks noChangeAspect="1" noChangeArrowheads="1"/>
          </p:cNvSpPr>
          <p:nvPr userDrawn="1"/>
        </p:nvSpPr>
        <p:spPr bwMode="auto">
          <a:xfrm>
            <a:off x="5576888"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6" name="Oval 145"/>
          <p:cNvSpPr>
            <a:spLocks noChangeAspect="1" noChangeArrowheads="1"/>
          </p:cNvSpPr>
          <p:nvPr userDrawn="1"/>
        </p:nvSpPr>
        <p:spPr bwMode="auto">
          <a:xfrm>
            <a:off x="6051550"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7" name="Oval 146"/>
          <p:cNvSpPr>
            <a:spLocks noChangeAspect="1" noChangeArrowheads="1"/>
          </p:cNvSpPr>
          <p:nvPr userDrawn="1"/>
        </p:nvSpPr>
        <p:spPr bwMode="auto">
          <a:xfrm>
            <a:off x="6169025"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8" name="Oval 147"/>
          <p:cNvSpPr>
            <a:spLocks noChangeAspect="1" noChangeArrowheads="1"/>
          </p:cNvSpPr>
          <p:nvPr userDrawn="1"/>
        </p:nvSpPr>
        <p:spPr bwMode="auto">
          <a:xfrm>
            <a:off x="6288088"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9" name="Oval 148"/>
          <p:cNvSpPr>
            <a:spLocks noChangeAspect="1" noChangeArrowheads="1"/>
          </p:cNvSpPr>
          <p:nvPr userDrawn="1"/>
        </p:nvSpPr>
        <p:spPr bwMode="auto">
          <a:xfrm>
            <a:off x="6405563"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0" name="Oval 149"/>
          <p:cNvSpPr>
            <a:spLocks noChangeAspect="1" noChangeArrowheads="1"/>
          </p:cNvSpPr>
          <p:nvPr userDrawn="1"/>
        </p:nvSpPr>
        <p:spPr bwMode="auto">
          <a:xfrm>
            <a:off x="6524625"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1" name="Oval 150"/>
          <p:cNvSpPr>
            <a:spLocks noChangeAspect="1" noChangeArrowheads="1"/>
          </p:cNvSpPr>
          <p:nvPr userDrawn="1"/>
        </p:nvSpPr>
        <p:spPr bwMode="auto">
          <a:xfrm>
            <a:off x="6642100"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2" name="Oval 151"/>
          <p:cNvSpPr>
            <a:spLocks noChangeAspect="1" noChangeArrowheads="1"/>
          </p:cNvSpPr>
          <p:nvPr userDrawn="1"/>
        </p:nvSpPr>
        <p:spPr bwMode="auto">
          <a:xfrm>
            <a:off x="6761163"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3" name="Oval 152"/>
          <p:cNvSpPr>
            <a:spLocks noChangeAspect="1" noChangeArrowheads="1"/>
          </p:cNvSpPr>
          <p:nvPr userDrawn="1"/>
        </p:nvSpPr>
        <p:spPr bwMode="auto">
          <a:xfrm>
            <a:off x="6878638"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4" name="Oval 153"/>
          <p:cNvSpPr>
            <a:spLocks noChangeAspect="1" noChangeArrowheads="1"/>
          </p:cNvSpPr>
          <p:nvPr userDrawn="1"/>
        </p:nvSpPr>
        <p:spPr bwMode="auto">
          <a:xfrm>
            <a:off x="6997700"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5" name="Oval 154"/>
          <p:cNvSpPr>
            <a:spLocks noChangeAspect="1" noChangeArrowheads="1"/>
          </p:cNvSpPr>
          <p:nvPr userDrawn="1"/>
        </p:nvSpPr>
        <p:spPr bwMode="auto">
          <a:xfrm>
            <a:off x="7115175"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6" name="Oval 155"/>
          <p:cNvSpPr>
            <a:spLocks noChangeAspect="1" noChangeArrowheads="1"/>
          </p:cNvSpPr>
          <p:nvPr userDrawn="1"/>
        </p:nvSpPr>
        <p:spPr bwMode="auto">
          <a:xfrm>
            <a:off x="7234238"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7" name="Oval 156"/>
          <p:cNvSpPr>
            <a:spLocks noChangeAspect="1" noChangeArrowheads="1"/>
          </p:cNvSpPr>
          <p:nvPr userDrawn="1"/>
        </p:nvSpPr>
        <p:spPr bwMode="auto">
          <a:xfrm>
            <a:off x="7351713"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8" name="Oval 157"/>
          <p:cNvSpPr>
            <a:spLocks noChangeAspect="1" noChangeArrowheads="1"/>
          </p:cNvSpPr>
          <p:nvPr userDrawn="1"/>
        </p:nvSpPr>
        <p:spPr bwMode="auto">
          <a:xfrm>
            <a:off x="7470775"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9" name="Oval 158"/>
          <p:cNvSpPr>
            <a:spLocks noChangeAspect="1" noChangeArrowheads="1"/>
          </p:cNvSpPr>
          <p:nvPr userDrawn="1"/>
        </p:nvSpPr>
        <p:spPr bwMode="auto">
          <a:xfrm>
            <a:off x="7588250"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0" name="Oval 159"/>
          <p:cNvSpPr>
            <a:spLocks noChangeAspect="1" noChangeArrowheads="1"/>
          </p:cNvSpPr>
          <p:nvPr userDrawn="1"/>
        </p:nvSpPr>
        <p:spPr bwMode="auto">
          <a:xfrm>
            <a:off x="7707313"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1" name="Oval 160"/>
          <p:cNvSpPr>
            <a:spLocks noChangeAspect="1" noChangeArrowheads="1"/>
          </p:cNvSpPr>
          <p:nvPr userDrawn="1"/>
        </p:nvSpPr>
        <p:spPr bwMode="auto">
          <a:xfrm>
            <a:off x="7824788" y="193516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2" name="Oval 161"/>
          <p:cNvSpPr>
            <a:spLocks noChangeAspect="1" noChangeArrowheads="1"/>
          </p:cNvSpPr>
          <p:nvPr userDrawn="1"/>
        </p:nvSpPr>
        <p:spPr bwMode="auto">
          <a:xfrm>
            <a:off x="7943850" y="193516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3" name="Oval 162"/>
          <p:cNvSpPr>
            <a:spLocks noChangeAspect="1" noChangeArrowheads="1"/>
          </p:cNvSpPr>
          <p:nvPr userDrawn="1"/>
        </p:nvSpPr>
        <p:spPr bwMode="auto">
          <a:xfrm>
            <a:off x="609600"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4" name="Oval 163"/>
          <p:cNvSpPr>
            <a:spLocks noChangeAspect="1" noChangeArrowheads="1"/>
          </p:cNvSpPr>
          <p:nvPr userDrawn="1"/>
        </p:nvSpPr>
        <p:spPr bwMode="auto">
          <a:xfrm>
            <a:off x="727075"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5" name="Oval 164"/>
          <p:cNvSpPr>
            <a:spLocks noChangeAspect="1" noChangeArrowheads="1"/>
          </p:cNvSpPr>
          <p:nvPr userDrawn="1"/>
        </p:nvSpPr>
        <p:spPr bwMode="auto">
          <a:xfrm>
            <a:off x="846138"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6" name="Oval 165"/>
          <p:cNvSpPr>
            <a:spLocks noChangeAspect="1" noChangeArrowheads="1"/>
          </p:cNvSpPr>
          <p:nvPr userDrawn="1"/>
        </p:nvSpPr>
        <p:spPr bwMode="auto">
          <a:xfrm>
            <a:off x="963613"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7" name="Oval 166"/>
          <p:cNvSpPr>
            <a:spLocks noChangeAspect="1" noChangeArrowheads="1"/>
          </p:cNvSpPr>
          <p:nvPr userDrawn="1"/>
        </p:nvSpPr>
        <p:spPr bwMode="auto">
          <a:xfrm>
            <a:off x="1082675"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8" name="Oval 167"/>
          <p:cNvSpPr>
            <a:spLocks noChangeAspect="1" noChangeArrowheads="1"/>
          </p:cNvSpPr>
          <p:nvPr userDrawn="1"/>
        </p:nvSpPr>
        <p:spPr bwMode="auto">
          <a:xfrm>
            <a:off x="1200150"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9" name="Oval 168"/>
          <p:cNvSpPr>
            <a:spLocks noChangeAspect="1" noChangeArrowheads="1"/>
          </p:cNvSpPr>
          <p:nvPr userDrawn="1"/>
        </p:nvSpPr>
        <p:spPr bwMode="auto">
          <a:xfrm>
            <a:off x="1319213"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0" name="Oval 169"/>
          <p:cNvSpPr>
            <a:spLocks noChangeAspect="1" noChangeArrowheads="1"/>
          </p:cNvSpPr>
          <p:nvPr userDrawn="1"/>
        </p:nvSpPr>
        <p:spPr bwMode="auto">
          <a:xfrm>
            <a:off x="1436688"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1" name="Oval 170"/>
          <p:cNvSpPr>
            <a:spLocks noChangeAspect="1" noChangeArrowheads="1"/>
          </p:cNvSpPr>
          <p:nvPr userDrawn="1"/>
        </p:nvSpPr>
        <p:spPr bwMode="auto">
          <a:xfrm>
            <a:off x="1555750"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2" name="Oval 171"/>
          <p:cNvSpPr>
            <a:spLocks noChangeAspect="1" noChangeArrowheads="1"/>
          </p:cNvSpPr>
          <p:nvPr userDrawn="1"/>
        </p:nvSpPr>
        <p:spPr bwMode="auto">
          <a:xfrm>
            <a:off x="1673225"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3" name="Oval 172"/>
          <p:cNvSpPr>
            <a:spLocks noChangeAspect="1" noChangeArrowheads="1"/>
          </p:cNvSpPr>
          <p:nvPr userDrawn="1"/>
        </p:nvSpPr>
        <p:spPr bwMode="auto">
          <a:xfrm>
            <a:off x="1792288"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4" name="Oval 173"/>
          <p:cNvSpPr>
            <a:spLocks noChangeAspect="1" noChangeArrowheads="1"/>
          </p:cNvSpPr>
          <p:nvPr userDrawn="1"/>
        </p:nvSpPr>
        <p:spPr bwMode="auto">
          <a:xfrm>
            <a:off x="1909763"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5" name="Oval 174"/>
          <p:cNvSpPr>
            <a:spLocks noChangeAspect="1" noChangeArrowheads="1"/>
          </p:cNvSpPr>
          <p:nvPr userDrawn="1"/>
        </p:nvSpPr>
        <p:spPr bwMode="auto">
          <a:xfrm>
            <a:off x="2028825"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6" name="Oval 175"/>
          <p:cNvSpPr>
            <a:spLocks noChangeAspect="1" noChangeArrowheads="1"/>
          </p:cNvSpPr>
          <p:nvPr userDrawn="1"/>
        </p:nvSpPr>
        <p:spPr bwMode="auto">
          <a:xfrm>
            <a:off x="2146300"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7" name="Oval 176"/>
          <p:cNvSpPr>
            <a:spLocks noChangeAspect="1" noChangeArrowheads="1"/>
          </p:cNvSpPr>
          <p:nvPr userDrawn="1"/>
        </p:nvSpPr>
        <p:spPr bwMode="auto">
          <a:xfrm>
            <a:off x="2265363"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8" name="Oval 177"/>
          <p:cNvSpPr>
            <a:spLocks noChangeAspect="1" noChangeArrowheads="1"/>
          </p:cNvSpPr>
          <p:nvPr userDrawn="1"/>
        </p:nvSpPr>
        <p:spPr bwMode="auto">
          <a:xfrm>
            <a:off x="2382838"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9" name="Oval 178"/>
          <p:cNvSpPr>
            <a:spLocks noChangeAspect="1" noChangeArrowheads="1"/>
          </p:cNvSpPr>
          <p:nvPr userDrawn="1"/>
        </p:nvSpPr>
        <p:spPr bwMode="auto">
          <a:xfrm>
            <a:off x="2501900"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0" name="Oval 179"/>
          <p:cNvSpPr>
            <a:spLocks noChangeAspect="1" noChangeArrowheads="1"/>
          </p:cNvSpPr>
          <p:nvPr userDrawn="1"/>
        </p:nvSpPr>
        <p:spPr bwMode="auto">
          <a:xfrm>
            <a:off x="2619375"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1" name="Oval 180"/>
          <p:cNvSpPr>
            <a:spLocks noChangeAspect="1" noChangeArrowheads="1"/>
          </p:cNvSpPr>
          <p:nvPr userDrawn="1"/>
        </p:nvSpPr>
        <p:spPr bwMode="auto">
          <a:xfrm>
            <a:off x="3094038"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2" name="Oval 181"/>
          <p:cNvSpPr>
            <a:spLocks noChangeAspect="1" noChangeArrowheads="1"/>
          </p:cNvSpPr>
          <p:nvPr userDrawn="1"/>
        </p:nvSpPr>
        <p:spPr bwMode="auto">
          <a:xfrm>
            <a:off x="3211513"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3" name="Oval 182"/>
          <p:cNvSpPr>
            <a:spLocks noChangeAspect="1" noChangeArrowheads="1"/>
          </p:cNvSpPr>
          <p:nvPr userDrawn="1"/>
        </p:nvSpPr>
        <p:spPr bwMode="auto">
          <a:xfrm>
            <a:off x="3330575"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4" name="Oval 183"/>
          <p:cNvSpPr>
            <a:spLocks noChangeAspect="1" noChangeArrowheads="1"/>
          </p:cNvSpPr>
          <p:nvPr userDrawn="1"/>
        </p:nvSpPr>
        <p:spPr bwMode="auto">
          <a:xfrm>
            <a:off x="3448050"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5" name="Oval 184"/>
          <p:cNvSpPr>
            <a:spLocks noChangeAspect="1" noChangeArrowheads="1"/>
          </p:cNvSpPr>
          <p:nvPr userDrawn="1"/>
        </p:nvSpPr>
        <p:spPr bwMode="auto">
          <a:xfrm>
            <a:off x="3567113"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6" name="Oval 185"/>
          <p:cNvSpPr>
            <a:spLocks noChangeAspect="1" noChangeArrowheads="1"/>
          </p:cNvSpPr>
          <p:nvPr userDrawn="1"/>
        </p:nvSpPr>
        <p:spPr bwMode="auto">
          <a:xfrm>
            <a:off x="4630738"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7" name="Oval 186"/>
          <p:cNvSpPr>
            <a:spLocks noChangeAspect="1" noChangeArrowheads="1"/>
          </p:cNvSpPr>
          <p:nvPr userDrawn="1"/>
        </p:nvSpPr>
        <p:spPr bwMode="auto">
          <a:xfrm>
            <a:off x="4749800"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8" name="Oval 187"/>
          <p:cNvSpPr>
            <a:spLocks noChangeAspect="1" noChangeArrowheads="1"/>
          </p:cNvSpPr>
          <p:nvPr userDrawn="1"/>
        </p:nvSpPr>
        <p:spPr bwMode="auto">
          <a:xfrm>
            <a:off x="4867275"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9" name="Oval 188"/>
          <p:cNvSpPr>
            <a:spLocks noChangeAspect="1" noChangeArrowheads="1"/>
          </p:cNvSpPr>
          <p:nvPr userDrawn="1"/>
        </p:nvSpPr>
        <p:spPr bwMode="auto">
          <a:xfrm>
            <a:off x="4986338"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0" name="Oval 189"/>
          <p:cNvSpPr>
            <a:spLocks noChangeAspect="1" noChangeArrowheads="1"/>
          </p:cNvSpPr>
          <p:nvPr userDrawn="1"/>
        </p:nvSpPr>
        <p:spPr bwMode="auto">
          <a:xfrm>
            <a:off x="5103813"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1" name="Oval 190"/>
          <p:cNvSpPr>
            <a:spLocks noChangeAspect="1" noChangeArrowheads="1"/>
          </p:cNvSpPr>
          <p:nvPr userDrawn="1"/>
        </p:nvSpPr>
        <p:spPr bwMode="auto">
          <a:xfrm>
            <a:off x="5576888"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2" name="Oval 191"/>
          <p:cNvSpPr>
            <a:spLocks noChangeAspect="1" noChangeArrowheads="1"/>
          </p:cNvSpPr>
          <p:nvPr userDrawn="1"/>
        </p:nvSpPr>
        <p:spPr bwMode="auto">
          <a:xfrm>
            <a:off x="5695950"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3" name="Oval 192"/>
          <p:cNvSpPr>
            <a:spLocks noChangeAspect="1" noChangeArrowheads="1"/>
          </p:cNvSpPr>
          <p:nvPr userDrawn="1"/>
        </p:nvSpPr>
        <p:spPr bwMode="auto">
          <a:xfrm>
            <a:off x="5813425"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4" name="Oval 193"/>
          <p:cNvSpPr>
            <a:spLocks noChangeAspect="1" noChangeArrowheads="1"/>
          </p:cNvSpPr>
          <p:nvPr userDrawn="1"/>
        </p:nvSpPr>
        <p:spPr bwMode="auto">
          <a:xfrm>
            <a:off x="5932488"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5" name="Oval 194"/>
          <p:cNvSpPr>
            <a:spLocks noChangeAspect="1" noChangeArrowheads="1"/>
          </p:cNvSpPr>
          <p:nvPr userDrawn="1"/>
        </p:nvSpPr>
        <p:spPr bwMode="auto">
          <a:xfrm>
            <a:off x="6051550"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6" name="Oval 195"/>
          <p:cNvSpPr>
            <a:spLocks noChangeAspect="1" noChangeArrowheads="1"/>
          </p:cNvSpPr>
          <p:nvPr userDrawn="1"/>
        </p:nvSpPr>
        <p:spPr bwMode="auto">
          <a:xfrm>
            <a:off x="6169025"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7" name="Oval 196"/>
          <p:cNvSpPr>
            <a:spLocks noChangeAspect="1" noChangeArrowheads="1"/>
          </p:cNvSpPr>
          <p:nvPr userDrawn="1"/>
        </p:nvSpPr>
        <p:spPr bwMode="auto">
          <a:xfrm>
            <a:off x="6288088"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8" name="Oval 197"/>
          <p:cNvSpPr>
            <a:spLocks noChangeAspect="1" noChangeArrowheads="1"/>
          </p:cNvSpPr>
          <p:nvPr userDrawn="1"/>
        </p:nvSpPr>
        <p:spPr bwMode="auto">
          <a:xfrm>
            <a:off x="6405563"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9" name="Oval 198"/>
          <p:cNvSpPr>
            <a:spLocks noChangeAspect="1" noChangeArrowheads="1"/>
          </p:cNvSpPr>
          <p:nvPr userDrawn="1"/>
        </p:nvSpPr>
        <p:spPr bwMode="auto">
          <a:xfrm>
            <a:off x="6524625"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0" name="Oval 199"/>
          <p:cNvSpPr>
            <a:spLocks noChangeAspect="1" noChangeArrowheads="1"/>
          </p:cNvSpPr>
          <p:nvPr userDrawn="1"/>
        </p:nvSpPr>
        <p:spPr bwMode="auto">
          <a:xfrm>
            <a:off x="6642100"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1" name="Oval 200"/>
          <p:cNvSpPr>
            <a:spLocks noChangeAspect="1" noChangeArrowheads="1"/>
          </p:cNvSpPr>
          <p:nvPr userDrawn="1"/>
        </p:nvSpPr>
        <p:spPr bwMode="auto">
          <a:xfrm>
            <a:off x="6761163"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2" name="Oval 201"/>
          <p:cNvSpPr>
            <a:spLocks noChangeAspect="1" noChangeArrowheads="1"/>
          </p:cNvSpPr>
          <p:nvPr userDrawn="1"/>
        </p:nvSpPr>
        <p:spPr bwMode="auto">
          <a:xfrm>
            <a:off x="6878638"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3" name="Oval 202"/>
          <p:cNvSpPr>
            <a:spLocks noChangeAspect="1" noChangeArrowheads="1"/>
          </p:cNvSpPr>
          <p:nvPr userDrawn="1"/>
        </p:nvSpPr>
        <p:spPr bwMode="auto">
          <a:xfrm>
            <a:off x="6997700"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4" name="Oval 203"/>
          <p:cNvSpPr>
            <a:spLocks noChangeAspect="1" noChangeArrowheads="1"/>
          </p:cNvSpPr>
          <p:nvPr userDrawn="1"/>
        </p:nvSpPr>
        <p:spPr bwMode="auto">
          <a:xfrm>
            <a:off x="7115175"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5" name="Oval 204"/>
          <p:cNvSpPr>
            <a:spLocks noChangeAspect="1" noChangeArrowheads="1"/>
          </p:cNvSpPr>
          <p:nvPr userDrawn="1"/>
        </p:nvSpPr>
        <p:spPr bwMode="auto">
          <a:xfrm>
            <a:off x="7234238"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6" name="Oval 205"/>
          <p:cNvSpPr>
            <a:spLocks noChangeAspect="1" noChangeArrowheads="1"/>
          </p:cNvSpPr>
          <p:nvPr userDrawn="1"/>
        </p:nvSpPr>
        <p:spPr bwMode="auto">
          <a:xfrm>
            <a:off x="7351713"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7" name="Oval 206"/>
          <p:cNvSpPr>
            <a:spLocks noChangeAspect="1" noChangeArrowheads="1"/>
          </p:cNvSpPr>
          <p:nvPr userDrawn="1"/>
        </p:nvSpPr>
        <p:spPr bwMode="auto">
          <a:xfrm>
            <a:off x="7470775"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8" name="Oval 207"/>
          <p:cNvSpPr>
            <a:spLocks noChangeAspect="1" noChangeArrowheads="1"/>
          </p:cNvSpPr>
          <p:nvPr userDrawn="1"/>
        </p:nvSpPr>
        <p:spPr bwMode="auto">
          <a:xfrm>
            <a:off x="7588250"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9" name="Oval 208"/>
          <p:cNvSpPr>
            <a:spLocks noChangeAspect="1" noChangeArrowheads="1"/>
          </p:cNvSpPr>
          <p:nvPr userDrawn="1"/>
        </p:nvSpPr>
        <p:spPr bwMode="auto">
          <a:xfrm>
            <a:off x="7707313"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0" name="Oval 209"/>
          <p:cNvSpPr>
            <a:spLocks noChangeAspect="1" noChangeArrowheads="1"/>
          </p:cNvSpPr>
          <p:nvPr userDrawn="1"/>
        </p:nvSpPr>
        <p:spPr bwMode="auto">
          <a:xfrm>
            <a:off x="7824788"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1" name="Oval 210"/>
          <p:cNvSpPr>
            <a:spLocks noChangeAspect="1" noChangeArrowheads="1"/>
          </p:cNvSpPr>
          <p:nvPr userDrawn="1"/>
        </p:nvSpPr>
        <p:spPr bwMode="auto">
          <a:xfrm>
            <a:off x="7943850"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2" name="Oval 211"/>
          <p:cNvSpPr>
            <a:spLocks noChangeAspect="1" noChangeArrowheads="1"/>
          </p:cNvSpPr>
          <p:nvPr userDrawn="1"/>
        </p:nvSpPr>
        <p:spPr bwMode="auto">
          <a:xfrm>
            <a:off x="8061325"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3" name="Oval 212"/>
          <p:cNvSpPr>
            <a:spLocks noChangeAspect="1" noChangeArrowheads="1"/>
          </p:cNvSpPr>
          <p:nvPr userDrawn="1"/>
        </p:nvSpPr>
        <p:spPr bwMode="auto">
          <a:xfrm>
            <a:off x="8180388"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4" name="Oval 213"/>
          <p:cNvSpPr>
            <a:spLocks noChangeAspect="1" noChangeArrowheads="1"/>
          </p:cNvSpPr>
          <p:nvPr userDrawn="1"/>
        </p:nvSpPr>
        <p:spPr bwMode="auto">
          <a:xfrm>
            <a:off x="8297863"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5" name="Oval 214"/>
          <p:cNvSpPr>
            <a:spLocks noChangeAspect="1" noChangeArrowheads="1"/>
          </p:cNvSpPr>
          <p:nvPr userDrawn="1"/>
        </p:nvSpPr>
        <p:spPr bwMode="auto">
          <a:xfrm>
            <a:off x="8416925"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6" name="Oval 215"/>
          <p:cNvSpPr>
            <a:spLocks noChangeAspect="1" noChangeArrowheads="1"/>
          </p:cNvSpPr>
          <p:nvPr userDrawn="1"/>
        </p:nvSpPr>
        <p:spPr bwMode="auto">
          <a:xfrm>
            <a:off x="8534400"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7" name="Oval 216"/>
          <p:cNvSpPr>
            <a:spLocks noChangeAspect="1" noChangeArrowheads="1"/>
          </p:cNvSpPr>
          <p:nvPr userDrawn="1"/>
        </p:nvSpPr>
        <p:spPr bwMode="auto">
          <a:xfrm>
            <a:off x="8653463"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8" name="Oval 217"/>
          <p:cNvSpPr>
            <a:spLocks noChangeAspect="1" noChangeArrowheads="1"/>
          </p:cNvSpPr>
          <p:nvPr userDrawn="1"/>
        </p:nvSpPr>
        <p:spPr bwMode="auto">
          <a:xfrm>
            <a:off x="8770938"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9" name="Oval 218"/>
          <p:cNvSpPr>
            <a:spLocks noChangeAspect="1" noChangeArrowheads="1"/>
          </p:cNvSpPr>
          <p:nvPr userDrawn="1"/>
        </p:nvSpPr>
        <p:spPr bwMode="auto">
          <a:xfrm>
            <a:off x="254000" y="20447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0" name="Oval 219"/>
          <p:cNvSpPr>
            <a:spLocks noChangeAspect="1" noChangeArrowheads="1"/>
          </p:cNvSpPr>
          <p:nvPr userDrawn="1"/>
        </p:nvSpPr>
        <p:spPr bwMode="auto">
          <a:xfrm>
            <a:off x="373063"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1" name="Oval 220"/>
          <p:cNvSpPr>
            <a:spLocks noChangeAspect="1" noChangeArrowheads="1"/>
          </p:cNvSpPr>
          <p:nvPr userDrawn="1"/>
        </p:nvSpPr>
        <p:spPr bwMode="auto">
          <a:xfrm>
            <a:off x="490538" y="20447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2" name="Oval 221"/>
          <p:cNvSpPr>
            <a:spLocks noChangeAspect="1" noChangeArrowheads="1"/>
          </p:cNvSpPr>
          <p:nvPr userDrawn="1"/>
        </p:nvSpPr>
        <p:spPr bwMode="auto">
          <a:xfrm>
            <a:off x="60960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3" name="Oval 222"/>
          <p:cNvSpPr>
            <a:spLocks noChangeAspect="1" noChangeArrowheads="1"/>
          </p:cNvSpPr>
          <p:nvPr userDrawn="1"/>
        </p:nvSpPr>
        <p:spPr bwMode="auto">
          <a:xfrm>
            <a:off x="727075"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4" name="Oval 223"/>
          <p:cNvSpPr>
            <a:spLocks noChangeAspect="1" noChangeArrowheads="1"/>
          </p:cNvSpPr>
          <p:nvPr userDrawn="1"/>
        </p:nvSpPr>
        <p:spPr bwMode="auto">
          <a:xfrm>
            <a:off x="846138"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5" name="Oval 224"/>
          <p:cNvSpPr>
            <a:spLocks noChangeAspect="1" noChangeArrowheads="1"/>
          </p:cNvSpPr>
          <p:nvPr userDrawn="1"/>
        </p:nvSpPr>
        <p:spPr bwMode="auto">
          <a:xfrm>
            <a:off x="963613"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6" name="Oval 225"/>
          <p:cNvSpPr>
            <a:spLocks noChangeAspect="1" noChangeArrowheads="1"/>
          </p:cNvSpPr>
          <p:nvPr userDrawn="1"/>
        </p:nvSpPr>
        <p:spPr bwMode="auto">
          <a:xfrm>
            <a:off x="1082675"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7" name="Oval 226"/>
          <p:cNvSpPr>
            <a:spLocks noChangeAspect="1" noChangeArrowheads="1"/>
          </p:cNvSpPr>
          <p:nvPr userDrawn="1"/>
        </p:nvSpPr>
        <p:spPr bwMode="auto">
          <a:xfrm>
            <a:off x="120015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8" name="Oval 227"/>
          <p:cNvSpPr>
            <a:spLocks noChangeAspect="1" noChangeArrowheads="1"/>
          </p:cNvSpPr>
          <p:nvPr userDrawn="1"/>
        </p:nvSpPr>
        <p:spPr bwMode="auto">
          <a:xfrm>
            <a:off x="1319213"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9" name="Oval 228"/>
          <p:cNvSpPr>
            <a:spLocks noChangeAspect="1" noChangeArrowheads="1"/>
          </p:cNvSpPr>
          <p:nvPr userDrawn="1"/>
        </p:nvSpPr>
        <p:spPr bwMode="auto">
          <a:xfrm>
            <a:off x="1436688"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0" name="Oval 229"/>
          <p:cNvSpPr>
            <a:spLocks noChangeAspect="1" noChangeArrowheads="1"/>
          </p:cNvSpPr>
          <p:nvPr userDrawn="1"/>
        </p:nvSpPr>
        <p:spPr bwMode="auto">
          <a:xfrm>
            <a:off x="155575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1" name="Oval 230"/>
          <p:cNvSpPr>
            <a:spLocks noChangeAspect="1" noChangeArrowheads="1"/>
          </p:cNvSpPr>
          <p:nvPr userDrawn="1"/>
        </p:nvSpPr>
        <p:spPr bwMode="auto">
          <a:xfrm>
            <a:off x="1673225"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2" name="Oval 231"/>
          <p:cNvSpPr>
            <a:spLocks noChangeAspect="1" noChangeArrowheads="1"/>
          </p:cNvSpPr>
          <p:nvPr userDrawn="1"/>
        </p:nvSpPr>
        <p:spPr bwMode="auto">
          <a:xfrm>
            <a:off x="1792288"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3" name="Oval 232"/>
          <p:cNvSpPr>
            <a:spLocks noChangeAspect="1" noChangeArrowheads="1"/>
          </p:cNvSpPr>
          <p:nvPr userDrawn="1"/>
        </p:nvSpPr>
        <p:spPr bwMode="auto">
          <a:xfrm>
            <a:off x="1909763"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4" name="Oval 233"/>
          <p:cNvSpPr>
            <a:spLocks noChangeAspect="1" noChangeArrowheads="1"/>
          </p:cNvSpPr>
          <p:nvPr userDrawn="1"/>
        </p:nvSpPr>
        <p:spPr bwMode="auto">
          <a:xfrm>
            <a:off x="2028825"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5" name="Oval 234"/>
          <p:cNvSpPr>
            <a:spLocks noChangeAspect="1" noChangeArrowheads="1"/>
          </p:cNvSpPr>
          <p:nvPr userDrawn="1"/>
        </p:nvSpPr>
        <p:spPr bwMode="auto">
          <a:xfrm>
            <a:off x="214630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6" name="Oval 235"/>
          <p:cNvSpPr>
            <a:spLocks noChangeAspect="1" noChangeArrowheads="1"/>
          </p:cNvSpPr>
          <p:nvPr userDrawn="1"/>
        </p:nvSpPr>
        <p:spPr bwMode="auto">
          <a:xfrm>
            <a:off x="2382838"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7" name="Oval 236"/>
          <p:cNvSpPr>
            <a:spLocks noChangeAspect="1" noChangeArrowheads="1"/>
          </p:cNvSpPr>
          <p:nvPr userDrawn="1"/>
        </p:nvSpPr>
        <p:spPr bwMode="auto">
          <a:xfrm>
            <a:off x="250190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8" name="Oval 237"/>
          <p:cNvSpPr>
            <a:spLocks noChangeAspect="1" noChangeArrowheads="1"/>
          </p:cNvSpPr>
          <p:nvPr userDrawn="1"/>
        </p:nvSpPr>
        <p:spPr bwMode="auto">
          <a:xfrm>
            <a:off x="2619375"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9" name="Oval 238"/>
          <p:cNvSpPr>
            <a:spLocks noChangeAspect="1" noChangeArrowheads="1"/>
          </p:cNvSpPr>
          <p:nvPr userDrawn="1"/>
        </p:nvSpPr>
        <p:spPr bwMode="auto">
          <a:xfrm>
            <a:off x="3094038"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0" name="Oval 239"/>
          <p:cNvSpPr>
            <a:spLocks noChangeAspect="1" noChangeArrowheads="1"/>
          </p:cNvSpPr>
          <p:nvPr userDrawn="1"/>
        </p:nvSpPr>
        <p:spPr bwMode="auto">
          <a:xfrm>
            <a:off x="3211513"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1" name="Oval 240"/>
          <p:cNvSpPr>
            <a:spLocks noChangeAspect="1" noChangeArrowheads="1"/>
          </p:cNvSpPr>
          <p:nvPr userDrawn="1"/>
        </p:nvSpPr>
        <p:spPr bwMode="auto">
          <a:xfrm>
            <a:off x="3330575"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2" name="Oval 241"/>
          <p:cNvSpPr>
            <a:spLocks noChangeAspect="1" noChangeArrowheads="1"/>
          </p:cNvSpPr>
          <p:nvPr userDrawn="1"/>
        </p:nvSpPr>
        <p:spPr bwMode="auto">
          <a:xfrm>
            <a:off x="380365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3" name="Oval 242"/>
          <p:cNvSpPr>
            <a:spLocks noChangeAspect="1" noChangeArrowheads="1"/>
          </p:cNvSpPr>
          <p:nvPr userDrawn="1"/>
        </p:nvSpPr>
        <p:spPr bwMode="auto">
          <a:xfrm>
            <a:off x="4630738"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4" name="Oval 243"/>
          <p:cNvSpPr>
            <a:spLocks noChangeAspect="1" noChangeArrowheads="1"/>
          </p:cNvSpPr>
          <p:nvPr userDrawn="1"/>
        </p:nvSpPr>
        <p:spPr bwMode="auto">
          <a:xfrm>
            <a:off x="474980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5" name="Oval 244"/>
          <p:cNvSpPr>
            <a:spLocks noChangeAspect="1" noChangeArrowheads="1"/>
          </p:cNvSpPr>
          <p:nvPr userDrawn="1"/>
        </p:nvSpPr>
        <p:spPr bwMode="auto">
          <a:xfrm>
            <a:off x="4867275"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6" name="Oval 245"/>
          <p:cNvSpPr>
            <a:spLocks noChangeAspect="1" noChangeArrowheads="1"/>
          </p:cNvSpPr>
          <p:nvPr userDrawn="1"/>
        </p:nvSpPr>
        <p:spPr bwMode="auto">
          <a:xfrm>
            <a:off x="4986338"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7" name="Oval 246"/>
          <p:cNvSpPr>
            <a:spLocks noChangeAspect="1" noChangeArrowheads="1"/>
          </p:cNvSpPr>
          <p:nvPr userDrawn="1"/>
        </p:nvSpPr>
        <p:spPr bwMode="auto">
          <a:xfrm>
            <a:off x="5103813"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8" name="Oval 247"/>
          <p:cNvSpPr>
            <a:spLocks noChangeAspect="1" noChangeArrowheads="1"/>
          </p:cNvSpPr>
          <p:nvPr userDrawn="1"/>
        </p:nvSpPr>
        <p:spPr bwMode="auto">
          <a:xfrm>
            <a:off x="5222875"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9" name="Oval 248"/>
          <p:cNvSpPr>
            <a:spLocks noChangeAspect="1" noChangeArrowheads="1"/>
          </p:cNvSpPr>
          <p:nvPr userDrawn="1"/>
        </p:nvSpPr>
        <p:spPr bwMode="auto">
          <a:xfrm>
            <a:off x="534035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0" name="Oval 249"/>
          <p:cNvSpPr>
            <a:spLocks noChangeAspect="1" noChangeArrowheads="1"/>
          </p:cNvSpPr>
          <p:nvPr userDrawn="1"/>
        </p:nvSpPr>
        <p:spPr bwMode="auto">
          <a:xfrm>
            <a:off x="5459413"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1" name="Oval 250"/>
          <p:cNvSpPr>
            <a:spLocks noChangeAspect="1" noChangeArrowheads="1"/>
          </p:cNvSpPr>
          <p:nvPr userDrawn="1"/>
        </p:nvSpPr>
        <p:spPr bwMode="auto">
          <a:xfrm>
            <a:off x="5576888"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2" name="Oval 251"/>
          <p:cNvSpPr>
            <a:spLocks noChangeAspect="1" noChangeArrowheads="1"/>
          </p:cNvSpPr>
          <p:nvPr userDrawn="1"/>
        </p:nvSpPr>
        <p:spPr bwMode="auto">
          <a:xfrm>
            <a:off x="569595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3" name="Oval 252"/>
          <p:cNvSpPr>
            <a:spLocks noChangeAspect="1" noChangeArrowheads="1"/>
          </p:cNvSpPr>
          <p:nvPr userDrawn="1"/>
        </p:nvSpPr>
        <p:spPr bwMode="auto">
          <a:xfrm>
            <a:off x="5813425"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4" name="Oval 253"/>
          <p:cNvSpPr>
            <a:spLocks noChangeAspect="1" noChangeArrowheads="1"/>
          </p:cNvSpPr>
          <p:nvPr userDrawn="1"/>
        </p:nvSpPr>
        <p:spPr bwMode="auto">
          <a:xfrm>
            <a:off x="5932488"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5" name="Oval 254"/>
          <p:cNvSpPr>
            <a:spLocks noChangeAspect="1" noChangeArrowheads="1"/>
          </p:cNvSpPr>
          <p:nvPr userDrawn="1"/>
        </p:nvSpPr>
        <p:spPr bwMode="auto">
          <a:xfrm>
            <a:off x="605155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6" name="Oval 255"/>
          <p:cNvSpPr>
            <a:spLocks noChangeAspect="1" noChangeArrowheads="1"/>
          </p:cNvSpPr>
          <p:nvPr userDrawn="1"/>
        </p:nvSpPr>
        <p:spPr bwMode="auto">
          <a:xfrm>
            <a:off x="6169025"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7" name="Oval 256"/>
          <p:cNvSpPr>
            <a:spLocks noChangeAspect="1" noChangeArrowheads="1"/>
          </p:cNvSpPr>
          <p:nvPr userDrawn="1"/>
        </p:nvSpPr>
        <p:spPr bwMode="auto">
          <a:xfrm>
            <a:off x="6288088"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8" name="Oval 257"/>
          <p:cNvSpPr>
            <a:spLocks noChangeAspect="1" noChangeArrowheads="1"/>
          </p:cNvSpPr>
          <p:nvPr userDrawn="1"/>
        </p:nvSpPr>
        <p:spPr bwMode="auto">
          <a:xfrm>
            <a:off x="6405563"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9" name="Oval 258"/>
          <p:cNvSpPr>
            <a:spLocks noChangeAspect="1" noChangeArrowheads="1"/>
          </p:cNvSpPr>
          <p:nvPr userDrawn="1"/>
        </p:nvSpPr>
        <p:spPr bwMode="auto">
          <a:xfrm>
            <a:off x="6524625"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0" name="Oval 259"/>
          <p:cNvSpPr>
            <a:spLocks noChangeAspect="1" noChangeArrowheads="1"/>
          </p:cNvSpPr>
          <p:nvPr userDrawn="1"/>
        </p:nvSpPr>
        <p:spPr bwMode="auto">
          <a:xfrm>
            <a:off x="664210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1" name="Oval 260"/>
          <p:cNvSpPr>
            <a:spLocks noChangeAspect="1" noChangeArrowheads="1"/>
          </p:cNvSpPr>
          <p:nvPr userDrawn="1"/>
        </p:nvSpPr>
        <p:spPr bwMode="auto">
          <a:xfrm>
            <a:off x="6761163"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2" name="Oval 261"/>
          <p:cNvSpPr>
            <a:spLocks noChangeAspect="1" noChangeArrowheads="1"/>
          </p:cNvSpPr>
          <p:nvPr userDrawn="1"/>
        </p:nvSpPr>
        <p:spPr bwMode="auto">
          <a:xfrm>
            <a:off x="6878638"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3" name="Oval 262"/>
          <p:cNvSpPr>
            <a:spLocks noChangeAspect="1" noChangeArrowheads="1"/>
          </p:cNvSpPr>
          <p:nvPr userDrawn="1"/>
        </p:nvSpPr>
        <p:spPr bwMode="auto">
          <a:xfrm>
            <a:off x="699770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4" name="Oval 263"/>
          <p:cNvSpPr>
            <a:spLocks noChangeAspect="1" noChangeArrowheads="1"/>
          </p:cNvSpPr>
          <p:nvPr userDrawn="1"/>
        </p:nvSpPr>
        <p:spPr bwMode="auto">
          <a:xfrm>
            <a:off x="7115175"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5" name="Oval 264"/>
          <p:cNvSpPr>
            <a:spLocks noChangeAspect="1" noChangeArrowheads="1"/>
          </p:cNvSpPr>
          <p:nvPr userDrawn="1"/>
        </p:nvSpPr>
        <p:spPr bwMode="auto">
          <a:xfrm>
            <a:off x="7234238"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6" name="Oval 265"/>
          <p:cNvSpPr>
            <a:spLocks noChangeAspect="1" noChangeArrowheads="1"/>
          </p:cNvSpPr>
          <p:nvPr userDrawn="1"/>
        </p:nvSpPr>
        <p:spPr bwMode="auto">
          <a:xfrm>
            <a:off x="7351713"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7" name="Oval 266"/>
          <p:cNvSpPr>
            <a:spLocks noChangeAspect="1" noChangeArrowheads="1"/>
          </p:cNvSpPr>
          <p:nvPr userDrawn="1"/>
        </p:nvSpPr>
        <p:spPr bwMode="auto">
          <a:xfrm>
            <a:off x="7470775"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8" name="Oval 267"/>
          <p:cNvSpPr>
            <a:spLocks noChangeAspect="1" noChangeArrowheads="1"/>
          </p:cNvSpPr>
          <p:nvPr userDrawn="1"/>
        </p:nvSpPr>
        <p:spPr bwMode="auto">
          <a:xfrm>
            <a:off x="758825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9" name="Oval 268"/>
          <p:cNvSpPr>
            <a:spLocks noChangeAspect="1" noChangeArrowheads="1"/>
          </p:cNvSpPr>
          <p:nvPr userDrawn="1"/>
        </p:nvSpPr>
        <p:spPr bwMode="auto">
          <a:xfrm>
            <a:off x="7707313"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0" name="Oval 269"/>
          <p:cNvSpPr>
            <a:spLocks noChangeAspect="1" noChangeArrowheads="1"/>
          </p:cNvSpPr>
          <p:nvPr userDrawn="1"/>
        </p:nvSpPr>
        <p:spPr bwMode="auto">
          <a:xfrm>
            <a:off x="7824788"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1" name="Oval 270"/>
          <p:cNvSpPr>
            <a:spLocks noChangeAspect="1" noChangeArrowheads="1"/>
          </p:cNvSpPr>
          <p:nvPr userDrawn="1"/>
        </p:nvSpPr>
        <p:spPr bwMode="auto">
          <a:xfrm>
            <a:off x="794385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2" name="Oval 271"/>
          <p:cNvSpPr>
            <a:spLocks noChangeAspect="1" noChangeArrowheads="1"/>
          </p:cNvSpPr>
          <p:nvPr userDrawn="1"/>
        </p:nvSpPr>
        <p:spPr bwMode="auto">
          <a:xfrm>
            <a:off x="8061325"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3" name="Oval 272"/>
          <p:cNvSpPr>
            <a:spLocks noChangeAspect="1" noChangeArrowheads="1"/>
          </p:cNvSpPr>
          <p:nvPr userDrawn="1"/>
        </p:nvSpPr>
        <p:spPr bwMode="auto">
          <a:xfrm>
            <a:off x="8180388"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4" name="Oval 273"/>
          <p:cNvSpPr>
            <a:spLocks noChangeAspect="1" noChangeArrowheads="1"/>
          </p:cNvSpPr>
          <p:nvPr userDrawn="1"/>
        </p:nvSpPr>
        <p:spPr bwMode="auto">
          <a:xfrm>
            <a:off x="8297863"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5" name="Oval 274"/>
          <p:cNvSpPr>
            <a:spLocks noChangeAspect="1" noChangeArrowheads="1"/>
          </p:cNvSpPr>
          <p:nvPr userDrawn="1"/>
        </p:nvSpPr>
        <p:spPr bwMode="auto">
          <a:xfrm>
            <a:off x="8416925"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6" name="Oval 275"/>
          <p:cNvSpPr>
            <a:spLocks noChangeAspect="1" noChangeArrowheads="1"/>
          </p:cNvSpPr>
          <p:nvPr userDrawn="1"/>
        </p:nvSpPr>
        <p:spPr bwMode="auto">
          <a:xfrm>
            <a:off x="853440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7" name="Oval 276"/>
          <p:cNvSpPr>
            <a:spLocks noChangeAspect="1" noChangeArrowheads="1"/>
          </p:cNvSpPr>
          <p:nvPr userDrawn="1"/>
        </p:nvSpPr>
        <p:spPr bwMode="auto">
          <a:xfrm>
            <a:off x="8653463"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8" name="Oval 277"/>
          <p:cNvSpPr>
            <a:spLocks noChangeAspect="1" noChangeArrowheads="1"/>
          </p:cNvSpPr>
          <p:nvPr userDrawn="1"/>
        </p:nvSpPr>
        <p:spPr bwMode="auto">
          <a:xfrm>
            <a:off x="8770938"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9" name="Oval 278"/>
          <p:cNvSpPr>
            <a:spLocks noChangeAspect="1" noChangeArrowheads="1"/>
          </p:cNvSpPr>
          <p:nvPr userDrawn="1"/>
        </p:nvSpPr>
        <p:spPr bwMode="auto">
          <a:xfrm>
            <a:off x="889000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0" name="Oval 279"/>
          <p:cNvSpPr>
            <a:spLocks noChangeAspect="1" noChangeArrowheads="1"/>
          </p:cNvSpPr>
          <p:nvPr userDrawn="1"/>
        </p:nvSpPr>
        <p:spPr bwMode="auto">
          <a:xfrm>
            <a:off x="254000" y="21542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1" name="Oval 280"/>
          <p:cNvSpPr>
            <a:spLocks noChangeAspect="1" noChangeArrowheads="1"/>
          </p:cNvSpPr>
          <p:nvPr userDrawn="1"/>
        </p:nvSpPr>
        <p:spPr bwMode="auto">
          <a:xfrm>
            <a:off x="373063"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2" name="Oval 281"/>
          <p:cNvSpPr>
            <a:spLocks noChangeAspect="1" noChangeArrowheads="1"/>
          </p:cNvSpPr>
          <p:nvPr userDrawn="1"/>
        </p:nvSpPr>
        <p:spPr bwMode="auto">
          <a:xfrm>
            <a:off x="490538" y="21542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3" name="Oval 282"/>
          <p:cNvSpPr>
            <a:spLocks noChangeAspect="1" noChangeArrowheads="1"/>
          </p:cNvSpPr>
          <p:nvPr userDrawn="1"/>
        </p:nvSpPr>
        <p:spPr bwMode="auto">
          <a:xfrm>
            <a:off x="609600"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4" name="Oval 283"/>
          <p:cNvSpPr>
            <a:spLocks noChangeAspect="1" noChangeArrowheads="1"/>
          </p:cNvSpPr>
          <p:nvPr userDrawn="1"/>
        </p:nvSpPr>
        <p:spPr bwMode="auto">
          <a:xfrm>
            <a:off x="727075"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5" name="Oval 284"/>
          <p:cNvSpPr>
            <a:spLocks noChangeAspect="1" noChangeArrowheads="1"/>
          </p:cNvSpPr>
          <p:nvPr userDrawn="1"/>
        </p:nvSpPr>
        <p:spPr bwMode="auto">
          <a:xfrm>
            <a:off x="846138"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6" name="Oval 285"/>
          <p:cNvSpPr>
            <a:spLocks noChangeAspect="1" noChangeArrowheads="1"/>
          </p:cNvSpPr>
          <p:nvPr userDrawn="1"/>
        </p:nvSpPr>
        <p:spPr bwMode="auto">
          <a:xfrm>
            <a:off x="963613"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7" name="Oval 286"/>
          <p:cNvSpPr>
            <a:spLocks noChangeAspect="1" noChangeArrowheads="1"/>
          </p:cNvSpPr>
          <p:nvPr userDrawn="1"/>
        </p:nvSpPr>
        <p:spPr bwMode="auto">
          <a:xfrm>
            <a:off x="1082675"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8" name="Oval 287"/>
          <p:cNvSpPr>
            <a:spLocks noChangeAspect="1" noChangeArrowheads="1"/>
          </p:cNvSpPr>
          <p:nvPr userDrawn="1"/>
        </p:nvSpPr>
        <p:spPr bwMode="auto">
          <a:xfrm>
            <a:off x="1200150"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9" name="Oval 288"/>
          <p:cNvSpPr>
            <a:spLocks noChangeAspect="1" noChangeArrowheads="1"/>
          </p:cNvSpPr>
          <p:nvPr userDrawn="1"/>
        </p:nvSpPr>
        <p:spPr bwMode="auto">
          <a:xfrm>
            <a:off x="1319213"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0" name="Oval 289"/>
          <p:cNvSpPr>
            <a:spLocks noChangeAspect="1" noChangeArrowheads="1"/>
          </p:cNvSpPr>
          <p:nvPr userDrawn="1"/>
        </p:nvSpPr>
        <p:spPr bwMode="auto">
          <a:xfrm>
            <a:off x="1436688"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1" name="Oval 290"/>
          <p:cNvSpPr>
            <a:spLocks noChangeAspect="1" noChangeArrowheads="1"/>
          </p:cNvSpPr>
          <p:nvPr userDrawn="1"/>
        </p:nvSpPr>
        <p:spPr bwMode="auto">
          <a:xfrm>
            <a:off x="1555750"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2" name="Oval 291"/>
          <p:cNvSpPr>
            <a:spLocks noChangeAspect="1" noChangeArrowheads="1"/>
          </p:cNvSpPr>
          <p:nvPr userDrawn="1"/>
        </p:nvSpPr>
        <p:spPr bwMode="auto">
          <a:xfrm>
            <a:off x="1673225"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3" name="Oval 292"/>
          <p:cNvSpPr>
            <a:spLocks noChangeAspect="1" noChangeArrowheads="1"/>
          </p:cNvSpPr>
          <p:nvPr userDrawn="1"/>
        </p:nvSpPr>
        <p:spPr bwMode="auto">
          <a:xfrm>
            <a:off x="1792288"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4" name="Oval 293"/>
          <p:cNvSpPr>
            <a:spLocks noChangeAspect="1" noChangeArrowheads="1"/>
          </p:cNvSpPr>
          <p:nvPr userDrawn="1"/>
        </p:nvSpPr>
        <p:spPr bwMode="auto">
          <a:xfrm>
            <a:off x="1909763"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5" name="Oval 294"/>
          <p:cNvSpPr>
            <a:spLocks noChangeAspect="1" noChangeArrowheads="1"/>
          </p:cNvSpPr>
          <p:nvPr userDrawn="1"/>
        </p:nvSpPr>
        <p:spPr bwMode="auto">
          <a:xfrm>
            <a:off x="2028825"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6" name="Oval 295"/>
          <p:cNvSpPr>
            <a:spLocks noChangeAspect="1" noChangeArrowheads="1"/>
          </p:cNvSpPr>
          <p:nvPr userDrawn="1"/>
        </p:nvSpPr>
        <p:spPr bwMode="auto">
          <a:xfrm>
            <a:off x="2146300"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7" name="Oval 296"/>
          <p:cNvSpPr>
            <a:spLocks noChangeAspect="1" noChangeArrowheads="1"/>
          </p:cNvSpPr>
          <p:nvPr userDrawn="1"/>
        </p:nvSpPr>
        <p:spPr bwMode="auto">
          <a:xfrm>
            <a:off x="2501900"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8" name="Oval 297"/>
          <p:cNvSpPr>
            <a:spLocks noChangeAspect="1" noChangeArrowheads="1"/>
          </p:cNvSpPr>
          <p:nvPr userDrawn="1"/>
        </p:nvSpPr>
        <p:spPr bwMode="auto">
          <a:xfrm>
            <a:off x="2619375"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9" name="Oval 298"/>
          <p:cNvSpPr>
            <a:spLocks noChangeAspect="1" noChangeArrowheads="1"/>
          </p:cNvSpPr>
          <p:nvPr userDrawn="1"/>
        </p:nvSpPr>
        <p:spPr bwMode="auto">
          <a:xfrm>
            <a:off x="3094038"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0" name="Oval 299"/>
          <p:cNvSpPr>
            <a:spLocks noChangeAspect="1" noChangeArrowheads="1"/>
          </p:cNvSpPr>
          <p:nvPr userDrawn="1"/>
        </p:nvSpPr>
        <p:spPr bwMode="auto">
          <a:xfrm>
            <a:off x="3211513"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1" name="Oval 300"/>
          <p:cNvSpPr>
            <a:spLocks noChangeAspect="1" noChangeArrowheads="1"/>
          </p:cNvSpPr>
          <p:nvPr userDrawn="1"/>
        </p:nvSpPr>
        <p:spPr bwMode="auto">
          <a:xfrm>
            <a:off x="3803650"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2" name="Oval 301"/>
          <p:cNvSpPr>
            <a:spLocks noChangeAspect="1" noChangeArrowheads="1"/>
          </p:cNvSpPr>
          <p:nvPr userDrawn="1"/>
        </p:nvSpPr>
        <p:spPr bwMode="auto">
          <a:xfrm>
            <a:off x="3921125"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3" name="Oval 302"/>
          <p:cNvSpPr>
            <a:spLocks noChangeAspect="1" noChangeArrowheads="1"/>
          </p:cNvSpPr>
          <p:nvPr userDrawn="1"/>
        </p:nvSpPr>
        <p:spPr bwMode="auto">
          <a:xfrm>
            <a:off x="4513263"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4" name="Oval 303"/>
          <p:cNvSpPr>
            <a:spLocks noChangeAspect="1" noChangeArrowheads="1"/>
          </p:cNvSpPr>
          <p:nvPr userDrawn="1"/>
        </p:nvSpPr>
        <p:spPr bwMode="auto">
          <a:xfrm>
            <a:off x="4630738"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5" name="Oval 304"/>
          <p:cNvSpPr>
            <a:spLocks noChangeAspect="1" noChangeArrowheads="1"/>
          </p:cNvSpPr>
          <p:nvPr userDrawn="1"/>
        </p:nvSpPr>
        <p:spPr bwMode="auto">
          <a:xfrm>
            <a:off x="4749800"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6" name="Oval 305"/>
          <p:cNvSpPr>
            <a:spLocks noChangeAspect="1" noChangeArrowheads="1"/>
          </p:cNvSpPr>
          <p:nvPr userDrawn="1"/>
        </p:nvSpPr>
        <p:spPr bwMode="auto">
          <a:xfrm>
            <a:off x="4867275"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7" name="Oval 306"/>
          <p:cNvSpPr>
            <a:spLocks noChangeAspect="1" noChangeArrowheads="1"/>
          </p:cNvSpPr>
          <p:nvPr userDrawn="1"/>
        </p:nvSpPr>
        <p:spPr bwMode="auto">
          <a:xfrm>
            <a:off x="4986338"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8" name="Oval 307"/>
          <p:cNvSpPr>
            <a:spLocks noChangeAspect="1" noChangeArrowheads="1"/>
          </p:cNvSpPr>
          <p:nvPr userDrawn="1"/>
        </p:nvSpPr>
        <p:spPr bwMode="auto">
          <a:xfrm>
            <a:off x="5103813"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9" name="Oval 308"/>
          <p:cNvSpPr>
            <a:spLocks noChangeAspect="1" noChangeArrowheads="1"/>
          </p:cNvSpPr>
          <p:nvPr userDrawn="1"/>
        </p:nvSpPr>
        <p:spPr bwMode="auto">
          <a:xfrm>
            <a:off x="5222875"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0" name="Oval 309"/>
          <p:cNvSpPr>
            <a:spLocks noChangeAspect="1" noChangeArrowheads="1"/>
          </p:cNvSpPr>
          <p:nvPr userDrawn="1"/>
        </p:nvSpPr>
        <p:spPr bwMode="auto">
          <a:xfrm>
            <a:off x="5340350"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1" name="Oval 310"/>
          <p:cNvSpPr>
            <a:spLocks noChangeAspect="1" noChangeArrowheads="1"/>
          </p:cNvSpPr>
          <p:nvPr userDrawn="1"/>
        </p:nvSpPr>
        <p:spPr bwMode="auto">
          <a:xfrm>
            <a:off x="5459413"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2" name="Oval 311"/>
          <p:cNvSpPr>
            <a:spLocks noChangeAspect="1" noChangeArrowheads="1"/>
          </p:cNvSpPr>
          <p:nvPr userDrawn="1"/>
        </p:nvSpPr>
        <p:spPr bwMode="auto">
          <a:xfrm>
            <a:off x="5576888"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3" name="Oval 312"/>
          <p:cNvSpPr>
            <a:spLocks noChangeAspect="1" noChangeArrowheads="1"/>
          </p:cNvSpPr>
          <p:nvPr userDrawn="1"/>
        </p:nvSpPr>
        <p:spPr bwMode="auto">
          <a:xfrm>
            <a:off x="5695950"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4" name="Oval 313"/>
          <p:cNvSpPr>
            <a:spLocks noChangeAspect="1" noChangeArrowheads="1"/>
          </p:cNvSpPr>
          <p:nvPr userDrawn="1"/>
        </p:nvSpPr>
        <p:spPr bwMode="auto">
          <a:xfrm>
            <a:off x="5813425"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5" name="Oval 314"/>
          <p:cNvSpPr>
            <a:spLocks noChangeAspect="1" noChangeArrowheads="1"/>
          </p:cNvSpPr>
          <p:nvPr userDrawn="1"/>
        </p:nvSpPr>
        <p:spPr bwMode="auto">
          <a:xfrm>
            <a:off x="5932488"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6" name="Oval 315"/>
          <p:cNvSpPr>
            <a:spLocks noChangeAspect="1" noChangeArrowheads="1"/>
          </p:cNvSpPr>
          <p:nvPr userDrawn="1"/>
        </p:nvSpPr>
        <p:spPr bwMode="auto">
          <a:xfrm>
            <a:off x="6051550"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7" name="Oval 316"/>
          <p:cNvSpPr>
            <a:spLocks noChangeAspect="1" noChangeArrowheads="1"/>
          </p:cNvSpPr>
          <p:nvPr userDrawn="1"/>
        </p:nvSpPr>
        <p:spPr bwMode="auto">
          <a:xfrm>
            <a:off x="6169025"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8" name="Oval 317"/>
          <p:cNvSpPr>
            <a:spLocks noChangeAspect="1" noChangeArrowheads="1"/>
          </p:cNvSpPr>
          <p:nvPr userDrawn="1"/>
        </p:nvSpPr>
        <p:spPr bwMode="auto">
          <a:xfrm>
            <a:off x="6288088"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9" name="Oval 318"/>
          <p:cNvSpPr>
            <a:spLocks noChangeAspect="1" noChangeArrowheads="1"/>
          </p:cNvSpPr>
          <p:nvPr userDrawn="1"/>
        </p:nvSpPr>
        <p:spPr bwMode="auto">
          <a:xfrm>
            <a:off x="6405563"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0" name="Oval 319"/>
          <p:cNvSpPr>
            <a:spLocks noChangeAspect="1" noChangeArrowheads="1"/>
          </p:cNvSpPr>
          <p:nvPr userDrawn="1"/>
        </p:nvSpPr>
        <p:spPr bwMode="auto">
          <a:xfrm>
            <a:off x="6524625"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1" name="Oval 320"/>
          <p:cNvSpPr>
            <a:spLocks noChangeAspect="1" noChangeArrowheads="1"/>
          </p:cNvSpPr>
          <p:nvPr userDrawn="1"/>
        </p:nvSpPr>
        <p:spPr bwMode="auto">
          <a:xfrm>
            <a:off x="6642100"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2" name="Oval 321"/>
          <p:cNvSpPr>
            <a:spLocks noChangeAspect="1" noChangeArrowheads="1"/>
          </p:cNvSpPr>
          <p:nvPr userDrawn="1"/>
        </p:nvSpPr>
        <p:spPr bwMode="auto">
          <a:xfrm>
            <a:off x="6761163"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3" name="Oval 322"/>
          <p:cNvSpPr>
            <a:spLocks noChangeAspect="1" noChangeArrowheads="1"/>
          </p:cNvSpPr>
          <p:nvPr userDrawn="1"/>
        </p:nvSpPr>
        <p:spPr bwMode="auto">
          <a:xfrm>
            <a:off x="6878638"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4" name="Oval 323"/>
          <p:cNvSpPr>
            <a:spLocks noChangeAspect="1" noChangeArrowheads="1"/>
          </p:cNvSpPr>
          <p:nvPr userDrawn="1"/>
        </p:nvSpPr>
        <p:spPr bwMode="auto">
          <a:xfrm>
            <a:off x="6997700"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5" name="Oval 324"/>
          <p:cNvSpPr>
            <a:spLocks noChangeAspect="1" noChangeArrowheads="1"/>
          </p:cNvSpPr>
          <p:nvPr userDrawn="1"/>
        </p:nvSpPr>
        <p:spPr bwMode="auto">
          <a:xfrm>
            <a:off x="7115175"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6" name="Oval 325"/>
          <p:cNvSpPr>
            <a:spLocks noChangeAspect="1" noChangeArrowheads="1"/>
          </p:cNvSpPr>
          <p:nvPr userDrawn="1"/>
        </p:nvSpPr>
        <p:spPr bwMode="auto">
          <a:xfrm>
            <a:off x="7234238"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7" name="Oval 326"/>
          <p:cNvSpPr>
            <a:spLocks noChangeAspect="1" noChangeArrowheads="1"/>
          </p:cNvSpPr>
          <p:nvPr userDrawn="1"/>
        </p:nvSpPr>
        <p:spPr bwMode="auto">
          <a:xfrm>
            <a:off x="7351713"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8" name="Oval 327"/>
          <p:cNvSpPr>
            <a:spLocks noChangeAspect="1" noChangeArrowheads="1"/>
          </p:cNvSpPr>
          <p:nvPr userDrawn="1"/>
        </p:nvSpPr>
        <p:spPr bwMode="auto">
          <a:xfrm>
            <a:off x="7470775"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9" name="Oval 328"/>
          <p:cNvSpPr>
            <a:spLocks noChangeAspect="1" noChangeArrowheads="1"/>
          </p:cNvSpPr>
          <p:nvPr userDrawn="1"/>
        </p:nvSpPr>
        <p:spPr bwMode="auto">
          <a:xfrm>
            <a:off x="7588250"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0" name="Oval 329"/>
          <p:cNvSpPr>
            <a:spLocks noChangeAspect="1" noChangeArrowheads="1"/>
          </p:cNvSpPr>
          <p:nvPr userDrawn="1"/>
        </p:nvSpPr>
        <p:spPr bwMode="auto">
          <a:xfrm>
            <a:off x="7707313"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1" name="Oval 330"/>
          <p:cNvSpPr>
            <a:spLocks noChangeAspect="1" noChangeArrowheads="1"/>
          </p:cNvSpPr>
          <p:nvPr userDrawn="1"/>
        </p:nvSpPr>
        <p:spPr bwMode="auto">
          <a:xfrm>
            <a:off x="7824788"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2" name="Oval 331"/>
          <p:cNvSpPr>
            <a:spLocks noChangeAspect="1" noChangeArrowheads="1"/>
          </p:cNvSpPr>
          <p:nvPr userDrawn="1"/>
        </p:nvSpPr>
        <p:spPr bwMode="auto">
          <a:xfrm>
            <a:off x="7943850"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3" name="Oval 332"/>
          <p:cNvSpPr>
            <a:spLocks noChangeAspect="1" noChangeArrowheads="1"/>
          </p:cNvSpPr>
          <p:nvPr userDrawn="1"/>
        </p:nvSpPr>
        <p:spPr bwMode="auto">
          <a:xfrm>
            <a:off x="8061325"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4" name="Oval 333"/>
          <p:cNvSpPr>
            <a:spLocks noChangeAspect="1" noChangeArrowheads="1"/>
          </p:cNvSpPr>
          <p:nvPr userDrawn="1"/>
        </p:nvSpPr>
        <p:spPr bwMode="auto">
          <a:xfrm>
            <a:off x="8180388"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5" name="Oval 334"/>
          <p:cNvSpPr>
            <a:spLocks noChangeAspect="1" noChangeArrowheads="1"/>
          </p:cNvSpPr>
          <p:nvPr userDrawn="1"/>
        </p:nvSpPr>
        <p:spPr bwMode="auto">
          <a:xfrm>
            <a:off x="8297863"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6" name="Oval 335"/>
          <p:cNvSpPr>
            <a:spLocks noChangeAspect="1" noChangeArrowheads="1"/>
          </p:cNvSpPr>
          <p:nvPr userDrawn="1"/>
        </p:nvSpPr>
        <p:spPr bwMode="auto">
          <a:xfrm>
            <a:off x="8416925"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7" name="Oval 336"/>
          <p:cNvSpPr>
            <a:spLocks noChangeAspect="1" noChangeArrowheads="1"/>
          </p:cNvSpPr>
          <p:nvPr userDrawn="1"/>
        </p:nvSpPr>
        <p:spPr bwMode="auto">
          <a:xfrm>
            <a:off x="8534400"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8" name="Oval 337"/>
          <p:cNvSpPr>
            <a:spLocks noChangeAspect="1" noChangeArrowheads="1"/>
          </p:cNvSpPr>
          <p:nvPr userDrawn="1"/>
        </p:nvSpPr>
        <p:spPr bwMode="auto">
          <a:xfrm>
            <a:off x="8653463"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9" name="Oval 338"/>
          <p:cNvSpPr>
            <a:spLocks noChangeAspect="1" noChangeArrowheads="1"/>
          </p:cNvSpPr>
          <p:nvPr userDrawn="1"/>
        </p:nvSpPr>
        <p:spPr bwMode="auto">
          <a:xfrm>
            <a:off x="136525"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0" name="Oval 339"/>
          <p:cNvSpPr>
            <a:spLocks noChangeAspect="1" noChangeArrowheads="1"/>
          </p:cNvSpPr>
          <p:nvPr userDrawn="1"/>
        </p:nvSpPr>
        <p:spPr bwMode="auto">
          <a:xfrm>
            <a:off x="254000" y="22637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1" name="Oval 340"/>
          <p:cNvSpPr>
            <a:spLocks noChangeAspect="1" noChangeArrowheads="1"/>
          </p:cNvSpPr>
          <p:nvPr userDrawn="1"/>
        </p:nvSpPr>
        <p:spPr bwMode="auto">
          <a:xfrm>
            <a:off x="373063"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2" name="Oval 341"/>
          <p:cNvSpPr>
            <a:spLocks noChangeAspect="1" noChangeArrowheads="1"/>
          </p:cNvSpPr>
          <p:nvPr userDrawn="1"/>
        </p:nvSpPr>
        <p:spPr bwMode="auto">
          <a:xfrm>
            <a:off x="490538"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3" name="Oval 342"/>
          <p:cNvSpPr>
            <a:spLocks noChangeAspect="1" noChangeArrowheads="1"/>
          </p:cNvSpPr>
          <p:nvPr userDrawn="1"/>
        </p:nvSpPr>
        <p:spPr bwMode="auto">
          <a:xfrm>
            <a:off x="609600"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4" name="Oval 343"/>
          <p:cNvSpPr>
            <a:spLocks noChangeAspect="1" noChangeArrowheads="1"/>
          </p:cNvSpPr>
          <p:nvPr userDrawn="1"/>
        </p:nvSpPr>
        <p:spPr bwMode="auto">
          <a:xfrm>
            <a:off x="727075"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5" name="Oval 344"/>
          <p:cNvSpPr>
            <a:spLocks noChangeAspect="1" noChangeArrowheads="1"/>
          </p:cNvSpPr>
          <p:nvPr userDrawn="1"/>
        </p:nvSpPr>
        <p:spPr bwMode="auto">
          <a:xfrm>
            <a:off x="846138"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6" name="Oval 345"/>
          <p:cNvSpPr>
            <a:spLocks noChangeAspect="1" noChangeArrowheads="1"/>
          </p:cNvSpPr>
          <p:nvPr userDrawn="1"/>
        </p:nvSpPr>
        <p:spPr bwMode="auto">
          <a:xfrm>
            <a:off x="963613"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7" name="Oval 346"/>
          <p:cNvSpPr>
            <a:spLocks noChangeAspect="1" noChangeArrowheads="1"/>
          </p:cNvSpPr>
          <p:nvPr userDrawn="1"/>
        </p:nvSpPr>
        <p:spPr bwMode="auto">
          <a:xfrm>
            <a:off x="1082675"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8" name="Oval 347"/>
          <p:cNvSpPr>
            <a:spLocks noChangeAspect="1" noChangeArrowheads="1"/>
          </p:cNvSpPr>
          <p:nvPr userDrawn="1"/>
        </p:nvSpPr>
        <p:spPr bwMode="auto">
          <a:xfrm>
            <a:off x="1200150"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9" name="Oval 348"/>
          <p:cNvSpPr>
            <a:spLocks noChangeAspect="1" noChangeArrowheads="1"/>
          </p:cNvSpPr>
          <p:nvPr userDrawn="1"/>
        </p:nvSpPr>
        <p:spPr bwMode="auto">
          <a:xfrm>
            <a:off x="1319213"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0" name="Oval 349"/>
          <p:cNvSpPr>
            <a:spLocks noChangeAspect="1" noChangeArrowheads="1"/>
          </p:cNvSpPr>
          <p:nvPr userDrawn="1"/>
        </p:nvSpPr>
        <p:spPr bwMode="auto">
          <a:xfrm>
            <a:off x="1436688"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1" name="Oval 350"/>
          <p:cNvSpPr>
            <a:spLocks noChangeAspect="1" noChangeArrowheads="1"/>
          </p:cNvSpPr>
          <p:nvPr userDrawn="1"/>
        </p:nvSpPr>
        <p:spPr bwMode="auto">
          <a:xfrm>
            <a:off x="1555750"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2" name="Oval 351"/>
          <p:cNvSpPr>
            <a:spLocks noChangeAspect="1" noChangeArrowheads="1"/>
          </p:cNvSpPr>
          <p:nvPr userDrawn="1"/>
        </p:nvSpPr>
        <p:spPr bwMode="auto">
          <a:xfrm>
            <a:off x="1673225"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3" name="Oval 352"/>
          <p:cNvSpPr>
            <a:spLocks noChangeAspect="1" noChangeArrowheads="1"/>
          </p:cNvSpPr>
          <p:nvPr userDrawn="1"/>
        </p:nvSpPr>
        <p:spPr bwMode="auto">
          <a:xfrm>
            <a:off x="1792288"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4" name="Oval 353"/>
          <p:cNvSpPr>
            <a:spLocks noChangeAspect="1" noChangeArrowheads="1"/>
          </p:cNvSpPr>
          <p:nvPr userDrawn="1"/>
        </p:nvSpPr>
        <p:spPr bwMode="auto">
          <a:xfrm>
            <a:off x="1909763"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5" name="Oval 354"/>
          <p:cNvSpPr>
            <a:spLocks noChangeAspect="1" noChangeArrowheads="1"/>
          </p:cNvSpPr>
          <p:nvPr userDrawn="1"/>
        </p:nvSpPr>
        <p:spPr bwMode="auto">
          <a:xfrm>
            <a:off x="2382838"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6" name="Oval 355"/>
          <p:cNvSpPr>
            <a:spLocks noChangeAspect="1" noChangeArrowheads="1"/>
          </p:cNvSpPr>
          <p:nvPr userDrawn="1"/>
        </p:nvSpPr>
        <p:spPr bwMode="auto">
          <a:xfrm>
            <a:off x="3211513"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7" name="Oval 356"/>
          <p:cNvSpPr>
            <a:spLocks noChangeAspect="1" noChangeArrowheads="1"/>
          </p:cNvSpPr>
          <p:nvPr userDrawn="1"/>
        </p:nvSpPr>
        <p:spPr bwMode="auto">
          <a:xfrm>
            <a:off x="3684588" y="22637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8" name="Oval 357"/>
          <p:cNvSpPr>
            <a:spLocks noChangeAspect="1" noChangeArrowheads="1"/>
          </p:cNvSpPr>
          <p:nvPr userDrawn="1"/>
        </p:nvSpPr>
        <p:spPr bwMode="auto">
          <a:xfrm>
            <a:off x="4394200"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9" name="Oval 358"/>
          <p:cNvSpPr>
            <a:spLocks noChangeAspect="1" noChangeArrowheads="1"/>
          </p:cNvSpPr>
          <p:nvPr userDrawn="1"/>
        </p:nvSpPr>
        <p:spPr bwMode="auto">
          <a:xfrm>
            <a:off x="4513263"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0" name="Oval 359"/>
          <p:cNvSpPr>
            <a:spLocks noChangeAspect="1" noChangeArrowheads="1"/>
          </p:cNvSpPr>
          <p:nvPr userDrawn="1"/>
        </p:nvSpPr>
        <p:spPr bwMode="auto">
          <a:xfrm>
            <a:off x="4630738"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1" name="Oval 360"/>
          <p:cNvSpPr>
            <a:spLocks noChangeAspect="1" noChangeArrowheads="1"/>
          </p:cNvSpPr>
          <p:nvPr userDrawn="1"/>
        </p:nvSpPr>
        <p:spPr bwMode="auto">
          <a:xfrm>
            <a:off x="4867275"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2" name="Oval 361"/>
          <p:cNvSpPr>
            <a:spLocks noChangeAspect="1" noChangeArrowheads="1"/>
          </p:cNvSpPr>
          <p:nvPr userDrawn="1"/>
        </p:nvSpPr>
        <p:spPr bwMode="auto">
          <a:xfrm>
            <a:off x="4986338"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3" name="Oval 362"/>
          <p:cNvSpPr>
            <a:spLocks noChangeAspect="1" noChangeArrowheads="1"/>
          </p:cNvSpPr>
          <p:nvPr userDrawn="1"/>
        </p:nvSpPr>
        <p:spPr bwMode="auto">
          <a:xfrm>
            <a:off x="5103813"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4" name="Oval 363"/>
          <p:cNvSpPr>
            <a:spLocks noChangeAspect="1" noChangeArrowheads="1"/>
          </p:cNvSpPr>
          <p:nvPr userDrawn="1"/>
        </p:nvSpPr>
        <p:spPr bwMode="auto">
          <a:xfrm>
            <a:off x="5222875"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5" name="Oval 364"/>
          <p:cNvSpPr>
            <a:spLocks noChangeAspect="1" noChangeArrowheads="1"/>
          </p:cNvSpPr>
          <p:nvPr userDrawn="1"/>
        </p:nvSpPr>
        <p:spPr bwMode="auto">
          <a:xfrm>
            <a:off x="5340350"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6" name="Oval 365"/>
          <p:cNvSpPr>
            <a:spLocks noChangeAspect="1" noChangeArrowheads="1"/>
          </p:cNvSpPr>
          <p:nvPr userDrawn="1"/>
        </p:nvSpPr>
        <p:spPr bwMode="auto">
          <a:xfrm>
            <a:off x="5459413"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7" name="Oval 366"/>
          <p:cNvSpPr>
            <a:spLocks noChangeAspect="1" noChangeArrowheads="1"/>
          </p:cNvSpPr>
          <p:nvPr userDrawn="1"/>
        </p:nvSpPr>
        <p:spPr bwMode="auto">
          <a:xfrm>
            <a:off x="5576888"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8" name="Oval 367"/>
          <p:cNvSpPr>
            <a:spLocks noChangeAspect="1" noChangeArrowheads="1"/>
          </p:cNvSpPr>
          <p:nvPr userDrawn="1"/>
        </p:nvSpPr>
        <p:spPr bwMode="auto">
          <a:xfrm>
            <a:off x="5695950"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9" name="Oval 368"/>
          <p:cNvSpPr>
            <a:spLocks noChangeAspect="1" noChangeArrowheads="1"/>
          </p:cNvSpPr>
          <p:nvPr userDrawn="1"/>
        </p:nvSpPr>
        <p:spPr bwMode="auto">
          <a:xfrm>
            <a:off x="5813425"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0" name="Oval 369"/>
          <p:cNvSpPr>
            <a:spLocks noChangeAspect="1" noChangeArrowheads="1"/>
          </p:cNvSpPr>
          <p:nvPr userDrawn="1"/>
        </p:nvSpPr>
        <p:spPr bwMode="auto">
          <a:xfrm>
            <a:off x="5932488"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1" name="Oval 370"/>
          <p:cNvSpPr>
            <a:spLocks noChangeAspect="1" noChangeArrowheads="1"/>
          </p:cNvSpPr>
          <p:nvPr userDrawn="1"/>
        </p:nvSpPr>
        <p:spPr bwMode="auto">
          <a:xfrm>
            <a:off x="6051550"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2" name="Oval 371"/>
          <p:cNvSpPr>
            <a:spLocks noChangeAspect="1" noChangeArrowheads="1"/>
          </p:cNvSpPr>
          <p:nvPr userDrawn="1"/>
        </p:nvSpPr>
        <p:spPr bwMode="auto">
          <a:xfrm>
            <a:off x="6169025"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3" name="Oval 372"/>
          <p:cNvSpPr>
            <a:spLocks noChangeAspect="1" noChangeArrowheads="1"/>
          </p:cNvSpPr>
          <p:nvPr userDrawn="1"/>
        </p:nvSpPr>
        <p:spPr bwMode="auto">
          <a:xfrm>
            <a:off x="6288088"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4" name="Oval 373"/>
          <p:cNvSpPr>
            <a:spLocks noChangeAspect="1" noChangeArrowheads="1"/>
          </p:cNvSpPr>
          <p:nvPr userDrawn="1"/>
        </p:nvSpPr>
        <p:spPr bwMode="auto">
          <a:xfrm>
            <a:off x="6405563"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5" name="Oval 374"/>
          <p:cNvSpPr>
            <a:spLocks noChangeAspect="1" noChangeArrowheads="1"/>
          </p:cNvSpPr>
          <p:nvPr userDrawn="1"/>
        </p:nvSpPr>
        <p:spPr bwMode="auto">
          <a:xfrm>
            <a:off x="6524625"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6" name="Oval 375"/>
          <p:cNvSpPr>
            <a:spLocks noChangeAspect="1" noChangeArrowheads="1"/>
          </p:cNvSpPr>
          <p:nvPr userDrawn="1"/>
        </p:nvSpPr>
        <p:spPr bwMode="auto">
          <a:xfrm>
            <a:off x="6642100"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7" name="Oval 376"/>
          <p:cNvSpPr>
            <a:spLocks noChangeAspect="1" noChangeArrowheads="1"/>
          </p:cNvSpPr>
          <p:nvPr userDrawn="1"/>
        </p:nvSpPr>
        <p:spPr bwMode="auto">
          <a:xfrm>
            <a:off x="6761163"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8" name="Oval 377"/>
          <p:cNvSpPr>
            <a:spLocks noChangeAspect="1" noChangeArrowheads="1"/>
          </p:cNvSpPr>
          <p:nvPr userDrawn="1"/>
        </p:nvSpPr>
        <p:spPr bwMode="auto">
          <a:xfrm>
            <a:off x="6878638"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9" name="Oval 378"/>
          <p:cNvSpPr>
            <a:spLocks noChangeAspect="1" noChangeArrowheads="1"/>
          </p:cNvSpPr>
          <p:nvPr userDrawn="1"/>
        </p:nvSpPr>
        <p:spPr bwMode="auto">
          <a:xfrm>
            <a:off x="6997700"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0" name="Oval 379"/>
          <p:cNvSpPr>
            <a:spLocks noChangeAspect="1" noChangeArrowheads="1"/>
          </p:cNvSpPr>
          <p:nvPr userDrawn="1"/>
        </p:nvSpPr>
        <p:spPr bwMode="auto">
          <a:xfrm>
            <a:off x="7115175"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1" name="Oval 380"/>
          <p:cNvSpPr>
            <a:spLocks noChangeAspect="1" noChangeArrowheads="1"/>
          </p:cNvSpPr>
          <p:nvPr userDrawn="1"/>
        </p:nvSpPr>
        <p:spPr bwMode="auto">
          <a:xfrm>
            <a:off x="7234238"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2" name="Oval 381"/>
          <p:cNvSpPr>
            <a:spLocks noChangeAspect="1" noChangeArrowheads="1"/>
          </p:cNvSpPr>
          <p:nvPr userDrawn="1"/>
        </p:nvSpPr>
        <p:spPr bwMode="auto">
          <a:xfrm>
            <a:off x="7351713"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3" name="Oval 382"/>
          <p:cNvSpPr>
            <a:spLocks noChangeAspect="1" noChangeArrowheads="1"/>
          </p:cNvSpPr>
          <p:nvPr userDrawn="1"/>
        </p:nvSpPr>
        <p:spPr bwMode="auto">
          <a:xfrm>
            <a:off x="7470775"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4" name="Oval 383"/>
          <p:cNvSpPr>
            <a:spLocks noChangeAspect="1" noChangeArrowheads="1"/>
          </p:cNvSpPr>
          <p:nvPr userDrawn="1"/>
        </p:nvSpPr>
        <p:spPr bwMode="auto">
          <a:xfrm>
            <a:off x="7588250"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5" name="Oval 384"/>
          <p:cNvSpPr>
            <a:spLocks noChangeAspect="1" noChangeArrowheads="1"/>
          </p:cNvSpPr>
          <p:nvPr userDrawn="1"/>
        </p:nvSpPr>
        <p:spPr bwMode="auto">
          <a:xfrm>
            <a:off x="7707313"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6" name="Oval 385"/>
          <p:cNvSpPr>
            <a:spLocks noChangeAspect="1" noChangeArrowheads="1"/>
          </p:cNvSpPr>
          <p:nvPr userDrawn="1"/>
        </p:nvSpPr>
        <p:spPr bwMode="auto">
          <a:xfrm>
            <a:off x="7824788"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7" name="Oval 386"/>
          <p:cNvSpPr>
            <a:spLocks noChangeAspect="1" noChangeArrowheads="1"/>
          </p:cNvSpPr>
          <p:nvPr userDrawn="1"/>
        </p:nvSpPr>
        <p:spPr bwMode="auto">
          <a:xfrm>
            <a:off x="7943850"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8" name="Oval 387"/>
          <p:cNvSpPr>
            <a:spLocks noChangeAspect="1" noChangeArrowheads="1"/>
          </p:cNvSpPr>
          <p:nvPr userDrawn="1"/>
        </p:nvSpPr>
        <p:spPr bwMode="auto">
          <a:xfrm>
            <a:off x="8061325"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9" name="Oval 388"/>
          <p:cNvSpPr>
            <a:spLocks noChangeAspect="1" noChangeArrowheads="1"/>
          </p:cNvSpPr>
          <p:nvPr userDrawn="1"/>
        </p:nvSpPr>
        <p:spPr bwMode="auto">
          <a:xfrm>
            <a:off x="8180388"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0" name="Oval 389"/>
          <p:cNvSpPr>
            <a:spLocks noChangeAspect="1" noChangeArrowheads="1"/>
          </p:cNvSpPr>
          <p:nvPr userDrawn="1"/>
        </p:nvSpPr>
        <p:spPr bwMode="auto">
          <a:xfrm>
            <a:off x="8297863"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1" name="Oval 390"/>
          <p:cNvSpPr>
            <a:spLocks noChangeAspect="1" noChangeArrowheads="1"/>
          </p:cNvSpPr>
          <p:nvPr userDrawn="1"/>
        </p:nvSpPr>
        <p:spPr bwMode="auto">
          <a:xfrm>
            <a:off x="8416925"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2" name="Oval 391"/>
          <p:cNvSpPr>
            <a:spLocks noChangeAspect="1" noChangeArrowheads="1"/>
          </p:cNvSpPr>
          <p:nvPr userDrawn="1"/>
        </p:nvSpPr>
        <p:spPr bwMode="auto">
          <a:xfrm>
            <a:off x="8534400"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3" name="Oval 392"/>
          <p:cNvSpPr>
            <a:spLocks noChangeAspect="1" noChangeArrowheads="1"/>
          </p:cNvSpPr>
          <p:nvPr userDrawn="1"/>
        </p:nvSpPr>
        <p:spPr bwMode="auto">
          <a:xfrm>
            <a:off x="136525"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4" name="Oval 393"/>
          <p:cNvSpPr>
            <a:spLocks noChangeAspect="1" noChangeArrowheads="1"/>
          </p:cNvSpPr>
          <p:nvPr userDrawn="1"/>
        </p:nvSpPr>
        <p:spPr bwMode="auto">
          <a:xfrm>
            <a:off x="254000" y="23733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5" name="Oval 394"/>
          <p:cNvSpPr>
            <a:spLocks noChangeAspect="1" noChangeArrowheads="1"/>
          </p:cNvSpPr>
          <p:nvPr userDrawn="1"/>
        </p:nvSpPr>
        <p:spPr bwMode="auto">
          <a:xfrm>
            <a:off x="373063"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6" name="Oval 395"/>
          <p:cNvSpPr>
            <a:spLocks noChangeAspect="1" noChangeArrowheads="1"/>
          </p:cNvSpPr>
          <p:nvPr userDrawn="1"/>
        </p:nvSpPr>
        <p:spPr bwMode="auto">
          <a:xfrm>
            <a:off x="490538" y="23733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7" name="Oval 396"/>
          <p:cNvSpPr>
            <a:spLocks noChangeAspect="1" noChangeArrowheads="1"/>
          </p:cNvSpPr>
          <p:nvPr userDrawn="1"/>
        </p:nvSpPr>
        <p:spPr bwMode="auto">
          <a:xfrm>
            <a:off x="963613"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8" name="Oval 397"/>
          <p:cNvSpPr>
            <a:spLocks noChangeAspect="1" noChangeArrowheads="1"/>
          </p:cNvSpPr>
          <p:nvPr userDrawn="1"/>
        </p:nvSpPr>
        <p:spPr bwMode="auto">
          <a:xfrm>
            <a:off x="1082675"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9" name="Oval 398"/>
          <p:cNvSpPr>
            <a:spLocks noChangeAspect="1" noChangeArrowheads="1"/>
          </p:cNvSpPr>
          <p:nvPr userDrawn="1"/>
        </p:nvSpPr>
        <p:spPr bwMode="auto">
          <a:xfrm>
            <a:off x="1200150"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0" name="Oval 399"/>
          <p:cNvSpPr>
            <a:spLocks noChangeAspect="1" noChangeArrowheads="1"/>
          </p:cNvSpPr>
          <p:nvPr userDrawn="1"/>
        </p:nvSpPr>
        <p:spPr bwMode="auto">
          <a:xfrm>
            <a:off x="1319213"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1" name="Oval 400"/>
          <p:cNvSpPr>
            <a:spLocks noChangeAspect="1" noChangeArrowheads="1"/>
          </p:cNvSpPr>
          <p:nvPr userDrawn="1"/>
        </p:nvSpPr>
        <p:spPr bwMode="auto">
          <a:xfrm>
            <a:off x="1436688"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2" name="Oval 401"/>
          <p:cNvSpPr>
            <a:spLocks noChangeAspect="1" noChangeArrowheads="1"/>
          </p:cNvSpPr>
          <p:nvPr userDrawn="1"/>
        </p:nvSpPr>
        <p:spPr bwMode="auto">
          <a:xfrm>
            <a:off x="1555750"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3" name="Oval 402"/>
          <p:cNvSpPr>
            <a:spLocks noChangeAspect="1" noChangeArrowheads="1"/>
          </p:cNvSpPr>
          <p:nvPr userDrawn="1"/>
        </p:nvSpPr>
        <p:spPr bwMode="auto">
          <a:xfrm>
            <a:off x="1673225"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4" name="Oval 403"/>
          <p:cNvSpPr>
            <a:spLocks noChangeAspect="1" noChangeArrowheads="1"/>
          </p:cNvSpPr>
          <p:nvPr userDrawn="1"/>
        </p:nvSpPr>
        <p:spPr bwMode="auto">
          <a:xfrm>
            <a:off x="1792288"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5" name="Oval 404"/>
          <p:cNvSpPr>
            <a:spLocks noChangeAspect="1" noChangeArrowheads="1"/>
          </p:cNvSpPr>
          <p:nvPr userDrawn="1"/>
        </p:nvSpPr>
        <p:spPr bwMode="auto">
          <a:xfrm>
            <a:off x="1909763"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6" name="Oval 405"/>
          <p:cNvSpPr>
            <a:spLocks noChangeAspect="1" noChangeArrowheads="1"/>
          </p:cNvSpPr>
          <p:nvPr userDrawn="1"/>
        </p:nvSpPr>
        <p:spPr bwMode="auto">
          <a:xfrm>
            <a:off x="2382838"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7" name="Oval 406"/>
          <p:cNvSpPr>
            <a:spLocks noChangeAspect="1" noChangeArrowheads="1"/>
          </p:cNvSpPr>
          <p:nvPr userDrawn="1"/>
        </p:nvSpPr>
        <p:spPr bwMode="auto">
          <a:xfrm>
            <a:off x="2501900"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8" name="Oval 407"/>
          <p:cNvSpPr>
            <a:spLocks noChangeAspect="1" noChangeArrowheads="1"/>
          </p:cNvSpPr>
          <p:nvPr userDrawn="1"/>
        </p:nvSpPr>
        <p:spPr bwMode="auto">
          <a:xfrm>
            <a:off x="2619375"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9" name="Oval 408"/>
          <p:cNvSpPr>
            <a:spLocks noChangeAspect="1" noChangeArrowheads="1"/>
          </p:cNvSpPr>
          <p:nvPr userDrawn="1"/>
        </p:nvSpPr>
        <p:spPr bwMode="auto">
          <a:xfrm>
            <a:off x="4157663"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0" name="Oval 409"/>
          <p:cNvSpPr>
            <a:spLocks noChangeAspect="1" noChangeArrowheads="1"/>
          </p:cNvSpPr>
          <p:nvPr userDrawn="1"/>
        </p:nvSpPr>
        <p:spPr bwMode="auto">
          <a:xfrm>
            <a:off x="4394200"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1" name="Oval 410"/>
          <p:cNvSpPr>
            <a:spLocks noChangeAspect="1" noChangeArrowheads="1"/>
          </p:cNvSpPr>
          <p:nvPr userDrawn="1"/>
        </p:nvSpPr>
        <p:spPr bwMode="auto">
          <a:xfrm>
            <a:off x="4513263"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2" name="Oval 411"/>
          <p:cNvSpPr>
            <a:spLocks noChangeAspect="1" noChangeArrowheads="1"/>
          </p:cNvSpPr>
          <p:nvPr userDrawn="1"/>
        </p:nvSpPr>
        <p:spPr bwMode="auto">
          <a:xfrm>
            <a:off x="4630738"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3" name="Oval 412"/>
          <p:cNvSpPr>
            <a:spLocks noChangeAspect="1" noChangeArrowheads="1"/>
          </p:cNvSpPr>
          <p:nvPr userDrawn="1"/>
        </p:nvSpPr>
        <p:spPr bwMode="auto">
          <a:xfrm>
            <a:off x="4867275"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4" name="Oval 413"/>
          <p:cNvSpPr>
            <a:spLocks noChangeAspect="1" noChangeArrowheads="1"/>
          </p:cNvSpPr>
          <p:nvPr userDrawn="1"/>
        </p:nvSpPr>
        <p:spPr bwMode="auto">
          <a:xfrm>
            <a:off x="4986338"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5" name="Oval 414"/>
          <p:cNvSpPr>
            <a:spLocks noChangeAspect="1" noChangeArrowheads="1"/>
          </p:cNvSpPr>
          <p:nvPr userDrawn="1"/>
        </p:nvSpPr>
        <p:spPr bwMode="auto">
          <a:xfrm>
            <a:off x="5103813"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6" name="Oval 415"/>
          <p:cNvSpPr>
            <a:spLocks noChangeAspect="1" noChangeArrowheads="1"/>
          </p:cNvSpPr>
          <p:nvPr userDrawn="1"/>
        </p:nvSpPr>
        <p:spPr bwMode="auto">
          <a:xfrm>
            <a:off x="5222875"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7" name="Oval 416"/>
          <p:cNvSpPr>
            <a:spLocks noChangeAspect="1" noChangeArrowheads="1"/>
          </p:cNvSpPr>
          <p:nvPr userDrawn="1"/>
        </p:nvSpPr>
        <p:spPr bwMode="auto">
          <a:xfrm>
            <a:off x="5340350"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8" name="Oval 417"/>
          <p:cNvSpPr>
            <a:spLocks noChangeAspect="1" noChangeArrowheads="1"/>
          </p:cNvSpPr>
          <p:nvPr userDrawn="1"/>
        </p:nvSpPr>
        <p:spPr bwMode="auto">
          <a:xfrm>
            <a:off x="5459413"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9" name="Oval 418"/>
          <p:cNvSpPr>
            <a:spLocks noChangeAspect="1" noChangeArrowheads="1"/>
          </p:cNvSpPr>
          <p:nvPr userDrawn="1"/>
        </p:nvSpPr>
        <p:spPr bwMode="auto">
          <a:xfrm>
            <a:off x="5576888"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0" name="Oval 419"/>
          <p:cNvSpPr>
            <a:spLocks noChangeAspect="1" noChangeArrowheads="1"/>
          </p:cNvSpPr>
          <p:nvPr userDrawn="1"/>
        </p:nvSpPr>
        <p:spPr bwMode="auto">
          <a:xfrm>
            <a:off x="5695950"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1" name="Oval 420"/>
          <p:cNvSpPr>
            <a:spLocks noChangeAspect="1" noChangeArrowheads="1"/>
          </p:cNvSpPr>
          <p:nvPr userDrawn="1"/>
        </p:nvSpPr>
        <p:spPr bwMode="auto">
          <a:xfrm>
            <a:off x="5813425"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2" name="Oval 421"/>
          <p:cNvSpPr>
            <a:spLocks noChangeAspect="1" noChangeArrowheads="1"/>
          </p:cNvSpPr>
          <p:nvPr userDrawn="1"/>
        </p:nvSpPr>
        <p:spPr bwMode="auto">
          <a:xfrm>
            <a:off x="5932488"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3" name="Oval 422"/>
          <p:cNvSpPr>
            <a:spLocks noChangeAspect="1" noChangeArrowheads="1"/>
          </p:cNvSpPr>
          <p:nvPr userDrawn="1"/>
        </p:nvSpPr>
        <p:spPr bwMode="auto">
          <a:xfrm>
            <a:off x="6051550"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4" name="Oval 423"/>
          <p:cNvSpPr>
            <a:spLocks noChangeAspect="1" noChangeArrowheads="1"/>
          </p:cNvSpPr>
          <p:nvPr userDrawn="1"/>
        </p:nvSpPr>
        <p:spPr bwMode="auto">
          <a:xfrm>
            <a:off x="6169025"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5" name="Oval 424"/>
          <p:cNvSpPr>
            <a:spLocks noChangeAspect="1" noChangeArrowheads="1"/>
          </p:cNvSpPr>
          <p:nvPr userDrawn="1"/>
        </p:nvSpPr>
        <p:spPr bwMode="auto">
          <a:xfrm>
            <a:off x="6288088"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6" name="Oval 425"/>
          <p:cNvSpPr>
            <a:spLocks noChangeAspect="1" noChangeArrowheads="1"/>
          </p:cNvSpPr>
          <p:nvPr userDrawn="1"/>
        </p:nvSpPr>
        <p:spPr bwMode="auto">
          <a:xfrm>
            <a:off x="6405563"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7" name="Oval 426"/>
          <p:cNvSpPr>
            <a:spLocks noChangeAspect="1" noChangeArrowheads="1"/>
          </p:cNvSpPr>
          <p:nvPr userDrawn="1"/>
        </p:nvSpPr>
        <p:spPr bwMode="auto">
          <a:xfrm>
            <a:off x="6524625"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8" name="Oval 427"/>
          <p:cNvSpPr>
            <a:spLocks noChangeAspect="1" noChangeArrowheads="1"/>
          </p:cNvSpPr>
          <p:nvPr userDrawn="1"/>
        </p:nvSpPr>
        <p:spPr bwMode="auto">
          <a:xfrm>
            <a:off x="6642100"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9" name="Oval 428"/>
          <p:cNvSpPr>
            <a:spLocks noChangeAspect="1" noChangeArrowheads="1"/>
          </p:cNvSpPr>
          <p:nvPr userDrawn="1"/>
        </p:nvSpPr>
        <p:spPr bwMode="auto">
          <a:xfrm>
            <a:off x="6761163"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0" name="Oval 429"/>
          <p:cNvSpPr>
            <a:spLocks noChangeAspect="1" noChangeArrowheads="1"/>
          </p:cNvSpPr>
          <p:nvPr userDrawn="1"/>
        </p:nvSpPr>
        <p:spPr bwMode="auto">
          <a:xfrm>
            <a:off x="6878638"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1" name="Oval 430"/>
          <p:cNvSpPr>
            <a:spLocks noChangeAspect="1" noChangeArrowheads="1"/>
          </p:cNvSpPr>
          <p:nvPr userDrawn="1"/>
        </p:nvSpPr>
        <p:spPr bwMode="auto">
          <a:xfrm>
            <a:off x="6997700"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2" name="Oval 431"/>
          <p:cNvSpPr>
            <a:spLocks noChangeAspect="1" noChangeArrowheads="1"/>
          </p:cNvSpPr>
          <p:nvPr userDrawn="1"/>
        </p:nvSpPr>
        <p:spPr bwMode="auto">
          <a:xfrm>
            <a:off x="7115175"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3" name="Oval 432"/>
          <p:cNvSpPr>
            <a:spLocks noChangeAspect="1" noChangeArrowheads="1"/>
          </p:cNvSpPr>
          <p:nvPr userDrawn="1"/>
        </p:nvSpPr>
        <p:spPr bwMode="auto">
          <a:xfrm>
            <a:off x="7234238"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4" name="Oval 433"/>
          <p:cNvSpPr>
            <a:spLocks noChangeAspect="1" noChangeArrowheads="1"/>
          </p:cNvSpPr>
          <p:nvPr userDrawn="1"/>
        </p:nvSpPr>
        <p:spPr bwMode="auto">
          <a:xfrm>
            <a:off x="7351713"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5" name="Oval 434"/>
          <p:cNvSpPr>
            <a:spLocks noChangeAspect="1" noChangeArrowheads="1"/>
          </p:cNvSpPr>
          <p:nvPr userDrawn="1"/>
        </p:nvSpPr>
        <p:spPr bwMode="auto">
          <a:xfrm>
            <a:off x="7470775"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6" name="Oval 435"/>
          <p:cNvSpPr>
            <a:spLocks noChangeAspect="1" noChangeArrowheads="1"/>
          </p:cNvSpPr>
          <p:nvPr userDrawn="1"/>
        </p:nvSpPr>
        <p:spPr bwMode="auto">
          <a:xfrm>
            <a:off x="7588250"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7" name="Oval 436"/>
          <p:cNvSpPr>
            <a:spLocks noChangeAspect="1" noChangeArrowheads="1"/>
          </p:cNvSpPr>
          <p:nvPr userDrawn="1"/>
        </p:nvSpPr>
        <p:spPr bwMode="auto">
          <a:xfrm>
            <a:off x="7707313"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8" name="Oval 437"/>
          <p:cNvSpPr>
            <a:spLocks noChangeAspect="1" noChangeArrowheads="1"/>
          </p:cNvSpPr>
          <p:nvPr userDrawn="1"/>
        </p:nvSpPr>
        <p:spPr bwMode="auto">
          <a:xfrm>
            <a:off x="8180388"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9" name="Oval 438"/>
          <p:cNvSpPr>
            <a:spLocks noChangeAspect="1" noChangeArrowheads="1"/>
          </p:cNvSpPr>
          <p:nvPr userDrawn="1"/>
        </p:nvSpPr>
        <p:spPr bwMode="auto">
          <a:xfrm>
            <a:off x="8297863"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0" name="Oval 439"/>
          <p:cNvSpPr>
            <a:spLocks noChangeAspect="1" noChangeArrowheads="1"/>
          </p:cNvSpPr>
          <p:nvPr userDrawn="1"/>
        </p:nvSpPr>
        <p:spPr bwMode="auto">
          <a:xfrm>
            <a:off x="254000" y="24828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1" name="Oval 440"/>
          <p:cNvSpPr>
            <a:spLocks noChangeAspect="1" noChangeArrowheads="1"/>
          </p:cNvSpPr>
          <p:nvPr userDrawn="1"/>
        </p:nvSpPr>
        <p:spPr bwMode="auto">
          <a:xfrm>
            <a:off x="373063"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2" name="Oval 441"/>
          <p:cNvSpPr>
            <a:spLocks noChangeAspect="1" noChangeArrowheads="1"/>
          </p:cNvSpPr>
          <p:nvPr userDrawn="1"/>
        </p:nvSpPr>
        <p:spPr bwMode="auto">
          <a:xfrm>
            <a:off x="490538" y="24828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3" name="Oval 442"/>
          <p:cNvSpPr>
            <a:spLocks noChangeAspect="1" noChangeArrowheads="1"/>
          </p:cNvSpPr>
          <p:nvPr userDrawn="1"/>
        </p:nvSpPr>
        <p:spPr bwMode="auto">
          <a:xfrm>
            <a:off x="963613"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4" name="Oval 443"/>
          <p:cNvSpPr>
            <a:spLocks noChangeAspect="1" noChangeArrowheads="1"/>
          </p:cNvSpPr>
          <p:nvPr userDrawn="1"/>
        </p:nvSpPr>
        <p:spPr bwMode="auto">
          <a:xfrm>
            <a:off x="1082675"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5" name="Oval 444"/>
          <p:cNvSpPr>
            <a:spLocks noChangeAspect="1" noChangeArrowheads="1"/>
          </p:cNvSpPr>
          <p:nvPr userDrawn="1"/>
        </p:nvSpPr>
        <p:spPr bwMode="auto">
          <a:xfrm>
            <a:off x="1200150"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6" name="Oval 445"/>
          <p:cNvSpPr>
            <a:spLocks noChangeAspect="1" noChangeArrowheads="1"/>
          </p:cNvSpPr>
          <p:nvPr userDrawn="1"/>
        </p:nvSpPr>
        <p:spPr bwMode="auto">
          <a:xfrm>
            <a:off x="1319213"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7" name="Oval 446"/>
          <p:cNvSpPr>
            <a:spLocks noChangeAspect="1" noChangeArrowheads="1"/>
          </p:cNvSpPr>
          <p:nvPr userDrawn="1"/>
        </p:nvSpPr>
        <p:spPr bwMode="auto">
          <a:xfrm>
            <a:off x="1436688"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8" name="Oval 447"/>
          <p:cNvSpPr>
            <a:spLocks noChangeAspect="1" noChangeArrowheads="1"/>
          </p:cNvSpPr>
          <p:nvPr userDrawn="1"/>
        </p:nvSpPr>
        <p:spPr bwMode="auto">
          <a:xfrm>
            <a:off x="1555750"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9" name="Oval 448"/>
          <p:cNvSpPr>
            <a:spLocks noChangeAspect="1" noChangeArrowheads="1"/>
          </p:cNvSpPr>
          <p:nvPr userDrawn="1"/>
        </p:nvSpPr>
        <p:spPr bwMode="auto">
          <a:xfrm>
            <a:off x="1673225"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0" name="Oval 449"/>
          <p:cNvSpPr>
            <a:spLocks noChangeAspect="1" noChangeArrowheads="1"/>
          </p:cNvSpPr>
          <p:nvPr userDrawn="1"/>
        </p:nvSpPr>
        <p:spPr bwMode="auto">
          <a:xfrm>
            <a:off x="1792288"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1" name="Oval 450"/>
          <p:cNvSpPr>
            <a:spLocks noChangeAspect="1" noChangeArrowheads="1"/>
          </p:cNvSpPr>
          <p:nvPr userDrawn="1"/>
        </p:nvSpPr>
        <p:spPr bwMode="auto">
          <a:xfrm>
            <a:off x="1909763"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2" name="Oval 451"/>
          <p:cNvSpPr>
            <a:spLocks noChangeAspect="1" noChangeArrowheads="1"/>
          </p:cNvSpPr>
          <p:nvPr userDrawn="1"/>
        </p:nvSpPr>
        <p:spPr bwMode="auto">
          <a:xfrm>
            <a:off x="2028825"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3" name="Oval 452"/>
          <p:cNvSpPr>
            <a:spLocks noChangeAspect="1" noChangeArrowheads="1"/>
          </p:cNvSpPr>
          <p:nvPr userDrawn="1"/>
        </p:nvSpPr>
        <p:spPr bwMode="auto">
          <a:xfrm>
            <a:off x="2382838"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4" name="Oval 453"/>
          <p:cNvSpPr>
            <a:spLocks noChangeAspect="1" noChangeArrowheads="1"/>
          </p:cNvSpPr>
          <p:nvPr userDrawn="1"/>
        </p:nvSpPr>
        <p:spPr bwMode="auto">
          <a:xfrm>
            <a:off x="2501900"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5" name="Oval 454"/>
          <p:cNvSpPr>
            <a:spLocks noChangeAspect="1" noChangeArrowheads="1"/>
          </p:cNvSpPr>
          <p:nvPr userDrawn="1"/>
        </p:nvSpPr>
        <p:spPr bwMode="auto">
          <a:xfrm>
            <a:off x="2619375"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6" name="Oval 455"/>
          <p:cNvSpPr>
            <a:spLocks noChangeAspect="1" noChangeArrowheads="1"/>
          </p:cNvSpPr>
          <p:nvPr userDrawn="1"/>
        </p:nvSpPr>
        <p:spPr bwMode="auto">
          <a:xfrm>
            <a:off x="2738438"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7" name="Oval 456"/>
          <p:cNvSpPr>
            <a:spLocks noChangeAspect="1" noChangeArrowheads="1"/>
          </p:cNvSpPr>
          <p:nvPr userDrawn="1"/>
        </p:nvSpPr>
        <p:spPr bwMode="auto">
          <a:xfrm>
            <a:off x="4157663"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8" name="Oval 457"/>
          <p:cNvSpPr>
            <a:spLocks noChangeAspect="1" noChangeArrowheads="1"/>
          </p:cNvSpPr>
          <p:nvPr userDrawn="1"/>
        </p:nvSpPr>
        <p:spPr bwMode="auto">
          <a:xfrm>
            <a:off x="4513263"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9" name="Oval 458"/>
          <p:cNvSpPr>
            <a:spLocks noChangeAspect="1" noChangeArrowheads="1"/>
          </p:cNvSpPr>
          <p:nvPr userDrawn="1"/>
        </p:nvSpPr>
        <p:spPr bwMode="auto">
          <a:xfrm>
            <a:off x="4867275"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0" name="Oval 459"/>
          <p:cNvSpPr>
            <a:spLocks noChangeAspect="1" noChangeArrowheads="1"/>
          </p:cNvSpPr>
          <p:nvPr userDrawn="1"/>
        </p:nvSpPr>
        <p:spPr bwMode="auto">
          <a:xfrm>
            <a:off x="4986338"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1" name="Oval 460"/>
          <p:cNvSpPr>
            <a:spLocks noChangeAspect="1" noChangeArrowheads="1"/>
          </p:cNvSpPr>
          <p:nvPr userDrawn="1"/>
        </p:nvSpPr>
        <p:spPr bwMode="auto">
          <a:xfrm>
            <a:off x="5103813"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2" name="Oval 461"/>
          <p:cNvSpPr>
            <a:spLocks noChangeAspect="1" noChangeArrowheads="1"/>
          </p:cNvSpPr>
          <p:nvPr userDrawn="1"/>
        </p:nvSpPr>
        <p:spPr bwMode="auto">
          <a:xfrm>
            <a:off x="5222875"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3" name="Oval 462"/>
          <p:cNvSpPr>
            <a:spLocks noChangeAspect="1" noChangeArrowheads="1"/>
          </p:cNvSpPr>
          <p:nvPr userDrawn="1"/>
        </p:nvSpPr>
        <p:spPr bwMode="auto">
          <a:xfrm>
            <a:off x="5340350"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4" name="Oval 463"/>
          <p:cNvSpPr>
            <a:spLocks noChangeAspect="1" noChangeArrowheads="1"/>
          </p:cNvSpPr>
          <p:nvPr userDrawn="1"/>
        </p:nvSpPr>
        <p:spPr bwMode="auto">
          <a:xfrm>
            <a:off x="5459413"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5" name="Oval 464"/>
          <p:cNvSpPr>
            <a:spLocks noChangeAspect="1" noChangeArrowheads="1"/>
          </p:cNvSpPr>
          <p:nvPr userDrawn="1"/>
        </p:nvSpPr>
        <p:spPr bwMode="auto">
          <a:xfrm>
            <a:off x="5576888"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6" name="Oval 465"/>
          <p:cNvSpPr>
            <a:spLocks noChangeAspect="1" noChangeArrowheads="1"/>
          </p:cNvSpPr>
          <p:nvPr userDrawn="1"/>
        </p:nvSpPr>
        <p:spPr bwMode="auto">
          <a:xfrm>
            <a:off x="5695950"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7" name="Oval 466"/>
          <p:cNvSpPr>
            <a:spLocks noChangeAspect="1" noChangeArrowheads="1"/>
          </p:cNvSpPr>
          <p:nvPr userDrawn="1"/>
        </p:nvSpPr>
        <p:spPr bwMode="auto">
          <a:xfrm>
            <a:off x="5813425"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8" name="Oval 467"/>
          <p:cNvSpPr>
            <a:spLocks noChangeAspect="1" noChangeArrowheads="1"/>
          </p:cNvSpPr>
          <p:nvPr userDrawn="1"/>
        </p:nvSpPr>
        <p:spPr bwMode="auto">
          <a:xfrm>
            <a:off x="5932488"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9" name="Oval 468"/>
          <p:cNvSpPr>
            <a:spLocks noChangeAspect="1" noChangeArrowheads="1"/>
          </p:cNvSpPr>
          <p:nvPr userDrawn="1"/>
        </p:nvSpPr>
        <p:spPr bwMode="auto">
          <a:xfrm>
            <a:off x="6051550"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0" name="Oval 469"/>
          <p:cNvSpPr>
            <a:spLocks noChangeAspect="1" noChangeArrowheads="1"/>
          </p:cNvSpPr>
          <p:nvPr userDrawn="1"/>
        </p:nvSpPr>
        <p:spPr bwMode="auto">
          <a:xfrm>
            <a:off x="6169025"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1" name="Oval 470"/>
          <p:cNvSpPr>
            <a:spLocks noChangeAspect="1" noChangeArrowheads="1"/>
          </p:cNvSpPr>
          <p:nvPr userDrawn="1"/>
        </p:nvSpPr>
        <p:spPr bwMode="auto">
          <a:xfrm>
            <a:off x="6288088"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2" name="Oval 471"/>
          <p:cNvSpPr>
            <a:spLocks noChangeAspect="1" noChangeArrowheads="1"/>
          </p:cNvSpPr>
          <p:nvPr userDrawn="1"/>
        </p:nvSpPr>
        <p:spPr bwMode="auto">
          <a:xfrm>
            <a:off x="6405563"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3" name="Oval 472"/>
          <p:cNvSpPr>
            <a:spLocks noChangeAspect="1" noChangeArrowheads="1"/>
          </p:cNvSpPr>
          <p:nvPr userDrawn="1"/>
        </p:nvSpPr>
        <p:spPr bwMode="auto">
          <a:xfrm>
            <a:off x="6524625"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4" name="Oval 473"/>
          <p:cNvSpPr>
            <a:spLocks noChangeAspect="1" noChangeArrowheads="1"/>
          </p:cNvSpPr>
          <p:nvPr userDrawn="1"/>
        </p:nvSpPr>
        <p:spPr bwMode="auto">
          <a:xfrm>
            <a:off x="6642100"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5" name="Oval 474"/>
          <p:cNvSpPr>
            <a:spLocks noChangeAspect="1" noChangeArrowheads="1"/>
          </p:cNvSpPr>
          <p:nvPr userDrawn="1"/>
        </p:nvSpPr>
        <p:spPr bwMode="auto">
          <a:xfrm>
            <a:off x="6761163"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6" name="Oval 475"/>
          <p:cNvSpPr>
            <a:spLocks noChangeAspect="1" noChangeArrowheads="1"/>
          </p:cNvSpPr>
          <p:nvPr userDrawn="1"/>
        </p:nvSpPr>
        <p:spPr bwMode="auto">
          <a:xfrm>
            <a:off x="6878638"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7" name="Oval 476"/>
          <p:cNvSpPr>
            <a:spLocks noChangeAspect="1" noChangeArrowheads="1"/>
          </p:cNvSpPr>
          <p:nvPr userDrawn="1"/>
        </p:nvSpPr>
        <p:spPr bwMode="auto">
          <a:xfrm>
            <a:off x="6997700"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8" name="Oval 477"/>
          <p:cNvSpPr>
            <a:spLocks noChangeAspect="1" noChangeArrowheads="1"/>
          </p:cNvSpPr>
          <p:nvPr userDrawn="1"/>
        </p:nvSpPr>
        <p:spPr bwMode="auto">
          <a:xfrm>
            <a:off x="7115175"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9" name="Oval 478"/>
          <p:cNvSpPr>
            <a:spLocks noChangeAspect="1" noChangeArrowheads="1"/>
          </p:cNvSpPr>
          <p:nvPr userDrawn="1"/>
        </p:nvSpPr>
        <p:spPr bwMode="auto">
          <a:xfrm>
            <a:off x="7234238"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0" name="Oval 479"/>
          <p:cNvSpPr>
            <a:spLocks noChangeAspect="1" noChangeArrowheads="1"/>
          </p:cNvSpPr>
          <p:nvPr userDrawn="1"/>
        </p:nvSpPr>
        <p:spPr bwMode="auto">
          <a:xfrm>
            <a:off x="7351713"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1" name="Oval 480"/>
          <p:cNvSpPr>
            <a:spLocks noChangeAspect="1" noChangeArrowheads="1"/>
          </p:cNvSpPr>
          <p:nvPr userDrawn="1"/>
        </p:nvSpPr>
        <p:spPr bwMode="auto">
          <a:xfrm>
            <a:off x="7470775"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2" name="Oval 481"/>
          <p:cNvSpPr>
            <a:spLocks noChangeAspect="1" noChangeArrowheads="1"/>
          </p:cNvSpPr>
          <p:nvPr userDrawn="1"/>
        </p:nvSpPr>
        <p:spPr bwMode="auto">
          <a:xfrm>
            <a:off x="7588250"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3" name="Oval 482"/>
          <p:cNvSpPr>
            <a:spLocks noChangeAspect="1" noChangeArrowheads="1"/>
          </p:cNvSpPr>
          <p:nvPr userDrawn="1"/>
        </p:nvSpPr>
        <p:spPr bwMode="auto">
          <a:xfrm>
            <a:off x="8180388"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4" name="Oval 483"/>
          <p:cNvSpPr>
            <a:spLocks noChangeAspect="1" noChangeArrowheads="1"/>
          </p:cNvSpPr>
          <p:nvPr userDrawn="1"/>
        </p:nvSpPr>
        <p:spPr bwMode="auto">
          <a:xfrm>
            <a:off x="8297863" y="25908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5" name="Oval 484"/>
          <p:cNvSpPr>
            <a:spLocks noChangeAspect="1" noChangeArrowheads="1"/>
          </p:cNvSpPr>
          <p:nvPr userDrawn="1"/>
        </p:nvSpPr>
        <p:spPr bwMode="auto">
          <a:xfrm>
            <a:off x="254000" y="25908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6" name="Oval 485"/>
          <p:cNvSpPr>
            <a:spLocks noChangeAspect="1" noChangeArrowheads="1"/>
          </p:cNvSpPr>
          <p:nvPr userDrawn="1"/>
        </p:nvSpPr>
        <p:spPr bwMode="auto">
          <a:xfrm>
            <a:off x="963613"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7" name="Oval 486"/>
          <p:cNvSpPr>
            <a:spLocks noChangeAspect="1" noChangeArrowheads="1"/>
          </p:cNvSpPr>
          <p:nvPr userDrawn="1"/>
        </p:nvSpPr>
        <p:spPr bwMode="auto">
          <a:xfrm>
            <a:off x="1082675"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8" name="Oval 487"/>
          <p:cNvSpPr>
            <a:spLocks noChangeAspect="1" noChangeArrowheads="1"/>
          </p:cNvSpPr>
          <p:nvPr userDrawn="1"/>
        </p:nvSpPr>
        <p:spPr bwMode="auto">
          <a:xfrm>
            <a:off x="1200150"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9" name="Oval 488"/>
          <p:cNvSpPr>
            <a:spLocks noChangeAspect="1" noChangeArrowheads="1"/>
          </p:cNvSpPr>
          <p:nvPr userDrawn="1"/>
        </p:nvSpPr>
        <p:spPr bwMode="auto">
          <a:xfrm>
            <a:off x="1319213"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0" name="Oval 489"/>
          <p:cNvSpPr>
            <a:spLocks noChangeAspect="1" noChangeArrowheads="1"/>
          </p:cNvSpPr>
          <p:nvPr userDrawn="1"/>
        </p:nvSpPr>
        <p:spPr bwMode="auto">
          <a:xfrm>
            <a:off x="1436688"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1" name="Oval 490"/>
          <p:cNvSpPr>
            <a:spLocks noChangeAspect="1" noChangeArrowheads="1"/>
          </p:cNvSpPr>
          <p:nvPr userDrawn="1"/>
        </p:nvSpPr>
        <p:spPr bwMode="auto">
          <a:xfrm>
            <a:off x="1555750"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2" name="Oval 491"/>
          <p:cNvSpPr>
            <a:spLocks noChangeAspect="1" noChangeArrowheads="1"/>
          </p:cNvSpPr>
          <p:nvPr userDrawn="1"/>
        </p:nvSpPr>
        <p:spPr bwMode="auto">
          <a:xfrm>
            <a:off x="1673225"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3" name="Oval 492"/>
          <p:cNvSpPr>
            <a:spLocks noChangeAspect="1" noChangeArrowheads="1"/>
          </p:cNvSpPr>
          <p:nvPr userDrawn="1"/>
        </p:nvSpPr>
        <p:spPr bwMode="auto">
          <a:xfrm>
            <a:off x="1792288"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4" name="Oval 493"/>
          <p:cNvSpPr>
            <a:spLocks noChangeAspect="1" noChangeArrowheads="1"/>
          </p:cNvSpPr>
          <p:nvPr userDrawn="1"/>
        </p:nvSpPr>
        <p:spPr bwMode="auto">
          <a:xfrm>
            <a:off x="1909763"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5" name="Oval 494"/>
          <p:cNvSpPr>
            <a:spLocks noChangeAspect="1" noChangeArrowheads="1"/>
          </p:cNvSpPr>
          <p:nvPr userDrawn="1"/>
        </p:nvSpPr>
        <p:spPr bwMode="auto">
          <a:xfrm>
            <a:off x="2028825"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6" name="Oval 495"/>
          <p:cNvSpPr>
            <a:spLocks noChangeAspect="1" noChangeArrowheads="1"/>
          </p:cNvSpPr>
          <p:nvPr userDrawn="1"/>
        </p:nvSpPr>
        <p:spPr bwMode="auto">
          <a:xfrm>
            <a:off x="2146300"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7" name="Oval 496"/>
          <p:cNvSpPr>
            <a:spLocks noChangeAspect="1" noChangeArrowheads="1"/>
          </p:cNvSpPr>
          <p:nvPr userDrawn="1"/>
        </p:nvSpPr>
        <p:spPr bwMode="auto">
          <a:xfrm>
            <a:off x="2265363"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8" name="Oval 497"/>
          <p:cNvSpPr>
            <a:spLocks noChangeAspect="1" noChangeArrowheads="1"/>
          </p:cNvSpPr>
          <p:nvPr userDrawn="1"/>
        </p:nvSpPr>
        <p:spPr bwMode="auto">
          <a:xfrm>
            <a:off x="2382838"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9" name="Oval 498"/>
          <p:cNvSpPr>
            <a:spLocks noChangeAspect="1" noChangeArrowheads="1"/>
          </p:cNvSpPr>
          <p:nvPr userDrawn="1"/>
        </p:nvSpPr>
        <p:spPr bwMode="auto">
          <a:xfrm>
            <a:off x="2501900"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0" name="Oval 499"/>
          <p:cNvSpPr>
            <a:spLocks noChangeAspect="1" noChangeArrowheads="1"/>
          </p:cNvSpPr>
          <p:nvPr userDrawn="1"/>
        </p:nvSpPr>
        <p:spPr bwMode="auto">
          <a:xfrm>
            <a:off x="2619375"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1" name="Oval 500"/>
          <p:cNvSpPr>
            <a:spLocks noChangeAspect="1" noChangeArrowheads="1"/>
          </p:cNvSpPr>
          <p:nvPr userDrawn="1"/>
        </p:nvSpPr>
        <p:spPr bwMode="auto">
          <a:xfrm>
            <a:off x="2738438"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2" name="Oval 501"/>
          <p:cNvSpPr>
            <a:spLocks noChangeAspect="1" noChangeArrowheads="1"/>
          </p:cNvSpPr>
          <p:nvPr userDrawn="1"/>
        </p:nvSpPr>
        <p:spPr bwMode="auto">
          <a:xfrm>
            <a:off x="2855913"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3" name="Oval 502"/>
          <p:cNvSpPr>
            <a:spLocks noChangeAspect="1" noChangeArrowheads="1"/>
          </p:cNvSpPr>
          <p:nvPr userDrawn="1"/>
        </p:nvSpPr>
        <p:spPr bwMode="auto">
          <a:xfrm>
            <a:off x="4040188"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4" name="Oval 503"/>
          <p:cNvSpPr>
            <a:spLocks noChangeAspect="1" noChangeArrowheads="1"/>
          </p:cNvSpPr>
          <p:nvPr userDrawn="1"/>
        </p:nvSpPr>
        <p:spPr bwMode="auto">
          <a:xfrm>
            <a:off x="4157663"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5" name="Oval 504"/>
          <p:cNvSpPr>
            <a:spLocks noChangeAspect="1" noChangeArrowheads="1"/>
          </p:cNvSpPr>
          <p:nvPr userDrawn="1"/>
        </p:nvSpPr>
        <p:spPr bwMode="auto">
          <a:xfrm>
            <a:off x="4276725"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6" name="Oval 505"/>
          <p:cNvSpPr>
            <a:spLocks noChangeAspect="1" noChangeArrowheads="1"/>
          </p:cNvSpPr>
          <p:nvPr userDrawn="1"/>
        </p:nvSpPr>
        <p:spPr bwMode="auto">
          <a:xfrm>
            <a:off x="4394200"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7" name="Oval 506"/>
          <p:cNvSpPr>
            <a:spLocks noChangeAspect="1" noChangeArrowheads="1"/>
          </p:cNvSpPr>
          <p:nvPr userDrawn="1"/>
        </p:nvSpPr>
        <p:spPr bwMode="auto">
          <a:xfrm>
            <a:off x="4513263"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8" name="Oval 507"/>
          <p:cNvSpPr>
            <a:spLocks noChangeAspect="1" noChangeArrowheads="1"/>
          </p:cNvSpPr>
          <p:nvPr userDrawn="1"/>
        </p:nvSpPr>
        <p:spPr bwMode="auto">
          <a:xfrm>
            <a:off x="4630738"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9" name="Oval 508"/>
          <p:cNvSpPr>
            <a:spLocks noChangeAspect="1" noChangeArrowheads="1"/>
          </p:cNvSpPr>
          <p:nvPr userDrawn="1"/>
        </p:nvSpPr>
        <p:spPr bwMode="auto">
          <a:xfrm>
            <a:off x="4749800"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0" name="Oval 509"/>
          <p:cNvSpPr>
            <a:spLocks noChangeAspect="1" noChangeArrowheads="1"/>
          </p:cNvSpPr>
          <p:nvPr userDrawn="1"/>
        </p:nvSpPr>
        <p:spPr bwMode="auto">
          <a:xfrm>
            <a:off x="4867275"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1" name="Oval 510"/>
          <p:cNvSpPr>
            <a:spLocks noChangeAspect="1" noChangeArrowheads="1"/>
          </p:cNvSpPr>
          <p:nvPr userDrawn="1"/>
        </p:nvSpPr>
        <p:spPr bwMode="auto">
          <a:xfrm>
            <a:off x="4986338"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2" name="Oval 511"/>
          <p:cNvSpPr>
            <a:spLocks noChangeAspect="1" noChangeArrowheads="1"/>
          </p:cNvSpPr>
          <p:nvPr userDrawn="1"/>
        </p:nvSpPr>
        <p:spPr bwMode="auto">
          <a:xfrm>
            <a:off x="5103813"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3" name="Oval 512"/>
          <p:cNvSpPr>
            <a:spLocks noChangeAspect="1" noChangeArrowheads="1"/>
          </p:cNvSpPr>
          <p:nvPr userDrawn="1"/>
        </p:nvSpPr>
        <p:spPr bwMode="auto">
          <a:xfrm>
            <a:off x="5222875"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4" name="Oval 513"/>
          <p:cNvSpPr>
            <a:spLocks noChangeAspect="1" noChangeArrowheads="1"/>
          </p:cNvSpPr>
          <p:nvPr userDrawn="1"/>
        </p:nvSpPr>
        <p:spPr bwMode="auto">
          <a:xfrm>
            <a:off x="5340350"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5" name="Oval 514"/>
          <p:cNvSpPr>
            <a:spLocks noChangeAspect="1" noChangeArrowheads="1"/>
          </p:cNvSpPr>
          <p:nvPr userDrawn="1"/>
        </p:nvSpPr>
        <p:spPr bwMode="auto">
          <a:xfrm>
            <a:off x="5459413"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6" name="Oval 515"/>
          <p:cNvSpPr>
            <a:spLocks noChangeAspect="1" noChangeArrowheads="1"/>
          </p:cNvSpPr>
          <p:nvPr userDrawn="1"/>
        </p:nvSpPr>
        <p:spPr bwMode="auto">
          <a:xfrm>
            <a:off x="5576888"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7" name="Oval 516"/>
          <p:cNvSpPr>
            <a:spLocks noChangeAspect="1" noChangeArrowheads="1"/>
          </p:cNvSpPr>
          <p:nvPr userDrawn="1"/>
        </p:nvSpPr>
        <p:spPr bwMode="auto">
          <a:xfrm>
            <a:off x="5695950"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8" name="Oval 517"/>
          <p:cNvSpPr>
            <a:spLocks noChangeAspect="1" noChangeArrowheads="1"/>
          </p:cNvSpPr>
          <p:nvPr userDrawn="1"/>
        </p:nvSpPr>
        <p:spPr bwMode="auto">
          <a:xfrm>
            <a:off x="5813425"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9" name="Oval 518"/>
          <p:cNvSpPr>
            <a:spLocks noChangeAspect="1" noChangeArrowheads="1"/>
          </p:cNvSpPr>
          <p:nvPr userDrawn="1"/>
        </p:nvSpPr>
        <p:spPr bwMode="auto">
          <a:xfrm>
            <a:off x="5932488"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0" name="Oval 519"/>
          <p:cNvSpPr>
            <a:spLocks noChangeAspect="1" noChangeArrowheads="1"/>
          </p:cNvSpPr>
          <p:nvPr userDrawn="1"/>
        </p:nvSpPr>
        <p:spPr bwMode="auto">
          <a:xfrm>
            <a:off x="6051550"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1" name="Oval 520"/>
          <p:cNvSpPr>
            <a:spLocks noChangeAspect="1" noChangeArrowheads="1"/>
          </p:cNvSpPr>
          <p:nvPr userDrawn="1"/>
        </p:nvSpPr>
        <p:spPr bwMode="auto">
          <a:xfrm>
            <a:off x="6169025"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2" name="Oval 521"/>
          <p:cNvSpPr>
            <a:spLocks noChangeAspect="1" noChangeArrowheads="1"/>
          </p:cNvSpPr>
          <p:nvPr userDrawn="1"/>
        </p:nvSpPr>
        <p:spPr bwMode="auto">
          <a:xfrm>
            <a:off x="6288088"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3" name="Oval 522"/>
          <p:cNvSpPr>
            <a:spLocks noChangeAspect="1" noChangeArrowheads="1"/>
          </p:cNvSpPr>
          <p:nvPr userDrawn="1"/>
        </p:nvSpPr>
        <p:spPr bwMode="auto">
          <a:xfrm>
            <a:off x="6405563"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4" name="Oval 523"/>
          <p:cNvSpPr>
            <a:spLocks noChangeAspect="1" noChangeArrowheads="1"/>
          </p:cNvSpPr>
          <p:nvPr userDrawn="1"/>
        </p:nvSpPr>
        <p:spPr bwMode="auto">
          <a:xfrm>
            <a:off x="6524625"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5" name="Oval 524"/>
          <p:cNvSpPr>
            <a:spLocks noChangeAspect="1" noChangeArrowheads="1"/>
          </p:cNvSpPr>
          <p:nvPr userDrawn="1"/>
        </p:nvSpPr>
        <p:spPr bwMode="auto">
          <a:xfrm>
            <a:off x="6642100"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6" name="Oval 525"/>
          <p:cNvSpPr>
            <a:spLocks noChangeAspect="1" noChangeArrowheads="1"/>
          </p:cNvSpPr>
          <p:nvPr userDrawn="1"/>
        </p:nvSpPr>
        <p:spPr bwMode="auto">
          <a:xfrm>
            <a:off x="6761163"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7" name="Oval 526"/>
          <p:cNvSpPr>
            <a:spLocks noChangeAspect="1" noChangeArrowheads="1"/>
          </p:cNvSpPr>
          <p:nvPr userDrawn="1"/>
        </p:nvSpPr>
        <p:spPr bwMode="auto">
          <a:xfrm>
            <a:off x="6878638"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8" name="Oval 527"/>
          <p:cNvSpPr>
            <a:spLocks noChangeAspect="1" noChangeArrowheads="1"/>
          </p:cNvSpPr>
          <p:nvPr userDrawn="1"/>
        </p:nvSpPr>
        <p:spPr bwMode="auto">
          <a:xfrm>
            <a:off x="6997700"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9" name="Oval 528"/>
          <p:cNvSpPr>
            <a:spLocks noChangeAspect="1" noChangeArrowheads="1"/>
          </p:cNvSpPr>
          <p:nvPr userDrawn="1"/>
        </p:nvSpPr>
        <p:spPr bwMode="auto">
          <a:xfrm>
            <a:off x="7115175"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0" name="Oval 529"/>
          <p:cNvSpPr>
            <a:spLocks noChangeAspect="1" noChangeArrowheads="1"/>
          </p:cNvSpPr>
          <p:nvPr userDrawn="1"/>
        </p:nvSpPr>
        <p:spPr bwMode="auto">
          <a:xfrm>
            <a:off x="7234238"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1" name="Oval 530"/>
          <p:cNvSpPr>
            <a:spLocks noChangeAspect="1" noChangeArrowheads="1"/>
          </p:cNvSpPr>
          <p:nvPr userDrawn="1"/>
        </p:nvSpPr>
        <p:spPr bwMode="auto">
          <a:xfrm>
            <a:off x="7351713"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2" name="Oval 531"/>
          <p:cNvSpPr>
            <a:spLocks noChangeAspect="1" noChangeArrowheads="1"/>
          </p:cNvSpPr>
          <p:nvPr userDrawn="1"/>
        </p:nvSpPr>
        <p:spPr bwMode="auto">
          <a:xfrm>
            <a:off x="7470775"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3" name="Oval 532"/>
          <p:cNvSpPr>
            <a:spLocks noChangeAspect="1" noChangeArrowheads="1"/>
          </p:cNvSpPr>
          <p:nvPr userDrawn="1"/>
        </p:nvSpPr>
        <p:spPr bwMode="auto">
          <a:xfrm>
            <a:off x="7588250" y="27003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4" name="Oval 533"/>
          <p:cNvSpPr>
            <a:spLocks noChangeAspect="1" noChangeArrowheads="1"/>
          </p:cNvSpPr>
          <p:nvPr userDrawn="1"/>
        </p:nvSpPr>
        <p:spPr bwMode="auto">
          <a:xfrm>
            <a:off x="7707313"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5" name="Oval 534"/>
          <p:cNvSpPr>
            <a:spLocks noChangeAspect="1" noChangeArrowheads="1"/>
          </p:cNvSpPr>
          <p:nvPr userDrawn="1"/>
        </p:nvSpPr>
        <p:spPr bwMode="auto">
          <a:xfrm>
            <a:off x="7824788"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6" name="Oval 535"/>
          <p:cNvSpPr>
            <a:spLocks noChangeAspect="1" noChangeArrowheads="1"/>
          </p:cNvSpPr>
          <p:nvPr userDrawn="1"/>
        </p:nvSpPr>
        <p:spPr bwMode="auto">
          <a:xfrm>
            <a:off x="8180388" y="27003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7" name="Oval 536"/>
          <p:cNvSpPr>
            <a:spLocks noChangeAspect="1" noChangeArrowheads="1"/>
          </p:cNvSpPr>
          <p:nvPr userDrawn="1"/>
        </p:nvSpPr>
        <p:spPr bwMode="auto">
          <a:xfrm>
            <a:off x="1200150"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8" name="Oval 537"/>
          <p:cNvSpPr>
            <a:spLocks noChangeAspect="1" noChangeArrowheads="1"/>
          </p:cNvSpPr>
          <p:nvPr userDrawn="1"/>
        </p:nvSpPr>
        <p:spPr bwMode="auto">
          <a:xfrm>
            <a:off x="1319213"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9" name="Oval 538"/>
          <p:cNvSpPr>
            <a:spLocks noChangeAspect="1" noChangeArrowheads="1"/>
          </p:cNvSpPr>
          <p:nvPr userDrawn="1"/>
        </p:nvSpPr>
        <p:spPr bwMode="auto">
          <a:xfrm>
            <a:off x="1436688"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0" name="Oval 539"/>
          <p:cNvSpPr>
            <a:spLocks noChangeAspect="1" noChangeArrowheads="1"/>
          </p:cNvSpPr>
          <p:nvPr userDrawn="1"/>
        </p:nvSpPr>
        <p:spPr bwMode="auto">
          <a:xfrm>
            <a:off x="1555750"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1" name="Oval 540"/>
          <p:cNvSpPr>
            <a:spLocks noChangeAspect="1" noChangeArrowheads="1"/>
          </p:cNvSpPr>
          <p:nvPr userDrawn="1"/>
        </p:nvSpPr>
        <p:spPr bwMode="auto">
          <a:xfrm>
            <a:off x="1673225"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2" name="Oval 541"/>
          <p:cNvSpPr>
            <a:spLocks noChangeAspect="1" noChangeArrowheads="1"/>
          </p:cNvSpPr>
          <p:nvPr userDrawn="1"/>
        </p:nvSpPr>
        <p:spPr bwMode="auto">
          <a:xfrm>
            <a:off x="1792288"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3" name="Oval 542"/>
          <p:cNvSpPr>
            <a:spLocks noChangeAspect="1" noChangeArrowheads="1"/>
          </p:cNvSpPr>
          <p:nvPr userDrawn="1"/>
        </p:nvSpPr>
        <p:spPr bwMode="auto">
          <a:xfrm>
            <a:off x="1909763"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4" name="Oval 543"/>
          <p:cNvSpPr>
            <a:spLocks noChangeAspect="1" noChangeArrowheads="1"/>
          </p:cNvSpPr>
          <p:nvPr userDrawn="1"/>
        </p:nvSpPr>
        <p:spPr bwMode="auto">
          <a:xfrm>
            <a:off x="2028825"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5" name="Oval 544"/>
          <p:cNvSpPr>
            <a:spLocks noChangeAspect="1" noChangeArrowheads="1"/>
          </p:cNvSpPr>
          <p:nvPr userDrawn="1"/>
        </p:nvSpPr>
        <p:spPr bwMode="auto">
          <a:xfrm>
            <a:off x="2146300"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6" name="Oval 545"/>
          <p:cNvSpPr>
            <a:spLocks noChangeAspect="1" noChangeArrowheads="1"/>
          </p:cNvSpPr>
          <p:nvPr userDrawn="1"/>
        </p:nvSpPr>
        <p:spPr bwMode="auto">
          <a:xfrm>
            <a:off x="2265363"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7" name="Oval 546"/>
          <p:cNvSpPr>
            <a:spLocks noChangeAspect="1" noChangeArrowheads="1"/>
          </p:cNvSpPr>
          <p:nvPr userDrawn="1"/>
        </p:nvSpPr>
        <p:spPr bwMode="auto">
          <a:xfrm>
            <a:off x="2382838"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8" name="Oval 547"/>
          <p:cNvSpPr>
            <a:spLocks noChangeAspect="1" noChangeArrowheads="1"/>
          </p:cNvSpPr>
          <p:nvPr userDrawn="1"/>
        </p:nvSpPr>
        <p:spPr bwMode="auto">
          <a:xfrm>
            <a:off x="2501900"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9" name="Oval 548"/>
          <p:cNvSpPr>
            <a:spLocks noChangeAspect="1" noChangeArrowheads="1"/>
          </p:cNvSpPr>
          <p:nvPr userDrawn="1"/>
        </p:nvSpPr>
        <p:spPr bwMode="auto">
          <a:xfrm>
            <a:off x="2619375"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0" name="Oval 549"/>
          <p:cNvSpPr>
            <a:spLocks noChangeAspect="1" noChangeArrowheads="1"/>
          </p:cNvSpPr>
          <p:nvPr userDrawn="1"/>
        </p:nvSpPr>
        <p:spPr bwMode="auto">
          <a:xfrm>
            <a:off x="2738438"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1" name="Oval 550"/>
          <p:cNvSpPr>
            <a:spLocks noChangeAspect="1" noChangeArrowheads="1"/>
          </p:cNvSpPr>
          <p:nvPr userDrawn="1"/>
        </p:nvSpPr>
        <p:spPr bwMode="auto">
          <a:xfrm>
            <a:off x="2855913"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2" name="Oval 551"/>
          <p:cNvSpPr>
            <a:spLocks noChangeAspect="1" noChangeArrowheads="1"/>
          </p:cNvSpPr>
          <p:nvPr userDrawn="1"/>
        </p:nvSpPr>
        <p:spPr bwMode="auto">
          <a:xfrm>
            <a:off x="4157663"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3" name="Oval 552"/>
          <p:cNvSpPr>
            <a:spLocks noChangeAspect="1" noChangeArrowheads="1"/>
          </p:cNvSpPr>
          <p:nvPr userDrawn="1"/>
        </p:nvSpPr>
        <p:spPr bwMode="auto">
          <a:xfrm>
            <a:off x="4276725"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4" name="Oval 553"/>
          <p:cNvSpPr>
            <a:spLocks noChangeAspect="1" noChangeArrowheads="1"/>
          </p:cNvSpPr>
          <p:nvPr userDrawn="1"/>
        </p:nvSpPr>
        <p:spPr bwMode="auto">
          <a:xfrm>
            <a:off x="4394200"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5" name="Oval 554"/>
          <p:cNvSpPr>
            <a:spLocks noChangeAspect="1" noChangeArrowheads="1"/>
          </p:cNvSpPr>
          <p:nvPr userDrawn="1"/>
        </p:nvSpPr>
        <p:spPr bwMode="auto">
          <a:xfrm>
            <a:off x="4513263"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6" name="Oval 555"/>
          <p:cNvSpPr>
            <a:spLocks noChangeAspect="1" noChangeArrowheads="1"/>
          </p:cNvSpPr>
          <p:nvPr userDrawn="1"/>
        </p:nvSpPr>
        <p:spPr bwMode="auto">
          <a:xfrm>
            <a:off x="4630738"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7" name="Oval 556"/>
          <p:cNvSpPr>
            <a:spLocks noChangeAspect="1" noChangeArrowheads="1"/>
          </p:cNvSpPr>
          <p:nvPr userDrawn="1"/>
        </p:nvSpPr>
        <p:spPr bwMode="auto">
          <a:xfrm>
            <a:off x="4749800"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8" name="Oval 557"/>
          <p:cNvSpPr>
            <a:spLocks noChangeAspect="1" noChangeArrowheads="1"/>
          </p:cNvSpPr>
          <p:nvPr userDrawn="1"/>
        </p:nvSpPr>
        <p:spPr bwMode="auto">
          <a:xfrm>
            <a:off x="4867275"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9" name="Oval 558"/>
          <p:cNvSpPr>
            <a:spLocks noChangeAspect="1" noChangeArrowheads="1"/>
          </p:cNvSpPr>
          <p:nvPr userDrawn="1"/>
        </p:nvSpPr>
        <p:spPr bwMode="auto">
          <a:xfrm>
            <a:off x="4986338"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0" name="Oval 559"/>
          <p:cNvSpPr>
            <a:spLocks noChangeAspect="1" noChangeArrowheads="1"/>
          </p:cNvSpPr>
          <p:nvPr userDrawn="1"/>
        </p:nvSpPr>
        <p:spPr bwMode="auto">
          <a:xfrm>
            <a:off x="5103813"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1" name="Oval 560"/>
          <p:cNvSpPr>
            <a:spLocks noChangeAspect="1" noChangeArrowheads="1"/>
          </p:cNvSpPr>
          <p:nvPr userDrawn="1"/>
        </p:nvSpPr>
        <p:spPr bwMode="auto">
          <a:xfrm>
            <a:off x="5222875"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2" name="Oval 561"/>
          <p:cNvSpPr>
            <a:spLocks noChangeAspect="1" noChangeArrowheads="1"/>
          </p:cNvSpPr>
          <p:nvPr userDrawn="1"/>
        </p:nvSpPr>
        <p:spPr bwMode="auto">
          <a:xfrm>
            <a:off x="5340350"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3" name="Oval 562"/>
          <p:cNvSpPr>
            <a:spLocks noChangeAspect="1" noChangeArrowheads="1"/>
          </p:cNvSpPr>
          <p:nvPr userDrawn="1"/>
        </p:nvSpPr>
        <p:spPr bwMode="auto">
          <a:xfrm>
            <a:off x="5459413"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4" name="Oval 563"/>
          <p:cNvSpPr>
            <a:spLocks noChangeAspect="1" noChangeArrowheads="1"/>
          </p:cNvSpPr>
          <p:nvPr userDrawn="1"/>
        </p:nvSpPr>
        <p:spPr bwMode="auto">
          <a:xfrm>
            <a:off x="5576888"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5" name="Oval 564"/>
          <p:cNvSpPr>
            <a:spLocks noChangeAspect="1" noChangeArrowheads="1"/>
          </p:cNvSpPr>
          <p:nvPr userDrawn="1"/>
        </p:nvSpPr>
        <p:spPr bwMode="auto">
          <a:xfrm>
            <a:off x="5695950"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6" name="Oval 565"/>
          <p:cNvSpPr>
            <a:spLocks noChangeAspect="1" noChangeArrowheads="1"/>
          </p:cNvSpPr>
          <p:nvPr userDrawn="1"/>
        </p:nvSpPr>
        <p:spPr bwMode="auto">
          <a:xfrm>
            <a:off x="5813425"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7" name="Oval 566"/>
          <p:cNvSpPr>
            <a:spLocks noChangeAspect="1" noChangeArrowheads="1"/>
          </p:cNvSpPr>
          <p:nvPr userDrawn="1"/>
        </p:nvSpPr>
        <p:spPr bwMode="auto">
          <a:xfrm>
            <a:off x="5932488"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8" name="Oval 567"/>
          <p:cNvSpPr>
            <a:spLocks noChangeAspect="1" noChangeArrowheads="1"/>
          </p:cNvSpPr>
          <p:nvPr userDrawn="1"/>
        </p:nvSpPr>
        <p:spPr bwMode="auto">
          <a:xfrm>
            <a:off x="6051550"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9" name="Oval 568"/>
          <p:cNvSpPr>
            <a:spLocks noChangeAspect="1" noChangeArrowheads="1"/>
          </p:cNvSpPr>
          <p:nvPr userDrawn="1"/>
        </p:nvSpPr>
        <p:spPr bwMode="auto">
          <a:xfrm>
            <a:off x="6169025"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0" name="Oval 569"/>
          <p:cNvSpPr>
            <a:spLocks noChangeAspect="1" noChangeArrowheads="1"/>
          </p:cNvSpPr>
          <p:nvPr userDrawn="1"/>
        </p:nvSpPr>
        <p:spPr bwMode="auto">
          <a:xfrm>
            <a:off x="6288088"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1" name="Oval 570"/>
          <p:cNvSpPr>
            <a:spLocks noChangeAspect="1" noChangeArrowheads="1"/>
          </p:cNvSpPr>
          <p:nvPr userDrawn="1"/>
        </p:nvSpPr>
        <p:spPr bwMode="auto">
          <a:xfrm>
            <a:off x="6405563"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2" name="Oval 571"/>
          <p:cNvSpPr>
            <a:spLocks noChangeAspect="1" noChangeArrowheads="1"/>
          </p:cNvSpPr>
          <p:nvPr userDrawn="1"/>
        </p:nvSpPr>
        <p:spPr bwMode="auto">
          <a:xfrm>
            <a:off x="6524625"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3" name="Oval 572"/>
          <p:cNvSpPr>
            <a:spLocks noChangeAspect="1" noChangeArrowheads="1"/>
          </p:cNvSpPr>
          <p:nvPr userDrawn="1"/>
        </p:nvSpPr>
        <p:spPr bwMode="auto">
          <a:xfrm>
            <a:off x="6642100"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4" name="Oval 573"/>
          <p:cNvSpPr>
            <a:spLocks noChangeAspect="1" noChangeArrowheads="1"/>
          </p:cNvSpPr>
          <p:nvPr userDrawn="1"/>
        </p:nvSpPr>
        <p:spPr bwMode="auto">
          <a:xfrm>
            <a:off x="6761163"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5" name="Oval 574"/>
          <p:cNvSpPr>
            <a:spLocks noChangeAspect="1" noChangeArrowheads="1"/>
          </p:cNvSpPr>
          <p:nvPr userDrawn="1"/>
        </p:nvSpPr>
        <p:spPr bwMode="auto">
          <a:xfrm>
            <a:off x="6878638"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6" name="Oval 575"/>
          <p:cNvSpPr>
            <a:spLocks noChangeAspect="1" noChangeArrowheads="1"/>
          </p:cNvSpPr>
          <p:nvPr userDrawn="1"/>
        </p:nvSpPr>
        <p:spPr bwMode="auto">
          <a:xfrm>
            <a:off x="6997700"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7" name="Oval 576"/>
          <p:cNvSpPr>
            <a:spLocks noChangeAspect="1" noChangeArrowheads="1"/>
          </p:cNvSpPr>
          <p:nvPr userDrawn="1"/>
        </p:nvSpPr>
        <p:spPr bwMode="auto">
          <a:xfrm>
            <a:off x="7115175"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8" name="Oval 577"/>
          <p:cNvSpPr>
            <a:spLocks noChangeAspect="1" noChangeArrowheads="1"/>
          </p:cNvSpPr>
          <p:nvPr userDrawn="1"/>
        </p:nvSpPr>
        <p:spPr bwMode="auto">
          <a:xfrm>
            <a:off x="7234238"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9" name="Oval 578"/>
          <p:cNvSpPr>
            <a:spLocks noChangeAspect="1" noChangeArrowheads="1"/>
          </p:cNvSpPr>
          <p:nvPr userDrawn="1"/>
        </p:nvSpPr>
        <p:spPr bwMode="auto">
          <a:xfrm>
            <a:off x="7351713"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0" name="Oval 579"/>
          <p:cNvSpPr>
            <a:spLocks noChangeAspect="1" noChangeArrowheads="1"/>
          </p:cNvSpPr>
          <p:nvPr userDrawn="1"/>
        </p:nvSpPr>
        <p:spPr bwMode="auto">
          <a:xfrm>
            <a:off x="7470775"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1" name="Oval 580"/>
          <p:cNvSpPr>
            <a:spLocks noChangeAspect="1" noChangeArrowheads="1"/>
          </p:cNvSpPr>
          <p:nvPr userDrawn="1"/>
        </p:nvSpPr>
        <p:spPr bwMode="auto">
          <a:xfrm>
            <a:off x="7588250" y="28098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2" name="Oval 581"/>
          <p:cNvSpPr>
            <a:spLocks noChangeAspect="1" noChangeArrowheads="1"/>
          </p:cNvSpPr>
          <p:nvPr userDrawn="1"/>
        </p:nvSpPr>
        <p:spPr bwMode="auto">
          <a:xfrm>
            <a:off x="7707313"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3" name="Oval 582"/>
          <p:cNvSpPr>
            <a:spLocks noChangeAspect="1" noChangeArrowheads="1"/>
          </p:cNvSpPr>
          <p:nvPr userDrawn="1"/>
        </p:nvSpPr>
        <p:spPr bwMode="auto">
          <a:xfrm>
            <a:off x="7824788"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4" name="Oval 583"/>
          <p:cNvSpPr>
            <a:spLocks noChangeAspect="1" noChangeArrowheads="1"/>
          </p:cNvSpPr>
          <p:nvPr userDrawn="1"/>
        </p:nvSpPr>
        <p:spPr bwMode="auto">
          <a:xfrm>
            <a:off x="8180388" y="28098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5" name="Oval 584"/>
          <p:cNvSpPr>
            <a:spLocks noChangeAspect="1" noChangeArrowheads="1"/>
          </p:cNvSpPr>
          <p:nvPr userDrawn="1"/>
        </p:nvSpPr>
        <p:spPr bwMode="auto">
          <a:xfrm>
            <a:off x="1200150"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6" name="Oval 585"/>
          <p:cNvSpPr>
            <a:spLocks noChangeAspect="1" noChangeArrowheads="1"/>
          </p:cNvSpPr>
          <p:nvPr userDrawn="1"/>
        </p:nvSpPr>
        <p:spPr bwMode="auto">
          <a:xfrm>
            <a:off x="1319213"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7" name="Oval 586"/>
          <p:cNvSpPr>
            <a:spLocks noChangeAspect="1" noChangeArrowheads="1"/>
          </p:cNvSpPr>
          <p:nvPr userDrawn="1"/>
        </p:nvSpPr>
        <p:spPr bwMode="auto">
          <a:xfrm>
            <a:off x="1436688"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8" name="Oval 587"/>
          <p:cNvSpPr>
            <a:spLocks noChangeAspect="1" noChangeArrowheads="1"/>
          </p:cNvSpPr>
          <p:nvPr userDrawn="1"/>
        </p:nvSpPr>
        <p:spPr bwMode="auto">
          <a:xfrm>
            <a:off x="1555750"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9" name="Oval 588"/>
          <p:cNvSpPr>
            <a:spLocks noChangeAspect="1" noChangeArrowheads="1"/>
          </p:cNvSpPr>
          <p:nvPr userDrawn="1"/>
        </p:nvSpPr>
        <p:spPr bwMode="auto">
          <a:xfrm>
            <a:off x="1673225"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0" name="Oval 589"/>
          <p:cNvSpPr>
            <a:spLocks noChangeAspect="1" noChangeArrowheads="1"/>
          </p:cNvSpPr>
          <p:nvPr userDrawn="1"/>
        </p:nvSpPr>
        <p:spPr bwMode="auto">
          <a:xfrm>
            <a:off x="1792288"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1" name="Oval 590"/>
          <p:cNvSpPr>
            <a:spLocks noChangeAspect="1" noChangeArrowheads="1"/>
          </p:cNvSpPr>
          <p:nvPr userDrawn="1"/>
        </p:nvSpPr>
        <p:spPr bwMode="auto">
          <a:xfrm>
            <a:off x="1909763"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2" name="Oval 591"/>
          <p:cNvSpPr>
            <a:spLocks noChangeAspect="1" noChangeArrowheads="1"/>
          </p:cNvSpPr>
          <p:nvPr userDrawn="1"/>
        </p:nvSpPr>
        <p:spPr bwMode="auto">
          <a:xfrm>
            <a:off x="2028825"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3" name="Oval 592"/>
          <p:cNvSpPr>
            <a:spLocks noChangeAspect="1" noChangeArrowheads="1"/>
          </p:cNvSpPr>
          <p:nvPr userDrawn="1"/>
        </p:nvSpPr>
        <p:spPr bwMode="auto">
          <a:xfrm>
            <a:off x="2146300"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4" name="Oval 593"/>
          <p:cNvSpPr>
            <a:spLocks noChangeAspect="1" noChangeArrowheads="1"/>
          </p:cNvSpPr>
          <p:nvPr userDrawn="1"/>
        </p:nvSpPr>
        <p:spPr bwMode="auto">
          <a:xfrm>
            <a:off x="2265363"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5" name="Oval 594"/>
          <p:cNvSpPr>
            <a:spLocks noChangeAspect="1" noChangeArrowheads="1"/>
          </p:cNvSpPr>
          <p:nvPr userDrawn="1"/>
        </p:nvSpPr>
        <p:spPr bwMode="auto">
          <a:xfrm>
            <a:off x="2382838"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6" name="Oval 595"/>
          <p:cNvSpPr>
            <a:spLocks noChangeAspect="1" noChangeArrowheads="1"/>
          </p:cNvSpPr>
          <p:nvPr userDrawn="1"/>
        </p:nvSpPr>
        <p:spPr bwMode="auto">
          <a:xfrm>
            <a:off x="2501900"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7" name="Oval 596"/>
          <p:cNvSpPr>
            <a:spLocks noChangeAspect="1" noChangeArrowheads="1"/>
          </p:cNvSpPr>
          <p:nvPr userDrawn="1"/>
        </p:nvSpPr>
        <p:spPr bwMode="auto">
          <a:xfrm>
            <a:off x="2619375"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8" name="Oval 597"/>
          <p:cNvSpPr>
            <a:spLocks noChangeAspect="1" noChangeArrowheads="1"/>
          </p:cNvSpPr>
          <p:nvPr userDrawn="1"/>
        </p:nvSpPr>
        <p:spPr bwMode="auto">
          <a:xfrm>
            <a:off x="2738438"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9" name="Oval 598"/>
          <p:cNvSpPr>
            <a:spLocks noChangeAspect="1" noChangeArrowheads="1"/>
          </p:cNvSpPr>
          <p:nvPr userDrawn="1"/>
        </p:nvSpPr>
        <p:spPr bwMode="auto">
          <a:xfrm>
            <a:off x="2855913"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0" name="Oval 599"/>
          <p:cNvSpPr>
            <a:spLocks noChangeAspect="1" noChangeArrowheads="1"/>
          </p:cNvSpPr>
          <p:nvPr userDrawn="1"/>
        </p:nvSpPr>
        <p:spPr bwMode="auto">
          <a:xfrm>
            <a:off x="4276725"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1" name="Oval 600"/>
          <p:cNvSpPr>
            <a:spLocks noChangeAspect="1" noChangeArrowheads="1"/>
          </p:cNvSpPr>
          <p:nvPr userDrawn="1"/>
        </p:nvSpPr>
        <p:spPr bwMode="auto">
          <a:xfrm>
            <a:off x="4394200"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2" name="Oval 601"/>
          <p:cNvSpPr>
            <a:spLocks noChangeAspect="1" noChangeArrowheads="1"/>
          </p:cNvSpPr>
          <p:nvPr userDrawn="1"/>
        </p:nvSpPr>
        <p:spPr bwMode="auto">
          <a:xfrm>
            <a:off x="4513263"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3" name="Oval 602"/>
          <p:cNvSpPr>
            <a:spLocks noChangeAspect="1" noChangeArrowheads="1"/>
          </p:cNvSpPr>
          <p:nvPr userDrawn="1"/>
        </p:nvSpPr>
        <p:spPr bwMode="auto">
          <a:xfrm>
            <a:off x="4630738"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4" name="Oval 603"/>
          <p:cNvSpPr>
            <a:spLocks noChangeAspect="1" noChangeArrowheads="1"/>
          </p:cNvSpPr>
          <p:nvPr userDrawn="1"/>
        </p:nvSpPr>
        <p:spPr bwMode="auto">
          <a:xfrm>
            <a:off x="4749800"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5" name="Oval 604"/>
          <p:cNvSpPr>
            <a:spLocks noChangeAspect="1" noChangeArrowheads="1"/>
          </p:cNvSpPr>
          <p:nvPr userDrawn="1"/>
        </p:nvSpPr>
        <p:spPr bwMode="auto">
          <a:xfrm>
            <a:off x="4867275"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6" name="Oval 605"/>
          <p:cNvSpPr>
            <a:spLocks noChangeAspect="1" noChangeArrowheads="1"/>
          </p:cNvSpPr>
          <p:nvPr userDrawn="1"/>
        </p:nvSpPr>
        <p:spPr bwMode="auto">
          <a:xfrm>
            <a:off x="4986338"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7" name="Oval 606"/>
          <p:cNvSpPr>
            <a:spLocks noChangeAspect="1" noChangeArrowheads="1"/>
          </p:cNvSpPr>
          <p:nvPr userDrawn="1"/>
        </p:nvSpPr>
        <p:spPr bwMode="auto">
          <a:xfrm>
            <a:off x="5103813"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8" name="Oval 607"/>
          <p:cNvSpPr>
            <a:spLocks noChangeAspect="1" noChangeArrowheads="1"/>
          </p:cNvSpPr>
          <p:nvPr userDrawn="1"/>
        </p:nvSpPr>
        <p:spPr bwMode="auto">
          <a:xfrm>
            <a:off x="5222875"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9" name="Oval 608"/>
          <p:cNvSpPr>
            <a:spLocks noChangeAspect="1" noChangeArrowheads="1"/>
          </p:cNvSpPr>
          <p:nvPr userDrawn="1"/>
        </p:nvSpPr>
        <p:spPr bwMode="auto">
          <a:xfrm>
            <a:off x="5340350"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0" name="Oval 609"/>
          <p:cNvSpPr>
            <a:spLocks noChangeAspect="1" noChangeArrowheads="1"/>
          </p:cNvSpPr>
          <p:nvPr userDrawn="1"/>
        </p:nvSpPr>
        <p:spPr bwMode="auto">
          <a:xfrm>
            <a:off x="5459413"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1" name="Oval 610"/>
          <p:cNvSpPr>
            <a:spLocks noChangeAspect="1" noChangeArrowheads="1"/>
          </p:cNvSpPr>
          <p:nvPr userDrawn="1"/>
        </p:nvSpPr>
        <p:spPr bwMode="auto">
          <a:xfrm>
            <a:off x="5576888"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2" name="Oval 611"/>
          <p:cNvSpPr>
            <a:spLocks noChangeAspect="1" noChangeArrowheads="1"/>
          </p:cNvSpPr>
          <p:nvPr userDrawn="1"/>
        </p:nvSpPr>
        <p:spPr bwMode="auto">
          <a:xfrm>
            <a:off x="5695950"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3" name="Oval 612"/>
          <p:cNvSpPr>
            <a:spLocks noChangeAspect="1" noChangeArrowheads="1"/>
          </p:cNvSpPr>
          <p:nvPr userDrawn="1"/>
        </p:nvSpPr>
        <p:spPr bwMode="auto">
          <a:xfrm>
            <a:off x="5813425"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4" name="Oval 613"/>
          <p:cNvSpPr>
            <a:spLocks noChangeAspect="1" noChangeArrowheads="1"/>
          </p:cNvSpPr>
          <p:nvPr userDrawn="1"/>
        </p:nvSpPr>
        <p:spPr bwMode="auto">
          <a:xfrm>
            <a:off x="5932488"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5" name="Oval 614"/>
          <p:cNvSpPr>
            <a:spLocks noChangeAspect="1" noChangeArrowheads="1"/>
          </p:cNvSpPr>
          <p:nvPr userDrawn="1"/>
        </p:nvSpPr>
        <p:spPr bwMode="auto">
          <a:xfrm>
            <a:off x="6051550"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6" name="Oval 615"/>
          <p:cNvSpPr>
            <a:spLocks noChangeAspect="1" noChangeArrowheads="1"/>
          </p:cNvSpPr>
          <p:nvPr userDrawn="1"/>
        </p:nvSpPr>
        <p:spPr bwMode="auto">
          <a:xfrm>
            <a:off x="6169025"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7" name="Oval 616"/>
          <p:cNvSpPr>
            <a:spLocks noChangeAspect="1" noChangeArrowheads="1"/>
          </p:cNvSpPr>
          <p:nvPr userDrawn="1"/>
        </p:nvSpPr>
        <p:spPr bwMode="auto">
          <a:xfrm>
            <a:off x="6288088"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8" name="Oval 617"/>
          <p:cNvSpPr>
            <a:spLocks noChangeAspect="1" noChangeArrowheads="1"/>
          </p:cNvSpPr>
          <p:nvPr userDrawn="1"/>
        </p:nvSpPr>
        <p:spPr bwMode="auto">
          <a:xfrm>
            <a:off x="6405563"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9" name="Oval 618"/>
          <p:cNvSpPr>
            <a:spLocks noChangeAspect="1" noChangeArrowheads="1"/>
          </p:cNvSpPr>
          <p:nvPr userDrawn="1"/>
        </p:nvSpPr>
        <p:spPr bwMode="auto">
          <a:xfrm>
            <a:off x="6524625"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0" name="Oval 619"/>
          <p:cNvSpPr>
            <a:spLocks noChangeAspect="1" noChangeArrowheads="1"/>
          </p:cNvSpPr>
          <p:nvPr userDrawn="1"/>
        </p:nvSpPr>
        <p:spPr bwMode="auto">
          <a:xfrm>
            <a:off x="6642100"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1" name="Oval 620"/>
          <p:cNvSpPr>
            <a:spLocks noChangeAspect="1" noChangeArrowheads="1"/>
          </p:cNvSpPr>
          <p:nvPr userDrawn="1"/>
        </p:nvSpPr>
        <p:spPr bwMode="auto">
          <a:xfrm>
            <a:off x="6761163"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2" name="Oval 621"/>
          <p:cNvSpPr>
            <a:spLocks noChangeAspect="1" noChangeArrowheads="1"/>
          </p:cNvSpPr>
          <p:nvPr userDrawn="1"/>
        </p:nvSpPr>
        <p:spPr bwMode="auto">
          <a:xfrm>
            <a:off x="6878638"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3" name="Oval 622"/>
          <p:cNvSpPr>
            <a:spLocks noChangeAspect="1" noChangeArrowheads="1"/>
          </p:cNvSpPr>
          <p:nvPr userDrawn="1"/>
        </p:nvSpPr>
        <p:spPr bwMode="auto">
          <a:xfrm>
            <a:off x="6997700"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4" name="Oval 623"/>
          <p:cNvSpPr>
            <a:spLocks noChangeAspect="1" noChangeArrowheads="1"/>
          </p:cNvSpPr>
          <p:nvPr userDrawn="1"/>
        </p:nvSpPr>
        <p:spPr bwMode="auto">
          <a:xfrm>
            <a:off x="7115175"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5" name="Oval 624"/>
          <p:cNvSpPr>
            <a:spLocks noChangeAspect="1" noChangeArrowheads="1"/>
          </p:cNvSpPr>
          <p:nvPr userDrawn="1"/>
        </p:nvSpPr>
        <p:spPr bwMode="auto">
          <a:xfrm>
            <a:off x="7234238"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6" name="Oval 625"/>
          <p:cNvSpPr>
            <a:spLocks noChangeAspect="1" noChangeArrowheads="1"/>
          </p:cNvSpPr>
          <p:nvPr userDrawn="1"/>
        </p:nvSpPr>
        <p:spPr bwMode="auto">
          <a:xfrm>
            <a:off x="7351713"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7" name="Oval 626"/>
          <p:cNvSpPr>
            <a:spLocks noChangeAspect="1" noChangeArrowheads="1"/>
          </p:cNvSpPr>
          <p:nvPr userDrawn="1"/>
        </p:nvSpPr>
        <p:spPr bwMode="auto">
          <a:xfrm>
            <a:off x="7470775"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8" name="Oval 627"/>
          <p:cNvSpPr>
            <a:spLocks noChangeAspect="1" noChangeArrowheads="1"/>
          </p:cNvSpPr>
          <p:nvPr userDrawn="1"/>
        </p:nvSpPr>
        <p:spPr bwMode="auto">
          <a:xfrm>
            <a:off x="7588250"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9" name="Oval 628"/>
          <p:cNvSpPr>
            <a:spLocks noChangeAspect="1" noChangeArrowheads="1"/>
          </p:cNvSpPr>
          <p:nvPr userDrawn="1"/>
        </p:nvSpPr>
        <p:spPr bwMode="auto">
          <a:xfrm>
            <a:off x="7707313"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0" name="Oval 629"/>
          <p:cNvSpPr>
            <a:spLocks noChangeAspect="1" noChangeArrowheads="1"/>
          </p:cNvSpPr>
          <p:nvPr userDrawn="1"/>
        </p:nvSpPr>
        <p:spPr bwMode="auto">
          <a:xfrm>
            <a:off x="7824788" y="29194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1" name="Oval 630"/>
          <p:cNvSpPr>
            <a:spLocks noChangeAspect="1" noChangeArrowheads="1"/>
          </p:cNvSpPr>
          <p:nvPr userDrawn="1"/>
        </p:nvSpPr>
        <p:spPr bwMode="auto">
          <a:xfrm>
            <a:off x="7943850" y="29194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2" name="Oval 631"/>
          <p:cNvSpPr>
            <a:spLocks noChangeAspect="1" noChangeArrowheads="1"/>
          </p:cNvSpPr>
          <p:nvPr userDrawn="1"/>
        </p:nvSpPr>
        <p:spPr bwMode="auto">
          <a:xfrm>
            <a:off x="1200150"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3" name="Oval 632"/>
          <p:cNvSpPr>
            <a:spLocks noChangeAspect="1" noChangeArrowheads="1"/>
          </p:cNvSpPr>
          <p:nvPr userDrawn="1"/>
        </p:nvSpPr>
        <p:spPr bwMode="auto">
          <a:xfrm>
            <a:off x="1319213"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4" name="Oval 633"/>
          <p:cNvSpPr>
            <a:spLocks noChangeAspect="1" noChangeArrowheads="1"/>
          </p:cNvSpPr>
          <p:nvPr userDrawn="1"/>
        </p:nvSpPr>
        <p:spPr bwMode="auto">
          <a:xfrm>
            <a:off x="1436688"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5" name="Oval 634"/>
          <p:cNvSpPr>
            <a:spLocks noChangeAspect="1" noChangeArrowheads="1"/>
          </p:cNvSpPr>
          <p:nvPr userDrawn="1"/>
        </p:nvSpPr>
        <p:spPr bwMode="auto">
          <a:xfrm>
            <a:off x="1555750"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6" name="Oval 635"/>
          <p:cNvSpPr>
            <a:spLocks noChangeAspect="1" noChangeArrowheads="1"/>
          </p:cNvSpPr>
          <p:nvPr userDrawn="1"/>
        </p:nvSpPr>
        <p:spPr bwMode="auto">
          <a:xfrm>
            <a:off x="1673225"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7" name="Oval 636"/>
          <p:cNvSpPr>
            <a:spLocks noChangeAspect="1" noChangeArrowheads="1"/>
          </p:cNvSpPr>
          <p:nvPr userDrawn="1"/>
        </p:nvSpPr>
        <p:spPr bwMode="auto">
          <a:xfrm>
            <a:off x="1792288"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8" name="Oval 637"/>
          <p:cNvSpPr>
            <a:spLocks noChangeAspect="1" noChangeArrowheads="1"/>
          </p:cNvSpPr>
          <p:nvPr userDrawn="1"/>
        </p:nvSpPr>
        <p:spPr bwMode="auto">
          <a:xfrm>
            <a:off x="1909763"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9" name="Oval 638"/>
          <p:cNvSpPr>
            <a:spLocks noChangeAspect="1" noChangeArrowheads="1"/>
          </p:cNvSpPr>
          <p:nvPr userDrawn="1"/>
        </p:nvSpPr>
        <p:spPr bwMode="auto">
          <a:xfrm>
            <a:off x="2028825"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0" name="Oval 639"/>
          <p:cNvSpPr>
            <a:spLocks noChangeAspect="1" noChangeArrowheads="1"/>
          </p:cNvSpPr>
          <p:nvPr userDrawn="1"/>
        </p:nvSpPr>
        <p:spPr bwMode="auto">
          <a:xfrm>
            <a:off x="2146300"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1" name="Oval 640"/>
          <p:cNvSpPr>
            <a:spLocks noChangeAspect="1" noChangeArrowheads="1"/>
          </p:cNvSpPr>
          <p:nvPr userDrawn="1"/>
        </p:nvSpPr>
        <p:spPr bwMode="auto">
          <a:xfrm>
            <a:off x="2265363"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2" name="Oval 641"/>
          <p:cNvSpPr>
            <a:spLocks noChangeAspect="1" noChangeArrowheads="1"/>
          </p:cNvSpPr>
          <p:nvPr userDrawn="1"/>
        </p:nvSpPr>
        <p:spPr bwMode="auto">
          <a:xfrm>
            <a:off x="2382838"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3" name="Oval 642"/>
          <p:cNvSpPr>
            <a:spLocks noChangeAspect="1" noChangeArrowheads="1"/>
          </p:cNvSpPr>
          <p:nvPr userDrawn="1"/>
        </p:nvSpPr>
        <p:spPr bwMode="auto">
          <a:xfrm>
            <a:off x="2501900"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4" name="Oval 643"/>
          <p:cNvSpPr>
            <a:spLocks noChangeAspect="1" noChangeArrowheads="1"/>
          </p:cNvSpPr>
          <p:nvPr userDrawn="1"/>
        </p:nvSpPr>
        <p:spPr bwMode="auto">
          <a:xfrm>
            <a:off x="2619375"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5" name="Oval 644"/>
          <p:cNvSpPr>
            <a:spLocks noChangeAspect="1" noChangeArrowheads="1"/>
          </p:cNvSpPr>
          <p:nvPr userDrawn="1"/>
        </p:nvSpPr>
        <p:spPr bwMode="auto">
          <a:xfrm>
            <a:off x="4276725"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6" name="Oval 645"/>
          <p:cNvSpPr>
            <a:spLocks noChangeAspect="1" noChangeArrowheads="1"/>
          </p:cNvSpPr>
          <p:nvPr userDrawn="1"/>
        </p:nvSpPr>
        <p:spPr bwMode="auto">
          <a:xfrm>
            <a:off x="4394200"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7" name="Oval 646"/>
          <p:cNvSpPr>
            <a:spLocks noChangeAspect="1" noChangeArrowheads="1"/>
          </p:cNvSpPr>
          <p:nvPr userDrawn="1"/>
        </p:nvSpPr>
        <p:spPr bwMode="auto">
          <a:xfrm>
            <a:off x="4513263"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8" name="Oval 647"/>
          <p:cNvSpPr>
            <a:spLocks noChangeAspect="1" noChangeArrowheads="1"/>
          </p:cNvSpPr>
          <p:nvPr userDrawn="1"/>
        </p:nvSpPr>
        <p:spPr bwMode="auto">
          <a:xfrm>
            <a:off x="4630738"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9" name="Oval 648"/>
          <p:cNvSpPr>
            <a:spLocks noChangeAspect="1" noChangeArrowheads="1"/>
          </p:cNvSpPr>
          <p:nvPr userDrawn="1"/>
        </p:nvSpPr>
        <p:spPr bwMode="auto">
          <a:xfrm>
            <a:off x="4749800"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0" name="Oval 649"/>
          <p:cNvSpPr>
            <a:spLocks noChangeAspect="1" noChangeArrowheads="1"/>
          </p:cNvSpPr>
          <p:nvPr userDrawn="1"/>
        </p:nvSpPr>
        <p:spPr bwMode="auto">
          <a:xfrm>
            <a:off x="4867275"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1" name="Oval 650"/>
          <p:cNvSpPr>
            <a:spLocks noChangeAspect="1" noChangeArrowheads="1"/>
          </p:cNvSpPr>
          <p:nvPr userDrawn="1"/>
        </p:nvSpPr>
        <p:spPr bwMode="auto">
          <a:xfrm>
            <a:off x="4986338"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2" name="Oval 651"/>
          <p:cNvSpPr>
            <a:spLocks noChangeAspect="1" noChangeArrowheads="1"/>
          </p:cNvSpPr>
          <p:nvPr userDrawn="1"/>
        </p:nvSpPr>
        <p:spPr bwMode="auto">
          <a:xfrm>
            <a:off x="5222875"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3" name="Oval 652"/>
          <p:cNvSpPr>
            <a:spLocks noChangeAspect="1" noChangeArrowheads="1"/>
          </p:cNvSpPr>
          <p:nvPr userDrawn="1"/>
        </p:nvSpPr>
        <p:spPr bwMode="auto">
          <a:xfrm>
            <a:off x="5340350"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4" name="Oval 653"/>
          <p:cNvSpPr>
            <a:spLocks noChangeAspect="1" noChangeArrowheads="1"/>
          </p:cNvSpPr>
          <p:nvPr userDrawn="1"/>
        </p:nvSpPr>
        <p:spPr bwMode="auto">
          <a:xfrm>
            <a:off x="5459413"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5" name="Oval 654"/>
          <p:cNvSpPr>
            <a:spLocks noChangeAspect="1" noChangeArrowheads="1"/>
          </p:cNvSpPr>
          <p:nvPr userDrawn="1"/>
        </p:nvSpPr>
        <p:spPr bwMode="auto">
          <a:xfrm>
            <a:off x="5576888"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6" name="Oval 655"/>
          <p:cNvSpPr>
            <a:spLocks noChangeAspect="1" noChangeArrowheads="1"/>
          </p:cNvSpPr>
          <p:nvPr userDrawn="1"/>
        </p:nvSpPr>
        <p:spPr bwMode="auto">
          <a:xfrm>
            <a:off x="5695950"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7" name="Oval 656"/>
          <p:cNvSpPr>
            <a:spLocks noChangeAspect="1" noChangeArrowheads="1"/>
          </p:cNvSpPr>
          <p:nvPr userDrawn="1"/>
        </p:nvSpPr>
        <p:spPr bwMode="auto">
          <a:xfrm>
            <a:off x="5932488"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8" name="Oval 657"/>
          <p:cNvSpPr>
            <a:spLocks noChangeAspect="1" noChangeArrowheads="1"/>
          </p:cNvSpPr>
          <p:nvPr userDrawn="1"/>
        </p:nvSpPr>
        <p:spPr bwMode="auto">
          <a:xfrm>
            <a:off x="6051550"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9" name="Oval 658"/>
          <p:cNvSpPr>
            <a:spLocks noChangeAspect="1" noChangeArrowheads="1"/>
          </p:cNvSpPr>
          <p:nvPr userDrawn="1"/>
        </p:nvSpPr>
        <p:spPr bwMode="auto">
          <a:xfrm>
            <a:off x="6169025"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0" name="Oval 659"/>
          <p:cNvSpPr>
            <a:spLocks noChangeAspect="1" noChangeArrowheads="1"/>
          </p:cNvSpPr>
          <p:nvPr userDrawn="1"/>
        </p:nvSpPr>
        <p:spPr bwMode="auto">
          <a:xfrm>
            <a:off x="6288088"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1" name="Oval 660"/>
          <p:cNvSpPr>
            <a:spLocks noChangeAspect="1" noChangeArrowheads="1"/>
          </p:cNvSpPr>
          <p:nvPr userDrawn="1"/>
        </p:nvSpPr>
        <p:spPr bwMode="auto">
          <a:xfrm>
            <a:off x="6405563"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2" name="Oval 661"/>
          <p:cNvSpPr>
            <a:spLocks noChangeAspect="1" noChangeArrowheads="1"/>
          </p:cNvSpPr>
          <p:nvPr userDrawn="1"/>
        </p:nvSpPr>
        <p:spPr bwMode="auto">
          <a:xfrm>
            <a:off x="6524625"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3" name="Oval 662"/>
          <p:cNvSpPr>
            <a:spLocks noChangeAspect="1" noChangeArrowheads="1"/>
          </p:cNvSpPr>
          <p:nvPr userDrawn="1"/>
        </p:nvSpPr>
        <p:spPr bwMode="auto">
          <a:xfrm>
            <a:off x="6642100"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4" name="Oval 663"/>
          <p:cNvSpPr>
            <a:spLocks noChangeAspect="1" noChangeArrowheads="1"/>
          </p:cNvSpPr>
          <p:nvPr userDrawn="1"/>
        </p:nvSpPr>
        <p:spPr bwMode="auto">
          <a:xfrm>
            <a:off x="6761163"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5" name="Oval 664"/>
          <p:cNvSpPr>
            <a:spLocks noChangeAspect="1" noChangeArrowheads="1"/>
          </p:cNvSpPr>
          <p:nvPr userDrawn="1"/>
        </p:nvSpPr>
        <p:spPr bwMode="auto">
          <a:xfrm>
            <a:off x="6878638"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6" name="Oval 665"/>
          <p:cNvSpPr>
            <a:spLocks noChangeAspect="1" noChangeArrowheads="1"/>
          </p:cNvSpPr>
          <p:nvPr userDrawn="1"/>
        </p:nvSpPr>
        <p:spPr bwMode="auto">
          <a:xfrm>
            <a:off x="6997700"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7" name="Oval 666"/>
          <p:cNvSpPr>
            <a:spLocks noChangeAspect="1" noChangeArrowheads="1"/>
          </p:cNvSpPr>
          <p:nvPr userDrawn="1"/>
        </p:nvSpPr>
        <p:spPr bwMode="auto">
          <a:xfrm>
            <a:off x="7115175"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8" name="Oval 667"/>
          <p:cNvSpPr>
            <a:spLocks noChangeAspect="1" noChangeArrowheads="1"/>
          </p:cNvSpPr>
          <p:nvPr userDrawn="1"/>
        </p:nvSpPr>
        <p:spPr bwMode="auto">
          <a:xfrm>
            <a:off x="7234238"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9" name="Oval 668"/>
          <p:cNvSpPr>
            <a:spLocks noChangeAspect="1" noChangeArrowheads="1"/>
          </p:cNvSpPr>
          <p:nvPr userDrawn="1"/>
        </p:nvSpPr>
        <p:spPr bwMode="auto">
          <a:xfrm>
            <a:off x="7351713"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0" name="Oval 669"/>
          <p:cNvSpPr>
            <a:spLocks noChangeAspect="1" noChangeArrowheads="1"/>
          </p:cNvSpPr>
          <p:nvPr userDrawn="1"/>
        </p:nvSpPr>
        <p:spPr bwMode="auto">
          <a:xfrm>
            <a:off x="7470775"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1" name="Oval 670"/>
          <p:cNvSpPr>
            <a:spLocks noChangeAspect="1" noChangeArrowheads="1"/>
          </p:cNvSpPr>
          <p:nvPr userDrawn="1"/>
        </p:nvSpPr>
        <p:spPr bwMode="auto">
          <a:xfrm>
            <a:off x="7588250" y="30289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2" name="Oval 671"/>
          <p:cNvSpPr>
            <a:spLocks noChangeAspect="1" noChangeArrowheads="1"/>
          </p:cNvSpPr>
          <p:nvPr userDrawn="1"/>
        </p:nvSpPr>
        <p:spPr bwMode="auto">
          <a:xfrm>
            <a:off x="1200150"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3" name="Oval 672"/>
          <p:cNvSpPr>
            <a:spLocks noChangeAspect="1" noChangeArrowheads="1"/>
          </p:cNvSpPr>
          <p:nvPr userDrawn="1"/>
        </p:nvSpPr>
        <p:spPr bwMode="auto">
          <a:xfrm>
            <a:off x="1319213"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4" name="Oval 673"/>
          <p:cNvSpPr>
            <a:spLocks noChangeAspect="1" noChangeArrowheads="1"/>
          </p:cNvSpPr>
          <p:nvPr userDrawn="1"/>
        </p:nvSpPr>
        <p:spPr bwMode="auto">
          <a:xfrm>
            <a:off x="1436688"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5" name="Oval 674"/>
          <p:cNvSpPr>
            <a:spLocks noChangeAspect="1" noChangeArrowheads="1"/>
          </p:cNvSpPr>
          <p:nvPr userDrawn="1"/>
        </p:nvSpPr>
        <p:spPr bwMode="auto">
          <a:xfrm>
            <a:off x="1555750"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6" name="Oval 675"/>
          <p:cNvSpPr>
            <a:spLocks noChangeAspect="1" noChangeArrowheads="1"/>
          </p:cNvSpPr>
          <p:nvPr userDrawn="1"/>
        </p:nvSpPr>
        <p:spPr bwMode="auto">
          <a:xfrm>
            <a:off x="1673225"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7" name="Oval 676"/>
          <p:cNvSpPr>
            <a:spLocks noChangeAspect="1" noChangeArrowheads="1"/>
          </p:cNvSpPr>
          <p:nvPr userDrawn="1"/>
        </p:nvSpPr>
        <p:spPr bwMode="auto">
          <a:xfrm>
            <a:off x="1792288"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8" name="Oval 677"/>
          <p:cNvSpPr>
            <a:spLocks noChangeAspect="1" noChangeArrowheads="1"/>
          </p:cNvSpPr>
          <p:nvPr userDrawn="1"/>
        </p:nvSpPr>
        <p:spPr bwMode="auto">
          <a:xfrm>
            <a:off x="1909763"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9" name="Oval 678"/>
          <p:cNvSpPr>
            <a:spLocks noChangeAspect="1" noChangeArrowheads="1"/>
          </p:cNvSpPr>
          <p:nvPr userDrawn="1"/>
        </p:nvSpPr>
        <p:spPr bwMode="auto">
          <a:xfrm>
            <a:off x="2028825"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0" name="Oval 679"/>
          <p:cNvSpPr>
            <a:spLocks noChangeAspect="1" noChangeArrowheads="1"/>
          </p:cNvSpPr>
          <p:nvPr userDrawn="1"/>
        </p:nvSpPr>
        <p:spPr bwMode="auto">
          <a:xfrm>
            <a:off x="2146300"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1" name="Oval 680"/>
          <p:cNvSpPr>
            <a:spLocks noChangeAspect="1" noChangeArrowheads="1"/>
          </p:cNvSpPr>
          <p:nvPr userDrawn="1"/>
        </p:nvSpPr>
        <p:spPr bwMode="auto">
          <a:xfrm>
            <a:off x="2265363"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2" name="Oval 681"/>
          <p:cNvSpPr>
            <a:spLocks noChangeAspect="1" noChangeArrowheads="1"/>
          </p:cNvSpPr>
          <p:nvPr userDrawn="1"/>
        </p:nvSpPr>
        <p:spPr bwMode="auto">
          <a:xfrm>
            <a:off x="2382838"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3" name="Oval 682"/>
          <p:cNvSpPr>
            <a:spLocks noChangeAspect="1" noChangeArrowheads="1"/>
          </p:cNvSpPr>
          <p:nvPr userDrawn="1"/>
        </p:nvSpPr>
        <p:spPr bwMode="auto">
          <a:xfrm>
            <a:off x="2501900"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4" name="Oval 683"/>
          <p:cNvSpPr>
            <a:spLocks noChangeAspect="1" noChangeArrowheads="1"/>
          </p:cNvSpPr>
          <p:nvPr userDrawn="1"/>
        </p:nvSpPr>
        <p:spPr bwMode="auto">
          <a:xfrm>
            <a:off x="4040188"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5" name="Oval 684"/>
          <p:cNvSpPr>
            <a:spLocks noChangeAspect="1" noChangeArrowheads="1"/>
          </p:cNvSpPr>
          <p:nvPr userDrawn="1"/>
        </p:nvSpPr>
        <p:spPr bwMode="auto">
          <a:xfrm>
            <a:off x="4157663"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6" name="Oval 685"/>
          <p:cNvSpPr>
            <a:spLocks noChangeAspect="1" noChangeArrowheads="1"/>
          </p:cNvSpPr>
          <p:nvPr userDrawn="1"/>
        </p:nvSpPr>
        <p:spPr bwMode="auto">
          <a:xfrm>
            <a:off x="4276725"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7" name="Oval 686"/>
          <p:cNvSpPr>
            <a:spLocks noChangeAspect="1" noChangeArrowheads="1"/>
          </p:cNvSpPr>
          <p:nvPr userDrawn="1"/>
        </p:nvSpPr>
        <p:spPr bwMode="auto">
          <a:xfrm>
            <a:off x="4630738"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8" name="Oval 687"/>
          <p:cNvSpPr>
            <a:spLocks noChangeAspect="1" noChangeArrowheads="1"/>
          </p:cNvSpPr>
          <p:nvPr userDrawn="1"/>
        </p:nvSpPr>
        <p:spPr bwMode="auto">
          <a:xfrm>
            <a:off x="4749800"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9" name="Oval 688"/>
          <p:cNvSpPr>
            <a:spLocks noChangeAspect="1" noChangeArrowheads="1"/>
          </p:cNvSpPr>
          <p:nvPr userDrawn="1"/>
        </p:nvSpPr>
        <p:spPr bwMode="auto">
          <a:xfrm>
            <a:off x="4867275"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0" name="Oval 689"/>
          <p:cNvSpPr>
            <a:spLocks noChangeAspect="1" noChangeArrowheads="1"/>
          </p:cNvSpPr>
          <p:nvPr userDrawn="1"/>
        </p:nvSpPr>
        <p:spPr bwMode="auto">
          <a:xfrm>
            <a:off x="4986338"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1" name="Oval 690"/>
          <p:cNvSpPr>
            <a:spLocks noChangeAspect="1" noChangeArrowheads="1"/>
          </p:cNvSpPr>
          <p:nvPr userDrawn="1"/>
        </p:nvSpPr>
        <p:spPr bwMode="auto">
          <a:xfrm>
            <a:off x="5103813"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2" name="Oval 691"/>
          <p:cNvSpPr>
            <a:spLocks noChangeAspect="1" noChangeArrowheads="1"/>
          </p:cNvSpPr>
          <p:nvPr userDrawn="1"/>
        </p:nvSpPr>
        <p:spPr bwMode="auto">
          <a:xfrm>
            <a:off x="5222875"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3" name="Oval 692"/>
          <p:cNvSpPr>
            <a:spLocks noChangeAspect="1" noChangeArrowheads="1"/>
          </p:cNvSpPr>
          <p:nvPr userDrawn="1"/>
        </p:nvSpPr>
        <p:spPr bwMode="auto">
          <a:xfrm>
            <a:off x="5340350"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4" name="Oval 693"/>
          <p:cNvSpPr>
            <a:spLocks noChangeAspect="1" noChangeArrowheads="1"/>
          </p:cNvSpPr>
          <p:nvPr userDrawn="1"/>
        </p:nvSpPr>
        <p:spPr bwMode="auto">
          <a:xfrm>
            <a:off x="5459413"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5" name="Oval 694"/>
          <p:cNvSpPr>
            <a:spLocks noChangeAspect="1" noChangeArrowheads="1"/>
          </p:cNvSpPr>
          <p:nvPr userDrawn="1"/>
        </p:nvSpPr>
        <p:spPr bwMode="auto">
          <a:xfrm>
            <a:off x="5695950"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6" name="Oval 695"/>
          <p:cNvSpPr>
            <a:spLocks noChangeAspect="1" noChangeArrowheads="1"/>
          </p:cNvSpPr>
          <p:nvPr userDrawn="1"/>
        </p:nvSpPr>
        <p:spPr bwMode="auto">
          <a:xfrm>
            <a:off x="5813425"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7" name="Oval 696"/>
          <p:cNvSpPr>
            <a:spLocks noChangeAspect="1" noChangeArrowheads="1"/>
          </p:cNvSpPr>
          <p:nvPr userDrawn="1"/>
        </p:nvSpPr>
        <p:spPr bwMode="auto">
          <a:xfrm>
            <a:off x="5932488"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8" name="Oval 697"/>
          <p:cNvSpPr>
            <a:spLocks noChangeAspect="1" noChangeArrowheads="1"/>
          </p:cNvSpPr>
          <p:nvPr userDrawn="1"/>
        </p:nvSpPr>
        <p:spPr bwMode="auto">
          <a:xfrm>
            <a:off x="6051550"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9" name="Oval 698"/>
          <p:cNvSpPr>
            <a:spLocks noChangeAspect="1" noChangeArrowheads="1"/>
          </p:cNvSpPr>
          <p:nvPr userDrawn="1"/>
        </p:nvSpPr>
        <p:spPr bwMode="auto">
          <a:xfrm>
            <a:off x="6169025"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0" name="Oval 699"/>
          <p:cNvSpPr>
            <a:spLocks noChangeAspect="1" noChangeArrowheads="1"/>
          </p:cNvSpPr>
          <p:nvPr userDrawn="1"/>
        </p:nvSpPr>
        <p:spPr bwMode="auto">
          <a:xfrm>
            <a:off x="6288088"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1" name="Oval 700"/>
          <p:cNvSpPr>
            <a:spLocks noChangeAspect="1" noChangeArrowheads="1"/>
          </p:cNvSpPr>
          <p:nvPr userDrawn="1"/>
        </p:nvSpPr>
        <p:spPr bwMode="auto">
          <a:xfrm>
            <a:off x="6405563"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2" name="Oval 701"/>
          <p:cNvSpPr>
            <a:spLocks noChangeAspect="1" noChangeArrowheads="1"/>
          </p:cNvSpPr>
          <p:nvPr userDrawn="1"/>
        </p:nvSpPr>
        <p:spPr bwMode="auto">
          <a:xfrm>
            <a:off x="6524625"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3" name="Oval 702"/>
          <p:cNvSpPr>
            <a:spLocks noChangeAspect="1" noChangeArrowheads="1"/>
          </p:cNvSpPr>
          <p:nvPr userDrawn="1"/>
        </p:nvSpPr>
        <p:spPr bwMode="auto">
          <a:xfrm>
            <a:off x="6642100"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4" name="Oval 703"/>
          <p:cNvSpPr>
            <a:spLocks noChangeAspect="1" noChangeArrowheads="1"/>
          </p:cNvSpPr>
          <p:nvPr userDrawn="1"/>
        </p:nvSpPr>
        <p:spPr bwMode="auto">
          <a:xfrm>
            <a:off x="6761163"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5" name="Oval 704"/>
          <p:cNvSpPr>
            <a:spLocks noChangeAspect="1" noChangeArrowheads="1"/>
          </p:cNvSpPr>
          <p:nvPr userDrawn="1"/>
        </p:nvSpPr>
        <p:spPr bwMode="auto">
          <a:xfrm>
            <a:off x="6878638"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6" name="Oval 705"/>
          <p:cNvSpPr>
            <a:spLocks noChangeAspect="1" noChangeArrowheads="1"/>
          </p:cNvSpPr>
          <p:nvPr userDrawn="1"/>
        </p:nvSpPr>
        <p:spPr bwMode="auto">
          <a:xfrm>
            <a:off x="6997700"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7" name="Oval 706"/>
          <p:cNvSpPr>
            <a:spLocks noChangeAspect="1" noChangeArrowheads="1"/>
          </p:cNvSpPr>
          <p:nvPr userDrawn="1"/>
        </p:nvSpPr>
        <p:spPr bwMode="auto">
          <a:xfrm>
            <a:off x="7115175"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8" name="Oval 707"/>
          <p:cNvSpPr>
            <a:spLocks noChangeAspect="1" noChangeArrowheads="1"/>
          </p:cNvSpPr>
          <p:nvPr userDrawn="1"/>
        </p:nvSpPr>
        <p:spPr bwMode="auto">
          <a:xfrm>
            <a:off x="7234238"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9" name="Oval 708"/>
          <p:cNvSpPr>
            <a:spLocks noChangeAspect="1" noChangeArrowheads="1"/>
          </p:cNvSpPr>
          <p:nvPr userDrawn="1"/>
        </p:nvSpPr>
        <p:spPr bwMode="auto">
          <a:xfrm>
            <a:off x="7351713"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0" name="Oval 709"/>
          <p:cNvSpPr>
            <a:spLocks noChangeAspect="1" noChangeArrowheads="1"/>
          </p:cNvSpPr>
          <p:nvPr userDrawn="1"/>
        </p:nvSpPr>
        <p:spPr bwMode="auto">
          <a:xfrm>
            <a:off x="7470775" y="31369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1" name="Oval 710"/>
          <p:cNvSpPr>
            <a:spLocks noChangeAspect="1" noChangeArrowheads="1"/>
          </p:cNvSpPr>
          <p:nvPr userDrawn="1"/>
        </p:nvSpPr>
        <p:spPr bwMode="auto">
          <a:xfrm>
            <a:off x="7707313" y="31369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2" name="Oval 711"/>
          <p:cNvSpPr>
            <a:spLocks noChangeAspect="1" noChangeArrowheads="1"/>
          </p:cNvSpPr>
          <p:nvPr userDrawn="1"/>
        </p:nvSpPr>
        <p:spPr bwMode="auto">
          <a:xfrm>
            <a:off x="1200150"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3" name="Oval 712"/>
          <p:cNvSpPr>
            <a:spLocks noChangeAspect="1" noChangeArrowheads="1"/>
          </p:cNvSpPr>
          <p:nvPr userDrawn="1"/>
        </p:nvSpPr>
        <p:spPr bwMode="auto">
          <a:xfrm>
            <a:off x="1319213"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4" name="Oval 713"/>
          <p:cNvSpPr>
            <a:spLocks noChangeAspect="1" noChangeArrowheads="1"/>
          </p:cNvSpPr>
          <p:nvPr userDrawn="1"/>
        </p:nvSpPr>
        <p:spPr bwMode="auto">
          <a:xfrm>
            <a:off x="1436688"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5" name="Oval 714"/>
          <p:cNvSpPr>
            <a:spLocks noChangeAspect="1" noChangeArrowheads="1"/>
          </p:cNvSpPr>
          <p:nvPr userDrawn="1"/>
        </p:nvSpPr>
        <p:spPr bwMode="auto">
          <a:xfrm>
            <a:off x="1555750"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6" name="Oval 715"/>
          <p:cNvSpPr>
            <a:spLocks noChangeAspect="1" noChangeArrowheads="1"/>
          </p:cNvSpPr>
          <p:nvPr userDrawn="1"/>
        </p:nvSpPr>
        <p:spPr bwMode="auto">
          <a:xfrm>
            <a:off x="1673225"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7" name="Oval 716"/>
          <p:cNvSpPr>
            <a:spLocks noChangeAspect="1" noChangeArrowheads="1"/>
          </p:cNvSpPr>
          <p:nvPr userDrawn="1"/>
        </p:nvSpPr>
        <p:spPr bwMode="auto">
          <a:xfrm>
            <a:off x="1792288"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8" name="Oval 717"/>
          <p:cNvSpPr>
            <a:spLocks noChangeAspect="1" noChangeArrowheads="1"/>
          </p:cNvSpPr>
          <p:nvPr userDrawn="1"/>
        </p:nvSpPr>
        <p:spPr bwMode="auto">
          <a:xfrm>
            <a:off x="1909763"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9" name="Oval 718"/>
          <p:cNvSpPr>
            <a:spLocks noChangeAspect="1" noChangeArrowheads="1"/>
          </p:cNvSpPr>
          <p:nvPr userDrawn="1"/>
        </p:nvSpPr>
        <p:spPr bwMode="auto">
          <a:xfrm>
            <a:off x="2028825"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0" name="Oval 719"/>
          <p:cNvSpPr>
            <a:spLocks noChangeAspect="1" noChangeArrowheads="1"/>
          </p:cNvSpPr>
          <p:nvPr userDrawn="1"/>
        </p:nvSpPr>
        <p:spPr bwMode="auto">
          <a:xfrm>
            <a:off x="2146300"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1" name="Oval 720"/>
          <p:cNvSpPr>
            <a:spLocks noChangeAspect="1" noChangeArrowheads="1"/>
          </p:cNvSpPr>
          <p:nvPr userDrawn="1"/>
        </p:nvSpPr>
        <p:spPr bwMode="auto">
          <a:xfrm>
            <a:off x="2265363"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2" name="Oval 721"/>
          <p:cNvSpPr>
            <a:spLocks noChangeAspect="1" noChangeArrowheads="1"/>
          </p:cNvSpPr>
          <p:nvPr userDrawn="1"/>
        </p:nvSpPr>
        <p:spPr bwMode="auto">
          <a:xfrm>
            <a:off x="2382838"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3" name="Oval 722"/>
          <p:cNvSpPr>
            <a:spLocks noChangeAspect="1" noChangeArrowheads="1"/>
          </p:cNvSpPr>
          <p:nvPr userDrawn="1"/>
        </p:nvSpPr>
        <p:spPr bwMode="auto">
          <a:xfrm>
            <a:off x="4040188"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4" name="Oval 723"/>
          <p:cNvSpPr>
            <a:spLocks noChangeAspect="1" noChangeArrowheads="1"/>
          </p:cNvSpPr>
          <p:nvPr userDrawn="1"/>
        </p:nvSpPr>
        <p:spPr bwMode="auto">
          <a:xfrm>
            <a:off x="4157663"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5" name="Oval 724"/>
          <p:cNvSpPr>
            <a:spLocks noChangeAspect="1" noChangeArrowheads="1"/>
          </p:cNvSpPr>
          <p:nvPr userDrawn="1"/>
        </p:nvSpPr>
        <p:spPr bwMode="auto">
          <a:xfrm>
            <a:off x="4630738"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6" name="Oval 725"/>
          <p:cNvSpPr>
            <a:spLocks noChangeAspect="1" noChangeArrowheads="1"/>
          </p:cNvSpPr>
          <p:nvPr userDrawn="1"/>
        </p:nvSpPr>
        <p:spPr bwMode="auto">
          <a:xfrm>
            <a:off x="4867275"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7" name="Oval 726"/>
          <p:cNvSpPr>
            <a:spLocks noChangeAspect="1" noChangeArrowheads="1"/>
          </p:cNvSpPr>
          <p:nvPr userDrawn="1"/>
        </p:nvSpPr>
        <p:spPr bwMode="auto">
          <a:xfrm>
            <a:off x="4986338"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8" name="Oval 727"/>
          <p:cNvSpPr>
            <a:spLocks noChangeAspect="1" noChangeArrowheads="1"/>
          </p:cNvSpPr>
          <p:nvPr userDrawn="1"/>
        </p:nvSpPr>
        <p:spPr bwMode="auto">
          <a:xfrm>
            <a:off x="5103813"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9" name="Oval 728"/>
          <p:cNvSpPr>
            <a:spLocks noChangeAspect="1" noChangeArrowheads="1"/>
          </p:cNvSpPr>
          <p:nvPr userDrawn="1"/>
        </p:nvSpPr>
        <p:spPr bwMode="auto">
          <a:xfrm>
            <a:off x="5222875"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0" name="Oval 729"/>
          <p:cNvSpPr>
            <a:spLocks noChangeAspect="1" noChangeArrowheads="1"/>
          </p:cNvSpPr>
          <p:nvPr userDrawn="1"/>
        </p:nvSpPr>
        <p:spPr bwMode="auto">
          <a:xfrm>
            <a:off x="5340350"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1" name="Oval 730"/>
          <p:cNvSpPr>
            <a:spLocks noChangeAspect="1" noChangeArrowheads="1"/>
          </p:cNvSpPr>
          <p:nvPr userDrawn="1"/>
        </p:nvSpPr>
        <p:spPr bwMode="auto">
          <a:xfrm>
            <a:off x="5459413"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2" name="Oval 731"/>
          <p:cNvSpPr>
            <a:spLocks noChangeAspect="1" noChangeArrowheads="1"/>
          </p:cNvSpPr>
          <p:nvPr userDrawn="1"/>
        </p:nvSpPr>
        <p:spPr bwMode="auto">
          <a:xfrm>
            <a:off x="5695950"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3" name="Oval 732"/>
          <p:cNvSpPr>
            <a:spLocks noChangeAspect="1" noChangeArrowheads="1"/>
          </p:cNvSpPr>
          <p:nvPr userDrawn="1"/>
        </p:nvSpPr>
        <p:spPr bwMode="auto">
          <a:xfrm>
            <a:off x="5813425"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4" name="Oval 733"/>
          <p:cNvSpPr>
            <a:spLocks noChangeAspect="1" noChangeArrowheads="1"/>
          </p:cNvSpPr>
          <p:nvPr userDrawn="1"/>
        </p:nvSpPr>
        <p:spPr bwMode="auto">
          <a:xfrm>
            <a:off x="5932488"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5" name="Oval 734"/>
          <p:cNvSpPr>
            <a:spLocks noChangeAspect="1" noChangeArrowheads="1"/>
          </p:cNvSpPr>
          <p:nvPr userDrawn="1"/>
        </p:nvSpPr>
        <p:spPr bwMode="auto">
          <a:xfrm>
            <a:off x="6051550"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6" name="Oval 735"/>
          <p:cNvSpPr>
            <a:spLocks noChangeAspect="1" noChangeArrowheads="1"/>
          </p:cNvSpPr>
          <p:nvPr userDrawn="1"/>
        </p:nvSpPr>
        <p:spPr bwMode="auto">
          <a:xfrm>
            <a:off x="6169025"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7" name="Oval 736"/>
          <p:cNvSpPr>
            <a:spLocks noChangeAspect="1" noChangeArrowheads="1"/>
          </p:cNvSpPr>
          <p:nvPr userDrawn="1"/>
        </p:nvSpPr>
        <p:spPr bwMode="auto">
          <a:xfrm>
            <a:off x="6288088"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8" name="Oval 737"/>
          <p:cNvSpPr>
            <a:spLocks noChangeAspect="1" noChangeArrowheads="1"/>
          </p:cNvSpPr>
          <p:nvPr userDrawn="1"/>
        </p:nvSpPr>
        <p:spPr bwMode="auto">
          <a:xfrm>
            <a:off x="6405563"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9" name="Oval 738"/>
          <p:cNvSpPr>
            <a:spLocks noChangeAspect="1" noChangeArrowheads="1"/>
          </p:cNvSpPr>
          <p:nvPr userDrawn="1"/>
        </p:nvSpPr>
        <p:spPr bwMode="auto">
          <a:xfrm>
            <a:off x="6524625"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0" name="Oval 739"/>
          <p:cNvSpPr>
            <a:spLocks noChangeAspect="1" noChangeArrowheads="1"/>
          </p:cNvSpPr>
          <p:nvPr userDrawn="1"/>
        </p:nvSpPr>
        <p:spPr bwMode="auto">
          <a:xfrm>
            <a:off x="6642100"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1" name="Oval 740"/>
          <p:cNvSpPr>
            <a:spLocks noChangeAspect="1" noChangeArrowheads="1"/>
          </p:cNvSpPr>
          <p:nvPr userDrawn="1"/>
        </p:nvSpPr>
        <p:spPr bwMode="auto">
          <a:xfrm>
            <a:off x="6761163"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2" name="Oval 741"/>
          <p:cNvSpPr>
            <a:spLocks noChangeAspect="1" noChangeArrowheads="1"/>
          </p:cNvSpPr>
          <p:nvPr userDrawn="1"/>
        </p:nvSpPr>
        <p:spPr bwMode="auto">
          <a:xfrm>
            <a:off x="6878638"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3" name="Oval 742"/>
          <p:cNvSpPr>
            <a:spLocks noChangeAspect="1" noChangeArrowheads="1"/>
          </p:cNvSpPr>
          <p:nvPr userDrawn="1"/>
        </p:nvSpPr>
        <p:spPr bwMode="auto">
          <a:xfrm>
            <a:off x="6997700"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4" name="Oval 743"/>
          <p:cNvSpPr>
            <a:spLocks noChangeAspect="1" noChangeArrowheads="1"/>
          </p:cNvSpPr>
          <p:nvPr userDrawn="1"/>
        </p:nvSpPr>
        <p:spPr bwMode="auto">
          <a:xfrm>
            <a:off x="7115175"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5" name="Oval 744"/>
          <p:cNvSpPr>
            <a:spLocks noChangeAspect="1" noChangeArrowheads="1"/>
          </p:cNvSpPr>
          <p:nvPr userDrawn="1"/>
        </p:nvSpPr>
        <p:spPr bwMode="auto">
          <a:xfrm>
            <a:off x="7234238"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6" name="Oval 745"/>
          <p:cNvSpPr>
            <a:spLocks noChangeAspect="1" noChangeArrowheads="1"/>
          </p:cNvSpPr>
          <p:nvPr userDrawn="1"/>
        </p:nvSpPr>
        <p:spPr bwMode="auto">
          <a:xfrm>
            <a:off x="7470775" y="32464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7" name="Oval 746"/>
          <p:cNvSpPr>
            <a:spLocks noChangeAspect="1" noChangeArrowheads="1"/>
          </p:cNvSpPr>
          <p:nvPr userDrawn="1"/>
        </p:nvSpPr>
        <p:spPr bwMode="auto">
          <a:xfrm>
            <a:off x="7707313" y="32464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8" name="Oval 747"/>
          <p:cNvSpPr>
            <a:spLocks noChangeAspect="1" noChangeArrowheads="1"/>
          </p:cNvSpPr>
          <p:nvPr userDrawn="1"/>
        </p:nvSpPr>
        <p:spPr bwMode="auto">
          <a:xfrm>
            <a:off x="1319213" y="33559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9" name="Oval 748"/>
          <p:cNvSpPr>
            <a:spLocks noChangeAspect="1" noChangeArrowheads="1"/>
          </p:cNvSpPr>
          <p:nvPr userDrawn="1"/>
        </p:nvSpPr>
        <p:spPr bwMode="auto">
          <a:xfrm>
            <a:off x="1436688" y="33559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0" name="Oval 749"/>
          <p:cNvSpPr>
            <a:spLocks noChangeAspect="1" noChangeArrowheads="1"/>
          </p:cNvSpPr>
          <p:nvPr userDrawn="1"/>
        </p:nvSpPr>
        <p:spPr bwMode="auto">
          <a:xfrm>
            <a:off x="1555750"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1" name="Oval 750"/>
          <p:cNvSpPr>
            <a:spLocks noChangeAspect="1" noChangeArrowheads="1"/>
          </p:cNvSpPr>
          <p:nvPr userDrawn="1"/>
        </p:nvSpPr>
        <p:spPr bwMode="auto">
          <a:xfrm>
            <a:off x="1673225"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2" name="Oval 751"/>
          <p:cNvSpPr>
            <a:spLocks noChangeAspect="1" noChangeArrowheads="1"/>
          </p:cNvSpPr>
          <p:nvPr userDrawn="1"/>
        </p:nvSpPr>
        <p:spPr bwMode="auto">
          <a:xfrm>
            <a:off x="1792288" y="33559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3" name="Oval 752"/>
          <p:cNvSpPr>
            <a:spLocks noChangeAspect="1" noChangeArrowheads="1"/>
          </p:cNvSpPr>
          <p:nvPr userDrawn="1"/>
        </p:nvSpPr>
        <p:spPr bwMode="auto">
          <a:xfrm>
            <a:off x="1909763" y="33559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4" name="Oval 753"/>
          <p:cNvSpPr>
            <a:spLocks noChangeAspect="1" noChangeArrowheads="1"/>
          </p:cNvSpPr>
          <p:nvPr userDrawn="1"/>
        </p:nvSpPr>
        <p:spPr bwMode="auto">
          <a:xfrm>
            <a:off x="2028825"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5" name="Oval 754"/>
          <p:cNvSpPr>
            <a:spLocks noChangeAspect="1" noChangeArrowheads="1"/>
          </p:cNvSpPr>
          <p:nvPr userDrawn="1"/>
        </p:nvSpPr>
        <p:spPr bwMode="auto">
          <a:xfrm>
            <a:off x="2146300"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6" name="Oval 755"/>
          <p:cNvSpPr>
            <a:spLocks noChangeAspect="1" noChangeArrowheads="1"/>
          </p:cNvSpPr>
          <p:nvPr userDrawn="1"/>
        </p:nvSpPr>
        <p:spPr bwMode="auto">
          <a:xfrm>
            <a:off x="2265363" y="33559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7" name="Oval 756"/>
          <p:cNvSpPr>
            <a:spLocks noChangeAspect="1" noChangeArrowheads="1"/>
          </p:cNvSpPr>
          <p:nvPr userDrawn="1"/>
        </p:nvSpPr>
        <p:spPr bwMode="auto">
          <a:xfrm>
            <a:off x="4157663" y="33559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8" name="Oval 757"/>
          <p:cNvSpPr>
            <a:spLocks noChangeAspect="1" noChangeArrowheads="1"/>
          </p:cNvSpPr>
          <p:nvPr userDrawn="1"/>
        </p:nvSpPr>
        <p:spPr bwMode="auto">
          <a:xfrm>
            <a:off x="4276725"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9" name="Oval 758"/>
          <p:cNvSpPr>
            <a:spLocks noChangeAspect="1" noChangeArrowheads="1"/>
          </p:cNvSpPr>
          <p:nvPr userDrawn="1"/>
        </p:nvSpPr>
        <p:spPr bwMode="auto">
          <a:xfrm>
            <a:off x="4394200"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0" name="Oval 759"/>
          <p:cNvSpPr>
            <a:spLocks noChangeAspect="1" noChangeArrowheads="1"/>
          </p:cNvSpPr>
          <p:nvPr userDrawn="1"/>
        </p:nvSpPr>
        <p:spPr bwMode="auto">
          <a:xfrm>
            <a:off x="4513263" y="33559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1" name="Oval 760"/>
          <p:cNvSpPr>
            <a:spLocks noChangeAspect="1" noChangeArrowheads="1"/>
          </p:cNvSpPr>
          <p:nvPr userDrawn="1"/>
        </p:nvSpPr>
        <p:spPr bwMode="auto">
          <a:xfrm>
            <a:off x="5222875"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2" name="Oval 761"/>
          <p:cNvSpPr>
            <a:spLocks noChangeAspect="1" noChangeArrowheads="1"/>
          </p:cNvSpPr>
          <p:nvPr userDrawn="1"/>
        </p:nvSpPr>
        <p:spPr bwMode="auto">
          <a:xfrm>
            <a:off x="5340350"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3" name="Oval 762"/>
          <p:cNvSpPr>
            <a:spLocks noChangeAspect="1" noChangeArrowheads="1"/>
          </p:cNvSpPr>
          <p:nvPr userDrawn="1"/>
        </p:nvSpPr>
        <p:spPr bwMode="auto">
          <a:xfrm>
            <a:off x="5459413" y="33559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4" name="Oval 763"/>
          <p:cNvSpPr>
            <a:spLocks noChangeAspect="1" noChangeArrowheads="1"/>
          </p:cNvSpPr>
          <p:nvPr userDrawn="1"/>
        </p:nvSpPr>
        <p:spPr bwMode="auto">
          <a:xfrm>
            <a:off x="5576888" y="33559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5" name="Oval 764"/>
          <p:cNvSpPr>
            <a:spLocks noChangeAspect="1" noChangeArrowheads="1"/>
          </p:cNvSpPr>
          <p:nvPr userDrawn="1"/>
        </p:nvSpPr>
        <p:spPr bwMode="auto">
          <a:xfrm>
            <a:off x="5695950"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6" name="Oval 765"/>
          <p:cNvSpPr>
            <a:spLocks noChangeAspect="1" noChangeArrowheads="1"/>
          </p:cNvSpPr>
          <p:nvPr userDrawn="1"/>
        </p:nvSpPr>
        <p:spPr bwMode="auto">
          <a:xfrm>
            <a:off x="5813425"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7" name="Oval 766"/>
          <p:cNvSpPr>
            <a:spLocks noChangeAspect="1" noChangeArrowheads="1"/>
          </p:cNvSpPr>
          <p:nvPr userDrawn="1"/>
        </p:nvSpPr>
        <p:spPr bwMode="auto">
          <a:xfrm>
            <a:off x="5932488" y="33559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8" name="Oval 767"/>
          <p:cNvSpPr>
            <a:spLocks noChangeAspect="1" noChangeArrowheads="1"/>
          </p:cNvSpPr>
          <p:nvPr userDrawn="1"/>
        </p:nvSpPr>
        <p:spPr bwMode="auto">
          <a:xfrm>
            <a:off x="6051550"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9" name="Oval 768"/>
          <p:cNvSpPr>
            <a:spLocks noChangeAspect="1" noChangeArrowheads="1"/>
          </p:cNvSpPr>
          <p:nvPr userDrawn="1"/>
        </p:nvSpPr>
        <p:spPr bwMode="auto">
          <a:xfrm>
            <a:off x="6169025"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0" name="Oval 769"/>
          <p:cNvSpPr>
            <a:spLocks noChangeAspect="1" noChangeArrowheads="1"/>
          </p:cNvSpPr>
          <p:nvPr userDrawn="1"/>
        </p:nvSpPr>
        <p:spPr bwMode="auto">
          <a:xfrm>
            <a:off x="6288088" y="33559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1" name="Oval 770"/>
          <p:cNvSpPr>
            <a:spLocks noChangeAspect="1" noChangeArrowheads="1"/>
          </p:cNvSpPr>
          <p:nvPr userDrawn="1"/>
        </p:nvSpPr>
        <p:spPr bwMode="auto">
          <a:xfrm>
            <a:off x="6405563" y="33559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2" name="Oval 771"/>
          <p:cNvSpPr>
            <a:spLocks noChangeAspect="1" noChangeArrowheads="1"/>
          </p:cNvSpPr>
          <p:nvPr userDrawn="1"/>
        </p:nvSpPr>
        <p:spPr bwMode="auto">
          <a:xfrm>
            <a:off x="6524625"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3" name="Oval 772"/>
          <p:cNvSpPr>
            <a:spLocks noChangeAspect="1" noChangeArrowheads="1"/>
          </p:cNvSpPr>
          <p:nvPr userDrawn="1"/>
        </p:nvSpPr>
        <p:spPr bwMode="auto">
          <a:xfrm>
            <a:off x="6642100"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4" name="Oval 773"/>
          <p:cNvSpPr>
            <a:spLocks noChangeAspect="1" noChangeArrowheads="1"/>
          </p:cNvSpPr>
          <p:nvPr userDrawn="1"/>
        </p:nvSpPr>
        <p:spPr bwMode="auto">
          <a:xfrm>
            <a:off x="6761163" y="33559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5" name="Oval 774"/>
          <p:cNvSpPr>
            <a:spLocks noChangeAspect="1" noChangeArrowheads="1"/>
          </p:cNvSpPr>
          <p:nvPr userDrawn="1"/>
        </p:nvSpPr>
        <p:spPr bwMode="auto">
          <a:xfrm>
            <a:off x="6878638" y="33559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6" name="Oval 775"/>
          <p:cNvSpPr>
            <a:spLocks noChangeAspect="1" noChangeArrowheads="1"/>
          </p:cNvSpPr>
          <p:nvPr userDrawn="1"/>
        </p:nvSpPr>
        <p:spPr bwMode="auto">
          <a:xfrm>
            <a:off x="6997700"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7" name="Oval 776"/>
          <p:cNvSpPr>
            <a:spLocks noChangeAspect="1" noChangeArrowheads="1"/>
          </p:cNvSpPr>
          <p:nvPr userDrawn="1"/>
        </p:nvSpPr>
        <p:spPr bwMode="auto">
          <a:xfrm>
            <a:off x="7115175"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8" name="Oval 777"/>
          <p:cNvSpPr>
            <a:spLocks noChangeAspect="1" noChangeArrowheads="1"/>
          </p:cNvSpPr>
          <p:nvPr userDrawn="1"/>
        </p:nvSpPr>
        <p:spPr bwMode="auto">
          <a:xfrm>
            <a:off x="7234238" y="33559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9" name="Oval 778"/>
          <p:cNvSpPr>
            <a:spLocks noChangeAspect="1" noChangeArrowheads="1"/>
          </p:cNvSpPr>
          <p:nvPr userDrawn="1"/>
        </p:nvSpPr>
        <p:spPr bwMode="auto">
          <a:xfrm>
            <a:off x="7588250" y="33559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0" name="Oval 779"/>
          <p:cNvSpPr>
            <a:spLocks noChangeAspect="1" noChangeArrowheads="1"/>
          </p:cNvSpPr>
          <p:nvPr userDrawn="1"/>
        </p:nvSpPr>
        <p:spPr bwMode="auto">
          <a:xfrm>
            <a:off x="7707313" y="33559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1" name="Oval 780"/>
          <p:cNvSpPr>
            <a:spLocks noChangeAspect="1" noChangeArrowheads="1"/>
          </p:cNvSpPr>
          <p:nvPr userDrawn="1"/>
        </p:nvSpPr>
        <p:spPr bwMode="auto">
          <a:xfrm>
            <a:off x="1436688"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2" name="Oval 781"/>
          <p:cNvSpPr>
            <a:spLocks noChangeAspect="1" noChangeArrowheads="1"/>
          </p:cNvSpPr>
          <p:nvPr userDrawn="1"/>
        </p:nvSpPr>
        <p:spPr bwMode="auto">
          <a:xfrm>
            <a:off x="1555750"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3" name="Oval 782"/>
          <p:cNvSpPr>
            <a:spLocks noChangeAspect="1" noChangeArrowheads="1"/>
          </p:cNvSpPr>
          <p:nvPr userDrawn="1"/>
        </p:nvSpPr>
        <p:spPr bwMode="auto">
          <a:xfrm>
            <a:off x="1673225"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4" name="Oval 783"/>
          <p:cNvSpPr>
            <a:spLocks noChangeAspect="1" noChangeArrowheads="1"/>
          </p:cNvSpPr>
          <p:nvPr userDrawn="1"/>
        </p:nvSpPr>
        <p:spPr bwMode="auto">
          <a:xfrm>
            <a:off x="1792288"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5" name="Oval 784"/>
          <p:cNvSpPr>
            <a:spLocks noChangeAspect="1" noChangeArrowheads="1"/>
          </p:cNvSpPr>
          <p:nvPr userDrawn="1"/>
        </p:nvSpPr>
        <p:spPr bwMode="auto">
          <a:xfrm>
            <a:off x="1909763"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6" name="Oval 785"/>
          <p:cNvSpPr>
            <a:spLocks noChangeAspect="1" noChangeArrowheads="1"/>
          </p:cNvSpPr>
          <p:nvPr userDrawn="1"/>
        </p:nvSpPr>
        <p:spPr bwMode="auto">
          <a:xfrm>
            <a:off x="2028825"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7" name="Oval 786"/>
          <p:cNvSpPr>
            <a:spLocks noChangeAspect="1" noChangeArrowheads="1"/>
          </p:cNvSpPr>
          <p:nvPr userDrawn="1"/>
        </p:nvSpPr>
        <p:spPr bwMode="auto">
          <a:xfrm>
            <a:off x="2146300"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8" name="Oval 787"/>
          <p:cNvSpPr>
            <a:spLocks noChangeAspect="1" noChangeArrowheads="1"/>
          </p:cNvSpPr>
          <p:nvPr userDrawn="1"/>
        </p:nvSpPr>
        <p:spPr bwMode="auto">
          <a:xfrm>
            <a:off x="2265363"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9" name="Oval 788"/>
          <p:cNvSpPr>
            <a:spLocks noChangeAspect="1" noChangeArrowheads="1"/>
          </p:cNvSpPr>
          <p:nvPr userDrawn="1"/>
        </p:nvSpPr>
        <p:spPr bwMode="auto">
          <a:xfrm>
            <a:off x="4040188"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0" name="Oval 789"/>
          <p:cNvSpPr>
            <a:spLocks noChangeAspect="1" noChangeArrowheads="1"/>
          </p:cNvSpPr>
          <p:nvPr userDrawn="1"/>
        </p:nvSpPr>
        <p:spPr bwMode="auto">
          <a:xfrm>
            <a:off x="4157663"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1" name="Oval 790"/>
          <p:cNvSpPr>
            <a:spLocks noChangeAspect="1" noChangeArrowheads="1"/>
          </p:cNvSpPr>
          <p:nvPr userDrawn="1"/>
        </p:nvSpPr>
        <p:spPr bwMode="auto">
          <a:xfrm>
            <a:off x="4276725"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2" name="Oval 791"/>
          <p:cNvSpPr>
            <a:spLocks noChangeAspect="1" noChangeArrowheads="1"/>
          </p:cNvSpPr>
          <p:nvPr userDrawn="1"/>
        </p:nvSpPr>
        <p:spPr bwMode="auto">
          <a:xfrm>
            <a:off x="4394200"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3" name="Oval 792"/>
          <p:cNvSpPr>
            <a:spLocks noChangeAspect="1" noChangeArrowheads="1"/>
          </p:cNvSpPr>
          <p:nvPr userDrawn="1"/>
        </p:nvSpPr>
        <p:spPr bwMode="auto">
          <a:xfrm>
            <a:off x="4513263"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4" name="Oval 793"/>
          <p:cNvSpPr>
            <a:spLocks noChangeAspect="1" noChangeArrowheads="1"/>
          </p:cNvSpPr>
          <p:nvPr userDrawn="1"/>
        </p:nvSpPr>
        <p:spPr bwMode="auto">
          <a:xfrm>
            <a:off x="4630738"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5" name="Oval 794"/>
          <p:cNvSpPr>
            <a:spLocks noChangeAspect="1" noChangeArrowheads="1"/>
          </p:cNvSpPr>
          <p:nvPr userDrawn="1"/>
        </p:nvSpPr>
        <p:spPr bwMode="auto">
          <a:xfrm>
            <a:off x="4749800"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6" name="Oval 795"/>
          <p:cNvSpPr>
            <a:spLocks noChangeAspect="1" noChangeArrowheads="1"/>
          </p:cNvSpPr>
          <p:nvPr userDrawn="1"/>
        </p:nvSpPr>
        <p:spPr bwMode="auto">
          <a:xfrm>
            <a:off x="4867275"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7" name="Oval 796"/>
          <p:cNvSpPr>
            <a:spLocks noChangeAspect="1" noChangeArrowheads="1"/>
          </p:cNvSpPr>
          <p:nvPr userDrawn="1"/>
        </p:nvSpPr>
        <p:spPr bwMode="auto">
          <a:xfrm>
            <a:off x="4986338"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8" name="Oval 797"/>
          <p:cNvSpPr>
            <a:spLocks noChangeAspect="1" noChangeArrowheads="1"/>
          </p:cNvSpPr>
          <p:nvPr userDrawn="1"/>
        </p:nvSpPr>
        <p:spPr bwMode="auto">
          <a:xfrm>
            <a:off x="5222875"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9" name="Oval 798"/>
          <p:cNvSpPr>
            <a:spLocks noChangeAspect="1" noChangeArrowheads="1"/>
          </p:cNvSpPr>
          <p:nvPr userDrawn="1"/>
        </p:nvSpPr>
        <p:spPr bwMode="auto">
          <a:xfrm>
            <a:off x="5340350"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0" name="Oval 799"/>
          <p:cNvSpPr>
            <a:spLocks noChangeAspect="1" noChangeArrowheads="1"/>
          </p:cNvSpPr>
          <p:nvPr userDrawn="1"/>
        </p:nvSpPr>
        <p:spPr bwMode="auto">
          <a:xfrm>
            <a:off x="5459413"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1" name="Oval 800"/>
          <p:cNvSpPr>
            <a:spLocks noChangeAspect="1" noChangeArrowheads="1"/>
          </p:cNvSpPr>
          <p:nvPr userDrawn="1"/>
        </p:nvSpPr>
        <p:spPr bwMode="auto">
          <a:xfrm>
            <a:off x="5576888"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2" name="Oval 801"/>
          <p:cNvSpPr>
            <a:spLocks noChangeAspect="1" noChangeArrowheads="1"/>
          </p:cNvSpPr>
          <p:nvPr userDrawn="1"/>
        </p:nvSpPr>
        <p:spPr bwMode="auto">
          <a:xfrm>
            <a:off x="5695950"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3" name="Oval 802"/>
          <p:cNvSpPr>
            <a:spLocks noChangeAspect="1" noChangeArrowheads="1"/>
          </p:cNvSpPr>
          <p:nvPr userDrawn="1"/>
        </p:nvSpPr>
        <p:spPr bwMode="auto">
          <a:xfrm>
            <a:off x="5813425"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4" name="Oval 803"/>
          <p:cNvSpPr>
            <a:spLocks noChangeAspect="1" noChangeArrowheads="1"/>
          </p:cNvSpPr>
          <p:nvPr userDrawn="1"/>
        </p:nvSpPr>
        <p:spPr bwMode="auto">
          <a:xfrm>
            <a:off x="5932488"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5" name="Oval 804"/>
          <p:cNvSpPr>
            <a:spLocks noChangeAspect="1" noChangeArrowheads="1"/>
          </p:cNvSpPr>
          <p:nvPr userDrawn="1"/>
        </p:nvSpPr>
        <p:spPr bwMode="auto">
          <a:xfrm>
            <a:off x="6051550"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6" name="Oval 805"/>
          <p:cNvSpPr>
            <a:spLocks noChangeAspect="1" noChangeArrowheads="1"/>
          </p:cNvSpPr>
          <p:nvPr userDrawn="1"/>
        </p:nvSpPr>
        <p:spPr bwMode="auto">
          <a:xfrm>
            <a:off x="6169025"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7" name="Oval 806"/>
          <p:cNvSpPr>
            <a:spLocks noChangeAspect="1" noChangeArrowheads="1"/>
          </p:cNvSpPr>
          <p:nvPr userDrawn="1"/>
        </p:nvSpPr>
        <p:spPr bwMode="auto">
          <a:xfrm>
            <a:off x="6288088"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8" name="Oval 807"/>
          <p:cNvSpPr>
            <a:spLocks noChangeAspect="1" noChangeArrowheads="1"/>
          </p:cNvSpPr>
          <p:nvPr userDrawn="1"/>
        </p:nvSpPr>
        <p:spPr bwMode="auto">
          <a:xfrm>
            <a:off x="6405563"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9" name="Oval 808"/>
          <p:cNvSpPr>
            <a:spLocks noChangeAspect="1" noChangeArrowheads="1"/>
          </p:cNvSpPr>
          <p:nvPr userDrawn="1"/>
        </p:nvSpPr>
        <p:spPr bwMode="auto">
          <a:xfrm>
            <a:off x="6524625"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0" name="Oval 809"/>
          <p:cNvSpPr>
            <a:spLocks noChangeAspect="1" noChangeArrowheads="1"/>
          </p:cNvSpPr>
          <p:nvPr userDrawn="1"/>
        </p:nvSpPr>
        <p:spPr bwMode="auto">
          <a:xfrm>
            <a:off x="6642100"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1" name="Oval 810"/>
          <p:cNvSpPr>
            <a:spLocks noChangeAspect="1" noChangeArrowheads="1"/>
          </p:cNvSpPr>
          <p:nvPr userDrawn="1"/>
        </p:nvSpPr>
        <p:spPr bwMode="auto">
          <a:xfrm>
            <a:off x="6761163"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2" name="Oval 811"/>
          <p:cNvSpPr>
            <a:spLocks noChangeAspect="1" noChangeArrowheads="1"/>
          </p:cNvSpPr>
          <p:nvPr userDrawn="1"/>
        </p:nvSpPr>
        <p:spPr bwMode="auto">
          <a:xfrm>
            <a:off x="6878638"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3" name="Oval 812"/>
          <p:cNvSpPr>
            <a:spLocks noChangeAspect="1" noChangeArrowheads="1"/>
          </p:cNvSpPr>
          <p:nvPr userDrawn="1"/>
        </p:nvSpPr>
        <p:spPr bwMode="auto">
          <a:xfrm>
            <a:off x="6997700"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4" name="Oval 813"/>
          <p:cNvSpPr>
            <a:spLocks noChangeAspect="1" noChangeArrowheads="1"/>
          </p:cNvSpPr>
          <p:nvPr userDrawn="1"/>
        </p:nvSpPr>
        <p:spPr bwMode="auto">
          <a:xfrm>
            <a:off x="7115175" y="34655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5" name="Oval 814"/>
          <p:cNvSpPr>
            <a:spLocks noChangeAspect="1" noChangeArrowheads="1"/>
          </p:cNvSpPr>
          <p:nvPr userDrawn="1"/>
        </p:nvSpPr>
        <p:spPr bwMode="auto">
          <a:xfrm>
            <a:off x="7234238" y="34655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6" name="Oval 815"/>
          <p:cNvSpPr>
            <a:spLocks noChangeAspect="1" noChangeArrowheads="1"/>
          </p:cNvSpPr>
          <p:nvPr userDrawn="1"/>
        </p:nvSpPr>
        <p:spPr bwMode="auto">
          <a:xfrm>
            <a:off x="1436688"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7" name="Oval 816"/>
          <p:cNvSpPr>
            <a:spLocks noChangeAspect="1" noChangeArrowheads="1"/>
          </p:cNvSpPr>
          <p:nvPr userDrawn="1"/>
        </p:nvSpPr>
        <p:spPr bwMode="auto">
          <a:xfrm>
            <a:off x="1555750" y="35750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8" name="Oval 817"/>
          <p:cNvSpPr>
            <a:spLocks noChangeAspect="1" noChangeArrowheads="1"/>
          </p:cNvSpPr>
          <p:nvPr userDrawn="1"/>
        </p:nvSpPr>
        <p:spPr bwMode="auto">
          <a:xfrm>
            <a:off x="1673225" y="35750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9" name="Oval 818"/>
          <p:cNvSpPr>
            <a:spLocks noChangeAspect="1" noChangeArrowheads="1"/>
          </p:cNvSpPr>
          <p:nvPr userDrawn="1"/>
        </p:nvSpPr>
        <p:spPr bwMode="auto">
          <a:xfrm>
            <a:off x="1792288"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0" name="Oval 819"/>
          <p:cNvSpPr>
            <a:spLocks noChangeAspect="1" noChangeArrowheads="1"/>
          </p:cNvSpPr>
          <p:nvPr userDrawn="1"/>
        </p:nvSpPr>
        <p:spPr bwMode="auto">
          <a:xfrm>
            <a:off x="2265363"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1" name="Oval 820"/>
          <p:cNvSpPr>
            <a:spLocks noChangeAspect="1" noChangeArrowheads="1"/>
          </p:cNvSpPr>
          <p:nvPr userDrawn="1"/>
        </p:nvSpPr>
        <p:spPr bwMode="auto">
          <a:xfrm>
            <a:off x="4040188"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2" name="Oval 821"/>
          <p:cNvSpPr>
            <a:spLocks noChangeAspect="1" noChangeArrowheads="1"/>
          </p:cNvSpPr>
          <p:nvPr userDrawn="1"/>
        </p:nvSpPr>
        <p:spPr bwMode="auto">
          <a:xfrm>
            <a:off x="4157663"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3" name="Oval 822"/>
          <p:cNvSpPr>
            <a:spLocks noChangeAspect="1" noChangeArrowheads="1"/>
          </p:cNvSpPr>
          <p:nvPr userDrawn="1"/>
        </p:nvSpPr>
        <p:spPr bwMode="auto">
          <a:xfrm>
            <a:off x="4276725" y="35750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4" name="Oval 823"/>
          <p:cNvSpPr>
            <a:spLocks noChangeAspect="1" noChangeArrowheads="1"/>
          </p:cNvSpPr>
          <p:nvPr userDrawn="1"/>
        </p:nvSpPr>
        <p:spPr bwMode="auto">
          <a:xfrm>
            <a:off x="4394200" y="35750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5" name="Oval 824"/>
          <p:cNvSpPr>
            <a:spLocks noChangeAspect="1" noChangeArrowheads="1"/>
          </p:cNvSpPr>
          <p:nvPr userDrawn="1"/>
        </p:nvSpPr>
        <p:spPr bwMode="auto">
          <a:xfrm>
            <a:off x="4513263"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6" name="Oval 825"/>
          <p:cNvSpPr>
            <a:spLocks noChangeAspect="1" noChangeArrowheads="1"/>
          </p:cNvSpPr>
          <p:nvPr userDrawn="1"/>
        </p:nvSpPr>
        <p:spPr bwMode="auto">
          <a:xfrm>
            <a:off x="4630738"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7" name="Oval 826"/>
          <p:cNvSpPr>
            <a:spLocks noChangeAspect="1" noChangeArrowheads="1"/>
          </p:cNvSpPr>
          <p:nvPr userDrawn="1"/>
        </p:nvSpPr>
        <p:spPr bwMode="auto">
          <a:xfrm>
            <a:off x="4749800" y="35750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8" name="Oval 827"/>
          <p:cNvSpPr>
            <a:spLocks noChangeAspect="1" noChangeArrowheads="1"/>
          </p:cNvSpPr>
          <p:nvPr userDrawn="1"/>
        </p:nvSpPr>
        <p:spPr bwMode="auto">
          <a:xfrm>
            <a:off x="4867275" y="35750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9" name="Oval 828"/>
          <p:cNvSpPr>
            <a:spLocks noChangeAspect="1" noChangeArrowheads="1"/>
          </p:cNvSpPr>
          <p:nvPr userDrawn="1"/>
        </p:nvSpPr>
        <p:spPr bwMode="auto">
          <a:xfrm>
            <a:off x="4986338"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0" name="Oval 829"/>
          <p:cNvSpPr>
            <a:spLocks noChangeAspect="1" noChangeArrowheads="1"/>
          </p:cNvSpPr>
          <p:nvPr userDrawn="1"/>
        </p:nvSpPr>
        <p:spPr bwMode="auto">
          <a:xfrm>
            <a:off x="5103813"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1" name="Oval 830"/>
          <p:cNvSpPr>
            <a:spLocks noChangeAspect="1" noChangeArrowheads="1"/>
          </p:cNvSpPr>
          <p:nvPr userDrawn="1"/>
        </p:nvSpPr>
        <p:spPr bwMode="auto">
          <a:xfrm>
            <a:off x="5222875" y="35750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2" name="Oval 831"/>
          <p:cNvSpPr>
            <a:spLocks noChangeAspect="1" noChangeArrowheads="1"/>
          </p:cNvSpPr>
          <p:nvPr userDrawn="1"/>
        </p:nvSpPr>
        <p:spPr bwMode="auto">
          <a:xfrm>
            <a:off x="5340350" y="35750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3" name="Oval 832"/>
          <p:cNvSpPr>
            <a:spLocks noChangeAspect="1" noChangeArrowheads="1"/>
          </p:cNvSpPr>
          <p:nvPr userDrawn="1"/>
        </p:nvSpPr>
        <p:spPr bwMode="auto">
          <a:xfrm>
            <a:off x="5459413"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4" name="Oval 833"/>
          <p:cNvSpPr>
            <a:spLocks noChangeAspect="1" noChangeArrowheads="1"/>
          </p:cNvSpPr>
          <p:nvPr userDrawn="1"/>
        </p:nvSpPr>
        <p:spPr bwMode="auto">
          <a:xfrm>
            <a:off x="5576888"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5" name="Oval 834"/>
          <p:cNvSpPr>
            <a:spLocks noChangeAspect="1" noChangeArrowheads="1"/>
          </p:cNvSpPr>
          <p:nvPr userDrawn="1"/>
        </p:nvSpPr>
        <p:spPr bwMode="auto">
          <a:xfrm>
            <a:off x="5695950" y="35750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6" name="Oval 835"/>
          <p:cNvSpPr>
            <a:spLocks noChangeAspect="1" noChangeArrowheads="1"/>
          </p:cNvSpPr>
          <p:nvPr userDrawn="1"/>
        </p:nvSpPr>
        <p:spPr bwMode="auto">
          <a:xfrm>
            <a:off x="5813425" y="35750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7" name="Oval 836"/>
          <p:cNvSpPr>
            <a:spLocks noChangeAspect="1" noChangeArrowheads="1"/>
          </p:cNvSpPr>
          <p:nvPr userDrawn="1"/>
        </p:nvSpPr>
        <p:spPr bwMode="auto">
          <a:xfrm>
            <a:off x="5932488"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8" name="Oval 837"/>
          <p:cNvSpPr>
            <a:spLocks noChangeAspect="1" noChangeArrowheads="1"/>
          </p:cNvSpPr>
          <p:nvPr userDrawn="1"/>
        </p:nvSpPr>
        <p:spPr bwMode="auto">
          <a:xfrm>
            <a:off x="6051550" y="35750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9" name="Oval 838"/>
          <p:cNvSpPr>
            <a:spLocks noChangeAspect="1" noChangeArrowheads="1"/>
          </p:cNvSpPr>
          <p:nvPr userDrawn="1"/>
        </p:nvSpPr>
        <p:spPr bwMode="auto">
          <a:xfrm>
            <a:off x="6169025" y="35750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0" name="Oval 839"/>
          <p:cNvSpPr>
            <a:spLocks noChangeAspect="1" noChangeArrowheads="1"/>
          </p:cNvSpPr>
          <p:nvPr userDrawn="1"/>
        </p:nvSpPr>
        <p:spPr bwMode="auto">
          <a:xfrm>
            <a:off x="6288088"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1" name="Oval 840"/>
          <p:cNvSpPr>
            <a:spLocks noChangeAspect="1" noChangeArrowheads="1"/>
          </p:cNvSpPr>
          <p:nvPr userDrawn="1"/>
        </p:nvSpPr>
        <p:spPr bwMode="auto">
          <a:xfrm>
            <a:off x="6405563"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2" name="Oval 841"/>
          <p:cNvSpPr>
            <a:spLocks noChangeAspect="1" noChangeArrowheads="1"/>
          </p:cNvSpPr>
          <p:nvPr userDrawn="1"/>
        </p:nvSpPr>
        <p:spPr bwMode="auto">
          <a:xfrm>
            <a:off x="6524625" y="35750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3" name="Oval 842"/>
          <p:cNvSpPr>
            <a:spLocks noChangeAspect="1" noChangeArrowheads="1"/>
          </p:cNvSpPr>
          <p:nvPr userDrawn="1"/>
        </p:nvSpPr>
        <p:spPr bwMode="auto">
          <a:xfrm>
            <a:off x="6642100" y="35750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4" name="Oval 843"/>
          <p:cNvSpPr>
            <a:spLocks noChangeAspect="1" noChangeArrowheads="1"/>
          </p:cNvSpPr>
          <p:nvPr userDrawn="1"/>
        </p:nvSpPr>
        <p:spPr bwMode="auto">
          <a:xfrm>
            <a:off x="6761163"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5" name="Oval 844"/>
          <p:cNvSpPr>
            <a:spLocks noChangeAspect="1" noChangeArrowheads="1"/>
          </p:cNvSpPr>
          <p:nvPr userDrawn="1"/>
        </p:nvSpPr>
        <p:spPr bwMode="auto">
          <a:xfrm>
            <a:off x="6878638"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6" name="Oval 845"/>
          <p:cNvSpPr>
            <a:spLocks noChangeAspect="1" noChangeArrowheads="1"/>
          </p:cNvSpPr>
          <p:nvPr userDrawn="1"/>
        </p:nvSpPr>
        <p:spPr bwMode="auto">
          <a:xfrm>
            <a:off x="6997700" y="35750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7" name="Oval 846"/>
          <p:cNvSpPr>
            <a:spLocks noChangeAspect="1" noChangeArrowheads="1"/>
          </p:cNvSpPr>
          <p:nvPr userDrawn="1"/>
        </p:nvSpPr>
        <p:spPr bwMode="auto">
          <a:xfrm>
            <a:off x="7115175" y="35750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8" name="Oval 847"/>
          <p:cNvSpPr>
            <a:spLocks noChangeAspect="1" noChangeArrowheads="1"/>
          </p:cNvSpPr>
          <p:nvPr userDrawn="1"/>
        </p:nvSpPr>
        <p:spPr bwMode="auto">
          <a:xfrm>
            <a:off x="7234238" y="35750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9" name="Oval 848"/>
          <p:cNvSpPr>
            <a:spLocks noChangeAspect="1" noChangeArrowheads="1"/>
          </p:cNvSpPr>
          <p:nvPr userDrawn="1"/>
        </p:nvSpPr>
        <p:spPr bwMode="auto">
          <a:xfrm>
            <a:off x="1555750"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0" name="Oval 849"/>
          <p:cNvSpPr>
            <a:spLocks noChangeAspect="1" noChangeArrowheads="1"/>
          </p:cNvSpPr>
          <p:nvPr userDrawn="1"/>
        </p:nvSpPr>
        <p:spPr bwMode="auto">
          <a:xfrm>
            <a:off x="1673225"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1" name="Oval 850"/>
          <p:cNvSpPr>
            <a:spLocks noChangeAspect="1" noChangeArrowheads="1"/>
          </p:cNvSpPr>
          <p:nvPr userDrawn="1"/>
        </p:nvSpPr>
        <p:spPr bwMode="auto">
          <a:xfrm>
            <a:off x="1792288" y="36830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2" name="Oval 851"/>
          <p:cNvSpPr>
            <a:spLocks noChangeAspect="1" noChangeArrowheads="1"/>
          </p:cNvSpPr>
          <p:nvPr userDrawn="1"/>
        </p:nvSpPr>
        <p:spPr bwMode="auto">
          <a:xfrm>
            <a:off x="3921125"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3" name="Oval 852"/>
          <p:cNvSpPr>
            <a:spLocks noChangeAspect="1" noChangeArrowheads="1"/>
          </p:cNvSpPr>
          <p:nvPr userDrawn="1"/>
        </p:nvSpPr>
        <p:spPr bwMode="auto">
          <a:xfrm>
            <a:off x="4040188" y="36830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4" name="Oval 853"/>
          <p:cNvSpPr>
            <a:spLocks noChangeAspect="1" noChangeArrowheads="1"/>
          </p:cNvSpPr>
          <p:nvPr userDrawn="1"/>
        </p:nvSpPr>
        <p:spPr bwMode="auto">
          <a:xfrm>
            <a:off x="4157663" y="36830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5" name="Oval 854"/>
          <p:cNvSpPr>
            <a:spLocks noChangeAspect="1" noChangeArrowheads="1"/>
          </p:cNvSpPr>
          <p:nvPr userDrawn="1"/>
        </p:nvSpPr>
        <p:spPr bwMode="auto">
          <a:xfrm>
            <a:off x="4276725"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6" name="Oval 855"/>
          <p:cNvSpPr>
            <a:spLocks noChangeAspect="1" noChangeArrowheads="1"/>
          </p:cNvSpPr>
          <p:nvPr userDrawn="1"/>
        </p:nvSpPr>
        <p:spPr bwMode="auto">
          <a:xfrm>
            <a:off x="4394200"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7" name="Oval 856"/>
          <p:cNvSpPr>
            <a:spLocks noChangeAspect="1" noChangeArrowheads="1"/>
          </p:cNvSpPr>
          <p:nvPr userDrawn="1"/>
        </p:nvSpPr>
        <p:spPr bwMode="auto">
          <a:xfrm>
            <a:off x="4513263" y="36830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8" name="Oval 857"/>
          <p:cNvSpPr>
            <a:spLocks noChangeAspect="1" noChangeArrowheads="1"/>
          </p:cNvSpPr>
          <p:nvPr userDrawn="1"/>
        </p:nvSpPr>
        <p:spPr bwMode="auto">
          <a:xfrm>
            <a:off x="4630738" y="36830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9" name="Oval 858"/>
          <p:cNvSpPr>
            <a:spLocks noChangeAspect="1" noChangeArrowheads="1"/>
          </p:cNvSpPr>
          <p:nvPr userDrawn="1"/>
        </p:nvSpPr>
        <p:spPr bwMode="auto">
          <a:xfrm>
            <a:off x="4749800"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0" name="Oval 859"/>
          <p:cNvSpPr>
            <a:spLocks noChangeAspect="1" noChangeArrowheads="1"/>
          </p:cNvSpPr>
          <p:nvPr userDrawn="1"/>
        </p:nvSpPr>
        <p:spPr bwMode="auto">
          <a:xfrm>
            <a:off x="4867275"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1" name="Oval 860"/>
          <p:cNvSpPr>
            <a:spLocks noChangeAspect="1" noChangeArrowheads="1"/>
          </p:cNvSpPr>
          <p:nvPr userDrawn="1"/>
        </p:nvSpPr>
        <p:spPr bwMode="auto">
          <a:xfrm>
            <a:off x="4986338" y="36830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2" name="Oval 861"/>
          <p:cNvSpPr>
            <a:spLocks noChangeAspect="1" noChangeArrowheads="1"/>
          </p:cNvSpPr>
          <p:nvPr userDrawn="1"/>
        </p:nvSpPr>
        <p:spPr bwMode="auto">
          <a:xfrm>
            <a:off x="5103813" y="36830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3" name="Oval 862"/>
          <p:cNvSpPr>
            <a:spLocks noChangeAspect="1" noChangeArrowheads="1"/>
          </p:cNvSpPr>
          <p:nvPr userDrawn="1"/>
        </p:nvSpPr>
        <p:spPr bwMode="auto">
          <a:xfrm>
            <a:off x="5222875"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4" name="Oval 863"/>
          <p:cNvSpPr>
            <a:spLocks noChangeAspect="1" noChangeArrowheads="1"/>
          </p:cNvSpPr>
          <p:nvPr userDrawn="1"/>
        </p:nvSpPr>
        <p:spPr bwMode="auto">
          <a:xfrm>
            <a:off x="5340350"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5" name="Oval 864"/>
          <p:cNvSpPr>
            <a:spLocks noChangeAspect="1" noChangeArrowheads="1"/>
          </p:cNvSpPr>
          <p:nvPr userDrawn="1"/>
        </p:nvSpPr>
        <p:spPr bwMode="auto">
          <a:xfrm>
            <a:off x="5459413" y="36830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6" name="Oval 865"/>
          <p:cNvSpPr>
            <a:spLocks noChangeAspect="1" noChangeArrowheads="1"/>
          </p:cNvSpPr>
          <p:nvPr userDrawn="1"/>
        </p:nvSpPr>
        <p:spPr bwMode="auto">
          <a:xfrm>
            <a:off x="5576888" y="36830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7" name="Oval 866"/>
          <p:cNvSpPr>
            <a:spLocks noChangeAspect="1" noChangeArrowheads="1"/>
          </p:cNvSpPr>
          <p:nvPr userDrawn="1"/>
        </p:nvSpPr>
        <p:spPr bwMode="auto">
          <a:xfrm>
            <a:off x="5695950"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8" name="Oval 867"/>
          <p:cNvSpPr>
            <a:spLocks noChangeAspect="1" noChangeArrowheads="1"/>
          </p:cNvSpPr>
          <p:nvPr userDrawn="1"/>
        </p:nvSpPr>
        <p:spPr bwMode="auto">
          <a:xfrm>
            <a:off x="5813425"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9" name="Oval 868"/>
          <p:cNvSpPr>
            <a:spLocks noChangeAspect="1" noChangeArrowheads="1"/>
          </p:cNvSpPr>
          <p:nvPr userDrawn="1"/>
        </p:nvSpPr>
        <p:spPr bwMode="auto">
          <a:xfrm>
            <a:off x="5932488" y="36830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0" name="Oval 869"/>
          <p:cNvSpPr>
            <a:spLocks noChangeAspect="1" noChangeArrowheads="1"/>
          </p:cNvSpPr>
          <p:nvPr userDrawn="1"/>
        </p:nvSpPr>
        <p:spPr bwMode="auto">
          <a:xfrm>
            <a:off x="6051550"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1" name="Oval 870"/>
          <p:cNvSpPr>
            <a:spLocks noChangeAspect="1" noChangeArrowheads="1"/>
          </p:cNvSpPr>
          <p:nvPr userDrawn="1"/>
        </p:nvSpPr>
        <p:spPr bwMode="auto">
          <a:xfrm>
            <a:off x="6169025"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2" name="Oval 871"/>
          <p:cNvSpPr>
            <a:spLocks noChangeAspect="1" noChangeArrowheads="1"/>
          </p:cNvSpPr>
          <p:nvPr userDrawn="1"/>
        </p:nvSpPr>
        <p:spPr bwMode="auto">
          <a:xfrm>
            <a:off x="6288088" y="36830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3" name="Oval 872"/>
          <p:cNvSpPr>
            <a:spLocks noChangeAspect="1" noChangeArrowheads="1"/>
          </p:cNvSpPr>
          <p:nvPr userDrawn="1"/>
        </p:nvSpPr>
        <p:spPr bwMode="auto">
          <a:xfrm>
            <a:off x="6405563" y="36830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4" name="Oval 873"/>
          <p:cNvSpPr>
            <a:spLocks noChangeAspect="1" noChangeArrowheads="1"/>
          </p:cNvSpPr>
          <p:nvPr userDrawn="1"/>
        </p:nvSpPr>
        <p:spPr bwMode="auto">
          <a:xfrm>
            <a:off x="6524625"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5" name="Oval 874"/>
          <p:cNvSpPr>
            <a:spLocks noChangeAspect="1" noChangeArrowheads="1"/>
          </p:cNvSpPr>
          <p:nvPr userDrawn="1"/>
        </p:nvSpPr>
        <p:spPr bwMode="auto">
          <a:xfrm>
            <a:off x="6642100"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6" name="Oval 875"/>
          <p:cNvSpPr>
            <a:spLocks noChangeAspect="1" noChangeArrowheads="1"/>
          </p:cNvSpPr>
          <p:nvPr userDrawn="1"/>
        </p:nvSpPr>
        <p:spPr bwMode="auto">
          <a:xfrm>
            <a:off x="6761163" y="36830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7" name="Oval 876"/>
          <p:cNvSpPr>
            <a:spLocks noChangeAspect="1" noChangeArrowheads="1"/>
          </p:cNvSpPr>
          <p:nvPr userDrawn="1"/>
        </p:nvSpPr>
        <p:spPr bwMode="auto">
          <a:xfrm>
            <a:off x="6878638" y="36830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8" name="Oval 877"/>
          <p:cNvSpPr>
            <a:spLocks noChangeAspect="1" noChangeArrowheads="1"/>
          </p:cNvSpPr>
          <p:nvPr userDrawn="1"/>
        </p:nvSpPr>
        <p:spPr bwMode="auto">
          <a:xfrm>
            <a:off x="6997700"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9" name="Oval 878"/>
          <p:cNvSpPr>
            <a:spLocks noChangeAspect="1" noChangeArrowheads="1"/>
          </p:cNvSpPr>
          <p:nvPr userDrawn="1"/>
        </p:nvSpPr>
        <p:spPr bwMode="auto">
          <a:xfrm>
            <a:off x="7115175" y="36830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0" name="Oval 879"/>
          <p:cNvSpPr>
            <a:spLocks noChangeAspect="1" noChangeArrowheads="1"/>
          </p:cNvSpPr>
          <p:nvPr userDrawn="1"/>
        </p:nvSpPr>
        <p:spPr bwMode="auto">
          <a:xfrm>
            <a:off x="7234238" y="36830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1" name="Oval 880"/>
          <p:cNvSpPr>
            <a:spLocks noChangeAspect="1" noChangeArrowheads="1"/>
          </p:cNvSpPr>
          <p:nvPr userDrawn="1"/>
        </p:nvSpPr>
        <p:spPr bwMode="auto">
          <a:xfrm>
            <a:off x="1673225" y="37925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2" name="Oval 881"/>
          <p:cNvSpPr>
            <a:spLocks noChangeAspect="1" noChangeArrowheads="1"/>
          </p:cNvSpPr>
          <p:nvPr userDrawn="1"/>
        </p:nvSpPr>
        <p:spPr bwMode="auto">
          <a:xfrm>
            <a:off x="1792288" y="37925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3" name="Oval 882"/>
          <p:cNvSpPr>
            <a:spLocks noChangeAspect="1" noChangeArrowheads="1"/>
          </p:cNvSpPr>
          <p:nvPr userDrawn="1"/>
        </p:nvSpPr>
        <p:spPr bwMode="auto">
          <a:xfrm>
            <a:off x="2028825" y="37925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4" name="Oval 883"/>
          <p:cNvSpPr>
            <a:spLocks noChangeAspect="1" noChangeArrowheads="1"/>
          </p:cNvSpPr>
          <p:nvPr userDrawn="1"/>
        </p:nvSpPr>
        <p:spPr bwMode="auto">
          <a:xfrm>
            <a:off x="2265363" y="37925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5" name="Oval 884"/>
          <p:cNvSpPr>
            <a:spLocks noChangeAspect="1" noChangeArrowheads="1"/>
          </p:cNvSpPr>
          <p:nvPr userDrawn="1"/>
        </p:nvSpPr>
        <p:spPr bwMode="auto">
          <a:xfrm>
            <a:off x="3921125" y="37925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6" name="Oval 885"/>
          <p:cNvSpPr>
            <a:spLocks noChangeAspect="1" noChangeArrowheads="1"/>
          </p:cNvSpPr>
          <p:nvPr userDrawn="1"/>
        </p:nvSpPr>
        <p:spPr bwMode="auto">
          <a:xfrm>
            <a:off x="4040188" y="37925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7" name="Oval 886"/>
          <p:cNvSpPr>
            <a:spLocks noChangeAspect="1" noChangeArrowheads="1"/>
          </p:cNvSpPr>
          <p:nvPr userDrawn="1"/>
        </p:nvSpPr>
        <p:spPr bwMode="auto">
          <a:xfrm>
            <a:off x="4157663" y="37925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8" name="Oval 887"/>
          <p:cNvSpPr>
            <a:spLocks noChangeAspect="1" noChangeArrowheads="1"/>
          </p:cNvSpPr>
          <p:nvPr userDrawn="1"/>
        </p:nvSpPr>
        <p:spPr bwMode="auto">
          <a:xfrm>
            <a:off x="4276725" y="37925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9" name="Oval 888"/>
          <p:cNvSpPr>
            <a:spLocks noChangeAspect="1" noChangeArrowheads="1"/>
          </p:cNvSpPr>
          <p:nvPr userDrawn="1"/>
        </p:nvSpPr>
        <p:spPr bwMode="auto">
          <a:xfrm>
            <a:off x="4394200" y="37925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0" name="Oval 889"/>
          <p:cNvSpPr>
            <a:spLocks noChangeAspect="1" noChangeArrowheads="1"/>
          </p:cNvSpPr>
          <p:nvPr userDrawn="1"/>
        </p:nvSpPr>
        <p:spPr bwMode="auto">
          <a:xfrm>
            <a:off x="4513263" y="37925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1" name="Oval 890"/>
          <p:cNvSpPr>
            <a:spLocks noChangeAspect="1" noChangeArrowheads="1"/>
          </p:cNvSpPr>
          <p:nvPr userDrawn="1"/>
        </p:nvSpPr>
        <p:spPr bwMode="auto">
          <a:xfrm>
            <a:off x="4630738" y="37925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2" name="Oval 891"/>
          <p:cNvSpPr>
            <a:spLocks noChangeAspect="1" noChangeArrowheads="1"/>
          </p:cNvSpPr>
          <p:nvPr userDrawn="1"/>
        </p:nvSpPr>
        <p:spPr bwMode="auto">
          <a:xfrm>
            <a:off x="4749800" y="37925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3" name="Oval 892"/>
          <p:cNvSpPr>
            <a:spLocks noChangeAspect="1" noChangeArrowheads="1"/>
          </p:cNvSpPr>
          <p:nvPr userDrawn="1"/>
        </p:nvSpPr>
        <p:spPr bwMode="auto">
          <a:xfrm>
            <a:off x="4867275" y="37925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4" name="Oval 893"/>
          <p:cNvSpPr>
            <a:spLocks noChangeAspect="1" noChangeArrowheads="1"/>
          </p:cNvSpPr>
          <p:nvPr userDrawn="1"/>
        </p:nvSpPr>
        <p:spPr bwMode="auto">
          <a:xfrm>
            <a:off x="4986338" y="37925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5" name="Oval 894"/>
          <p:cNvSpPr>
            <a:spLocks noChangeAspect="1" noChangeArrowheads="1"/>
          </p:cNvSpPr>
          <p:nvPr userDrawn="1"/>
        </p:nvSpPr>
        <p:spPr bwMode="auto">
          <a:xfrm>
            <a:off x="5103813" y="37925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6" name="Oval 895"/>
          <p:cNvSpPr>
            <a:spLocks noChangeAspect="1" noChangeArrowheads="1"/>
          </p:cNvSpPr>
          <p:nvPr userDrawn="1"/>
        </p:nvSpPr>
        <p:spPr bwMode="auto">
          <a:xfrm>
            <a:off x="5340350" y="37925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7" name="Oval 896"/>
          <p:cNvSpPr>
            <a:spLocks noChangeAspect="1" noChangeArrowheads="1"/>
          </p:cNvSpPr>
          <p:nvPr userDrawn="1"/>
        </p:nvSpPr>
        <p:spPr bwMode="auto">
          <a:xfrm>
            <a:off x="5459413" y="37925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8" name="Oval 897"/>
          <p:cNvSpPr>
            <a:spLocks noChangeAspect="1" noChangeArrowheads="1"/>
          </p:cNvSpPr>
          <p:nvPr userDrawn="1"/>
        </p:nvSpPr>
        <p:spPr bwMode="auto">
          <a:xfrm>
            <a:off x="5576888" y="37925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9" name="Oval 898"/>
          <p:cNvSpPr>
            <a:spLocks noChangeAspect="1" noChangeArrowheads="1"/>
          </p:cNvSpPr>
          <p:nvPr userDrawn="1"/>
        </p:nvSpPr>
        <p:spPr bwMode="auto">
          <a:xfrm>
            <a:off x="5695950" y="37925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0" name="Oval 899"/>
          <p:cNvSpPr>
            <a:spLocks noChangeAspect="1" noChangeArrowheads="1"/>
          </p:cNvSpPr>
          <p:nvPr userDrawn="1"/>
        </p:nvSpPr>
        <p:spPr bwMode="auto">
          <a:xfrm>
            <a:off x="6051550" y="37925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1" name="Oval 900"/>
          <p:cNvSpPr>
            <a:spLocks noChangeAspect="1" noChangeArrowheads="1"/>
          </p:cNvSpPr>
          <p:nvPr userDrawn="1"/>
        </p:nvSpPr>
        <p:spPr bwMode="auto">
          <a:xfrm>
            <a:off x="6169025" y="37925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2" name="Oval 901"/>
          <p:cNvSpPr>
            <a:spLocks noChangeAspect="1" noChangeArrowheads="1"/>
          </p:cNvSpPr>
          <p:nvPr userDrawn="1"/>
        </p:nvSpPr>
        <p:spPr bwMode="auto">
          <a:xfrm>
            <a:off x="6288088" y="37925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3" name="Oval 902"/>
          <p:cNvSpPr>
            <a:spLocks noChangeAspect="1" noChangeArrowheads="1"/>
          </p:cNvSpPr>
          <p:nvPr userDrawn="1"/>
        </p:nvSpPr>
        <p:spPr bwMode="auto">
          <a:xfrm>
            <a:off x="6405563" y="37925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4" name="Oval 903"/>
          <p:cNvSpPr>
            <a:spLocks noChangeAspect="1" noChangeArrowheads="1"/>
          </p:cNvSpPr>
          <p:nvPr userDrawn="1"/>
        </p:nvSpPr>
        <p:spPr bwMode="auto">
          <a:xfrm>
            <a:off x="6642100" y="37925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5" name="Oval 904"/>
          <p:cNvSpPr>
            <a:spLocks noChangeAspect="1" noChangeArrowheads="1"/>
          </p:cNvSpPr>
          <p:nvPr userDrawn="1"/>
        </p:nvSpPr>
        <p:spPr bwMode="auto">
          <a:xfrm>
            <a:off x="6761163" y="37925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6" name="Oval 905"/>
          <p:cNvSpPr>
            <a:spLocks noChangeAspect="1" noChangeArrowheads="1"/>
          </p:cNvSpPr>
          <p:nvPr userDrawn="1"/>
        </p:nvSpPr>
        <p:spPr bwMode="auto">
          <a:xfrm>
            <a:off x="6878638" y="37925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7" name="Oval 906"/>
          <p:cNvSpPr>
            <a:spLocks noChangeAspect="1" noChangeArrowheads="1"/>
          </p:cNvSpPr>
          <p:nvPr userDrawn="1"/>
        </p:nvSpPr>
        <p:spPr bwMode="auto">
          <a:xfrm>
            <a:off x="1673225" y="39020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8" name="Oval 907"/>
          <p:cNvSpPr>
            <a:spLocks noChangeAspect="1" noChangeArrowheads="1"/>
          </p:cNvSpPr>
          <p:nvPr userDrawn="1"/>
        </p:nvSpPr>
        <p:spPr bwMode="auto">
          <a:xfrm>
            <a:off x="1792288" y="39020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9" name="Oval 908"/>
          <p:cNvSpPr>
            <a:spLocks noChangeAspect="1" noChangeArrowheads="1"/>
          </p:cNvSpPr>
          <p:nvPr userDrawn="1"/>
        </p:nvSpPr>
        <p:spPr bwMode="auto">
          <a:xfrm>
            <a:off x="1909763" y="39020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0" name="Oval 909"/>
          <p:cNvSpPr>
            <a:spLocks noChangeAspect="1" noChangeArrowheads="1"/>
          </p:cNvSpPr>
          <p:nvPr userDrawn="1"/>
        </p:nvSpPr>
        <p:spPr bwMode="auto">
          <a:xfrm>
            <a:off x="2028825" y="39020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1" name="Oval 910"/>
          <p:cNvSpPr>
            <a:spLocks noChangeAspect="1" noChangeArrowheads="1"/>
          </p:cNvSpPr>
          <p:nvPr userDrawn="1"/>
        </p:nvSpPr>
        <p:spPr bwMode="auto">
          <a:xfrm>
            <a:off x="2501900" y="39020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2" name="Oval 911"/>
          <p:cNvSpPr>
            <a:spLocks noChangeAspect="1" noChangeArrowheads="1"/>
          </p:cNvSpPr>
          <p:nvPr userDrawn="1"/>
        </p:nvSpPr>
        <p:spPr bwMode="auto">
          <a:xfrm>
            <a:off x="3921125" y="39020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3" name="Oval 912"/>
          <p:cNvSpPr>
            <a:spLocks noChangeAspect="1" noChangeArrowheads="1"/>
          </p:cNvSpPr>
          <p:nvPr userDrawn="1"/>
        </p:nvSpPr>
        <p:spPr bwMode="auto">
          <a:xfrm>
            <a:off x="4040188" y="39020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4" name="Oval 913"/>
          <p:cNvSpPr>
            <a:spLocks noChangeAspect="1" noChangeArrowheads="1"/>
          </p:cNvSpPr>
          <p:nvPr userDrawn="1"/>
        </p:nvSpPr>
        <p:spPr bwMode="auto">
          <a:xfrm>
            <a:off x="4157663" y="39020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5" name="Oval 914"/>
          <p:cNvSpPr>
            <a:spLocks noChangeAspect="1" noChangeArrowheads="1"/>
          </p:cNvSpPr>
          <p:nvPr userDrawn="1"/>
        </p:nvSpPr>
        <p:spPr bwMode="auto">
          <a:xfrm>
            <a:off x="4276725" y="39020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6" name="Oval 915"/>
          <p:cNvSpPr>
            <a:spLocks noChangeAspect="1" noChangeArrowheads="1"/>
          </p:cNvSpPr>
          <p:nvPr userDrawn="1"/>
        </p:nvSpPr>
        <p:spPr bwMode="auto">
          <a:xfrm>
            <a:off x="4394200" y="39020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7" name="Oval 916"/>
          <p:cNvSpPr>
            <a:spLocks noChangeAspect="1" noChangeArrowheads="1"/>
          </p:cNvSpPr>
          <p:nvPr userDrawn="1"/>
        </p:nvSpPr>
        <p:spPr bwMode="auto">
          <a:xfrm>
            <a:off x="4513263" y="39020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8" name="Oval 917"/>
          <p:cNvSpPr>
            <a:spLocks noChangeAspect="1" noChangeArrowheads="1"/>
          </p:cNvSpPr>
          <p:nvPr userDrawn="1"/>
        </p:nvSpPr>
        <p:spPr bwMode="auto">
          <a:xfrm>
            <a:off x="4630738" y="39020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9" name="Oval 918"/>
          <p:cNvSpPr>
            <a:spLocks noChangeAspect="1" noChangeArrowheads="1"/>
          </p:cNvSpPr>
          <p:nvPr userDrawn="1"/>
        </p:nvSpPr>
        <p:spPr bwMode="auto">
          <a:xfrm>
            <a:off x="4749800" y="39020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0" name="Oval 919"/>
          <p:cNvSpPr>
            <a:spLocks noChangeAspect="1" noChangeArrowheads="1"/>
          </p:cNvSpPr>
          <p:nvPr userDrawn="1"/>
        </p:nvSpPr>
        <p:spPr bwMode="auto">
          <a:xfrm>
            <a:off x="4867275" y="39020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1" name="Oval 920"/>
          <p:cNvSpPr>
            <a:spLocks noChangeAspect="1" noChangeArrowheads="1"/>
          </p:cNvSpPr>
          <p:nvPr userDrawn="1"/>
        </p:nvSpPr>
        <p:spPr bwMode="auto">
          <a:xfrm>
            <a:off x="4986338" y="39020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2" name="Oval 921"/>
          <p:cNvSpPr>
            <a:spLocks noChangeAspect="1" noChangeArrowheads="1"/>
          </p:cNvSpPr>
          <p:nvPr userDrawn="1"/>
        </p:nvSpPr>
        <p:spPr bwMode="auto">
          <a:xfrm>
            <a:off x="5103813" y="39020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3" name="Oval 922"/>
          <p:cNvSpPr>
            <a:spLocks noChangeAspect="1" noChangeArrowheads="1"/>
          </p:cNvSpPr>
          <p:nvPr userDrawn="1"/>
        </p:nvSpPr>
        <p:spPr bwMode="auto">
          <a:xfrm>
            <a:off x="5340350" y="39020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4" name="Oval 923"/>
          <p:cNvSpPr>
            <a:spLocks noChangeAspect="1" noChangeArrowheads="1"/>
          </p:cNvSpPr>
          <p:nvPr userDrawn="1"/>
        </p:nvSpPr>
        <p:spPr bwMode="auto">
          <a:xfrm>
            <a:off x="5459413" y="39020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5" name="Oval 924"/>
          <p:cNvSpPr>
            <a:spLocks noChangeAspect="1" noChangeArrowheads="1"/>
          </p:cNvSpPr>
          <p:nvPr userDrawn="1"/>
        </p:nvSpPr>
        <p:spPr bwMode="auto">
          <a:xfrm>
            <a:off x="5576888" y="39020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6" name="Oval 925"/>
          <p:cNvSpPr>
            <a:spLocks noChangeAspect="1" noChangeArrowheads="1"/>
          </p:cNvSpPr>
          <p:nvPr userDrawn="1"/>
        </p:nvSpPr>
        <p:spPr bwMode="auto">
          <a:xfrm>
            <a:off x="6169025" y="39020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7" name="Oval 926"/>
          <p:cNvSpPr>
            <a:spLocks noChangeAspect="1" noChangeArrowheads="1"/>
          </p:cNvSpPr>
          <p:nvPr userDrawn="1"/>
        </p:nvSpPr>
        <p:spPr bwMode="auto">
          <a:xfrm>
            <a:off x="6288088" y="39020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8" name="Oval 927"/>
          <p:cNvSpPr>
            <a:spLocks noChangeAspect="1" noChangeArrowheads="1"/>
          </p:cNvSpPr>
          <p:nvPr userDrawn="1"/>
        </p:nvSpPr>
        <p:spPr bwMode="auto">
          <a:xfrm>
            <a:off x="6642100" y="39020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9" name="Oval 928"/>
          <p:cNvSpPr>
            <a:spLocks noChangeAspect="1" noChangeArrowheads="1"/>
          </p:cNvSpPr>
          <p:nvPr userDrawn="1"/>
        </p:nvSpPr>
        <p:spPr bwMode="auto">
          <a:xfrm>
            <a:off x="6761163" y="39020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0" name="Oval 929"/>
          <p:cNvSpPr>
            <a:spLocks noChangeAspect="1" noChangeArrowheads="1"/>
          </p:cNvSpPr>
          <p:nvPr userDrawn="1"/>
        </p:nvSpPr>
        <p:spPr bwMode="auto">
          <a:xfrm>
            <a:off x="6878638" y="39020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1" name="Oval 930"/>
          <p:cNvSpPr>
            <a:spLocks noChangeAspect="1" noChangeArrowheads="1"/>
          </p:cNvSpPr>
          <p:nvPr userDrawn="1"/>
        </p:nvSpPr>
        <p:spPr bwMode="auto">
          <a:xfrm>
            <a:off x="6997700" y="39020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2" name="Oval 931"/>
          <p:cNvSpPr>
            <a:spLocks noChangeAspect="1" noChangeArrowheads="1"/>
          </p:cNvSpPr>
          <p:nvPr userDrawn="1"/>
        </p:nvSpPr>
        <p:spPr bwMode="auto">
          <a:xfrm>
            <a:off x="7234238" y="39020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3" name="Oval 932"/>
          <p:cNvSpPr>
            <a:spLocks noChangeAspect="1" noChangeArrowheads="1"/>
          </p:cNvSpPr>
          <p:nvPr userDrawn="1"/>
        </p:nvSpPr>
        <p:spPr bwMode="auto">
          <a:xfrm>
            <a:off x="7351713" y="39020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4" name="Oval 933"/>
          <p:cNvSpPr>
            <a:spLocks noChangeAspect="1" noChangeArrowheads="1"/>
          </p:cNvSpPr>
          <p:nvPr userDrawn="1"/>
        </p:nvSpPr>
        <p:spPr bwMode="auto">
          <a:xfrm>
            <a:off x="2028825" y="40116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5" name="Oval 934"/>
          <p:cNvSpPr>
            <a:spLocks noChangeAspect="1" noChangeArrowheads="1"/>
          </p:cNvSpPr>
          <p:nvPr userDrawn="1"/>
        </p:nvSpPr>
        <p:spPr bwMode="auto">
          <a:xfrm>
            <a:off x="2146300" y="40116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6" name="Oval 935"/>
          <p:cNvSpPr>
            <a:spLocks noChangeAspect="1" noChangeArrowheads="1"/>
          </p:cNvSpPr>
          <p:nvPr userDrawn="1"/>
        </p:nvSpPr>
        <p:spPr bwMode="auto">
          <a:xfrm>
            <a:off x="3921125" y="40116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7" name="Oval 936"/>
          <p:cNvSpPr>
            <a:spLocks noChangeAspect="1" noChangeArrowheads="1"/>
          </p:cNvSpPr>
          <p:nvPr userDrawn="1"/>
        </p:nvSpPr>
        <p:spPr bwMode="auto">
          <a:xfrm>
            <a:off x="4040188" y="40116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8" name="Oval 937"/>
          <p:cNvSpPr>
            <a:spLocks noChangeAspect="1" noChangeArrowheads="1"/>
          </p:cNvSpPr>
          <p:nvPr userDrawn="1"/>
        </p:nvSpPr>
        <p:spPr bwMode="auto">
          <a:xfrm>
            <a:off x="4157663" y="40116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9" name="Oval 938"/>
          <p:cNvSpPr>
            <a:spLocks noChangeAspect="1" noChangeArrowheads="1"/>
          </p:cNvSpPr>
          <p:nvPr userDrawn="1"/>
        </p:nvSpPr>
        <p:spPr bwMode="auto">
          <a:xfrm>
            <a:off x="4276725" y="40116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0" name="Oval 939"/>
          <p:cNvSpPr>
            <a:spLocks noChangeAspect="1" noChangeArrowheads="1"/>
          </p:cNvSpPr>
          <p:nvPr userDrawn="1"/>
        </p:nvSpPr>
        <p:spPr bwMode="auto">
          <a:xfrm>
            <a:off x="4394200" y="40116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1" name="Oval 940"/>
          <p:cNvSpPr>
            <a:spLocks noChangeAspect="1" noChangeArrowheads="1"/>
          </p:cNvSpPr>
          <p:nvPr userDrawn="1"/>
        </p:nvSpPr>
        <p:spPr bwMode="auto">
          <a:xfrm>
            <a:off x="4513263" y="40116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2" name="Oval 941"/>
          <p:cNvSpPr>
            <a:spLocks noChangeAspect="1" noChangeArrowheads="1"/>
          </p:cNvSpPr>
          <p:nvPr userDrawn="1"/>
        </p:nvSpPr>
        <p:spPr bwMode="auto">
          <a:xfrm>
            <a:off x="4630738" y="40116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3" name="Oval 942"/>
          <p:cNvSpPr>
            <a:spLocks noChangeAspect="1" noChangeArrowheads="1"/>
          </p:cNvSpPr>
          <p:nvPr userDrawn="1"/>
        </p:nvSpPr>
        <p:spPr bwMode="auto">
          <a:xfrm>
            <a:off x="4749800" y="40116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4" name="Oval 943"/>
          <p:cNvSpPr>
            <a:spLocks noChangeAspect="1" noChangeArrowheads="1"/>
          </p:cNvSpPr>
          <p:nvPr userDrawn="1"/>
        </p:nvSpPr>
        <p:spPr bwMode="auto">
          <a:xfrm>
            <a:off x="4867275" y="40116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5" name="Oval 944"/>
          <p:cNvSpPr>
            <a:spLocks noChangeAspect="1" noChangeArrowheads="1"/>
          </p:cNvSpPr>
          <p:nvPr userDrawn="1"/>
        </p:nvSpPr>
        <p:spPr bwMode="auto">
          <a:xfrm>
            <a:off x="4986338" y="40116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6" name="Oval 945"/>
          <p:cNvSpPr>
            <a:spLocks noChangeAspect="1" noChangeArrowheads="1"/>
          </p:cNvSpPr>
          <p:nvPr userDrawn="1"/>
        </p:nvSpPr>
        <p:spPr bwMode="auto">
          <a:xfrm>
            <a:off x="5103813" y="40116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7" name="Oval 946"/>
          <p:cNvSpPr>
            <a:spLocks noChangeAspect="1" noChangeArrowheads="1"/>
          </p:cNvSpPr>
          <p:nvPr userDrawn="1"/>
        </p:nvSpPr>
        <p:spPr bwMode="auto">
          <a:xfrm>
            <a:off x="5222875" y="40116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8" name="Oval 947"/>
          <p:cNvSpPr>
            <a:spLocks noChangeAspect="1" noChangeArrowheads="1"/>
          </p:cNvSpPr>
          <p:nvPr userDrawn="1"/>
        </p:nvSpPr>
        <p:spPr bwMode="auto">
          <a:xfrm>
            <a:off x="6169025" y="40116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9" name="Oval 948"/>
          <p:cNvSpPr>
            <a:spLocks noChangeAspect="1" noChangeArrowheads="1"/>
          </p:cNvSpPr>
          <p:nvPr userDrawn="1"/>
        </p:nvSpPr>
        <p:spPr bwMode="auto">
          <a:xfrm>
            <a:off x="6288088" y="40116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0" name="Oval 949"/>
          <p:cNvSpPr>
            <a:spLocks noChangeAspect="1" noChangeArrowheads="1"/>
          </p:cNvSpPr>
          <p:nvPr userDrawn="1"/>
        </p:nvSpPr>
        <p:spPr bwMode="auto">
          <a:xfrm>
            <a:off x="6761163" y="40116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1" name="Oval 950"/>
          <p:cNvSpPr>
            <a:spLocks noChangeAspect="1" noChangeArrowheads="1"/>
          </p:cNvSpPr>
          <p:nvPr userDrawn="1"/>
        </p:nvSpPr>
        <p:spPr bwMode="auto">
          <a:xfrm>
            <a:off x="6878638" y="40116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2" name="Oval 951"/>
          <p:cNvSpPr>
            <a:spLocks noChangeAspect="1" noChangeArrowheads="1"/>
          </p:cNvSpPr>
          <p:nvPr userDrawn="1"/>
        </p:nvSpPr>
        <p:spPr bwMode="auto">
          <a:xfrm>
            <a:off x="7351713" y="40116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3" name="Oval 952"/>
          <p:cNvSpPr>
            <a:spLocks noChangeAspect="1" noChangeArrowheads="1"/>
          </p:cNvSpPr>
          <p:nvPr userDrawn="1"/>
        </p:nvSpPr>
        <p:spPr bwMode="auto">
          <a:xfrm>
            <a:off x="2146300" y="41211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4" name="Oval 953"/>
          <p:cNvSpPr>
            <a:spLocks noChangeAspect="1" noChangeArrowheads="1"/>
          </p:cNvSpPr>
          <p:nvPr userDrawn="1"/>
        </p:nvSpPr>
        <p:spPr bwMode="auto">
          <a:xfrm>
            <a:off x="2265363" y="41211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5" name="Oval 954"/>
          <p:cNvSpPr>
            <a:spLocks noChangeAspect="1" noChangeArrowheads="1"/>
          </p:cNvSpPr>
          <p:nvPr userDrawn="1"/>
        </p:nvSpPr>
        <p:spPr bwMode="auto">
          <a:xfrm>
            <a:off x="2382838" y="41211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6" name="Oval 955"/>
          <p:cNvSpPr>
            <a:spLocks noChangeAspect="1" noChangeArrowheads="1"/>
          </p:cNvSpPr>
          <p:nvPr userDrawn="1"/>
        </p:nvSpPr>
        <p:spPr bwMode="auto">
          <a:xfrm>
            <a:off x="2501900" y="41211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7" name="Oval 956"/>
          <p:cNvSpPr>
            <a:spLocks noChangeAspect="1" noChangeArrowheads="1"/>
          </p:cNvSpPr>
          <p:nvPr userDrawn="1"/>
        </p:nvSpPr>
        <p:spPr bwMode="auto">
          <a:xfrm>
            <a:off x="2619375" y="41211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8" name="Oval 957"/>
          <p:cNvSpPr>
            <a:spLocks noChangeAspect="1" noChangeArrowheads="1"/>
          </p:cNvSpPr>
          <p:nvPr userDrawn="1"/>
        </p:nvSpPr>
        <p:spPr bwMode="auto">
          <a:xfrm>
            <a:off x="3921125" y="41211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9" name="Oval 958"/>
          <p:cNvSpPr>
            <a:spLocks noChangeAspect="1" noChangeArrowheads="1"/>
          </p:cNvSpPr>
          <p:nvPr userDrawn="1"/>
        </p:nvSpPr>
        <p:spPr bwMode="auto">
          <a:xfrm>
            <a:off x="4040188" y="41211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0" name="Oval 959"/>
          <p:cNvSpPr>
            <a:spLocks noChangeAspect="1" noChangeArrowheads="1"/>
          </p:cNvSpPr>
          <p:nvPr userDrawn="1"/>
        </p:nvSpPr>
        <p:spPr bwMode="auto">
          <a:xfrm>
            <a:off x="4157663" y="41211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1" name="Oval 960"/>
          <p:cNvSpPr>
            <a:spLocks noChangeAspect="1" noChangeArrowheads="1"/>
          </p:cNvSpPr>
          <p:nvPr userDrawn="1"/>
        </p:nvSpPr>
        <p:spPr bwMode="auto">
          <a:xfrm>
            <a:off x="4276725" y="41211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2" name="Oval 961"/>
          <p:cNvSpPr>
            <a:spLocks noChangeAspect="1" noChangeArrowheads="1"/>
          </p:cNvSpPr>
          <p:nvPr userDrawn="1"/>
        </p:nvSpPr>
        <p:spPr bwMode="auto">
          <a:xfrm>
            <a:off x="4394200" y="41211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3" name="Oval 962"/>
          <p:cNvSpPr>
            <a:spLocks noChangeAspect="1" noChangeArrowheads="1"/>
          </p:cNvSpPr>
          <p:nvPr userDrawn="1"/>
        </p:nvSpPr>
        <p:spPr bwMode="auto">
          <a:xfrm>
            <a:off x="4513263" y="41211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4" name="Oval 963"/>
          <p:cNvSpPr>
            <a:spLocks noChangeAspect="1" noChangeArrowheads="1"/>
          </p:cNvSpPr>
          <p:nvPr userDrawn="1"/>
        </p:nvSpPr>
        <p:spPr bwMode="auto">
          <a:xfrm>
            <a:off x="4630738" y="41211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5" name="Oval 964"/>
          <p:cNvSpPr>
            <a:spLocks noChangeAspect="1" noChangeArrowheads="1"/>
          </p:cNvSpPr>
          <p:nvPr userDrawn="1"/>
        </p:nvSpPr>
        <p:spPr bwMode="auto">
          <a:xfrm>
            <a:off x="4749800" y="41211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6" name="Oval 965"/>
          <p:cNvSpPr>
            <a:spLocks noChangeAspect="1" noChangeArrowheads="1"/>
          </p:cNvSpPr>
          <p:nvPr userDrawn="1"/>
        </p:nvSpPr>
        <p:spPr bwMode="auto">
          <a:xfrm>
            <a:off x="4867275" y="41211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7" name="Oval 966"/>
          <p:cNvSpPr>
            <a:spLocks noChangeAspect="1" noChangeArrowheads="1"/>
          </p:cNvSpPr>
          <p:nvPr userDrawn="1"/>
        </p:nvSpPr>
        <p:spPr bwMode="auto">
          <a:xfrm>
            <a:off x="4986338" y="41211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8" name="Oval 967"/>
          <p:cNvSpPr>
            <a:spLocks noChangeAspect="1" noChangeArrowheads="1"/>
          </p:cNvSpPr>
          <p:nvPr userDrawn="1"/>
        </p:nvSpPr>
        <p:spPr bwMode="auto">
          <a:xfrm>
            <a:off x="5103813" y="41211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9" name="Oval 968"/>
          <p:cNvSpPr>
            <a:spLocks noChangeAspect="1" noChangeArrowheads="1"/>
          </p:cNvSpPr>
          <p:nvPr userDrawn="1"/>
        </p:nvSpPr>
        <p:spPr bwMode="auto">
          <a:xfrm>
            <a:off x="5222875" y="41211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0" name="Oval 969"/>
          <p:cNvSpPr>
            <a:spLocks noChangeAspect="1" noChangeArrowheads="1"/>
          </p:cNvSpPr>
          <p:nvPr userDrawn="1"/>
        </p:nvSpPr>
        <p:spPr bwMode="auto">
          <a:xfrm>
            <a:off x="5340350" y="41211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1" name="Oval 970"/>
          <p:cNvSpPr>
            <a:spLocks noChangeAspect="1" noChangeArrowheads="1"/>
          </p:cNvSpPr>
          <p:nvPr userDrawn="1"/>
        </p:nvSpPr>
        <p:spPr bwMode="auto">
          <a:xfrm>
            <a:off x="5459413" y="41211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2" name="Oval 971"/>
          <p:cNvSpPr>
            <a:spLocks noChangeAspect="1" noChangeArrowheads="1"/>
          </p:cNvSpPr>
          <p:nvPr userDrawn="1"/>
        </p:nvSpPr>
        <p:spPr bwMode="auto">
          <a:xfrm>
            <a:off x="5576888" y="41211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3" name="Oval 972"/>
          <p:cNvSpPr>
            <a:spLocks noChangeAspect="1" noChangeArrowheads="1"/>
          </p:cNvSpPr>
          <p:nvPr userDrawn="1"/>
        </p:nvSpPr>
        <p:spPr bwMode="auto">
          <a:xfrm>
            <a:off x="6169025" y="41211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4" name="Oval 973"/>
          <p:cNvSpPr>
            <a:spLocks noChangeAspect="1" noChangeArrowheads="1"/>
          </p:cNvSpPr>
          <p:nvPr userDrawn="1"/>
        </p:nvSpPr>
        <p:spPr bwMode="auto">
          <a:xfrm>
            <a:off x="6761163" y="41211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5" name="Oval 974"/>
          <p:cNvSpPr>
            <a:spLocks noChangeAspect="1" noChangeArrowheads="1"/>
          </p:cNvSpPr>
          <p:nvPr userDrawn="1"/>
        </p:nvSpPr>
        <p:spPr bwMode="auto">
          <a:xfrm>
            <a:off x="6878638" y="41211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6" name="Oval 975"/>
          <p:cNvSpPr>
            <a:spLocks noChangeAspect="1" noChangeArrowheads="1"/>
          </p:cNvSpPr>
          <p:nvPr userDrawn="1"/>
        </p:nvSpPr>
        <p:spPr bwMode="auto">
          <a:xfrm>
            <a:off x="7351713" y="41211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7" name="Oval 976"/>
          <p:cNvSpPr>
            <a:spLocks noChangeAspect="1" noChangeArrowheads="1"/>
          </p:cNvSpPr>
          <p:nvPr userDrawn="1"/>
        </p:nvSpPr>
        <p:spPr bwMode="auto">
          <a:xfrm>
            <a:off x="2382838" y="42291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8" name="Oval 977"/>
          <p:cNvSpPr>
            <a:spLocks noChangeAspect="1" noChangeArrowheads="1"/>
          </p:cNvSpPr>
          <p:nvPr userDrawn="1"/>
        </p:nvSpPr>
        <p:spPr bwMode="auto">
          <a:xfrm>
            <a:off x="2501900" y="42291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9" name="Oval 978"/>
          <p:cNvSpPr>
            <a:spLocks noChangeAspect="1" noChangeArrowheads="1"/>
          </p:cNvSpPr>
          <p:nvPr userDrawn="1"/>
        </p:nvSpPr>
        <p:spPr bwMode="auto">
          <a:xfrm>
            <a:off x="2619375" y="42291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0" name="Oval 979"/>
          <p:cNvSpPr>
            <a:spLocks noChangeAspect="1" noChangeArrowheads="1"/>
          </p:cNvSpPr>
          <p:nvPr userDrawn="1"/>
        </p:nvSpPr>
        <p:spPr bwMode="auto">
          <a:xfrm>
            <a:off x="2738438" y="42291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1" name="Oval 980"/>
          <p:cNvSpPr>
            <a:spLocks noChangeAspect="1" noChangeArrowheads="1"/>
          </p:cNvSpPr>
          <p:nvPr userDrawn="1"/>
        </p:nvSpPr>
        <p:spPr bwMode="auto">
          <a:xfrm>
            <a:off x="4040188" y="42291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2" name="Oval 981"/>
          <p:cNvSpPr>
            <a:spLocks noChangeAspect="1" noChangeArrowheads="1"/>
          </p:cNvSpPr>
          <p:nvPr userDrawn="1"/>
        </p:nvSpPr>
        <p:spPr bwMode="auto">
          <a:xfrm>
            <a:off x="4157663" y="42291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3" name="Oval 982"/>
          <p:cNvSpPr>
            <a:spLocks noChangeAspect="1" noChangeArrowheads="1"/>
          </p:cNvSpPr>
          <p:nvPr userDrawn="1"/>
        </p:nvSpPr>
        <p:spPr bwMode="auto">
          <a:xfrm>
            <a:off x="4276725" y="42291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4" name="Oval 983"/>
          <p:cNvSpPr>
            <a:spLocks noChangeAspect="1" noChangeArrowheads="1"/>
          </p:cNvSpPr>
          <p:nvPr userDrawn="1"/>
        </p:nvSpPr>
        <p:spPr bwMode="auto">
          <a:xfrm>
            <a:off x="4394200" y="42291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5" name="Oval 984"/>
          <p:cNvSpPr>
            <a:spLocks noChangeAspect="1" noChangeArrowheads="1"/>
          </p:cNvSpPr>
          <p:nvPr userDrawn="1"/>
        </p:nvSpPr>
        <p:spPr bwMode="auto">
          <a:xfrm>
            <a:off x="4513263" y="42291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6" name="Oval 985"/>
          <p:cNvSpPr>
            <a:spLocks noChangeAspect="1" noChangeArrowheads="1"/>
          </p:cNvSpPr>
          <p:nvPr userDrawn="1"/>
        </p:nvSpPr>
        <p:spPr bwMode="auto">
          <a:xfrm>
            <a:off x="4630738" y="42291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7" name="Oval 986"/>
          <p:cNvSpPr>
            <a:spLocks noChangeAspect="1" noChangeArrowheads="1"/>
          </p:cNvSpPr>
          <p:nvPr userDrawn="1"/>
        </p:nvSpPr>
        <p:spPr bwMode="auto">
          <a:xfrm>
            <a:off x="4749800" y="42291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8" name="Oval 987"/>
          <p:cNvSpPr>
            <a:spLocks noChangeAspect="1" noChangeArrowheads="1"/>
          </p:cNvSpPr>
          <p:nvPr userDrawn="1"/>
        </p:nvSpPr>
        <p:spPr bwMode="auto">
          <a:xfrm>
            <a:off x="4867275" y="42291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9" name="Oval 988"/>
          <p:cNvSpPr>
            <a:spLocks noChangeAspect="1" noChangeArrowheads="1"/>
          </p:cNvSpPr>
          <p:nvPr userDrawn="1"/>
        </p:nvSpPr>
        <p:spPr bwMode="auto">
          <a:xfrm>
            <a:off x="4986338" y="42291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0" name="Oval 989"/>
          <p:cNvSpPr>
            <a:spLocks noChangeAspect="1" noChangeArrowheads="1"/>
          </p:cNvSpPr>
          <p:nvPr userDrawn="1"/>
        </p:nvSpPr>
        <p:spPr bwMode="auto">
          <a:xfrm>
            <a:off x="5103813" y="42291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1" name="Oval 990"/>
          <p:cNvSpPr>
            <a:spLocks noChangeAspect="1" noChangeArrowheads="1"/>
          </p:cNvSpPr>
          <p:nvPr userDrawn="1"/>
        </p:nvSpPr>
        <p:spPr bwMode="auto">
          <a:xfrm>
            <a:off x="5222875" y="42291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2" name="Oval 991"/>
          <p:cNvSpPr>
            <a:spLocks noChangeAspect="1" noChangeArrowheads="1"/>
          </p:cNvSpPr>
          <p:nvPr userDrawn="1"/>
        </p:nvSpPr>
        <p:spPr bwMode="auto">
          <a:xfrm>
            <a:off x="5340350" y="422910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3" name="Oval 992"/>
          <p:cNvSpPr>
            <a:spLocks noChangeAspect="1" noChangeArrowheads="1"/>
          </p:cNvSpPr>
          <p:nvPr userDrawn="1"/>
        </p:nvSpPr>
        <p:spPr bwMode="auto">
          <a:xfrm>
            <a:off x="5459413" y="42291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4" name="Oval 993"/>
          <p:cNvSpPr>
            <a:spLocks noChangeAspect="1" noChangeArrowheads="1"/>
          </p:cNvSpPr>
          <p:nvPr userDrawn="1"/>
        </p:nvSpPr>
        <p:spPr bwMode="auto">
          <a:xfrm>
            <a:off x="6288088" y="42291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5" name="Oval 994"/>
          <p:cNvSpPr>
            <a:spLocks noChangeAspect="1" noChangeArrowheads="1"/>
          </p:cNvSpPr>
          <p:nvPr userDrawn="1"/>
        </p:nvSpPr>
        <p:spPr bwMode="auto">
          <a:xfrm>
            <a:off x="6761163" y="42291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6" name="Oval 995"/>
          <p:cNvSpPr>
            <a:spLocks noChangeAspect="1" noChangeArrowheads="1"/>
          </p:cNvSpPr>
          <p:nvPr userDrawn="1"/>
        </p:nvSpPr>
        <p:spPr bwMode="auto">
          <a:xfrm>
            <a:off x="7351713" y="422910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7" name="Oval 996"/>
          <p:cNvSpPr>
            <a:spLocks noChangeAspect="1" noChangeArrowheads="1"/>
          </p:cNvSpPr>
          <p:nvPr userDrawn="1"/>
        </p:nvSpPr>
        <p:spPr bwMode="auto">
          <a:xfrm>
            <a:off x="2382838" y="43386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8" name="Oval 997"/>
          <p:cNvSpPr>
            <a:spLocks noChangeAspect="1" noChangeArrowheads="1"/>
          </p:cNvSpPr>
          <p:nvPr userDrawn="1"/>
        </p:nvSpPr>
        <p:spPr bwMode="auto">
          <a:xfrm>
            <a:off x="2501900" y="43386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9" name="Oval 998"/>
          <p:cNvSpPr>
            <a:spLocks noChangeAspect="1" noChangeArrowheads="1"/>
          </p:cNvSpPr>
          <p:nvPr userDrawn="1"/>
        </p:nvSpPr>
        <p:spPr bwMode="auto">
          <a:xfrm>
            <a:off x="2619375" y="43386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0" name="Oval 999"/>
          <p:cNvSpPr>
            <a:spLocks noChangeAspect="1" noChangeArrowheads="1"/>
          </p:cNvSpPr>
          <p:nvPr userDrawn="1"/>
        </p:nvSpPr>
        <p:spPr bwMode="auto">
          <a:xfrm>
            <a:off x="2738438" y="43386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1" name="Oval 1000"/>
          <p:cNvSpPr>
            <a:spLocks noChangeAspect="1" noChangeArrowheads="1"/>
          </p:cNvSpPr>
          <p:nvPr userDrawn="1"/>
        </p:nvSpPr>
        <p:spPr bwMode="auto">
          <a:xfrm>
            <a:off x="2855913" y="43386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2" name="Oval 1001"/>
          <p:cNvSpPr>
            <a:spLocks noChangeAspect="1" noChangeArrowheads="1"/>
          </p:cNvSpPr>
          <p:nvPr userDrawn="1"/>
        </p:nvSpPr>
        <p:spPr bwMode="auto">
          <a:xfrm>
            <a:off x="2974975" y="43386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3" name="Oval 1002"/>
          <p:cNvSpPr>
            <a:spLocks noChangeAspect="1" noChangeArrowheads="1"/>
          </p:cNvSpPr>
          <p:nvPr userDrawn="1"/>
        </p:nvSpPr>
        <p:spPr bwMode="auto">
          <a:xfrm>
            <a:off x="4513263" y="43386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4" name="Oval 1003"/>
          <p:cNvSpPr>
            <a:spLocks noChangeAspect="1" noChangeArrowheads="1"/>
          </p:cNvSpPr>
          <p:nvPr userDrawn="1"/>
        </p:nvSpPr>
        <p:spPr bwMode="auto">
          <a:xfrm>
            <a:off x="4630738" y="43386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5" name="Oval 1004"/>
          <p:cNvSpPr>
            <a:spLocks noChangeAspect="1" noChangeArrowheads="1"/>
          </p:cNvSpPr>
          <p:nvPr userDrawn="1"/>
        </p:nvSpPr>
        <p:spPr bwMode="auto">
          <a:xfrm>
            <a:off x="4749800" y="43386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6" name="Oval 1005"/>
          <p:cNvSpPr>
            <a:spLocks noChangeAspect="1" noChangeArrowheads="1"/>
          </p:cNvSpPr>
          <p:nvPr userDrawn="1"/>
        </p:nvSpPr>
        <p:spPr bwMode="auto">
          <a:xfrm>
            <a:off x="4867275" y="43386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7" name="Oval 1006"/>
          <p:cNvSpPr>
            <a:spLocks noChangeAspect="1" noChangeArrowheads="1"/>
          </p:cNvSpPr>
          <p:nvPr userDrawn="1"/>
        </p:nvSpPr>
        <p:spPr bwMode="auto">
          <a:xfrm>
            <a:off x="4986338" y="43386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8" name="Oval 1007"/>
          <p:cNvSpPr>
            <a:spLocks noChangeAspect="1" noChangeArrowheads="1"/>
          </p:cNvSpPr>
          <p:nvPr userDrawn="1"/>
        </p:nvSpPr>
        <p:spPr bwMode="auto">
          <a:xfrm>
            <a:off x="5103813" y="43386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9" name="Oval 1008"/>
          <p:cNvSpPr>
            <a:spLocks noChangeAspect="1" noChangeArrowheads="1"/>
          </p:cNvSpPr>
          <p:nvPr userDrawn="1"/>
        </p:nvSpPr>
        <p:spPr bwMode="auto">
          <a:xfrm>
            <a:off x="5222875" y="43386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0" name="Oval 1009"/>
          <p:cNvSpPr>
            <a:spLocks noChangeAspect="1" noChangeArrowheads="1"/>
          </p:cNvSpPr>
          <p:nvPr userDrawn="1"/>
        </p:nvSpPr>
        <p:spPr bwMode="auto">
          <a:xfrm>
            <a:off x="5340350" y="43386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1" name="Oval 1010"/>
          <p:cNvSpPr>
            <a:spLocks noChangeAspect="1" noChangeArrowheads="1"/>
          </p:cNvSpPr>
          <p:nvPr userDrawn="1"/>
        </p:nvSpPr>
        <p:spPr bwMode="auto">
          <a:xfrm>
            <a:off x="5459413" y="43386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2" name="Oval 1011"/>
          <p:cNvSpPr>
            <a:spLocks noChangeAspect="1" noChangeArrowheads="1"/>
          </p:cNvSpPr>
          <p:nvPr userDrawn="1"/>
        </p:nvSpPr>
        <p:spPr bwMode="auto">
          <a:xfrm>
            <a:off x="6761163" y="43386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3" name="Oval 1012"/>
          <p:cNvSpPr>
            <a:spLocks noChangeAspect="1" noChangeArrowheads="1"/>
          </p:cNvSpPr>
          <p:nvPr userDrawn="1"/>
        </p:nvSpPr>
        <p:spPr bwMode="auto">
          <a:xfrm>
            <a:off x="7115175" y="43386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4" name="Oval 1013"/>
          <p:cNvSpPr>
            <a:spLocks noChangeAspect="1" noChangeArrowheads="1"/>
          </p:cNvSpPr>
          <p:nvPr userDrawn="1"/>
        </p:nvSpPr>
        <p:spPr bwMode="auto">
          <a:xfrm>
            <a:off x="2265363" y="44481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5" name="Oval 1014"/>
          <p:cNvSpPr>
            <a:spLocks noChangeAspect="1" noChangeArrowheads="1"/>
          </p:cNvSpPr>
          <p:nvPr userDrawn="1"/>
        </p:nvSpPr>
        <p:spPr bwMode="auto">
          <a:xfrm>
            <a:off x="2382838" y="44481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6" name="Oval 1015"/>
          <p:cNvSpPr>
            <a:spLocks noChangeAspect="1" noChangeArrowheads="1"/>
          </p:cNvSpPr>
          <p:nvPr userDrawn="1"/>
        </p:nvSpPr>
        <p:spPr bwMode="auto">
          <a:xfrm>
            <a:off x="2501900" y="44481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7" name="Oval 1016"/>
          <p:cNvSpPr>
            <a:spLocks noChangeAspect="1" noChangeArrowheads="1"/>
          </p:cNvSpPr>
          <p:nvPr userDrawn="1"/>
        </p:nvSpPr>
        <p:spPr bwMode="auto">
          <a:xfrm>
            <a:off x="2619375" y="44481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8" name="Oval 1017"/>
          <p:cNvSpPr>
            <a:spLocks noChangeAspect="1" noChangeArrowheads="1"/>
          </p:cNvSpPr>
          <p:nvPr userDrawn="1"/>
        </p:nvSpPr>
        <p:spPr bwMode="auto">
          <a:xfrm>
            <a:off x="2738438" y="44481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9" name="Oval 1018"/>
          <p:cNvSpPr>
            <a:spLocks noChangeAspect="1" noChangeArrowheads="1"/>
          </p:cNvSpPr>
          <p:nvPr userDrawn="1"/>
        </p:nvSpPr>
        <p:spPr bwMode="auto">
          <a:xfrm>
            <a:off x="2855913" y="44481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0" name="Oval 1019"/>
          <p:cNvSpPr>
            <a:spLocks noChangeAspect="1" noChangeArrowheads="1"/>
          </p:cNvSpPr>
          <p:nvPr userDrawn="1"/>
        </p:nvSpPr>
        <p:spPr bwMode="auto">
          <a:xfrm>
            <a:off x="2974975" y="44481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1" name="Oval 1020"/>
          <p:cNvSpPr>
            <a:spLocks noChangeAspect="1" noChangeArrowheads="1"/>
          </p:cNvSpPr>
          <p:nvPr userDrawn="1"/>
        </p:nvSpPr>
        <p:spPr bwMode="auto">
          <a:xfrm>
            <a:off x="3094038" y="44481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2" name="Oval 1021"/>
          <p:cNvSpPr>
            <a:spLocks noChangeAspect="1" noChangeArrowheads="1"/>
          </p:cNvSpPr>
          <p:nvPr userDrawn="1"/>
        </p:nvSpPr>
        <p:spPr bwMode="auto">
          <a:xfrm>
            <a:off x="4513263" y="44481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3" name="Oval 1022"/>
          <p:cNvSpPr>
            <a:spLocks noChangeAspect="1" noChangeArrowheads="1"/>
          </p:cNvSpPr>
          <p:nvPr userDrawn="1"/>
        </p:nvSpPr>
        <p:spPr bwMode="auto">
          <a:xfrm>
            <a:off x="4630738" y="44481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4" name="Oval 1023"/>
          <p:cNvSpPr>
            <a:spLocks noChangeAspect="1" noChangeArrowheads="1"/>
          </p:cNvSpPr>
          <p:nvPr userDrawn="1"/>
        </p:nvSpPr>
        <p:spPr bwMode="auto">
          <a:xfrm>
            <a:off x="4749800" y="44481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5" name="Oval 1024"/>
          <p:cNvSpPr>
            <a:spLocks noChangeAspect="1" noChangeArrowheads="1"/>
          </p:cNvSpPr>
          <p:nvPr userDrawn="1"/>
        </p:nvSpPr>
        <p:spPr bwMode="auto">
          <a:xfrm>
            <a:off x="4867275" y="44481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6" name="Oval 1025"/>
          <p:cNvSpPr>
            <a:spLocks noChangeAspect="1" noChangeArrowheads="1"/>
          </p:cNvSpPr>
          <p:nvPr userDrawn="1"/>
        </p:nvSpPr>
        <p:spPr bwMode="auto">
          <a:xfrm>
            <a:off x="4986338" y="44481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7" name="Oval 1026"/>
          <p:cNvSpPr>
            <a:spLocks noChangeAspect="1" noChangeArrowheads="1"/>
          </p:cNvSpPr>
          <p:nvPr userDrawn="1"/>
        </p:nvSpPr>
        <p:spPr bwMode="auto">
          <a:xfrm>
            <a:off x="5103813" y="44481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8" name="Oval 1027"/>
          <p:cNvSpPr>
            <a:spLocks noChangeAspect="1" noChangeArrowheads="1"/>
          </p:cNvSpPr>
          <p:nvPr userDrawn="1"/>
        </p:nvSpPr>
        <p:spPr bwMode="auto">
          <a:xfrm>
            <a:off x="5222875" y="44481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9" name="Oval 1028"/>
          <p:cNvSpPr>
            <a:spLocks noChangeAspect="1" noChangeArrowheads="1"/>
          </p:cNvSpPr>
          <p:nvPr userDrawn="1"/>
        </p:nvSpPr>
        <p:spPr bwMode="auto">
          <a:xfrm>
            <a:off x="5340350" y="44481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0" name="Oval 1029"/>
          <p:cNvSpPr>
            <a:spLocks noChangeAspect="1" noChangeArrowheads="1"/>
          </p:cNvSpPr>
          <p:nvPr userDrawn="1"/>
        </p:nvSpPr>
        <p:spPr bwMode="auto">
          <a:xfrm>
            <a:off x="6761163" y="44481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1" name="Oval 1030"/>
          <p:cNvSpPr>
            <a:spLocks noChangeAspect="1" noChangeArrowheads="1"/>
          </p:cNvSpPr>
          <p:nvPr userDrawn="1"/>
        </p:nvSpPr>
        <p:spPr bwMode="auto">
          <a:xfrm>
            <a:off x="6997700" y="44481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2" name="Oval 1031"/>
          <p:cNvSpPr>
            <a:spLocks noChangeAspect="1" noChangeArrowheads="1"/>
          </p:cNvSpPr>
          <p:nvPr userDrawn="1"/>
        </p:nvSpPr>
        <p:spPr bwMode="auto">
          <a:xfrm>
            <a:off x="7115175" y="44481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3" name="Oval 1032"/>
          <p:cNvSpPr>
            <a:spLocks noChangeAspect="1" noChangeArrowheads="1"/>
          </p:cNvSpPr>
          <p:nvPr userDrawn="1"/>
        </p:nvSpPr>
        <p:spPr bwMode="auto">
          <a:xfrm>
            <a:off x="7234238" y="44481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4" name="Oval 1033"/>
          <p:cNvSpPr>
            <a:spLocks noChangeAspect="1" noChangeArrowheads="1"/>
          </p:cNvSpPr>
          <p:nvPr userDrawn="1"/>
        </p:nvSpPr>
        <p:spPr bwMode="auto">
          <a:xfrm>
            <a:off x="2265363" y="45577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5" name="Oval 1034"/>
          <p:cNvSpPr>
            <a:spLocks noChangeAspect="1" noChangeArrowheads="1"/>
          </p:cNvSpPr>
          <p:nvPr userDrawn="1"/>
        </p:nvSpPr>
        <p:spPr bwMode="auto">
          <a:xfrm>
            <a:off x="2382838" y="45577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6" name="Oval 1035"/>
          <p:cNvSpPr>
            <a:spLocks noChangeAspect="1" noChangeArrowheads="1"/>
          </p:cNvSpPr>
          <p:nvPr userDrawn="1"/>
        </p:nvSpPr>
        <p:spPr bwMode="auto">
          <a:xfrm>
            <a:off x="2501900" y="45577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7" name="Oval 1036"/>
          <p:cNvSpPr>
            <a:spLocks noChangeAspect="1" noChangeArrowheads="1"/>
          </p:cNvSpPr>
          <p:nvPr userDrawn="1"/>
        </p:nvSpPr>
        <p:spPr bwMode="auto">
          <a:xfrm>
            <a:off x="2619375" y="45577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8" name="Oval 1037"/>
          <p:cNvSpPr>
            <a:spLocks noChangeAspect="1" noChangeArrowheads="1"/>
          </p:cNvSpPr>
          <p:nvPr userDrawn="1"/>
        </p:nvSpPr>
        <p:spPr bwMode="auto">
          <a:xfrm>
            <a:off x="2738438" y="45577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9" name="Oval 1038"/>
          <p:cNvSpPr>
            <a:spLocks noChangeAspect="1" noChangeArrowheads="1"/>
          </p:cNvSpPr>
          <p:nvPr userDrawn="1"/>
        </p:nvSpPr>
        <p:spPr bwMode="auto">
          <a:xfrm>
            <a:off x="2855913" y="45577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0" name="Oval 1039"/>
          <p:cNvSpPr>
            <a:spLocks noChangeAspect="1" noChangeArrowheads="1"/>
          </p:cNvSpPr>
          <p:nvPr userDrawn="1"/>
        </p:nvSpPr>
        <p:spPr bwMode="auto">
          <a:xfrm>
            <a:off x="2974975" y="45577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1" name="Oval 1040"/>
          <p:cNvSpPr>
            <a:spLocks noChangeAspect="1" noChangeArrowheads="1"/>
          </p:cNvSpPr>
          <p:nvPr userDrawn="1"/>
        </p:nvSpPr>
        <p:spPr bwMode="auto">
          <a:xfrm>
            <a:off x="3094038" y="45577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2" name="Oval 1041"/>
          <p:cNvSpPr>
            <a:spLocks noChangeAspect="1" noChangeArrowheads="1"/>
          </p:cNvSpPr>
          <p:nvPr userDrawn="1"/>
        </p:nvSpPr>
        <p:spPr bwMode="auto">
          <a:xfrm>
            <a:off x="3211513" y="45577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3" name="Oval 1042"/>
          <p:cNvSpPr>
            <a:spLocks noChangeAspect="1" noChangeArrowheads="1"/>
          </p:cNvSpPr>
          <p:nvPr userDrawn="1"/>
        </p:nvSpPr>
        <p:spPr bwMode="auto">
          <a:xfrm>
            <a:off x="3330575" y="45577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4" name="Oval 1043"/>
          <p:cNvSpPr>
            <a:spLocks noChangeAspect="1" noChangeArrowheads="1"/>
          </p:cNvSpPr>
          <p:nvPr userDrawn="1"/>
        </p:nvSpPr>
        <p:spPr bwMode="auto">
          <a:xfrm>
            <a:off x="4630738" y="45577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5" name="Oval 1044"/>
          <p:cNvSpPr>
            <a:spLocks noChangeAspect="1" noChangeArrowheads="1"/>
          </p:cNvSpPr>
          <p:nvPr userDrawn="1"/>
        </p:nvSpPr>
        <p:spPr bwMode="auto">
          <a:xfrm>
            <a:off x="4749800" y="45577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6" name="Oval 1045"/>
          <p:cNvSpPr>
            <a:spLocks noChangeAspect="1" noChangeArrowheads="1"/>
          </p:cNvSpPr>
          <p:nvPr userDrawn="1"/>
        </p:nvSpPr>
        <p:spPr bwMode="auto">
          <a:xfrm>
            <a:off x="4867275" y="45577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7" name="Oval 1046"/>
          <p:cNvSpPr>
            <a:spLocks noChangeAspect="1" noChangeArrowheads="1"/>
          </p:cNvSpPr>
          <p:nvPr userDrawn="1"/>
        </p:nvSpPr>
        <p:spPr bwMode="auto">
          <a:xfrm>
            <a:off x="4986338" y="45577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8" name="Oval 1047"/>
          <p:cNvSpPr>
            <a:spLocks noChangeAspect="1" noChangeArrowheads="1"/>
          </p:cNvSpPr>
          <p:nvPr userDrawn="1"/>
        </p:nvSpPr>
        <p:spPr bwMode="auto">
          <a:xfrm>
            <a:off x="5103813" y="45577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9" name="Oval 1048"/>
          <p:cNvSpPr>
            <a:spLocks noChangeAspect="1" noChangeArrowheads="1"/>
          </p:cNvSpPr>
          <p:nvPr userDrawn="1"/>
        </p:nvSpPr>
        <p:spPr bwMode="auto">
          <a:xfrm>
            <a:off x="5222875" y="45577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0" name="Oval 1049"/>
          <p:cNvSpPr>
            <a:spLocks noChangeAspect="1" noChangeArrowheads="1"/>
          </p:cNvSpPr>
          <p:nvPr userDrawn="1"/>
        </p:nvSpPr>
        <p:spPr bwMode="auto">
          <a:xfrm>
            <a:off x="6878638" y="45577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1" name="Oval 1050"/>
          <p:cNvSpPr>
            <a:spLocks noChangeAspect="1" noChangeArrowheads="1"/>
          </p:cNvSpPr>
          <p:nvPr userDrawn="1"/>
        </p:nvSpPr>
        <p:spPr bwMode="auto">
          <a:xfrm>
            <a:off x="7234238" y="45577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2" name="Oval 1051"/>
          <p:cNvSpPr>
            <a:spLocks noChangeAspect="1" noChangeArrowheads="1"/>
          </p:cNvSpPr>
          <p:nvPr userDrawn="1"/>
        </p:nvSpPr>
        <p:spPr bwMode="auto">
          <a:xfrm>
            <a:off x="7588250" y="45577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3" name="Oval 1052"/>
          <p:cNvSpPr>
            <a:spLocks noChangeAspect="1" noChangeArrowheads="1"/>
          </p:cNvSpPr>
          <p:nvPr userDrawn="1"/>
        </p:nvSpPr>
        <p:spPr bwMode="auto">
          <a:xfrm>
            <a:off x="7707313" y="45577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4" name="Oval 1053"/>
          <p:cNvSpPr>
            <a:spLocks noChangeAspect="1" noChangeArrowheads="1"/>
          </p:cNvSpPr>
          <p:nvPr userDrawn="1"/>
        </p:nvSpPr>
        <p:spPr bwMode="auto">
          <a:xfrm>
            <a:off x="7824788" y="45577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5" name="Oval 1054"/>
          <p:cNvSpPr>
            <a:spLocks noChangeAspect="1" noChangeArrowheads="1"/>
          </p:cNvSpPr>
          <p:nvPr userDrawn="1"/>
        </p:nvSpPr>
        <p:spPr bwMode="auto">
          <a:xfrm>
            <a:off x="2382838" y="46672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6" name="Oval 1055"/>
          <p:cNvSpPr>
            <a:spLocks noChangeAspect="1" noChangeArrowheads="1"/>
          </p:cNvSpPr>
          <p:nvPr userDrawn="1"/>
        </p:nvSpPr>
        <p:spPr bwMode="auto">
          <a:xfrm>
            <a:off x="2501900" y="46672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7" name="Oval 1056"/>
          <p:cNvSpPr>
            <a:spLocks noChangeAspect="1" noChangeArrowheads="1"/>
          </p:cNvSpPr>
          <p:nvPr userDrawn="1"/>
        </p:nvSpPr>
        <p:spPr bwMode="auto">
          <a:xfrm>
            <a:off x="2619375" y="46672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8" name="Oval 1057"/>
          <p:cNvSpPr>
            <a:spLocks noChangeAspect="1" noChangeArrowheads="1"/>
          </p:cNvSpPr>
          <p:nvPr userDrawn="1"/>
        </p:nvSpPr>
        <p:spPr bwMode="auto">
          <a:xfrm>
            <a:off x="2738438" y="46672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9" name="Oval 1058"/>
          <p:cNvSpPr>
            <a:spLocks noChangeAspect="1" noChangeArrowheads="1"/>
          </p:cNvSpPr>
          <p:nvPr userDrawn="1"/>
        </p:nvSpPr>
        <p:spPr bwMode="auto">
          <a:xfrm>
            <a:off x="2855913" y="46672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0" name="Oval 1059"/>
          <p:cNvSpPr>
            <a:spLocks noChangeAspect="1" noChangeArrowheads="1"/>
          </p:cNvSpPr>
          <p:nvPr userDrawn="1"/>
        </p:nvSpPr>
        <p:spPr bwMode="auto">
          <a:xfrm>
            <a:off x="2974975" y="46672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1" name="Oval 1060"/>
          <p:cNvSpPr>
            <a:spLocks noChangeAspect="1" noChangeArrowheads="1"/>
          </p:cNvSpPr>
          <p:nvPr userDrawn="1"/>
        </p:nvSpPr>
        <p:spPr bwMode="auto">
          <a:xfrm>
            <a:off x="3094038" y="46672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2" name="Oval 1061"/>
          <p:cNvSpPr>
            <a:spLocks noChangeAspect="1" noChangeArrowheads="1"/>
          </p:cNvSpPr>
          <p:nvPr userDrawn="1"/>
        </p:nvSpPr>
        <p:spPr bwMode="auto">
          <a:xfrm>
            <a:off x="3211513" y="46672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3" name="Oval 1062"/>
          <p:cNvSpPr>
            <a:spLocks noChangeAspect="1" noChangeArrowheads="1"/>
          </p:cNvSpPr>
          <p:nvPr userDrawn="1"/>
        </p:nvSpPr>
        <p:spPr bwMode="auto">
          <a:xfrm>
            <a:off x="3330575" y="46672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4" name="Oval 1063"/>
          <p:cNvSpPr>
            <a:spLocks noChangeAspect="1" noChangeArrowheads="1"/>
          </p:cNvSpPr>
          <p:nvPr userDrawn="1"/>
        </p:nvSpPr>
        <p:spPr bwMode="auto">
          <a:xfrm>
            <a:off x="4630738" y="46672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5" name="Oval 1064"/>
          <p:cNvSpPr>
            <a:spLocks noChangeAspect="1" noChangeArrowheads="1"/>
          </p:cNvSpPr>
          <p:nvPr userDrawn="1"/>
        </p:nvSpPr>
        <p:spPr bwMode="auto">
          <a:xfrm>
            <a:off x="4749800" y="46672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6" name="Oval 1065"/>
          <p:cNvSpPr>
            <a:spLocks noChangeAspect="1" noChangeArrowheads="1"/>
          </p:cNvSpPr>
          <p:nvPr userDrawn="1"/>
        </p:nvSpPr>
        <p:spPr bwMode="auto">
          <a:xfrm>
            <a:off x="4867275" y="46672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7" name="Oval 1066"/>
          <p:cNvSpPr>
            <a:spLocks noChangeAspect="1" noChangeArrowheads="1"/>
          </p:cNvSpPr>
          <p:nvPr userDrawn="1"/>
        </p:nvSpPr>
        <p:spPr bwMode="auto">
          <a:xfrm>
            <a:off x="4986338" y="46672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8" name="Oval 1067"/>
          <p:cNvSpPr>
            <a:spLocks noChangeAspect="1" noChangeArrowheads="1"/>
          </p:cNvSpPr>
          <p:nvPr userDrawn="1"/>
        </p:nvSpPr>
        <p:spPr bwMode="auto">
          <a:xfrm>
            <a:off x="5103813" y="46672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9" name="Oval 1068"/>
          <p:cNvSpPr>
            <a:spLocks noChangeAspect="1" noChangeArrowheads="1"/>
          </p:cNvSpPr>
          <p:nvPr userDrawn="1"/>
        </p:nvSpPr>
        <p:spPr bwMode="auto">
          <a:xfrm>
            <a:off x="5222875" y="46672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0" name="Oval 1069"/>
          <p:cNvSpPr>
            <a:spLocks noChangeAspect="1" noChangeArrowheads="1"/>
          </p:cNvSpPr>
          <p:nvPr userDrawn="1"/>
        </p:nvSpPr>
        <p:spPr bwMode="auto">
          <a:xfrm>
            <a:off x="6997700" y="46672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1" name="Oval 1070"/>
          <p:cNvSpPr>
            <a:spLocks noChangeAspect="1" noChangeArrowheads="1"/>
          </p:cNvSpPr>
          <p:nvPr userDrawn="1"/>
        </p:nvSpPr>
        <p:spPr bwMode="auto">
          <a:xfrm>
            <a:off x="7115175" y="46672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2" name="Oval 1071"/>
          <p:cNvSpPr>
            <a:spLocks noChangeAspect="1" noChangeArrowheads="1"/>
          </p:cNvSpPr>
          <p:nvPr userDrawn="1"/>
        </p:nvSpPr>
        <p:spPr bwMode="auto">
          <a:xfrm>
            <a:off x="7824788" y="46672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3" name="Oval 1072"/>
          <p:cNvSpPr>
            <a:spLocks noChangeAspect="1" noChangeArrowheads="1"/>
          </p:cNvSpPr>
          <p:nvPr userDrawn="1"/>
        </p:nvSpPr>
        <p:spPr bwMode="auto">
          <a:xfrm>
            <a:off x="2382838" y="477678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4" name="Oval 1073"/>
          <p:cNvSpPr>
            <a:spLocks noChangeAspect="1" noChangeArrowheads="1"/>
          </p:cNvSpPr>
          <p:nvPr userDrawn="1"/>
        </p:nvSpPr>
        <p:spPr bwMode="auto">
          <a:xfrm>
            <a:off x="2501900" y="47767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5" name="Oval 1074"/>
          <p:cNvSpPr>
            <a:spLocks noChangeAspect="1" noChangeArrowheads="1"/>
          </p:cNvSpPr>
          <p:nvPr userDrawn="1"/>
        </p:nvSpPr>
        <p:spPr bwMode="auto">
          <a:xfrm>
            <a:off x="2619375" y="47767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6" name="Oval 1075"/>
          <p:cNvSpPr>
            <a:spLocks noChangeAspect="1" noChangeArrowheads="1"/>
          </p:cNvSpPr>
          <p:nvPr userDrawn="1"/>
        </p:nvSpPr>
        <p:spPr bwMode="auto">
          <a:xfrm>
            <a:off x="2738438" y="477678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7" name="Oval 1076"/>
          <p:cNvSpPr>
            <a:spLocks noChangeAspect="1" noChangeArrowheads="1"/>
          </p:cNvSpPr>
          <p:nvPr userDrawn="1"/>
        </p:nvSpPr>
        <p:spPr bwMode="auto">
          <a:xfrm>
            <a:off x="2855913" y="477678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8" name="Oval 1077"/>
          <p:cNvSpPr>
            <a:spLocks noChangeAspect="1" noChangeArrowheads="1"/>
          </p:cNvSpPr>
          <p:nvPr userDrawn="1"/>
        </p:nvSpPr>
        <p:spPr bwMode="auto">
          <a:xfrm>
            <a:off x="2974975" y="47767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9" name="Oval 1078"/>
          <p:cNvSpPr>
            <a:spLocks noChangeAspect="1" noChangeArrowheads="1"/>
          </p:cNvSpPr>
          <p:nvPr userDrawn="1"/>
        </p:nvSpPr>
        <p:spPr bwMode="auto">
          <a:xfrm>
            <a:off x="3094038" y="477678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0" name="Oval 1079"/>
          <p:cNvSpPr>
            <a:spLocks noChangeAspect="1" noChangeArrowheads="1"/>
          </p:cNvSpPr>
          <p:nvPr userDrawn="1"/>
        </p:nvSpPr>
        <p:spPr bwMode="auto">
          <a:xfrm>
            <a:off x="3211513" y="477678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1" name="Oval 1080"/>
          <p:cNvSpPr>
            <a:spLocks noChangeAspect="1" noChangeArrowheads="1"/>
          </p:cNvSpPr>
          <p:nvPr userDrawn="1"/>
        </p:nvSpPr>
        <p:spPr bwMode="auto">
          <a:xfrm>
            <a:off x="3330575" y="47767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2" name="Oval 1081"/>
          <p:cNvSpPr>
            <a:spLocks noChangeAspect="1" noChangeArrowheads="1"/>
          </p:cNvSpPr>
          <p:nvPr userDrawn="1"/>
        </p:nvSpPr>
        <p:spPr bwMode="auto">
          <a:xfrm>
            <a:off x="4630738" y="477678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3" name="Oval 1082"/>
          <p:cNvSpPr>
            <a:spLocks noChangeAspect="1" noChangeArrowheads="1"/>
          </p:cNvSpPr>
          <p:nvPr userDrawn="1"/>
        </p:nvSpPr>
        <p:spPr bwMode="auto">
          <a:xfrm>
            <a:off x="4749800" y="47767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4" name="Oval 1083"/>
          <p:cNvSpPr>
            <a:spLocks noChangeAspect="1" noChangeArrowheads="1"/>
          </p:cNvSpPr>
          <p:nvPr userDrawn="1"/>
        </p:nvSpPr>
        <p:spPr bwMode="auto">
          <a:xfrm>
            <a:off x="4867275" y="47767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5" name="Oval 1084"/>
          <p:cNvSpPr>
            <a:spLocks noChangeAspect="1" noChangeArrowheads="1"/>
          </p:cNvSpPr>
          <p:nvPr userDrawn="1"/>
        </p:nvSpPr>
        <p:spPr bwMode="auto">
          <a:xfrm>
            <a:off x="4986338" y="477678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6" name="Oval 1085"/>
          <p:cNvSpPr>
            <a:spLocks noChangeAspect="1" noChangeArrowheads="1"/>
          </p:cNvSpPr>
          <p:nvPr userDrawn="1"/>
        </p:nvSpPr>
        <p:spPr bwMode="auto">
          <a:xfrm>
            <a:off x="5103813" y="477678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7" name="Oval 1086"/>
          <p:cNvSpPr>
            <a:spLocks noChangeAspect="1" noChangeArrowheads="1"/>
          </p:cNvSpPr>
          <p:nvPr userDrawn="1"/>
        </p:nvSpPr>
        <p:spPr bwMode="auto">
          <a:xfrm>
            <a:off x="5222875" y="47767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8" name="Oval 1087"/>
          <p:cNvSpPr>
            <a:spLocks noChangeAspect="1" noChangeArrowheads="1"/>
          </p:cNvSpPr>
          <p:nvPr userDrawn="1"/>
        </p:nvSpPr>
        <p:spPr bwMode="auto">
          <a:xfrm>
            <a:off x="7588250" y="47767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9" name="Oval 1088"/>
          <p:cNvSpPr>
            <a:spLocks noChangeAspect="1" noChangeArrowheads="1"/>
          </p:cNvSpPr>
          <p:nvPr userDrawn="1"/>
        </p:nvSpPr>
        <p:spPr bwMode="auto">
          <a:xfrm>
            <a:off x="2501900" y="48847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0" name="Oval 1089"/>
          <p:cNvSpPr>
            <a:spLocks noChangeAspect="1" noChangeArrowheads="1"/>
          </p:cNvSpPr>
          <p:nvPr userDrawn="1"/>
        </p:nvSpPr>
        <p:spPr bwMode="auto">
          <a:xfrm>
            <a:off x="2619375" y="48847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1" name="Oval 1090"/>
          <p:cNvSpPr>
            <a:spLocks noChangeAspect="1" noChangeArrowheads="1"/>
          </p:cNvSpPr>
          <p:nvPr userDrawn="1"/>
        </p:nvSpPr>
        <p:spPr bwMode="auto">
          <a:xfrm>
            <a:off x="2738438" y="48847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2" name="Oval 1091"/>
          <p:cNvSpPr>
            <a:spLocks noChangeAspect="1" noChangeArrowheads="1"/>
          </p:cNvSpPr>
          <p:nvPr userDrawn="1"/>
        </p:nvSpPr>
        <p:spPr bwMode="auto">
          <a:xfrm>
            <a:off x="2855913" y="48847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3" name="Oval 1092"/>
          <p:cNvSpPr>
            <a:spLocks noChangeAspect="1" noChangeArrowheads="1"/>
          </p:cNvSpPr>
          <p:nvPr userDrawn="1"/>
        </p:nvSpPr>
        <p:spPr bwMode="auto">
          <a:xfrm>
            <a:off x="2974975" y="48847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4" name="Oval 1093"/>
          <p:cNvSpPr>
            <a:spLocks noChangeAspect="1" noChangeArrowheads="1"/>
          </p:cNvSpPr>
          <p:nvPr userDrawn="1"/>
        </p:nvSpPr>
        <p:spPr bwMode="auto">
          <a:xfrm>
            <a:off x="3094038" y="48847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5" name="Oval 1094"/>
          <p:cNvSpPr>
            <a:spLocks noChangeAspect="1" noChangeArrowheads="1"/>
          </p:cNvSpPr>
          <p:nvPr userDrawn="1"/>
        </p:nvSpPr>
        <p:spPr bwMode="auto">
          <a:xfrm>
            <a:off x="3211513" y="48847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6" name="Oval 1095"/>
          <p:cNvSpPr>
            <a:spLocks noChangeAspect="1" noChangeArrowheads="1"/>
          </p:cNvSpPr>
          <p:nvPr userDrawn="1"/>
        </p:nvSpPr>
        <p:spPr bwMode="auto">
          <a:xfrm>
            <a:off x="4630738" y="48847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7" name="Oval 1096"/>
          <p:cNvSpPr>
            <a:spLocks noChangeAspect="1" noChangeArrowheads="1"/>
          </p:cNvSpPr>
          <p:nvPr userDrawn="1"/>
        </p:nvSpPr>
        <p:spPr bwMode="auto">
          <a:xfrm>
            <a:off x="4749800" y="48847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8" name="Oval 1097"/>
          <p:cNvSpPr>
            <a:spLocks noChangeAspect="1" noChangeArrowheads="1"/>
          </p:cNvSpPr>
          <p:nvPr userDrawn="1"/>
        </p:nvSpPr>
        <p:spPr bwMode="auto">
          <a:xfrm>
            <a:off x="4867275" y="48847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9" name="Oval 1098"/>
          <p:cNvSpPr>
            <a:spLocks noChangeAspect="1" noChangeArrowheads="1"/>
          </p:cNvSpPr>
          <p:nvPr userDrawn="1"/>
        </p:nvSpPr>
        <p:spPr bwMode="auto">
          <a:xfrm>
            <a:off x="4986338" y="48847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0" name="Oval 1099"/>
          <p:cNvSpPr>
            <a:spLocks noChangeAspect="1" noChangeArrowheads="1"/>
          </p:cNvSpPr>
          <p:nvPr userDrawn="1"/>
        </p:nvSpPr>
        <p:spPr bwMode="auto">
          <a:xfrm>
            <a:off x="5103813" y="48847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1" name="Oval 1100"/>
          <p:cNvSpPr>
            <a:spLocks noChangeAspect="1" noChangeArrowheads="1"/>
          </p:cNvSpPr>
          <p:nvPr userDrawn="1"/>
        </p:nvSpPr>
        <p:spPr bwMode="auto">
          <a:xfrm>
            <a:off x="5222875" y="48847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2" name="Oval 1101"/>
          <p:cNvSpPr>
            <a:spLocks noChangeAspect="1" noChangeArrowheads="1"/>
          </p:cNvSpPr>
          <p:nvPr userDrawn="1"/>
        </p:nvSpPr>
        <p:spPr bwMode="auto">
          <a:xfrm>
            <a:off x="5459413" y="48847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3" name="Oval 1102"/>
          <p:cNvSpPr>
            <a:spLocks noChangeAspect="1" noChangeArrowheads="1"/>
          </p:cNvSpPr>
          <p:nvPr userDrawn="1"/>
        </p:nvSpPr>
        <p:spPr bwMode="auto">
          <a:xfrm>
            <a:off x="7470775" y="48847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4" name="Oval 1103"/>
          <p:cNvSpPr>
            <a:spLocks noChangeAspect="1" noChangeArrowheads="1"/>
          </p:cNvSpPr>
          <p:nvPr userDrawn="1"/>
        </p:nvSpPr>
        <p:spPr bwMode="auto">
          <a:xfrm>
            <a:off x="7588250" y="48847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5" name="Oval 1104"/>
          <p:cNvSpPr>
            <a:spLocks noChangeAspect="1" noChangeArrowheads="1"/>
          </p:cNvSpPr>
          <p:nvPr userDrawn="1"/>
        </p:nvSpPr>
        <p:spPr bwMode="auto">
          <a:xfrm>
            <a:off x="7824788" y="48847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6" name="Oval 1105"/>
          <p:cNvSpPr>
            <a:spLocks noChangeAspect="1" noChangeArrowheads="1"/>
          </p:cNvSpPr>
          <p:nvPr userDrawn="1"/>
        </p:nvSpPr>
        <p:spPr bwMode="auto">
          <a:xfrm>
            <a:off x="2619375" y="49942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7" name="Oval 1106"/>
          <p:cNvSpPr>
            <a:spLocks noChangeAspect="1" noChangeArrowheads="1"/>
          </p:cNvSpPr>
          <p:nvPr userDrawn="1"/>
        </p:nvSpPr>
        <p:spPr bwMode="auto">
          <a:xfrm>
            <a:off x="2738438" y="49942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8" name="Oval 1107"/>
          <p:cNvSpPr>
            <a:spLocks noChangeAspect="1" noChangeArrowheads="1"/>
          </p:cNvSpPr>
          <p:nvPr userDrawn="1"/>
        </p:nvSpPr>
        <p:spPr bwMode="auto">
          <a:xfrm>
            <a:off x="2855913" y="49942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9" name="Oval 1108"/>
          <p:cNvSpPr>
            <a:spLocks noChangeAspect="1" noChangeArrowheads="1"/>
          </p:cNvSpPr>
          <p:nvPr userDrawn="1"/>
        </p:nvSpPr>
        <p:spPr bwMode="auto">
          <a:xfrm>
            <a:off x="2974975" y="49942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0" name="Oval 1109"/>
          <p:cNvSpPr>
            <a:spLocks noChangeAspect="1" noChangeArrowheads="1"/>
          </p:cNvSpPr>
          <p:nvPr userDrawn="1"/>
        </p:nvSpPr>
        <p:spPr bwMode="auto">
          <a:xfrm>
            <a:off x="3094038" y="49942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1" name="Oval 1110"/>
          <p:cNvSpPr>
            <a:spLocks noChangeAspect="1" noChangeArrowheads="1"/>
          </p:cNvSpPr>
          <p:nvPr userDrawn="1"/>
        </p:nvSpPr>
        <p:spPr bwMode="auto">
          <a:xfrm>
            <a:off x="3211513" y="49942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2" name="Oval 1111"/>
          <p:cNvSpPr>
            <a:spLocks noChangeAspect="1" noChangeArrowheads="1"/>
          </p:cNvSpPr>
          <p:nvPr userDrawn="1"/>
        </p:nvSpPr>
        <p:spPr bwMode="auto">
          <a:xfrm>
            <a:off x="4630738" y="49942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3" name="Oval 1112"/>
          <p:cNvSpPr>
            <a:spLocks noChangeAspect="1" noChangeArrowheads="1"/>
          </p:cNvSpPr>
          <p:nvPr userDrawn="1"/>
        </p:nvSpPr>
        <p:spPr bwMode="auto">
          <a:xfrm>
            <a:off x="4749800" y="49942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4" name="Oval 1113"/>
          <p:cNvSpPr>
            <a:spLocks noChangeAspect="1" noChangeArrowheads="1"/>
          </p:cNvSpPr>
          <p:nvPr userDrawn="1"/>
        </p:nvSpPr>
        <p:spPr bwMode="auto">
          <a:xfrm>
            <a:off x="4867275" y="49942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5" name="Oval 1114"/>
          <p:cNvSpPr>
            <a:spLocks noChangeAspect="1" noChangeArrowheads="1"/>
          </p:cNvSpPr>
          <p:nvPr userDrawn="1"/>
        </p:nvSpPr>
        <p:spPr bwMode="auto">
          <a:xfrm>
            <a:off x="4986338" y="49942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6" name="Oval 1115"/>
          <p:cNvSpPr>
            <a:spLocks noChangeAspect="1" noChangeArrowheads="1"/>
          </p:cNvSpPr>
          <p:nvPr userDrawn="1"/>
        </p:nvSpPr>
        <p:spPr bwMode="auto">
          <a:xfrm>
            <a:off x="5103813" y="49942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7" name="Oval 1116"/>
          <p:cNvSpPr>
            <a:spLocks noChangeAspect="1" noChangeArrowheads="1"/>
          </p:cNvSpPr>
          <p:nvPr userDrawn="1"/>
        </p:nvSpPr>
        <p:spPr bwMode="auto">
          <a:xfrm>
            <a:off x="5222875" y="49942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8" name="Oval 1117"/>
          <p:cNvSpPr>
            <a:spLocks noChangeAspect="1" noChangeArrowheads="1"/>
          </p:cNvSpPr>
          <p:nvPr userDrawn="1"/>
        </p:nvSpPr>
        <p:spPr bwMode="auto">
          <a:xfrm>
            <a:off x="5459413" y="49942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9" name="Oval 1118"/>
          <p:cNvSpPr>
            <a:spLocks noChangeAspect="1" noChangeArrowheads="1"/>
          </p:cNvSpPr>
          <p:nvPr userDrawn="1"/>
        </p:nvSpPr>
        <p:spPr bwMode="auto">
          <a:xfrm>
            <a:off x="7351713" y="49942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0" name="Oval 1119"/>
          <p:cNvSpPr>
            <a:spLocks noChangeAspect="1" noChangeArrowheads="1"/>
          </p:cNvSpPr>
          <p:nvPr userDrawn="1"/>
        </p:nvSpPr>
        <p:spPr bwMode="auto">
          <a:xfrm>
            <a:off x="7470775" y="49942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1" name="Oval 1120"/>
          <p:cNvSpPr>
            <a:spLocks noChangeAspect="1" noChangeArrowheads="1"/>
          </p:cNvSpPr>
          <p:nvPr userDrawn="1"/>
        </p:nvSpPr>
        <p:spPr bwMode="auto">
          <a:xfrm>
            <a:off x="7588250" y="49942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2" name="Oval 1121"/>
          <p:cNvSpPr>
            <a:spLocks noChangeAspect="1" noChangeArrowheads="1"/>
          </p:cNvSpPr>
          <p:nvPr userDrawn="1"/>
        </p:nvSpPr>
        <p:spPr bwMode="auto">
          <a:xfrm>
            <a:off x="7707313" y="49942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3" name="Oval 1122"/>
          <p:cNvSpPr>
            <a:spLocks noChangeAspect="1" noChangeArrowheads="1"/>
          </p:cNvSpPr>
          <p:nvPr userDrawn="1"/>
        </p:nvSpPr>
        <p:spPr bwMode="auto">
          <a:xfrm>
            <a:off x="7824788" y="49942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4" name="Oval 1123"/>
          <p:cNvSpPr>
            <a:spLocks noChangeAspect="1" noChangeArrowheads="1"/>
          </p:cNvSpPr>
          <p:nvPr userDrawn="1"/>
        </p:nvSpPr>
        <p:spPr bwMode="auto">
          <a:xfrm>
            <a:off x="2619375" y="51038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5" name="Oval 1124"/>
          <p:cNvSpPr>
            <a:spLocks noChangeAspect="1" noChangeArrowheads="1"/>
          </p:cNvSpPr>
          <p:nvPr userDrawn="1"/>
        </p:nvSpPr>
        <p:spPr bwMode="auto">
          <a:xfrm>
            <a:off x="2738438" y="51038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6" name="Oval 1125"/>
          <p:cNvSpPr>
            <a:spLocks noChangeAspect="1" noChangeArrowheads="1"/>
          </p:cNvSpPr>
          <p:nvPr userDrawn="1"/>
        </p:nvSpPr>
        <p:spPr bwMode="auto">
          <a:xfrm>
            <a:off x="2855913" y="51038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7" name="Oval 1126"/>
          <p:cNvSpPr>
            <a:spLocks noChangeAspect="1" noChangeArrowheads="1"/>
          </p:cNvSpPr>
          <p:nvPr userDrawn="1"/>
        </p:nvSpPr>
        <p:spPr bwMode="auto">
          <a:xfrm>
            <a:off x="2974975" y="51038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8" name="Oval 1127"/>
          <p:cNvSpPr>
            <a:spLocks noChangeAspect="1" noChangeArrowheads="1"/>
          </p:cNvSpPr>
          <p:nvPr userDrawn="1"/>
        </p:nvSpPr>
        <p:spPr bwMode="auto">
          <a:xfrm>
            <a:off x="3094038" y="51038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9" name="Oval 1128"/>
          <p:cNvSpPr>
            <a:spLocks noChangeAspect="1" noChangeArrowheads="1"/>
          </p:cNvSpPr>
          <p:nvPr userDrawn="1"/>
        </p:nvSpPr>
        <p:spPr bwMode="auto">
          <a:xfrm>
            <a:off x="3211513" y="51038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0" name="Oval 1129"/>
          <p:cNvSpPr>
            <a:spLocks noChangeAspect="1" noChangeArrowheads="1"/>
          </p:cNvSpPr>
          <p:nvPr userDrawn="1"/>
        </p:nvSpPr>
        <p:spPr bwMode="auto">
          <a:xfrm>
            <a:off x="4630738" y="51038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1" name="Oval 1130"/>
          <p:cNvSpPr>
            <a:spLocks noChangeAspect="1" noChangeArrowheads="1"/>
          </p:cNvSpPr>
          <p:nvPr userDrawn="1"/>
        </p:nvSpPr>
        <p:spPr bwMode="auto">
          <a:xfrm>
            <a:off x="4749800" y="51038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2" name="Oval 1131"/>
          <p:cNvSpPr>
            <a:spLocks noChangeAspect="1" noChangeArrowheads="1"/>
          </p:cNvSpPr>
          <p:nvPr userDrawn="1"/>
        </p:nvSpPr>
        <p:spPr bwMode="auto">
          <a:xfrm>
            <a:off x="4867275" y="51038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3" name="Oval 1132"/>
          <p:cNvSpPr>
            <a:spLocks noChangeAspect="1" noChangeArrowheads="1"/>
          </p:cNvSpPr>
          <p:nvPr userDrawn="1"/>
        </p:nvSpPr>
        <p:spPr bwMode="auto">
          <a:xfrm>
            <a:off x="4986338" y="51038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4" name="Oval 1133"/>
          <p:cNvSpPr>
            <a:spLocks noChangeAspect="1" noChangeArrowheads="1"/>
          </p:cNvSpPr>
          <p:nvPr userDrawn="1"/>
        </p:nvSpPr>
        <p:spPr bwMode="auto">
          <a:xfrm>
            <a:off x="5103813" y="51038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5" name="Oval 1134"/>
          <p:cNvSpPr>
            <a:spLocks noChangeAspect="1" noChangeArrowheads="1"/>
          </p:cNvSpPr>
          <p:nvPr userDrawn="1"/>
        </p:nvSpPr>
        <p:spPr bwMode="auto">
          <a:xfrm>
            <a:off x="5459413" y="51038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6" name="Oval 1135"/>
          <p:cNvSpPr>
            <a:spLocks noChangeAspect="1" noChangeArrowheads="1"/>
          </p:cNvSpPr>
          <p:nvPr userDrawn="1"/>
        </p:nvSpPr>
        <p:spPr bwMode="auto">
          <a:xfrm>
            <a:off x="7234238" y="51038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7" name="Oval 1136"/>
          <p:cNvSpPr>
            <a:spLocks noChangeAspect="1" noChangeArrowheads="1"/>
          </p:cNvSpPr>
          <p:nvPr userDrawn="1"/>
        </p:nvSpPr>
        <p:spPr bwMode="auto">
          <a:xfrm>
            <a:off x="7351713" y="51038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8" name="Oval 1137"/>
          <p:cNvSpPr>
            <a:spLocks noChangeAspect="1" noChangeArrowheads="1"/>
          </p:cNvSpPr>
          <p:nvPr userDrawn="1"/>
        </p:nvSpPr>
        <p:spPr bwMode="auto">
          <a:xfrm>
            <a:off x="7470775" y="51038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9" name="Oval 1138"/>
          <p:cNvSpPr>
            <a:spLocks noChangeAspect="1" noChangeArrowheads="1"/>
          </p:cNvSpPr>
          <p:nvPr userDrawn="1"/>
        </p:nvSpPr>
        <p:spPr bwMode="auto">
          <a:xfrm>
            <a:off x="7588250" y="51038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0" name="Oval 1139"/>
          <p:cNvSpPr>
            <a:spLocks noChangeAspect="1" noChangeArrowheads="1"/>
          </p:cNvSpPr>
          <p:nvPr userDrawn="1"/>
        </p:nvSpPr>
        <p:spPr bwMode="auto">
          <a:xfrm>
            <a:off x="7707313" y="51038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1" name="Oval 1140"/>
          <p:cNvSpPr>
            <a:spLocks noChangeAspect="1" noChangeArrowheads="1"/>
          </p:cNvSpPr>
          <p:nvPr userDrawn="1"/>
        </p:nvSpPr>
        <p:spPr bwMode="auto">
          <a:xfrm>
            <a:off x="7824788" y="51038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2" name="Oval 1141"/>
          <p:cNvSpPr>
            <a:spLocks noChangeAspect="1" noChangeArrowheads="1"/>
          </p:cNvSpPr>
          <p:nvPr userDrawn="1"/>
        </p:nvSpPr>
        <p:spPr bwMode="auto">
          <a:xfrm>
            <a:off x="7943850" y="51038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3" name="Oval 1142"/>
          <p:cNvSpPr>
            <a:spLocks noChangeAspect="1" noChangeArrowheads="1"/>
          </p:cNvSpPr>
          <p:nvPr userDrawn="1"/>
        </p:nvSpPr>
        <p:spPr bwMode="auto">
          <a:xfrm>
            <a:off x="2501900" y="52133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4" name="Oval 1143"/>
          <p:cNvSpPr>
            <a:spLocks noChangeAspect="1" noChangeArrowheads="1"/>
          </p:cNvSpPr>
          <p:nvPr userDrawn="1"/>
        </p:nvSpPr>
        <p:spPr bwMode="auto">
          <a:xfrm>
            <a:off x="2619375" y="52133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5" name="Oval 1144"/>
          <p:cNvSpPr>
            <a:spLocks noChangeAspect="1" noChangeArrowheads="1"/>
          </p:cNvSpPr>
          <p:nvPr userDrawn="1"/>
        </p:nvSpPr>
        <p:spPr bwMode="auto">
          <a:xfrm>
            <a:off x="2738438" y="52133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6" name="Oval 1145"/>
          <p:cNvSpPr>
            <a:spLocks noChangeAspect="1" noChangeArrowheads="1"/>
          </p:cNvSpPr>
          <p:nvPr userDrawn="1"/>
        </p:nvSpPr>
        <p:spPr bwMode="auto">
          <a:xfrm>
            <a:off x="2855913" y="52133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7" name="Oval 1146"/>
          <p:cNvSpPr>
            <a:spLocks noChangeAspect="1" noChangeArrowheads="1"/>
          </p:cNvSpPr>
          <p:nvPr userDrawn="1"/>
        </p:nvSpPr>
        <p:spPr bwMode="auto">
          <a:xfrm>
            <a:off x="2974975" y="52133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8" name="Oval 1147"/>
          <p:cNvSpPr>
            <a:spLocks noChangeAspect="1" noChangeArrowheads="1"/>
          </p:cNvSpPr>
          <p:nvPr userDrawn="1"/>
        </p:nvSpPr>
        <p:spPr bwMode="auto">
          <a:xfrm>
            <a:off x="3094038" y="52133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9" name="Oval 1148"/>
          <p:cNvSpPr>
            <a:spLocks noChangeAspect="1" noChangeArrowheads="1"/>
          </p:cNvSpPr>
          <p:nvPr userDrawn="1"/>
        </p:nvSpPr>
        <p:spPr bwMode="auto">
          <a:xfrm>
            <a:off x="4630738" y="52133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0" name="Oval 1149"/>
          <p:cNvSpPr>
            <a:spLocks noChangeAspect="1" noChangeArrowheads="1"/>
          </p:cNvSpPr>
          <p:nvPr userDrawn="1"/>
        </p:nvSpPr>
        <p:spPr bwMode="auto">
          <a:xfrm>
            <a:off x="4749800" y="52133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1" name="Oval 1150"/>
          <p:cNvSpPr>
            <a:spLocks noChangeAspect="1" noChangeArrowheads="1"/>
          </p:cNvSpPr>
          <p:nvPr userDrawn="1"/>
        </p:nvSpPr>
        <p:spPr bwMode="auto">
          <a:xfrm>
            <a:off x="4867275" y="52133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2" name="Oval 1151"/>
          <p:cNvSpPr>
            <a:spLocks noChangeAspect="1" noChangeArrowheads="1"/>
          </p:cNvSpPr>
          <p:nvPr userDrawn="1"/>
        </p:nvSpPr>
        <p:spPr bwMode="auto">
          <a:xfrm>
            <a:off x="4986338" y="52133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3" name="Oval 1152"/>
          <p:cNvSpPr>
            <a:spLocks noChangeAspect="1" noChangeArrowheads="1"/>
          </p:cNvSpPr>
          <p:nvPr userDrawn="1"/>
        </p:nvSpPr>
        <p:spPr bwMode="auto">
          <a:xfrm>
            <a:off x="5103813" y="52133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4" name="Oval 1153"/>
          <p:cNvSpPr>
            <a:spLocks noChangeAspect="1" noChangeArrowheads="1"/>
          </p:cNvSpPr>
          <p:nvPr userDrawn="1"/>
        </p:nvSpPr>
        <p:spPr bwMode="auto">
          <a:xfrm>
            <a:off x="5459413" y="52133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5" name="Oval 1154"/>
          <p:cNvSpPr>
            <a:spLocks noChangeAspect="1" noChangeArrowheads="1"/>
          </p:cNvSpPr>
          <p:nvPr userDrawn="1"/>
        </p:nvSpPr>
        <p:spPr bwMode="auto">
          <a:xfrm>
            <a:off x="7115175" y="52133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6" name="Oval 1155"/>
          <p:cNvSpPr>
            <a:spLocks noChangeAspect="1" noChangeArrowheads="1"/>
          </p:cNvSpPr>
          <p:nvPr userDrawn="1"/>
        </p:nvSpPr>
        <p:spPr bwMode="auto">
          <a:xfrm>
            <a:off x="7234238" y="52133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7" name="Oval 1156"/>
          <p:cNvSpPr>
            <a:spLocks noChangeAspect="1" noChangeArrowheads="1"/>
          </p:cNvSpPr>
          <p:nvPr userDrawn="1"/>
        </p:nvSpPr>
        <p:spPr bwMode="auto">
          <a:xfrm>
            <a:off x="7351713" y="52133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8" name="Oval 1157"/>
          <p:cNvSpPr>
            <a:spLocks noChangeAspect="1" noChangeArrowheads="1"/>
          </p:cNvSpPr>
          <p:nvPr userDrawn="1"/>
        </p:nvSpPr>
        <p:spPr bwMode="auto">
          <a:xfrm>
            <a:off x="7470775" y="52133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9" name="Oval 1158"/>
          <p:cNvSpPr>
            <a:spLocks noChangeAspect="1" noChangeArrowheads="1"/>
          </p:cNvSpPr>
          <p:nvPr userDrawn="1"/>
        </p:nvSpPr>
        <p:spPr bwMode="auto">
          <a:xfrm>
            <a:off x="7588250" y="52133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0" name="Oval 1159"/>
          <p:cNvSpPr>
            <a:spLocks noChangeAspect="1" noChangeArrowheads="1"/>
          </p:cNvSpPr>
          <p:nvPr userDrawn="1"/>
        </p:nvSpPr>
        <p:spPr bwMode="auto">
          <a:xfrm>
            <a:off x="7707313" y="52133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1" name="Oval 1160"/>
          <p:cNvSpPr>
            <a:spLocks noChangeAspect="1" noChangeArrowheads="1"/>
          </p:cNvSpPr>
          <p:nvPr userDrawn="1"/>
        </p:nvSpPr>
        <p:spPr bwMode="auto">
          <a:xfrm>
            <a:off x="7824788" y="52133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2" name="Oval 1161"/>
          <p:cNvSpPr>
            <a:spLocks noChangeAspect="1" noChangeArrowheads="1"/>
          </p:cNvSpPr>
          <p:nvPr userDrawn="1"/>
        </p:nvSpPr>
        <p:spPr bwMode="auto">
          <a:xfrm>
            <a:off x="7943850" y="52133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3" name="Oval 1162"/>
          <p:cNvSpPr>
            <a:spLocks noChangeAspect="1" noChangeArrowheads="1"/>
          </p:cNvSpPr>
          <p:nvPr userDrawn="1"/>
        </p:nvSpPr>
        <p:spPr bwMode="auto">
          <a:xfrm>
            <a:off x="8061325" y="52133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4" name="Oval 1163"/>
          <p:cNvSpPr>
            <a:spLocks noChangeAspect="1" noChangeArrowheads="1"/>
          </p:cNvSpPr>
          <p:nvPr userDrawn="1"/>
        </p:nvSpPr>
        <p:spPr bwMode="auto">
          <a:xfrm>
            <a:off x="2501900" y="53228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5" name="Oval 1164"/>
          <p:cNvSpPr>
            <a:spLocks noChangeAspect="1" noChangeArrowheads="1"/>
          </p:cNvSpPr>
          <p:nvPr userDrawn="1"/>
        </p:nvSpPr>
        <p:spPr bwMode="auto">
          <a:xfrm>
            <a:off x="2619375" y="53228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6" name="Oval 1165"/>
          <p:cNvSpPr>
            <a:spLocks noChangeAspect="1" noChangeArrowheads="1"/>
          </p:cNvSpPr>
          <p:nvPr userDrawn="1"/>
        </p:nvSpPr>
        <p:spPr bwMode="auto">
          <a:xfrm>
            <a:off x="2738438" y="532288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7" name="Oval 1166"/>
          <p:cNvSpPr>
            <a:spLocks noChangeAspect="1" noChangeArrowheads="1"/>
          </p:cNvSpPr>
          <p:nvPr userDrawn="1"/>
        </p:nvSpPr>
        <p:spPr bwMode="auto">
          <a:xfrm>
            <a:off x="2855913" y="532288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8" name="Oval 1167"/>
          <p:cNvSpPr>
            <a:spLocks noChangeAspect="1" noChangeArrowheads="1"/>
          </p:cNvSpPr>
          <p:nvPr userDrawn="1"/>
        </p:nvSpPr>
        <p:spPr bwMode="auto">
          <a:xfrm>
            <a:off x="2974975" y="53228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9" name="Oval 1168"/>
          <p:cNvSpPr>
            <a:spLocks noChangeAspect="1" noChangeArrowheads="1"/>
          </p:cNvSpPr>
          <p:nvPr userDrawn="1"/>
        </p:nvSpPr>
        <p:spPr bwMode="auto">
          <a:xfrm>
            <a:off x="4630738" y="532288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0" name="Oval 1169"/>
          <p:cNvSpPr>
            <a:spLocks noChangeAspect="1" noChangeArrowheads="1"/>
          </p:cNvSpPr>
          <p:nvPr userDrawn="1"/>
        </p:nvSpPr>
        <p:spPr bwMode="auto">
          <a:xfrm>
            <a:off x="4749800" y="53228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1" name="Oval 1170"/>
          <p:cNvSpPr>
            <a:spLocks noChangeAspect="1" noChangeArrowheads="1"/>
          </p:cNvSpPr>
          <p:nvPr userDrawn="1"/>
        </p:nvSpPr>
        <p:spPr bwMode="auto">
          <a:xfrm>
            <a:off x="4867275" y="53228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2" name="Oval 1171"/>
          <p:cNvSpPr>
            <a:spLocks noChangeAspect="1" noChangeArrowheads="1"/>
          </p:cNvSpPr>
          <p:nvPr userDrawn="1"/>
        </p:nvSpPr>
        <p:spPr bwMode="auto">
          <a:xfrm>
            <a:off x="4986338" y="532288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3" name="Oval 1172"/>
          <p:cNvSpPr>
            <a:spLocks noChangeAspect="1" noChangeArrowheads="1"/>
          </p:cNvSpPr>
          <p:nvPr userDrawn="1"/>
        </p:nvSpPr>
        <p:spPr bwMode="auto">
          <a:xfrm>
            <a:off x="7115175" y="53228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4" name="Oval 1173"/>
          <p:cNvSpPr>
            <a:spLocks noChangeAspect="1" noChangeArrowheads="1"/>
          </p:cNvSpPr>
          <p:nvPr userDrawn="1"/>
        </p:nvSpPr>
        <p:spPr bwMode="auto">
          <a:xfrm>
            <a:off x="7234238" y="532288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5" name="Oval 1174"/>
          <p:cNvSpPr>
            <a:spLocks noChangeAspect="1" noChangeArrowheads="1"/>
          </p:cNvSpPr>
          <p:nvPr userDrawn="1"/>
        </p:nvSpPr>
        <p:spPr bwMode="auto">
          <a:xfrm>
            <a:off x="7351713" y="532288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6" name="Oval 1175"/>
          <p:cNvSpPr>
            <a:spLocks noChangeAspect="1" noChangeArrowheads="1"/>
          </p:cNvSpPr>
          <p:nvPr userDrawn="1"/>
        </p:nvSpPr>
        <p:spPr bwMode="auto">
          <a:xfrm>
            <a:off x="7470775" y="53228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7" name="Oval 1176"/>
          <p:cNvSpPr>
            <a:spLocks noChangeAspect="1" noChangeArrowheads="1"/>
          </p:cNvSpPr>
          <p:nvPr userDrawn="1"/>
        </p:nvSpPr>
        <p:spPr bwMode="auto">
          <a:xfrm>
            <a:off x="7588250" y="53228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8" name="Oval 1177"/>
          <p:cNvSpPr>
            <a:spLocks noChangeAspect="1" noChangeArrowheads="1"/>
          </p:cNvSpPr>
          <p:nvPr userDrawn="1"/>
        </p:nvSpPr>
        <p:spPr bwMode="auto">
          <a:xfrm>
            <a:off x="7707313" y="532288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9" name="Oval 1178"/>
          <p:cNvSpPr>
            <a:spLocks noChangeAspect="1" noChangeArrowheads="1"/>
          </p:cNvSpPr>
          <p:nvPr userDrawn="1"/>
        </p:nvSpPr>
        <p:spPr bwMode="auto">
          <a:xfrm>
            <a:off x="7824788" y="532288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0" name="Oval 1179"/>
          <p:cNvSpPr>
            <a:spLocks noChangeAspect="1" noChangeArrowheads="1"/>
          </p:cNvSpPr>
          <p:nvPr userDrawn="1"/>
        </p:nvSpPr>
        <p:spPr bwMode="auto">
          <a:xfrm>
            <a:off x="7943850" y="53228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1" name="Oval 1180"/>
          <p:cNvSpPr>
            <a:spLocks noChangeAspect="1" noChangeArrowheads="1"/>
          </p:cNvSpPr>
          <p:nvPr userDrawn="1"/>
        </p:nvSpPr>
        <p:spPr bwMode="auto">
          <a:xfrm>
            <a:off x="8061325" y="53228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2" name="Oval 1181"/>
          <p:cNvSpPr>
            <a:spLocks noChangeAspect="1" noChangeArrowheads="1"/>
          </p:cNvSpPr>
          <p:nvPr userDrawn="1"/>
        </p:nvSpPr>
        <p:spPr bwMode="auto">
          <a:xfrm>
            <a:off x="2501900" y="54308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3" name="Oval 1182"/>
          <p:cNvSpPr>
            <a:spLocks noChangeAspect="1" noChangeArrowheads="1"/>
          </p:cNvSpPr>
          <p:nvPr userDrawn="1"/>
        </p:nvSpPr>
        <p:spPr bwMode="auto">
          <a:xfrm>
            <a:off x="2619375" y="54308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4" name="Oval 1183"/>
          <p:cNvSpPr>
            <a:spLocks noChangeAspect="1" noChangeArrowheads="1"/>
          </p:cNvSpPr>
          <p:nvPr userDrawn="1"/>
        </p:nvSpPr>
        <p:spPr bwMode="auto">
          <a:xfrm>
            <a:off x="2738438" y="54308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5" name="Oval 1184"/>
          <p:cNvSpPr>
            <a:spLocks noChangeAspect="1" noChangeArrowheads="1"/>
          </p:cNvSpPr>
          <p:nvPr userDrawn="1"/>
        </p:nvSpPr>
        <p:spPr bwMode="auto">
          <a:xfrm>
            <a:off x="2855913" y="54308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6" name="Oval 1185"/>
          <p:cNvSpPr>
            <a:spLocks noChangeAspect="1" noChangeArrowheads="1"/>
          </p:cNvSpPr>
          <p:nvPr userDrawn="1"/>
        </p:nvSpPr>
        <p:spPr bwMode="auto">
          <a:xfrm>
            <a:off x="2974975" y="54308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7" name="Oval 1186"/>
          <p:cNvSpPr>
            <a:spLocks noChangeAspect="1" noChangeArrowheads="1"/>
          </p:cNvSpPr>
          <p:nvPr userDrawn="1"/>
        </p:nvSpPr>
        <p:spPr bwMode="auto">
          <a:xfrm>
            <a:off x="4749800" y="54308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8" name="Oval 1187"/>
          <p:cNvSpPr>
            <a:spLocks noChangeAspect="1" noChangeArrowheads="1"/>
          </p:cNvSpPr>
          <p:nvPr userDrawn="1"/>
        </p:nvSpPr>
        <p:spPr bwMode="auto">
          <a:xfrm>
            <a:off x="4867275" y="54308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9" name="Oval 1188"/>
          <p:cNvSpPr>
            <a:spLocks noChangeAspect="1" noChangeArrowheads="1"/>
          </p:cNvSpPr>
          <p:nvPr userDrawn="1"/>
        </p:nvSpPr>
        <p:spPr bwMode="auto">
          <a:xfrm>
            <a:off x="4986338" y="54308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0" name="Oval 1189"/>
          <p:cNvSpPr>
            <a:spLocks noChangeAspect="1" noChangeArrowheads="1"/>
          </p:cNvSpPr>
          <p:nvPr userDrawn="1"/>
        </p:nvSpPr>
        <p:spPr bwMode="auto">
          <a:xfrm>
            <a:off x="7115175" y="54308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1" name="Oval 1190"/>
          <p:cNvSpPr>
            <a:spLocks noChangeAspect="1" noChangeArrowheads="1"/>
          </p:cNvSpPr>
          <p:nvPr userDrawn="1"/>
        </p:nvSpPr>
        <p:spPr bwMode="auto">
          <a:xfrm>
            <a:off x="7234238" y="54308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2" name="Oval 1191"/>
          <p:cNvSpPr>
            <a:spLocks noChangeAspect="1" noChangeArrowheads="1"/>
          </p:cNvSpPr>
          <p:nvPr userDrawn="1"/>
        </p:nvSpPr>
        <p:spPr bwMode="auto">
          <a:xfrm>
            <a:off x="7588250" y="54308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3" name="Oval 1192"/>
          <p:cNvSpPr>
            <a:spLocks noChangeAspect="1" noChangeArrowheads="1"/>
          </p:cNvSpPr>
          <p:nvPr userDrawn="1"/>
        </p:nvSpPr>
        <p:spPr bwMode="auto">
          <a:xfrm>
            <a:off x="7707313" y="54308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4" name="Oval 1193"/>
          <p:cNvSpPr>
            <a:spLocks noChangeAspect="1" noChangeArrowheads="1"/>
          </p:cNvSpPr>
          <p:nvPr userDrawn="1"/>
        </p:nvSpPr>
        <p:spPr bwMode="auto">
          <a:xfrm>
            <a:off x="7824788" y="5430838"/>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5" name="Oval 1194"/>
          <p:cNvSpPr>
            <a:spLocks noChangeAspect="1" noChangeArrowheads="1"/>
          </p:cNvSpPr>
          <p:nvPr userDrawn="1"/>
        </p:nvSpPr>
        <p:spPr bwMode="auto">
          <a:xfrm>
            <a:off x="7943850" y="54308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6" name="Oval 1195"/>
          <p:cNvSpPr>
            <a:spLocks noChangeAspect="1" noChangeArrowheads="1"/>
          </p:cNvSpPr>
          <p:nvPr userDrawn="1"/>
        </p:nvSpPr>
        <p:spPr bwMode="auto">
          <a:xfrm>
            <a:off x="2501900" y="55403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7" name="Oval 1196"/>
          <p:cNvSpPr>
            <a:spLocks noChangeAspect="1" noChangeArrowheads="1"/>
          </p:cNvSpPr>
          <p:nvPr userDrawn="1"/>
        </p:nvSpPr>
        <p:spPr bwMode="auto">
          <a:xfrm>
            <a:off x="2619375" y="55403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8" name="Oval 1197"/>
          <p:cNvSpPr>
            <a:spLocks noChangeAspect="1" noChangeArrowheads="1"/>
          </p:cNvSpPr>
          <p:nvPr userDrawn="1"/>
        </p:nvSpPr>
        <p:spPr bwMode="auto">
          <a:xfrm>
            <a:off x="2738438" y="55403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9" name="Oval 1198"/>
          <p:cNvSpPr>
            <a:spLocks noChangeAspect="1" noChangeArrowheads="1"/>
          </p:cNvSpPr>
          <p:nvPr userDrawn="1"/>
        </p:nvSpPr>
        <p:spPr bwMode="auto">
          <a:xfrm>
            <a:off x="2855913" y="55403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0" name="Oval 1199"/>
          <p:cNvSpPr>
            <a:spLocks noChangeAspect="1" noChangeArrowheads="1"/>
          </p:cNvSpPr>
          <p:nvPr userDrawn="1"/>
        </p:nvSpPr>
        <p:spPr bwMode="auto">
          <a:xfrm>
            <a:off x="4749800" y="55403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1" name="Oval 1200"/>
          <p:cNvSpPr>
            <a:spLocks noChangeAspect="1" noChangeArrowheads="1"/>
          </p:cNvSpPr>
          <p:nvPr userDrawn="1"/>
        </p:nvSpPr>
        <p:spPr bwMode="auto">
          <a:xfrm>
            <a:off x="7707313" y="55403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2" name="Oval 1201"/>
          <p:cNvSpPr>
            <a:spLocks noChangeAspect="1" noChangeArrowheads="1"/>
          </p:cNvSpPr>
          <p:nvPr userDrawn="1"/>
        </p:nvSpPr>
        <p:spPr bwMode="auto">
          <a:xfrm>
            <a:off x="7824788" y="55403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3" name="Oval 1202"/>
          <p:cNvSpPr>
            <a:spLocks noChangeAspect="1" noChangeArrowheads="1"/>
          </p:cNvSpPr>
          <p:nvPr userDrawn="1"/>
        </p:nvSpPr>
        <p:spPr bwMode="auto">
          <a:xfrm>
            <a:off x="7943850" y="55403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4" name="Oval 1203"/>
          <p:cNvSpPr>
            <a:spLocks noChangeAspect="1" noChangeArrowheads="1"/>
          </p:cNvSpPr>
          <p:nvPr userDrawn="1"/>
        </p:nvSpPr>
        <p:spPr bwMode="auto">
          <a:xfrm>
            <a:off x="8653463" y="5540375"/>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5" name="Oval 1204"/>
          <p:cNvSpPr>
            <a:spLocks noChangeAspect="1" noChangeArrowheads="1"/>
          </p:cNvSpPr>
          <p:nvPr userDrawn="1"/>
        </p:nvSpPr>
        <p:spPr bwMode="auto">
          <a:xfrm>
            <a:off x="2501900" y="56499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6" name="Oval 1205"/>
          <p:cNvSpPr>
            <a:spLocks noChangeAspect="1" noChangeArrowheads="1"/>
          </p:cNvSpPr>
          <p:nvPr userDrawn="1"/>
        </p:nvSpPr>
        <p:spPr bwMode="auto">
          <a:xfrm>
            <a:off x="2619375" y="56499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7" name="Oval 1206"/>
          <p:cNvSpPr>
            <a:spLocks noChangeAspect="1" noChangeArrowheads="1"/>
          </p:cNvSpPr>
          <p:nvPr userDrawn="1"/>
        </p:nvSpPr>
        <p:spPr bwMode="auto">
          <a:xfrm>
            <a:off x="2738438" y="56499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8" name="Oval 1207"/>
          <p:cNvSpPr>
            <a:spLocks noChangeAspect="1" noChangeArrowheads="1"/>
          </p:cNvSpPr>
          <p:nvPr userDrawn="1"/>
        </p:nvSpPr>
        <p:spPr bwMode="auto">
          <a:xfrm>
            <a:off x="7824788" y="56499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9" name="Oval 1208"/>
          <p:cNvSpPr>
            <a:spLocks noChangeAspect="1" noChangeArrowheads="1"/>
          </p:cNvSpPr>
          <p:nvPr userDrawn="1"/>
        </p:nvSpPr>
        <p:spPr bwMode="auto">
          <a:xfrm>
            <a:off x="7943850" y="56499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0" name="Oval 1209"/>
          <p:cNvSpPr>
            <a:spLocks noChangeAspect="1" noChangeArrowheads="1"/>
          </p:cNvSpPr>
          <p:nvPr userDrawn="1"/>
        </p:nvSpPr>
        <p:spPr bwMode="auto">
          <a:xfrm>
            <a:off x="8653463" y="5649913"/>
            <a:ext cx="90487"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1" name="Oval 1210"/>
          <p:cNvSpPr>
            <a:spLocks noChangeAspect="1" noChangeArrowheads="1"/>
          </p:cNvSpPr>
          <p:nvPr userDrawn="1"/>
        </p:nvSpPr>
        <p:spPr bwMode="auto">
          <a:xfrm>
            <a:off x="2501900" y="57594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2" name="Oval 1211"/>
          <p:cNvSpPr>
            <a:spLocks noChangeAspect="1" noChangeArrowheads="1"/>
          </p:cNvSpPr>
          <p:nvPr userDrawn="1"/>
        </p:nvSpPr>
        <p:spPr bwMode="auto">
          <a:xfrm>
            <a:off x="2619375" y="57594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3" name="Oval 1212"/>
          <p:cNvSpPr>
            <a:spLocks noChangeAspect="1" noChangeArrowheads="1"/>
          </p:cNvSpPr>
          <p:nvPr userDrawn="1"/>
        </p:nvSpPr>
        <p:spPr bwMode="auto">
          <a:xfrm>
            <a:off x="7943850" y="57594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4" name="Oval 1213"/>
          <p:cNvSpPr>
            <a:spLocks noChangeAspect="1" noChangeArrowheads="1"/>
          </p:cNvSpPr>
          <p:nvPr userDrawn="1"/>
        </p:nvSpPr>
        <p:spPr bwMode="auto">
          <a:xfrm>
            <a:off x="8534400" y="5759450"/>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5" name="Oval 1214"/>
          <p:cNvSpPr>
            <a:spLocks noChangeAspect="1" noChangeArrowheads="1"/>
          </p:cNvSpPr>
          <p:nvPr userDrawn="1"/>
        </p:nvSpPr>
        <p:spPr bwMode="auto">
          <a:xfrm>
            <a:off x="2501900" y="58689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6" name="Oval 1215"/>
          <p:cNvSpPr>
            <a:spLocks noChangeAspect="1" noChangeArrowheads="1"/>
          </p:cNvSpPr>
          <p:nvPr userDrawn="1"/>
        </p:nvSpPr>
        <p:spPr bwMode="auto">
          <a:xfrm>
            <a:off x="2619375" y="58689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7" name="Oval 1216"/>
          <p:cNvSpPr>
            <a:spLocks noChangeAspect="1" noChangeArrowheads="1"/>
          </p:cNvSpPr>
          <p:nvPr userDrawn="1"/>
        </p:nvSpPr>
        <p:spPr bwMode="auto">
          <a:xfrm>
            <a:off x="8416925" y="586898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8" name="Oval 1217"/>
          <p:cNvSpPr>
            <a:spLocks noChangeAspect="1" noChangeArrowheads="1"/>
          </p:cNvSpPr>
          <p:nvPr userDrawn="1"/>
        </p:nvSpPr>
        <p:spPr bwMode="auto">
          <a:xfrm>
            <a:off x="2501900" y="59769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9" name="Oval 1218"/>
          <p:cNvSpPr>
            <a:spLocks noChangeAspect="1" noChangeArrowheads="1"/>
          </p:cNvSpPr>
          <p:nvPr userDrawn="1"/>
        </p:nvSpPr>
        <p:spPr bwMode="auto">
          <a:xfrm>
            <a:off x="2619375" y="5976938"/>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0" name="Oval 1219"/>
          <p:cNvSpPr>
            <a:spLocks noChangeAspect="1" noChangeArrowheads="1"/>
          </p:cNvSpPr>
          <p:nvPr userDrawn="1"/>
        </p:nvSpPr>
        <p:spPr bwMode="auto">
          <a:xfrm>
            <a:off x="2501900" y="6086475"/>
            <a:ext cx="90488"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1" name="Oval 1220"/>
          <p:cNvSpPr>
            <a:spLocks noChangeAspect="1" noChangeArrowheads="1"/>
          </p:cNvSpPr>
          <p:nvPr userDrawn="1"/>
        </p:nvSpPr>
        <p:spPr bwMode="auto">
          <a:xfrm>
            <a:off x="2501900" y="61960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2" name="Oval 1221"/>
          <p:cNvSpPr>
            <a:spLocks noChangeAspect="1" noChangeArrowheads="1"/>
          </p:cNvSpPr>
          <p:nvPr userDrawn="1"/>
        </p:nvSpPr>
        <p:spPr bwMode="auto">
          <a:xfrm>
            <a:off x="2619375" y="6196013"/>
            <a:ext cx="90488" cy="90487"/>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3" name="Oval 1222"/>
          <p:cNvSpPr>
            <a:spLocks noChangeAspect="1" noChangeArrowheads="1"/>
          </p:cNvSpPr>
          <p:nvPr userDrawn="1"/>
        </p:nvSpPr>
        <p:spPr bwMode="auto">
          <a:xfrm>
            <a:off x="4040188"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4" name="Oval 1223"/>
          <p:cNvSpPr>
            <a:spLocks noChangeAspect="1" noChangeArrowheads="1"/>
          </p:cNvSpPr>
          <p:nvPr userDrawn="1"/>
        </p:nvSpPr>
        <p:spPr bwMode="auto">
          <a:xfrm>
            <a:off x="4157663" y="3028950"/>
            <a:ext cx="90487" cy="90488"/>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Tree>
    <p:extLst>
      <p:ext uri="{BB962C8B-B14F-4D97-AF65-F5344CB8AC3E}">
        <p14:creationId xmlns:p14="http://schemas.microsoft.com/office/powerpoint/2010/main" val="2445076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3A7373B7-2CC0-4985-9AA3-ADEDF8B37A75}" type="slidenum">
              <a:rPr lang="en-US" altLang="en-US" smtClean="0"/>
              <a:pPr>
                <a:defRPr/>
              </a:pPr>
              <a:t>‹#›</a:t>
            </a:fld>
            <a:endParaRPr lang="en-US" altLang="en-US"/>
          </a:p>
        </p:txBody>
      </p:sp>
    </p:spTree>
    <p:extLst>
      <p:ext uri="{BB962C8B-B14F-4D97-AF65-F5344CB8AC3E}">
        <p14:creationId xmlns:p14="http://schemas.microsoft.com/office/powerpoint/2010/main" val="184780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3A7373B7-2CC0-4985-9AA3-ADEDF8B37A75}" type="slidenum">
              <a:rPr lang="en-US" altLang="en-US" smtClean="0"/>
              <a:pPr>
                <a:defRPr/>
              </a:pPr>
              <a:t>‹#›</a:t>
            </a:fld>
            <a:endParaRPr lang="en-US"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9155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3A7373B7-2CC0-4985-9AA3-ADEDF8B37A75}" type="slidenum">
              <a:rPr lang="en-US" altLang="en-US" smtClean="0"/>
              <a:pPr>
                <a:defRPr/>
              </a:pPr>
              <a:t>‹#›</a:t>
            </a:fld>
            <a:endParaRPr lang="en-US" altLang="en-US"/>
          </a:p>
        </p:txBody>
      </p:sp>
    </p:spTree>
    <p:extLst>
      <p:ext uri="{BB962C8B-B14F-4D97-AF65-F5344CB8AC3E}">
        <p14:creationId xmlns:p14="http://schemas.microsoft.com/office/powerpoint/2010/main" val="2953316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3A7373B7-2CC0-4985-9AA3-ADEDF8B37A75}" type="slidenum">
              <a:rPr lang="en-US" altLang="en-US" smtClean="0"/>
              <a:pPr>
                <a:defRPr/>
              </a:pPr>
              <a:t>‹#›</a:t>
            </a:fld>
            <a:endParaRPr lang="en-US"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9166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3A7373B7-2CC0-4985-9AA3-ADEDF8B37A75}" type="slidenum">
              <a:rPr lang="en-US" altLang="en-US" smtClean="0"/>
              <a:pPr>
                <a:defRPr/>
              </a:pPr>
              <a:t>‹#›</a:t>
            </a:fld>
            <a:endParaRPr lang="en-US" altLang="en-US"/>
          </a:p>
        </p:txBody>
      </p:sp>
    </p:spTree>
    <p:extLst>
      <p:ext uri="{BB962C8B-B14F-4D97-AF65-F5344CB8AC3E}">
        <p14:creationId xmlns:p14="http://schemas.microsoft.com/office/powerpoint/2010/main" val="1955634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9ED180ED-3AF2-4286-81C0-1E158E3204FE}" type="slidenum">
              <a:rPr lang="en-US" altLang="en-US" smtClean="0"/>
              <a:pPr>
                <a:defRPr/>
              </a:pPr>
              <a:t>‹#›</a:t>
            </a:fld>
            <a:endParaRPr lang="en-US" altLang="en-US"/>
          </a:p>
        </p:txBody>
      </p:sp>
    </p:spTree>
    <p:extLst>
      <p:ext uri="{BB962C8B-B14F-4D97-AF65-F5344CB8AC3E}">
        <p14:creationId xmlns:p14="http://schemas.microsoft.com/office/powerpoint/2010/main" val="285060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DE807C00-F11B-46BB-B2BC-658320529492}" type="slidenum">
              <a:rPr lang="en-US" altLang="en-US" smtClean="0"/>
              <a:pPr>
                <a:defRPr/>
              </a:pPr>
              <a:t>‹#›</a:t>
            </a:fld>
            <a:endParaRPr lang="en-US" altLang="en-US"/>
          </a:p>
        </p:txBody>
      </p:sp>
    </p:spTree>
    <p:extLst>
      <p:ext uri="{BB962C8B-B14F-4D97-AF65-F5344CB8AC3E}">
        <p14:creationId xmlns:p14="http://schemas.microsoft.com/office/powerpoint/2010/main" val="3314181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Chart Placeholder 2"/>
          <p:cNvSpPr>
            <a:spLocks noGrp="1"/>
          </p:cNvSpPr>
          <p:nvPr>
            <p:ph type="chart" idx="1"/>
          </p:nvPr>
        </p:nvSpPr>
        <p:spPr>
          <a:xfrm>
            <a:off x="457200" y="1600200"/>
            <a:ext cx="8229600" cy="4525963"/>
          </a:xfrm>
        </p:spPr>
        <p:txBody>
          <a:bodyPr/>
          <a:lstStyle/>
          <a:p>
            <a:pPr lvl="0"/>
            <a:endParaRPr lang="en-GB"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22A1ADA-A987-4C4D-B0FF-C4CA4E7B54B8}" type="slidenum">
              <a:rPr lang="en-US" altLang="en-US"/>
              <a:pPr>
                <a:defRPr/>
              </a:pPr>
              <a:t>‹#›</a:t>
            </a:fld>
            <a:endParaRPr lang="en-US" altLang="en-US"/>
          </a:p>
        </p:txBody>
      </p:sp>
    </p:spTree>
    <p:extLst>
      <p:ext uri="{BB962C8B-B14F-4D97-AF65-F5344CB8AC3E}">
        <p14:creationId xmlns:p14="http://schemas.microsoft.com/office/powerpoint/2010/main" val="1174745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527E965-848A-4903-985C-EDFFC064AAF4}" type="slidenum">
              <a:rPr lang="en-US" altLang="en-US"/>
              <a:pPr>
                <a:defRPr/>
              </a:pPr>
              <a:t>‹#›</a:t>
            </a:fld>
            <a:endParaRPr lang="en-US" altLang="en-US"/>
          </a:p>
        </p:txBody>
      </p:sp>
    </p:spTree>
    <p:extLst>
      <p:ext uri="{BB962C8B-B14F-4D97-AF65-F5344CB8AC3E}">
        <p14:creationId xmlns:p14="http://schemas.microsoft.com/office/powerpoint/2010/main" val="1527478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98327E90-6E15-4F15-853C-A71F5C4780AB}" type="slidenum">
              <a:rPr lang="en-US" altLang="en-US" smtClean="0"/>
              <a:pPr>
                <a:defRPr/>
              </a:pPr>
              <a:t>‹#›</a:t>
            </a:fld>
            <a:endParaRPr lang="en-US" altLang="en-US"/>
          </a:p>
        </p:txBody>
      </p:sp>
    </p:spTree>
    <p:extLst>
      <p:ext uri="{BB962C8B-B14F-4D97-AF65-F5344CB8AC3E}">
        <p14:creationId xmlns:p14="http://schemas.microsoft.com/office/powerpoint/2010/main" val="387641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928DB589-CA3A-40FF-AB7B-CF01A069CA65}" type="slidenum">
              <a:rPr lang="en-US" altLang="en-US" smtClean="0"/>
              <a:pPr>
                <a:defRPr/>
              </a:pPr>
              <a:t>‹#›</a:t>
            </a:fld>
            <a:endParaRPr lang="en-US" altLang="en-US"/>
          </a:p>
        </p:txBody>
      </p:sp>
    </p:spTree>
    <p:extLst>
      <p:ext uri="{BB962C8B-B14F-4D97-AF65-F5344CB8AC3E}">
        <p14:creationId xmlns:p14="http://schemas.microsoft.com/office/powerpoint/2010/main" val="3081636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38B0A402-B675-4801-853F-B2E5686664A7}" type="slidenum">
              <a:rPr lang="en-US" altLang="en-US" smtClean="0"/>
              <a:pPr>
                <a:defRPr/>
              </a:pPr>
              <a:t>‹#›</a:t>
            </a:fld>
            <a:endParaRPr lang="en-US" altLang="en-US"/>
          </a:p>
        </p:txBody>
      </p:sp>
    </p:spTree>
    <p:extLst>
      <p:ext uri="{BB962C8B-B14F-4D97-AF65-F5344CB8AC3E}">
        <p14:creationId xmlns:p14="http://schemas.microsoft.com/office/powerpoint/2010/main" val="46216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A9EE4BE6-46E2-4A7D-B65B-D1F6BA1AF22C}" type="slidenum">
              <a:rPr lang="en-US" altLang="en-US" smtClean="0"/>
              <a:pPr>
                <a:defRPr/>
              </a:pPr>
              <a:t>‹#›</a:t>
            </a:fld>
            <a:endParaRPr lang="en-US" altLang="en-US"/>
          </a:p>
        </p:txBody>
      </p:sp>
    </p:spTree>
    <p:extLst>
      <p:ext uri="{BB962C8B-B14F-4D97-AF65-F5344CB8AC3E}">
        <p14:creationId xmlns:p14="http://schemas.microsoft.com/office/powerpoint/2010/main" val="144752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B5802FD6-3A32-4398-9804-040C71904712}" type="slidenum">
              <a:rPr lang="en-US" altLang="en-US" smtClean="0"/>
              <a:pPr>
                <a:defRPr/>
              </a:pPr>
              <a:t>‹#›</a:t>
            </a:fld>
            <a:endParaRPr lang="en-US" altLang="en-US"/>
          </a:p>
        </p:txBody>
      </p:sp>
    </p:spTree>
    <p:extLst>
      <p:ext uri="{BB962C8B-B14F-4D97-AF65-F5344CB8AC3E}">
        <p14:creationId xmlns:p14="http://schemas.microsoft.com/office/powerpoint/2010/main" val="46958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71F7A4BD-7BFD-4365-AEF7-93FADCE1908C}" type="slidenum">
              <a:rPr lang="en-US" altLang="en-US" smtClean="0"/>
              <a:pPr>
                <a:defRPr/>
              </a:pPr>
              <a:t>‹#›</a:t>
            </a:fld>
            <a:endParaRPr lang="en-US" altLang="en-US"/>
          </a:p>
        </p:txBody>
      </p:sp>
    </p:spTree>
    <p:extLst>
      <p:ext uri="{BB962C8B-B14F-4D97-AF65-F5344CB8AC3E}">
        <p14:creationId xmlns:p14="http://schemas.microsoft.com/office/powerpoint/2010/main" val="2982070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75D7CCF0-5C3E-400F-BA6E-33F182A5E4A5}" type="slidenum">
              <a:rPr lang="en-US" altLang="en-US" smtClean="0"/>
              <a:pPr>
                <a:defRPr/>
              </a:pPr>
              <a:t>‹#›</a:t>
            </a:fld>
            <a:endParaRPr lang="en-US" altLang="en-US"/>
          </a:p>
        </p:txBody>
      </p:sp>
    </p:spTree>
    <p:extLst>
      <p:ext uri="{BB962C8B-B14F-4D97-AF65-F5344CB8AC3E}">
        <p14:creationId xmlns:p14="http://schemas.microsoft.com/office/powerpoint/2010/main" val="30648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56E9F2E7-2CF6-42BA-AFE3-B5381131C37F}" type="slidenum">
              <a:rPr lang="en-US" altLang="en-US" smtClean="0"/>
              <a:pPr>
                <a:defRPr/>
              </a:pPr>
              <a:t>‹#›</a:t>
            </a:fld>
            <a:endParaRPr lang="en-US" altLang="en-US"/>
          </a:p>
        </p:txBody>
      </p:sp>
    </p:spTree>
    <p:extLst>
      <p:ext uri="{BB962C8B-B14F-4D97-AF65-F5344CB8AC3E}">
        <p14:creationId xmlns:p14="http://schemas.microsoft.com/office/powerpoint/2010/main" val="6517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3A7373B7-2CC0-4985-9AA3-ADEDF8B37A75}" type="slidenum">
              <a:rPr lang="en-US" altLang="en-US" smtClean="0"/>
              <a:pPr>
                <a:defRPr/>
              </a:pPr>
              <a:t>‹#›</a:t>
            </a:fld>
            <a:endParaRPr lang="en-US" altLang="en-US"/>
          </a:p>
        </p:txBody>
      </p:sp>
      <p:sp>
        <p:nvSpPr>
          <p:cNvPr id="34" name="Rectangle 8"/>
          <p:cNvSpPr>
            <a:spLocks noChangeArrowheads="1"/>
          </p:cNvSpPr>
          <p:nvPr userDrawn="1"/>
        </p:nvSpPr>
        <p:spPr bwMode="auto">
          <a:xfrm>
            <a:off x="0" y="0"/>
            <a:ext cx="9144000" cy="6858000"/>
          </a:xfrm>
          <a:prstGeom prst="rect">
            <a:avLst/>
          </a:prstGeom>
          <a:gradFill rotWithShape="1">
            <a:gsLst>
              <a:gs pos="0">
                <a:srgbClr val="002F76"/>
              </a:gs>
              <a:gs pos="50000">
                <a:srgbClr val="0066FF"/>
              </a:gs>
              <a:gs pos="100000">
                <a:srgbClr val="002F76"/>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 name="Oval 10"/>
          <p:cNvSpPr>
            <a:spLocks noChangeAspect="1" noChangeArrowheads="1"/>
          </p:cNvSpPr>
          <p:nvPr userDrawn="1"/>
        </p:nvSpPr>
        <p:spPr bwMode="auto">
          <a:xfrm>
            <a:off x="2265363" y="13890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 name="Oval 11"/>
          <p:cNvSpPr>
            <a:spLocks noChangeAspect="1" noChangeArrowheads="1"/>
          </p:cNvSpPr>
          <p:nvPr userDrawn="1"/>
        </p:nvSpPr>
        <p:spPr bwMode="auto">
          <a:xfrm>
            <a:off x="2382838" y="13890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 name="Oval 12"/>
          <p:cNvSpPr>
            <a:spLocks noChangeAspect="1" noChangeArrowheads="1"/>
          </p:cNvSpPr>
          <p:nvPr userDrawn="1"/>
        </p:nvSpPr>
        <p:spPr bwMode="auto">
          <a:xfrm>
            <a:off x="2501900" y="13890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 name="Oval 13"/>
          <p:cNvSpPr>
            <a:spLocks noChangeAspect="1" noChangeArrowheads="1"/>
          </p:cNvSpPr>
          <p:nvPr userDrawn="1"/>
        </p:nvSpPr>
        <p:spPr bwMode="auto">
          <a:xfrm>
            <a:off x="2619375" y="13890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 name="Oval 14"/>
          <p:cNvSpPr>
            <a:spLocks noChangeAspect="1" noChangeArrowheads="1"/>
          </p:cNvSpPr>
          <p:nvPr userDrawn="1"/>
        </p:nvSpPr>
        <p:spPr bwMode="auto">
          <a:xfrm>
            <a:off x="2974975" y="13890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 name="Oval 15"/>
          <p:cNvSpPr>
            <a:spLocks noChangeAspect="1" noChangeArrowheads="1"/>
          </p:cNvSpPr>
          <p:nvPr userDrawn="1"/>
        </p:nvSpPr>
        <p:spPr bwMode="auto">
          <a:xfrm>
            <a:off x="3094038" y="13890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 name="Oval 16"/>
          <p:cNvSpPr>
            <a:spLocks noChangeAspect="1" noChangeArrowheads="1"/>
          </p:cNvSpPr>
          <p:nvPr userDrawn="1"/>
        </p:nvSpPr>
        <p:spPr bwMode="auto">
          <a:xfrm>
            <a:off x="3211513" y="13890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 name="Oval 17"/>
          <p:cNvSpPr>
            <a:spLocks noChangeAspect="1" noChangeArrowheads="1"/>
          </p:cNvSpPr>
          <p:nvPr userDrawn="1"/>
        </p:nvSpPr>
        <p:spPr bwMode="auto">
          <a:xfrm>
            <a:off x="3330575" y="13890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 name="Oval 18"/>
          <p:cNvSpPr>
            <a:spLocks noChangeAspect="1" noChangeArrowheads="1"/>
          </p:cNvSpPr>
          <p:nvPr userDrawn="1"/>
        </p:nvSpPr>
        <p:spPr bwMode="auto">
          <a:xfrm>
            <a:off x="3448050" y="13890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 name="Oval 19"/>
          <p:cNvSpPr>
            <a:spLocks noChangeAspect="1" noChangeArrowheads="1"/>
          </p:cNvSpPr>
          <p:nvPr userDrawn="1"/>
        </p:nvSpPr>
        <p:spPr bwMode="auto">
          <a:xfrm>
            <a:off x="3567113" y="13890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 name="Oval 20"/>
          <p:cNvSpPr>
            <a:spLocks noChangeAspect="1" noChangeArrowheads="1"/>
          </p:cNvSpPr>
          <p:nvPr userDrawn="1"/>
        </p:nvSpPr>
        <p:spPr bwMode="auto">
          <a:xfrm>
            <a:off x="3684588" y="13890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 name="Oval 21"/>
          <p:cNvSpPr>
            <a:spLocks noChangeAspect="1" noChangeArrowheads="1"/>
          </p:cNvSpPr>
          <p:nvPr userDrawn="1"/>
        </p:nvSpPr>
        <p:spPr bwMode="auto">
          <a:xfrm>
            <a:off x="3803650" y="13890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 name="Oval 22"/>
          <p:cNvSpPr>
            <a:spLocks noChangeAspect="1" noChangeArrowheads="1"/>
          </p:cNvSpPr>
          <p:nvPr userDrawn="1"/>
        </p:nvSpPr>
        <p:spPr bwMode="auto">
          <a:xfrm>
            <a:off x="3921125" y="13890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 name="Oval 23"/>
          <p:cNvSpPr>
            <a:spLocks noChangeAspect="1" noChangeArrowheads="1"/>
          </p:cNvSpPr>
          <p:nvPr userDrawn="1"/>
        </p:nvSpPr>
        <p:spPr bwMode="auto">
          <a:xfrm>
            <a:off x="6642100" y="13890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 name="Oval 24"/>
          <p:cNvSpPr>
            <a:spLocks noChangeAspect="1" noChangeArrowheads="1"/>
          </p:cNvSpPr>
          <p:nvPr userDrawn="1"/>
        </p:nvSpPr>
        <p:spPr bwMode="auto">
          <a:xfrm>
            <a:off x="2028825" y="14986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 name="Oval 25"/>
          <p:cNvSpPr>
            <a:spLocks noChangeAspect="1" noChangeArrowheads="1"/>
          </p:cNvSpPr>
          <p:nvPr userDrawn="1"/>
        </p:nvSpPr>
        <p:spPr bwMode="auto">
          <a:xfrm>
            <a:off x="2146300" y="14986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 name="Oval 26"/>
          <p:cNvSpPr>
            <a:spLocks noChangeAspect="1" noChangeArrowheads="1"/>
          </p:cNvSpPr>
          <p:nvPr userDrawn="1"/>
        </p:nvSpPr>
        <p:spPr bwMode="auto">
          <a:xfrm>
            <a:off x="2265363" y="14986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 name="Oval 27"/>
          <p:cNvSpPr>
            <a:spLocks noChangeAspect="1" noChangeArrowheads="1"/>
          </p:cNvSpPr>
          <p:nvPr userDrawn="1"/>
        </p:nvSpPr>
        <p:spPr bwMode="auto">
          <a:xfrm>
            <a:off x="2382838" y="14986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 name="Oval 28"/>
          <p:cNvSpPr>
            <a:spLocks noChangeAspect="1" noChangeArrowheads="1"/>
          </p:cNvSpPr>
          <p:nvPr userDrawn="1"/>
        </p:nvSpPr>
        <p:spPr bwMode="auto">
          <a:xfrm>
            <a:off x="2501900" y="14986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 name="Oval 29"/>
          <p:cNvSpPr>
            <a:spLocks noChangeAspect="1" noChangeArrowheads="1"/>
          </p:cNvSpPr>
          <p:nvPr userDrawn="1"/>
        </p:nvSpPr>
        <p:spPr bwMode="auto">
          <a:xfrm>
            <a:off x="2738438" y="14986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 name="Oval 30"/>
          <p:cNvSpPr>
            <a:spLocks noChangeAspect="1" noChangeArrowheads="1"/>
          </p:cNvSpPr>
          <p:nvPr userDrawn="1"/>
        </p:nvSpPr>
        <p:spPr bwMode="auto">
          <a:xfrm>
            <a:off x="2855913" y="14986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 name="Oval 31"/>
          <p:cNvSpPr>
            <a:spLocks noChangeAspect="1" noChangeArrowheads="1"/>
          </p:cNvSpPr>
          <p:nvPr userDrawn="1"/>
        </p:nvSpPr>
        <p:spPr bwMode="auto">
          <a:xfrm>
            <a:off x="2974975" y="14986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 name="Oval 32"/>
          <p:cNvSpPr>
            <a:spLocks noChangeAspect="1" noChangeArrowheads="1"/>
          </p:cNvSpPr>
          <p:nvPr userDrawn="1"/>
        </p:nvSpPr>
        <p:spPr bwMode="auto">
          <a:xfrm>
            <a:off x="3094038" y="14986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 name="Oval 33"/>
          <p:cNvSpPr>
            <a:spLocks noChangeAspect="1" noChangeArrowheads="1"/>
          </p:cNvSpPr>
          <p:nvPr userDrawn="1"/>
        </p:nvSpPr>
        <p:spPr bwMode="auto">
          <a:xfrm>
            <a:off x="3211513" y="14986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 name="Oval 34"/>
          <p:cNvSpPr>
            <a:spLocks noChangeAspect="1" noChangeArrowheads="1"/>
          </p:cNvSpPr>
          <p:nvPr userDrawn="1"/>
        </p:nvSpPr>
        <p:spPr bwMode="auto">
          <a:xfrm>
            <a:off x="3330575" y="14986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 name="Oval 35"/>
          <p:cNvSpPr>
            <a:spLocks noChangeAspect="1" noChangeArrowheads="1"/>
          </p:cNvSpPr>
          <p:nvPr userDrawn="1"/>
        </p:nvSpPr>
        <p:spPr bwMode="auto">
          <a:xfrm>
            <a:off x="3448050" y="14986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 name="Oval 36"/>
          <p:cNvSpPr>
            <a:spLocks noChangeAspect="1" noChangeArrowheads="1"/>
          </p:cNvSpPr>
          <p:nvPr userDrawn="1"/>
        </p:nvSpPr>
        <p:spPr bwMode="auto">
          <a:xfrm>
            <a:off x="3567113" y="14986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 name="Oval 37"/>
          <p:cNvSpPr>
            <a:spLocks noChangeAspect="1" noChangeArrowheads="1"/>
          </p:cNvSpPr>
          <p:nvPr userDrawn="1"/>
        </p:nvSpPr>
        <p:spPr bwMode="auto">
          <a:xfrm>
            <a:off x="3684588" y="14986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 name="Oval 38"/>
          <p:cNvSpPr>
            <a:spLocks noChangeAspect="1" noChangeArrowheads="1"/>
          </p:cNvSpPr>
          <p:nvPr userDrawn="1"/>
        </p:nvSpPr>
        <p:spPr bwMode="auto">
          <a:xfrm>
            <a:off x="3803650" y="14986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 name="Oval 39"/>
          <p:cNvSpPr>
            <a:spLocks noChangeAspect="1" noChangeArrowheads="1"/>
          </p:cNvSpPr>
          <p:nvPr userDrawn="1"/>
        </p:nvSpPr>
        <p:spPr bwMode="auto">
          <a:xfrm>
            <a:off x="4630738" y="14986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 name="Oval 40"/>
          <p:cNvSpPr>
            <a:spLocks noChangeAspect="1" noChangeArrowheads="1"/>
          </p:cNvSpPr>
          <p:nvPr userDrawn="1"/>
        </p:nvSpPr>
        <p:spPr bwMode="auto">
          <a:xfrm>
            <a:off x="4749800" y="14986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 name="Oval 41"/>
          <p:cNvSpPr>
            <a:spLocks noChangeAspect="1" noChangeArrowheads="1"/>
          </p:cNvSpPr>
          <p:nvPr userDrawn="1"/>
        </p:nvSpPr>
        <p:spPr bwMode="auto">
          <a:xfrm>
            <a:off x="6524625" y="14986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 name="Oval 42"/>
          <p:cNvSpPr>
            <a:spLocks noChangeAspect="1" noChangeArrowheads="1"/>
          </p:cNvSpPr>
          <p:nvPr userDrawn="1"/>
        </p:nvSpPr>
        <p:spPr bwMode="auto">
          <a:xfrm>
            <a:off x="6642100" y="14986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 name="Oval 43"/>
          <p:cNvSpPr>
            <a:spLocks noChangeAspect="1" noChangeArrowheads="1"/>
          </p:cNvSpPr>
          <p:nvPr userDrawn="1"/>
        </p:nvSpPr>
        <p:spPr bwMode="auto">
          <a:xfrm>
            <a:off x="6761163" y="14986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 name="Oval 44"/>
          <p:cNvSpPr>
            <a:spLocks noChangeAspect="1" noChangeArrowheads="1"/>
          </p:cNvSpPr>
          <p:nvPr userDrawn="1"/>
        </p:nvSpPr>
        <p:spPr bwMode="auto">
          <a:xfrm>
            <a:off x="1319213" y="16081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 name="Oval 45"/>
          <p:cNvSpPr>
            <a:spLocks noChangeAspect="1" noChangeArrowheads="1"/>
          </p:cNvSpPr>
          <p:nvPr userDrawn="1"/>
        </p:nvSpPr>
        <p:spPr bwMode="auto">
          <a:xfrm>
            <a:off x="1436688" y="16081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 name="Oval 46"/>
          <p:cNvSpPr>
            <a:spLocks noChangeAspect="1" noChangeArrowheads="1"/>
          </p:cNvSpPr>
          <p:nvPr userDrawn="1"/>
        </p:nvSpPr>
        <p:spPr bwMode="auto">
          <a:xfrm>
            <a:off x="1555750" y="16081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 name="Oval 47"/>
          <p:cNvSpPr>
            <a:spLocks noChangeAspect="1" noChangeArrowheads="1"/>
          </p:cNvSpPr>
          <p:nvPr userDrawn="1"/>
        </p:nvSpPr>
        <p:spPr bwMode="auto">
          <a:xfrm>
            <a:off x="1673225" y="16081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 name="Oval 48"/>
          <p:cNvSpPr>
            <a:spLocks noChangeAspect="1" noChangeArrowheads="1"/>
          </p:cNvSpPr>
          <p:nvPr userDrawn="1"/>
        </p:nvSpPr>
        <p:spPr bwMode="auto">
          <a:xfrm>
            <a:off x="1792288" y="16081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 name="Oval 49"/>
          <p:cNvSpPr>
            <a:spLocks noChangeAspect="1" noChangeArrowheads="1"/>
          </p:cNvSpPr>
          <p:nvPr userDrawn="1"/>
        </p:nvSpPr>
        <p:spPr bwMode="auto">
          <a:xfrm>
            <a:off x="2028825" y="16081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 name="Oval 50"/>
          <p:cNvSpPr>
            <a:spLocks noChangeAspect="1" noChangeArrowheads="1"/>
          </p:cNvSpPr>
          <p:nvPr userDrawn="1"/>
        </p:nvSpPr>
        <p:spPr bwMode="auto">
          <a:xfrm>
            <a:off x="2146300" y="16081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 name="Oval 51"/>
          <p:cNvSpPr>
            <a:spLocks noChangeAspect="1" noChangeArrowheads="1"/>
          </p:cNvSpPr>
          <p:nvPr userDrawn="1"/>
        </p:nvSpPr>
        <p:spPr bwMode="auto">
          <a:xfrm>
            <a:off x="2265363" y="16081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 name="Oval 52"/>
          <p:cNvSpPr>
            <a:spLocks noChangeAspect="1" noChangeArrowheads="1"/>
          </p:cNvSpPr>
          <p:nvPr userDrawn="1"/>
        </p:nvSpPr>
        <p:spPr bwMode="auto">
          <a:xfrm>
            <a:off x="2382838" y="16081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 name="Oval 53"/>
          <p:cNvSpPr>
            <a:spLocks noChangeAspect="1" noChangeArrowheads="1"/>
          </p:cNvSpPr>
          <p:nvPr userDrawn="1"/>
        </p:nvSpPr>
        <p:spPr bwMode="auto">
          <a:xfrm>
            <a:off x="2619375" y="16081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 name="Oval 54"/>
          <p:cNvSpPr>
            <a:spLocks noChangeAspect="1" noChangeArrowheads="1"/>
          </p:cNvSpPr>
          <p:nvPr userDrawn="1"/>
        </p:nvSpPr>
        <p:spPr bwMode="auto">
          <a:xfrm>
            <a:off x="2738438" y="16081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 name="Oval 55"/>
          <p:cNvSpPr>
            <a:spLocks noChangeAspect="1" noChangeArrowheads="1"/>
          </p:cNvSpPr>
          <p:nvPr userDrawn="1"/>
        </p:nvSpPr>
        <p:spPr bwMode="auto">
          <a:xfrm>
            <a:off x="2855913" y="16081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 name="Oval 56"/>
          <p:cNvSpPr>
            <a:spLocks noChangeAspect="1" noChangeArrowheads="1"/>
          </p:cNvSpPr>
          <p:nvPr userDrawn="1"/>
        </p:nvSpPr>
        <p:spPr bwMode="auto">
          <a:xfrm>
            <a:off x="2974975" y="16081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 name="Oval 57"/>
          <p:cNvSpPr>
            <a:spLocks noChangeAspect="1" noChangeArrowheads="1"/>
          </p:cNvSpPr>
          <p:nvPr userDrawn="1"/>
        </p:nvSpPr>
        <p:spPr bwMode="auto">
          <a:xfrm>
            <a:off x="3094038" y="16081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 name="Oval 58"/>
          <p:cNvSpPr>
            <a:spLocks noChangeAspect="1" noChangeArrowheads="1"/>
          </p:cNvSpPr>
          <p:nvPr userDrawn="1"/>
        </p:nvSpPr>
        <p:spPr bwMode="auto">
          <a:xfrm>
            <a:off x="3211513" y="16081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 name="Oval 59"/>
          <p:cNvSpPr>
            <a:spLocks noChangeAspect="1" noChangeArrowheads="1"/>
          </p:cNvSpPr>
          <p:nvPr userDrawn="1"/>
        </p:nvSpPr>
        <p:spPr bwMode="auto">
          <a:xfrm>
            <a:off x="3330575" y="16081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 name="Oval 60"/>
          <p:cNvSpPr>
            <a:spLocks noChangeAspect="1" noChangeArrowheads="1"/>
          </p:cNvSpPr>
          <p:nvPr userDrawn="1"/>
        </p:nvSpPr>
        <p:spPr bwMode="auto">
          <a:xfrm>
            <a:off x="3448050" y="16081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 name="Oval 61"/>
          <p:cNvSpPr>
            <a:spLocks noChangeAspect="1" noChangeArrowheads="1"/>
          </p:cNvSpPr>
          <p:nvPr userDrawn="1"/>
        </p:nvSpPr>
        <p:spPr bwMode="auto">
          <a:xfrm>
            <a:off x="3567113" y="16081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 name="Oval 62"/>
          <p:cNvSpPr>
            <a:spLocks noChangeAspect="1" noChangeArrowheads="1"/>
          </p:cNvSpPr>
          <p:nvPr userDrawn="1"/>
        </p:nvSpPr>
        <p:spPr bwMode="auto">
          <a:xfrm>
            <a:off x="3684588" y="16081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 name="Oval 63"/>
          <p:cNvSpPr>
            <a:spLocks noChangeAspect="1" noChangeArrowheads="1"/>
          </p:cNvSpPr>
          <p:nvPr userDrawn="1"/>
        </p:nvSpPr>
        <p:spPr bwMode="auto">
          <a:xfrm>
            <a:off x="4630738" y="16081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 name="Oval 64"/>
          <p:cNvSpPr>
            <a:spLocks noChangeAspect="1" noChangeArrowheads="1"/>
          </p:cNvSpPr>
          <p:nvPr userDrawn="1"/>
        </p:nvSpPr>
        <p:spPr bwMode="auto">
          <a:xfrm>
            <a:off x="6761163" y="16081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 name="Oval 65"/>
          <p:cNvSpPr>
            <a:spLocks noChangeAspect="1" noChangeArrowheads="1"/>
          </p:cNvSpPr>
          <p:nvPr userDrawn="1"/>
        </p:nvSpPr>
        <p:spPr bwMode="auto">
          <a:xfrm>
            <a:off x="6878638" y="16081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 name="Oval 66"/>
          <p:cNvSpPr>
            <a:spLocks noChangeAspect="1" noChangeArrowheads="1"/>
          </p:cNvSpPr>
          <p:nvPr userDrawn="1"/>
        </p:nvSpPr>
        <p:spPr bwMode="auto">
          <a:xfrm>
            <a:off x="1200150" y="17176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 name="Oval 67"/>
          <p:cNvSpPr>
            <a:spLocks noChangeAspect="1" noChangeArrowheads="1"/>
          </p:cNvSpPr>
          <p:nvPr userDrawn="1"/>
        </p:nvSpPr>
        <p:spPr bwMode="auto">
          <a:xfrm>
            <a:off x="1319213" y="17176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 name="Oval 68"/>
          <p:cNvSpPr>
            <a:spLocks noChangeAspect="1" noChangeArrowheads="1"/>
          </p:cNvSpPr>
          <p:nvPr userDrawn="1"/>
        </p:nvSpPr>
        <p:spPr bwMode="auto">
          <a:xfrm>
            <a:off x="1436688" y="17176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 name="Oval 69"/>
          <p:cNvSpPr>
            <a:spLocks noChangeAspect="1" noChangeArrowheads="1"/>
          </p:cNvSpPr>
          <p:nvPr userDrawn="1"/>
        </p:nvSpPr>
        <p:spPr bwMode="auto">
          <a:xfrm>
            <a:off x="1555750" y="17176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 name="Oval 70"/>
          <p:cNvSpPr>
            <a:spLocks noChangeAspect="1" noChangeArrowheads="1"/>
          </p:cNvSpPr>
          <p:nvPr userDrawn="1"/>
        </p:nvSpPr>
        <p:spPr bwMode="auto">
          <a:xfrm>
            <a:off x="1673225" y="17176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3" name="Oval 71"/>
          <p:cNvSpPr>
            <a:spLocks noChangeAspect="1" noChangeArrowheads="1"/>
          </p:cNvSpPr>
          <p:nvPr userDrawn="1"/>
        </p:nvSpPr>
        <p:spPr bwMode="auto">
          <a:xfrm>
            <a:off x="1792288" y="17176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4" name="Oval 72"/>
          <p:cNvSpPr>
            <a:spLocks noChangeAspect="1" noChangeArrowheads="1"/>
          </p:cNvSpPr>
          <p:nvPr userDrawn="1"/>
        </p:nvSpPr>
        <p:spPr bwMode="auto">
          <a:xfrm>
            <a:off x="1909763" y="17176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5" name="Oval 73"/>
          <p:cNvSpPr>
            <a:spLocks noChangeAspect="1" noChangeArrowheads="1"/>
          </p:cNvSpPr>
          <p:nvPr userDrawn="1"/>
        </p:nvSpPr>
        <p:spPr bwMode="auto">
          <a:xfrm>
            <a:off x="2028825" y="17176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6" name="Oval 74"/>
          <p:cNvSpPr>
            <a:spLocks noChangeAspect="1" noChangeArrowheads="1"/>
          </p:cNvSpPr>
          <p:nvPr userDrawn="1"/>
        </p:nvSpPr>
        <p:spPr bwMode="auto">
          <a:xfrm>
            <a:off x="2146300" y="17176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7" name="Oval 75"/>
          <p:cNvSpPr>
            <a:spLocks noChangeAspect="1" noChangeArrowheads="1"/>
          </p:cNvSpPr>
          <p:nvPr userDrawn="1"/>
        </p:nvSpPr>
        <p:spPr bwMode="auto">
          <a:xfrm>
            <a:off x="2265363" y="17176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8" name="Oval 76"/>
          <p:cNvSpPr>
            <a:spLocks noChangeAspect="1" noChangeArrowheads="1"/>
          </p:cNvSpPr>
          <p:nvPr userDrawn="1"/>
        </p:nvSpPr>
        <p:spPr bwMode="auto">
          <a:xfrm>
            <a:off x="2619375" y="17176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9" name="Oval 77"/>
          <p:cNvSpPr>
            <a:spLocks noChangeAspect="1" noChangeArrowheads="1"/>
          </p:cNvSpPr>
          <p:nvPr userDrawn="1"/>
        </p:nvSpPr>
        <p:spPr bwMode="auto">
          <a:xfrm>
            <a:off x="2738438" y="17176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0" name="Oval 78"/>
          <p:cNvSpPr>
            <a:spLocks noChangeAspect="1" noChangeArrowheads="1"/>
          </p:cNvSpPr>
          <p:nvPr userDrawn="1"/>
        </p:nvSpPr>
        <p:spPr bwMode="auto">
          <a:xfrm>
            <a:off x="2855913" y="17176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1" name="Oval 79"/>
          <p:cNvSpPr>
            <a:spLocks noChangeAspect="1" noChangeArrowheads="1"/>
          </p:cNvSpPr>
          <p:nvPr userDrawn="1"/>
        </p:nvSpPr>
        <p:spPr bwMode="auto">
          <a:xfrm>
            <a:off x="2974975" y="17176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2" name="Oval 80"/>
          <p:cNvSpPr>
            <a:spLocks noChangeAspect="1" noChangeArrowheads="1"/>
          </p:cNvSpPr>
          <p:nvPr userDrawn="1"/>
        </p:nvSpPr>
        <p:spPr bwMode="auto">
          <a:xfrm>
            <a:off x="3094038" y="17176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3" name="Oval 81"/>
          <p:cNvSpPr>
            <a:spLocks noChangeAspect="1" noChangeArrowheads="1"/>
          </p:cNvSpPr>
          <p:nvPr userDrawn="1"/>
        </p:nvSpPr>
        <p:spPr bwMode="auto">
          <a:xfrm>
            <a:off x="3211513" y="17176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4" name="Oval 82"/>
          <p:cNvSpPr>
            <a:spLocks noChangeAspect="1" noChangeArrowheads="1"/>
          </p:cNvSpPr>
          <p:nvPr userDrawn="1"/>
        </p:nvSpPr>
        <p:spPr bwMode="auto">
          <a:xfrm>
            <a:off x="3330575" y="17176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5" name="Oval 83"/>
          <p:cNvSpPr>
            <a:spLocks noChangeAspect="1" noChangeArrowheads="1"/>
          </p:cNvSpPr>
          <p:nvPr userDrawn="1"/>
        </p:nvSpPr>
        <p:spPr bwMode="auto">
          <a:xfrm>
            <a:off x="3448050" y="17176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6" name="Oval 84"/>
          <p:cNvSpPr>
            <a:spLocks noChangeAspect="1" noChangeArrowheads="1"/>
          </p:cNvSpPr>
          <p:nvPr userDrawn="1"/>
        </p:nvSpPr>
        <p:spPr bwMode="auto">
          <a:xfrm>
            <a:off x="3567113" y="17176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7" name="Oval 85"/>
          <p:cNvSpPr>
            <a:spLocks noChangeAspect="1" noChangeArrowheads="1"/>
          </p:cNvSpPr>
          <p:nvPr userDrawn="1"/>
        </p:nvSpPr>
        <p:spPr bwMode="auto">
          <a:xfrm>
            <a:off x="3684588" y="17176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8" name="Oval 86"/>
          <p:cNvSpPr>
            <a:spLocks noChangeAspect="1" noChangeArrowheads="1"/>
          </p:cNvSpPr>
          <p:nvPr userDrawn="1"/>
        </p:nvSpPr>
        <p:spPr bwMode="auto">
          <a:xfrm>
            <a:off x="5813425" y="17176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39" name="Oval 87"/>
          <p:cNvSpPr>
            <a:spLocks noChangeAspect="1" noChangeArrowheads="1"/>
          </p:cNvSpPr>
          <p:nvPr userDrawn="1"/>
        </p:nvSpPr>
        <p:spPr bwMode="auto">
          <a:xfrm>
            <a:off x="5932488" y="17176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0" name="Oval 88"/>
          <p:cNvSpPr>
            <a:spLocks noChangeAspect="1" noChangeArrowheads="1"/>
          </p:cNvSpPr>
          <p:nvPr userDrawn="1"/>
        </p:nvSpPr>
        <p:spPr bwMode="auto">
          <a:xfrm>
            <a:off x="6642100" y="17176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1" name="Oval 89"/>
          <p:cNvSpPr>
            <a:spLocks noChangeAspect="1" noChangeArrowheads="1"/>
          </p:cNvSpPr>
          <p:nvPr userDrawn="1"/>
        </p:nvSpPr>
        <p:spPr bwMode="auto">
          <a:xfrm>
            <a:off x="6761163" y="17176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2" name="Oval 90"/>
          <p:cNvSpPr>
            <a:spLocks noChangeAspect="1" noChangeArrowheads="1"/>
          </p:cNvSpPr>
          <p:nvPr userDrawn="1"/>
        </p:nvSpPr>
        <p:spPr bwMode="auto">
          <a:xfrm>
            <a:off x="6878638" y="17176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3" name="Oval 91"/>
          <p:cNvSpPr>
            <a:spLocks noChangeAspect="1" noChangeArrowheads="1"/>
          </p:cNvSpPr>
          <p:nvPr userDrawn="1"/>
        </p:nvSpPr>
        <p:spPr bwMode="auto">
          <a:xfrm>
            <a:off x="6997700" y="17176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4" name="Oval 92"/>
          <p:cNvSpPr>
            <a:spLocks noChangeAspect="1" noChangeArrowheads="1"/>
          </p:cNvSpPr>
          <p:nvPr userDrawn="1"/>
        </p:nvSpPr>
        <p:spPr bwMode="auto">
          <a:xfrm>
            <a:off x="7707313" y="17176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5" name="Oval 93"/>
          <p:cNvSpPr>
            <a:spLocks noChangeAspect="1" noChangeArrowheads="1"/>
          </p:cNvSpPr>
          <p:nvPr userDrawn="1"/>
        </p:nvSpPr>
        <p:spPr bwMode="auto">
          <a:xfrm>
            <a:off x="7824788" y="17176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6" name="Oval 94"/>
          <p:cNvSpPr>
            <a:spLocks noChangeAspect="1" noChangeArrowheads="1"/>
          </p:cNvSpPr>
          <p:nvPr userDrawn="1"/>
        </p:nvSpPr>
        <p:spPr bwMode="auto">
          <a:xfrm>
            <a:off x="7943850" y="17176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7" name="Oval 95"/>
          <p:cNvSpPr>
            <a:spLocks noChangeAspect="1" noChangeArrowheads="1"/>
          </p:cNvSpPr>
          <p:nvPr userDrawn="1"/>
        </p:nvSpPr>
        <p:spPr bwMode="auto">
          <a:xfrm>
            <a:off x="1200150" y="18272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8" name="Oval 96"/>
          <p:cNvSpPr>
            <a:spLocks noChangeAspect="1" noChangeArrowheads="1"/>
          </p:cNvSpPr>
          <p:nvPr userDrawn="1"/>
        </p:nvSpPr>
        <p:spPr bwMode="auto">
          <a:xfrm>
            <a:off x="1319213" y="18272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49" name="Oval 97"/>
          <p:cNvSpPr>
            <a:spLocks noChangeAspect="1" noChangeArrowheads="1"/>
          </p:cNvSpPr>
          <p:nvPr userDrawn="1"/>
        </p:nvSpPr>
        <p:spPr bwMode="auto">
          <a:xfrm>
            <a:off x="1436688" y="18272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0" name="Oval 98"/>
          <p:cNvSpPr>
            <a:spLocks noChangeAspect="1" noChangeArrowheads="1"/>
          </p:cNvSpPr>
          <p:nvPr userDrawn="1"/>
        </p:nvSpPr>
        <p:spPr bwMode="auto">
          <a:xfrm>
            <a:off x="1555750" y="18272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1" name="Oval 99"/>
          <p:cNvSpPr>
            <a:spLocks noChangeAspect="1" noChangeArrowheads="1"/>
          </p:cNvSpPr>
          <p:nvPr userDrawn="1"/>
        </p:nvSpPr>
        <p:spPr bwMode="auto">
          <a:xfrm>
            <a:off x="1673225" y="18272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2" name="Oval 100"/>
          <p:cNvSpPr>
            <a:spLocks noChangeAspect="1" noChangeArrowheads="1"/>
          </p:cNvSpPr>
          <p:nvPr userDrawn="1"/>
        </p:nvSpPr>
        <p:spPr bwMode="auto">
          <a:xfrm>
            <a:off x="1792288" y="18272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3" name="Oval 101"/>
          <p:cNvSpPr>
            <a:spLocks noChangeAspect="1" noChangeArrowheads="1"/>
          </p:cNvSpPr>
          <p:nvPr userDrawn="1"/>
        </p:nvSpPr>
        <p:spPr bwMode="auto">
          <a:xfrm>
            <a:off x="1909763" y="18272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4" name="Oval 102"/>
          <p:cNvSpPr>
            <a:spLocks noChangeAspect="1" noChangeArrowheads="1"/>
          </p:cNvSpPr>
          <p:nvPr userDrawn="1"/>
        </p:nvSpPr>
        <p:spPr bwMode="auto">
          <a:xfrm>
            <a:off x="2028825" y="18272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5" name="Oval 103"/>
          <p:cNvSpPr>
            <a:spLocks noChangeAspect="1" noChangeArrowheads="1"/>
          </p:cNvSpPr>
          <p:nvPr userDrawn="1"/>
        </p:nvSpPr>
        <p:spPr bwMode="auto">
          <a:xfrm>
            <a:off x="2146300" y="18272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6" name="Oval 104"/>
          <p:cNvSpPr>
            <a:spLocks noChangeAspect="1" noChangeArrowheads="1"/>
          </p:cNvSpPr>
          <p:nvPr userDrawn="1"/>
        </p:nvSpPr>
        <p:spPr bwMode="auto">
          <a:xfrm>
            <a:off x="2265363" y="18272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7" name="Oval 105"/>
          <p:cNvSpPr>
            <a:spLocks noChangeAspect="1" noChangeArrowheads="1"/>
          </p:cNvSpPr>
          <p:nvPr userDrawn="1"/>
        </p:nvSpPr>
        <p:spPr bwMode="auto">
          <a:xfrm>
            <a:off x="2974975" y="18272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8" name="Oval 106"/>
          <p:cNvSpPr>
            <a:spLocks noChangeAspect="1" noChangeArrowheads="1"/>
          </p:cNvSpPr>
          <p:nvPr userDrawn="1"/>
        </p:nvSpPr>
        <p:spPr bwMode="auto">
          <a:xfrm>
            <a:off x="3094038" y="18272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59" name="Oval 107"/>
          <p:cNvSpPr>
            <a:spLocks noChangeAspect="1" noChangeArrowheads="1"/>
          </p:cNvSpPr>
          <p:nvPr userDrawn="1"/>
        </p:nvSpPr>
        <p:spPr bwMode="auto">
          <a:xfrm>
            <a:off x="3211513" y="18272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0" name="Oval 108"/>
          <p:cNvSpPr>
            <a:spLocks noChangeAspect="1" noChangeArrowheads="1"/>
          </p:cNvSpPr>
          <p:nvPr userDrawn="1"/>
        </p:nvSpPr>
        <p:spPr bwMode="auto">
          <a:xfrm>
            <a:off x="3330575" y="18272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1" name="Oval 109"/>
          <p:cNvSpPr>
            <a:spLocks noChangeAspect="1" noChangeArrowheads="1"/>
          </p:cNvSpPr>
          <p:nvPr userDrawn="1"/>
        </p:nvSpPr>
        <p:spPr bwMode="auto">
          <a:xfrm>
            <a:off x="3448050" y="18272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2" name="Oval 110"/>
          <p:cNvSpPr>
            <a:spLocks noChangeAspect="1" noChangeArrowheads="1"/>
          </p:cNvSpPr>
          <p:nvPr userDrawn="1"/>
        </p:nvSpPr>
        <p:spPr bwMode="auto">
          <a:xfrm>
            <a:off x="3567113" y="18272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3" name="Oval 111"/>
          <p:cNvSpPr>
            <a:spLocks noChangeAspect="1" noChangeArrowheads="1"/>
          </p:cNvSpPr>
          <p:nvPr userDrawn="1"/>
        </p:nvSpPr>
        <p:spPr bwMode="auto">
          <a:xfrm>
            <a:off x="3684588" y="18272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4" name="Oval 112"/>
          <p:cNvSpPr>
            <a:spLocks noChangeAspect="1" noChangeArrowheads="1"/>
          </p:cNvSpPr>
          <p:nvPr userDrawn="1"/>
        </p:nvSpPr>
        <p:spPr bwMode="auto">
          <a:xfrm>
            <a:off x="5695950" y="18272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5" name="Oval 113"/>
          <p:cNvSpPr>
            <a:spLocks noChangeAspect="1" noChangeArrowheads="1"/>
          </p:cNvSpPr>
          <p:nvPr userDrawn="1"/>
        </p:nvSpPr>
        <p:spPr bwMode="auto">
          <a:xfrm>
            <a:off x="6288088" y="18272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6" name="Oval 114"/>
          <p:cNvSpPr>
            <a:spLocks noChangeAspect="1" noChangeArrowheads="1"/>
          </p:cNvSpPr>
          <p:nvPr userDrawn="1"/>
        </p:nvSpPr>
        <p:spPr bwMode="auto">
          <a:xfrm>
            <a:off x="6405563" y="18272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7" name="Oval 115"/>
          <p:cNvSpPr>
            <a:spLocks noChangeAspect="1" noChangeArrowheads="1"/>
          </p:cNvSpPr>
          <p:nvPr userDrawn="1"/>
        </p:nvSpPr>
        <p:spPr bwMode="auto">
          <a:xfrm>
            <a:off x="6524625" y="18272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8" name="Oval 116"/>
          <p:cNvSpPr>
            <a:spLocks noChangeAspect="1" noChangeArrowheads="1"/>
          </p:cNvSpPr>
          <p:nvPr userDrawn="1"/>
        </p:nvSpPr>
        <p:spPr bwMode="auto">
          <a:xfrm>
            <a:off x="6642100" y="18272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69" name="Oval 117"/>
          <p:cNvSpPr>
            <a:spLocks noChangeAspect="1" noChangeArrowheads="1"/>
          </p:cNvSpPr>
          <p:nvPr userDrawn="1"/>
        </p:nvSpPr>
        <p:spPr bwMode="auto">
          <a:xfrm>
            <a:off x="6761163" y="18272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0" name="Oval 118"/>
          <p:cNvSpPr>
            <a:spLocks noChangeAspect="1" noChangeArrowheads="1"/>
          </p:cNvSpPr>
          <p:nvPr userDrawn="1"/>
        </p:nvSpPr>
        <p:spPr bwMode="auto">
          <a:xfrm>
            <a:off x="6878638" y="18272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1" name="Oval 119"/>
          <p:cNvSpPr>
            <a:spLocks noChangeAspect="1" noChangeArrowheads="1"/>
          </p:cNvSpPr>
          <p:nvPr userDrawn="1"/>
        </p:nvSpPr>
        <p:spPr bwMode="auto">
          <a:xfrm>
            <a:off x="6997700" y="18272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2" name="Oval 120"/>
          <p:cNvSpPr>
            <a:spLocks noChangeAspect="1" noChangeArrowheads="1"/>
          </p:cNvSpPr>
          <p:nvPr userDrawn="1"/>
        </p:nvSpPr>
        <p:spPr bwMode="auto">
          <a:xfrm>
            <a:off x="7115175" y="18272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3" name="Oval 121"/>
          <p:cNvSpPr>
            <a:spLocks noChangeAspect="1" noChangeArrowheads="1"/>
          </p:cNvSpPr>
          <p:nvPr userDrawn="1"/>
        </p:nvSpPr>
        <p:spPr bwMode="auto">
          <a:xfrm>
            <a:off x="7234238" y="18272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4" name="Oval 122"/>
          <p:cNvSpPr>
            <a:spLocks noChangeAspect="1" noChangeArrowheads="1"/>
          </p:cNvSpPr>
          <p:nvPr userDrawn="1"/>
        </p:nvSpPr>
        <p:spPr bwMode="auto">
          <a:xfrm>
            <a:off x="7351713" y="18272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5" name="Oval 123"/>
          <p:cNvSpPr>
            <a:spLocks noChangeAspect="1" noChangeArrowheads="1"/>
          </p:cNvSpPr>
          <p:nvPr userDrawn="1"/>
        </p:nvSpPr>
        <p:spPr bwMode="auto">
          <a:xfrm>
            <a:off x="7707313" y="18272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6" name="Oval 124"/>
          <p:cNvSpPr>
            <a:spLocks noChangeAspect="1" noChangeArrowheads="1"/>
          </p:cNvSpPr>
          <p:nvPr userDrawn="1"/>
        </p:nvSpPr>
        <p:spPr bwMode="auto">
          <a:xfrm>
            <a:off x="1200150"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7" name="Oval 125"/>
          <p:cNvSpPr>
            <a:spLocks noChangeAspect="1" noChangeArrowheads="1"/>
          </p:cNvSpPr>
          <p:nvPr userDrawn="1"/>
        </p:nvSpPr>
        <p:spPr bwMode="auto">
          <a:xfrm>
            <a:off x="1319213"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8" name="Oval 126"/>
          <p:cNvSpPr>
            <a:spLocks noChangeAspect="1" noChangeArrowheads="1"/>
          </p:cNvSpPr>
          <p:nvPr userDrawn="1"/>
        </p:nvSpPr>
        <p:spPr bwMode="auto">
          <a:xfrm>
            <a:off x="1436688"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79" name="Oval 127"/>
          <p:cNvSpPr>
            <a:spLocks noChangeAspect="1" noChangeArrowheads="1"/>
          </p:cNvSpPr>
          <p:nvPr userDrawn="1"/>
        </p:nvSpPr>
        <p:spPr bwMode="auto">
          <a:xfrm>
            <a:off x="1555750"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0" name="Oval 128"/>
          <p:cNvSpPr>
            <a:spLocks noChangeAspect="1" noChangeArrowheads="1"/>
          </p:cNvSpPr>
          <p:nvPr userDrawn="1"/>
        </p:nvSpPr>
        <p:spPr bwMode="auto">
          <a:xfrm>
            <a:off x="1673225"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1" name="Oval 129"/>
          <p:cNvSpPr>
            <a:spLocks noChangeAspect="1" noChangeArrowheads="1"/>
          </p:cNvSpPr>
          <p:nvPr userDrawn="1"/>
        </p:nvSpPr>
        <p:spPr bwMode="auto">
          <a:xfrm>
            <a:off x="1792288"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2" name="Oval 130"/>
          <p:cNvSpPr>
            <a:spLocks noChangeAspect="1" noChangeArrowheads="1"/>
          </p:cNvSpPr>
          <p:nvPr userDrawn="1"/>
        </p:nvSpPr>
        <p:spPr bwMode="auto">
          <a:xfrm>
            <a:off x="1909763"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3" name="Oval 131"/>
          <p:cNvSpPr>
            <a:spLocks noChangeAspect="1" noChangeArrowheads="1"/>
          </p:cNvSpPr>
          <p:nvPr userDrawn="1"/>
        </p:nvSpPr>
        <p:spPr bwMode="auto">
          <a:xfrm>
            <a:off x="2028825"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4" name="Oval 132"/>
          <p:cNvSpPr>
            <a:spLocks noChangeAspect="1" noChangeArrowheads="1"/>
          </p:cNvSpPr>
          <p:nvPr userDrawn="1"/>
        </p:nvSpPr>
        <p:spPr bwMode="auto">
          <a:xfrm>
            <a:off x="2146300"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5" name="Oval 133"/>
          <p:cNvSpPr>
            <a:spLocks noChangeAspect="1" noChangeArrowheads="1"/>
          </p:cNvSpPr>
          <p:nvPr userDrawn="1"/>
        </p:nvSpPr>
        <p:spPr bwMode="auto">
          <a:xfrm>
            <a:off x="2265363"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6" name="Oval 134"/>
          <p:cNvSpPr>
            <a:spLocks noChangeAspect="1" noChangeArrowheads="1"/>
          </p:cNvSpPr>
          <p:nvPr userDrawn="1"/>
        </p:nvSpPr>
        <p:spPr bwMode="auto">
          <a:xfrm>
            <a:off x="2382838"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7" name="Oval 135"/>
          <p:cNvSpPr>
            <a:spLocks noChangeAspect="1" noChangeArrowheads="1"/>
          </p:cNvSpPr>
          <p:nvPr userDrawn="1"/>
        </p:nvSpPr>
        <p:spPr bwMode="auto">
          <a:xfrm>
            <a:off x="2974975"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8" name="Oval 136"/>
          <p:cNvSpPr>
            <a:spLocks noChangeAspect="1" noChangeArrowheads="1"/>
          </p:cNvSpPr>
          <p:nvPr userDrawn="1"/>
        </p:nvSpPr>
        <p:spPr bwMode="auto">
          <a:xfrm>
            <a:off x="3094038"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89" name="Oval 137"/>
          <p:cNvSpPr>
            <a:spLocks noChangeAspect="1" noChangeArrowheads="1"/>
          </p:cNvSpPr>
          <p:nvPr userDrawn="1"/>
        </p:nvSpPr>
        <p:spPr bwMode="auto">
          <a:xfrm>
            <a:off x="3211513"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0" name="Oval 138"/>
          <p:cNvSpPr>
            <a:spLocks noChangeAspect="1" noChangeArrowheads="1"/>
          </p:cNvSpPr>
          <p:nvPr userDrawn="1"/>
        </p:nvSpPr>
        <p:spPr bwMode="auto">
          <a:xfrm>
            <a:off x="3330575"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1" name="Oval 139"/>
          <p:cNvSpPr>
            <a:spLocks noChangeAspect="1" noChangeArrowheads="1"/>
          </p:cNvSpPr>
          <p:nvPr userDrawn="1"/>
        </p:nvSpPr>
        <p:spPr bwMode="auto">
          <a:xfrm>
            <a:off x="3448050"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2" name="Oval 140"/>
          <p:cNvSpPr>
            <a:spLocks noChangeAspect="1" noChangeArrowheads="1"/>
          </p:cNvSpPr>
          <p:nvPr userDrawn="1"/>
        </p:nvSpPr>
        <p:spPr bwMode="auto">
          <a:xfrm>
            <a:off x="3567113"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3" name="Oval 141"/>
          <p:cNvSpPr>
            <a:spLocks noChangeAspect="1" noChangeArrowheads="1"/>
          </p:cNvSpPr>
          <p:nvPr userDrawn="1"/>
        </p:nvSpPr>
        <p:spPr bwMode="auto">
          <a:xfrm>
            <a:off x="3684588"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4" name="Oval 142"/>
          <p:cNvSpPr>
            <a:spLocks noChangeAspect="1" noChangeArrowheads="1"/>
          </p:cNvSpPr>
          <p:nvPr userDrawn="1"/>
        </p:nvSpPr>
        <p:spPr bwMode="auto">
          <a:xfrm>
            <a:off x="4749800"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5" name="Oval 143"/>
          <p:cNvSpPr>
            <a:spLocks noChangeAspect="1" noChangeArrowheads="1"/>
          </p:cNvSpPr>
          <p:nvPr userDrawn="1"/>
        </p:nvSpPr>
        <p:spPr bwMode="auto">
          <a:xfrm>
            <a:off x="4867275"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6" name="Oval 144"/>
          <p:cNvSpPr>
            <a:spLocks noChangeAspect="1" noChangeArrowheads="1"/>
          </p:cNvSpPr>
          <p:nvPr userDrawn="1"/>
        </p:nvSpPr>
        <p:spPr bwMode="auto">
          <a:xfrm>
            <a:off x="4986338"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7" name="Oval 145"/>
          <p:cNvSpPr>
            <a:spLocks noChangeAspect="1" noChangeArrowheads="1"/>
          </p:cNvSpPr>
          <p:nvPr userDrawn="1"/>
        </p:nvSpPr>
        <p:spPr bwMode="auto">
          <a:xfrm>
            <a:off x="5576888"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8" name="Oval 146"/>
          <p:cNvSpPr>
            <a:spLocks noChangeAspect="1" noChangeArrowheads="1"/>
          </p:cNvSpPr>
          <p:nvPr userDrawn="1"/>
        </p:nvSpPr>
        <p:spPr bwMode="auto">
          <a:xfrm>
            <a:off x="6051550"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99" name="Oval 147"/>
          <p:cNvSpPr>
            <a:spLocks noChangeAspect="1" noChangeArrowheads="1"/>
          </p:cNvSpPr>
          <p:nvPr userDrawn="1"/>
        </p:nvSpPr>
        <p:spPr bwMode="auto">
          <a:xfrm>
            <a:off x="6169025"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0" name="Oval 148"/>
          <p:cNvSpPr>
            <a:spLocks noChangeAspect="1" noChangeArrowheads="1"/>
          </p:cNvSpPr>
          <p:nvPr userDrawn="1"/>
        </p:nvSpPr>
        <p:spPr bwMode="auto">
          <a:xfrm>
            <a:off x="6288088"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1" name="Oval 149"/>
          <p:cNvSpPr>
            <a:spLocks noChangeAspect="1" noChangeArrowheads="1"/>
          </p:cNvSpPr>
          <p:nvPr userDrawn="1"/>
        </p:nvSpPr>
        <p:spPr bwMode="auto">
          <a:xfrm>
            <a:off x="6405563"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2" name="Oval 150"/>
          <p:cNvSpPr>
            <a:spLocks noChangeAspect="1" noChangeArrowheads="1"/>
          </p:cNvSpPr>
          <p:nvPr userDrawn="1"/>
        </p:nvSpPr>
        <p:spPr bwMode="auto">
          <a:xfrm>
            <a:off x="6524625"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3" name="Oval 151"/>
          <p:cNvSpPr>
            <a:spLocks noChangeAspect="1" noChangeArrowheads="1"/>
          </p:cNvSpPr>
          <p:nvPr userDrawn="1"/>
        </p:nvSpPr>
        <p:spPr bwMode="auto">
          <a:xfrm>
            <a:off x="6642100"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4" name="Oval 152"/>
          <p:cNvSpPr>
            <a:spLocks noChangeAspect="1" noChangeArrowheads="1"/>
          </p:cNvSpPr>
          <p:nvPr userDrawn="1"/>
        </p:nvSpPr>
        <p:spPr bwMode="auto">
          <a:xfrm>
            <a:off x="6761163"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5" name="Oval 153"/>
          <p:cNvSpPr>
            <a:spLocks noChangeAspect="1" noChangeArrowheads="1"/>
          </p:cNvSpPr>
          <p:nvPr userDrawn="1"/>
        </p:nvSpPr>
        <p:spPr bwMode="auto">
          <a:xfrm>
            <a:off x="6878638"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6" name="Oval 154"/>
          <p:cNvSpPr>
            <a:spLocks noChangeAspect="1" noChangeArrowheads="1"/>
          </p:cNvSpPr>
          <p:nvPr userDrawn="1"/>
        </p:nvSpPr>
        <p:spPr bwMode="auto">
          <a:xfrm>
            <a:off x="6997700"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7" name="Oval 155"/>
          <p:cNvSpPr>
            <a:spLocks noChangeAspect="1" noChangeArrowheads="1"/>
          </p:cNvSpPr>
          <p:nvPr userDrawn="1"/>
        </p:nvSpPr>
        <p:spPr bwMode="auto">
          <a:xfrm>
            <a:off x="7115175"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8" name="Oval 156"/>
          <p:cNvSpPr>
            <a:spLocks noChangeAspect="1" noChangeArrowheads="1"/>
          </p:cNvSpPr>
          <p:nvPr userDrawn="1"/>
        </p:nvSpPr>
        <p:spPr bwMode="auto">
          <a:xfrm>
            <a:off x="7234238"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09" name="Oval 157"/>
          <p:cNvSpPr>
            <a:spLocks noChangeAspect="1" noChangeArrowheads="1"/>
          </p:cNvSpPr>
          <p:nvPr userDrawn="1"/>
        </p:nvSpPr>
        <p:spPr bwMode="auto">
          <a:xfrm>
            <a:off x="7351713"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0" name="Oval 158"/>
          <p:cNvSpPr>
            <a:spLocks noChangeAspect="1" noChangeArrowheads="1"/>
          </p:cNvSpPr>
          <p:nvPr userDrawn="1"/>
        </p:nvSpPr>
        <p:spPr bwMode="auto">
          <a:xfrm>
            <a:off x="7470775"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1" name="Oval 159"/>
          <p:cNvSpPr>
            <a:spLocks noChangeAspect="1" noChangeArrowheads="1"/>
          </p:cNvSpPr>
          <p:nvPr userDrawn="1"/>
        </p:nvSpPr>
        <p:spPr bwMode="auto">
          <a:xfrm>
            <a:off x="7588250"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2" name="Oval 160"/>
          <p:cNvSpPr>
            <a:spLocks noChangeAspect="1" noChangeArrowheads="1"/>
          </p:cNvSpPr>
          <p:nvPr userDrawn="1"/>
        </p:nvSpPr>
        <p:spPr bwMode="auto">
          <a:xfrm>
            <a:off x="7707313"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3" name="Oval 161"/>
          <p:cNvSpPr>
            <a:spLocks noChangeAspect="1" noChangeArrowheads="1"/>
          </p:cNvSpPr>
          <p:nvPr userDrawn="1"/>
        </p:nvSpPr>
        <p:spPr bwMode="auto">
          <a:xfrm>
            <a:off x="7824788" y="193516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4" name="Oval 162"/>
          <p:cNvSpPr>
            <a:spLocks noChangeAspect="1" noChangeArrowheads="1"/>
          </p:cNvSpPr>
          <p:nvPr userDrawn="1"/>
        </p:nvSpPr>
        <p:spPr bwMode="auto">
          <a:xfrm>
            <a:off x="7943850" y="193516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5" name="Oval 163"/>
          <p:cNvSpPr>
            <a:spLocks noChangeAspect="1" noChangeArrowheads="1"/>
          </p:cNvSpPr>
          <p:nvPr userDrawn="1"/>
        </p:nvSpPr>
        <p:spPr bwMode="auto">
          <a:xfrm>
            <a:off x="609600"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6" name="Oval 164"/>
          <p:cNvSpPr>
            <a:spLocks noChangeAspect="1" noChangeArrowheads="1"/>
          </p:cNvSpPr>
          <p:nvPr userDrawn="1"/>
        </p:nvSpPr>
        <p:spPr bwMode="auto">
          <a:xfrm>
            <a:off x="727075"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7" name="Oval 165"/>
          <p:cNvSpPr>
            <a:spLocks noChangeAspect="1" noChangeArrowheads="1"/>
          </p:cNvSpPr>
          <p:nvPr userDrawn="1"/>
        </p:nvSpPr>
        <p:spPr bwMode="auto">
          <a:xfrm>
            <a:off x="846138"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8" name="Oval 166"/>
          <p:cNvSpPr>
            <a:spLocks noChangeAspect="1" noChangeArrowheads="1"/>
          </p:cNvSpPr>
          <p:nvPr userDrawn="1"/>
        </p:nvSpPr>
        <p:spPr bwMode="auto">
          <a:xfrm>
            <a:off x="963613"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19" name="Oval 167"/>
          <p:cNvSpPr>
            <a:spLocks noChangeAspect="1" noChangeArrowheads="1"/>
          </p:cNvSpPr>
          <p:nvPr userDrawn="1"/>
        </p:nvSpPr>
        <p:spPr bwMode="auto">
          <a:xfrm>
            <a:off x="1082675"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0" name="Oval 168"/>
          <p:cNvSpPr>
            <a:spLocks noChangeAspect="1" noChangeArrowheads="1"/>
          </p:cNvSpPr>
          <p:nvPr userDrawn="1"/>
        </p:nvSpPr>
        <p:spPr bwMode="auto">
          <a:xfrm>
            <a:off x="1200150"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1" name="Oval 169"/>
          <p:cNvSpPr>
            <a:spLocks noChangeAspect="1" noChangeArrowheads="1"/>
          </p:cNvSpPr>
          <p:nvPr userDrawn="1"/>
        </p:nvSpPr>
        <p:spPr bwMode="auto">
          <a:xfrm>
            <a:off x="1319213"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2" name="Oval 170"/>
          <p:cNvSpPr>
            <a:spLocks noChangeAspect="1" noChangeArrowheads="1"/>
          </p:cNvSpPr>
          <p:nvPr userDrawn="1"/>
        </p:nvSpPr>
        <p:spPr bwMode="auto">
          <a:xfrm>
            <a:off x="1436688"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3" name="Oval 171"/>
          <p:cNvSpPr>
            <a:spLocks noChangeAspect="1" noChangeArrowheads="1"/>
          </p:cNvSpPr>
          <p:nvPr userDrawn="1"/>
        </p:nvSpPr>
        <p:spPr bwMode="auto">
          <a:xfrm>
            <a:off x="1555750"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4" name="Oval 172"/>
          <p:cNvSpPr>
            <a:spLocks noChangeAspect="1" noChangeArrowheads="1"/>
          </p:cNvSpPr>
          <p:nvPr userDrawn="1"/>
        </p:nvSpPr>
        <p:spPr bwMode="auto">
          <a:xfrm>
            <a:off x="1673225"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5" name="Oval 173"/>
          <p:cNvSpPr>
            <a:spLocks noChangeAspect="1" noChangeArrowheads="1"/>
          </p:cNvSpPr>
          <p:nvPr userDrawn="1"/>
        </p:nvSpPr>
        <p:spPr bwMode="auto">
          <a:xfrm>
            <a:off x="1792288"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6" name="Oval 174"/>
          <p:cNvSpPr>
            <a:spLocks noChangeAspect="1" noChangeArrowheads="1"/>
          </p:cNvSpPr>
          <p:nvPr userDrawn="1"/>
        </p:nvSpPr>
        <p:spPr bwMode="auto">
          <a:xfrm>
            <a:off x="1909763"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7" name="Oval 175"/>
          <p:cNvSpPr>
            <a:spLocks noChangeAspect="1" noChangeArrowheads="1"/>
          </p:cNvSpPr>
          <p:nvPr userDrawn="1"/>
        </p:nvSpPr>
        <p:spPr bwMode="auto">
          <a:xfrm>
            <a:off x="2028825"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8" name="Oval 176"/>
          <p:cNvSpPr>
            <a:spLocks noChangeAspect="1" noChangeArrowheads="1"/>
          </p:cNvSpPr>
          <p:nvPr userDrawn="1"/>
        </p:nvSpPr>
        <p:spPr bwMode="auto">
          <a:xfrm>
            <a:off x="2146300"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29" name="Oval 177"/>
          <p:cNvSpPr>
            <a:spLocks noChangeAspect="1" noChangeArrowheads="1"/>
          </p:cNvSpPr>
          <p:nvPr userDrawn="1"/>
        </p:nvSpPr>
        <p:spPr bwMode="auto">
          <a:xfrm>
            <a:off x="2265363"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0" name="Oval 178"/>
          <p:cNvSpPr>
            <a:spLocks noChangeAspect="1" noChangeArrowheads="1"/>
          </p:cNvSpPr>
          <p:nvPr userDrawn="1"/>
        </p:nvSpPr>
        <p:spPr bwMode="auto">
          <a:xfrm>
            <a:off x="2382838"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1" name="Oval 179"/>
          <p:cNvSpPr>
            <a:spLocks noChangeAspect="1" noChangeArrowheads="1"/>
          </p:cNvSpPr>
          <p:nvPr userDrawn="1"/>
        </p:nvSpPr>
        <p:spPr bwMode="auto">
          <a:xfrm>
            <a:off x="2501900"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2" name="Oval 180"/>
          <p:cNvSpPr>
            <a:spLocks noChangeAspect="1" noChangeArrowheads="1"/>
          </p:cNvSpPr>
          <p:nvPr userDrawn="1"/>
        </p:nvSpPr>
        <p:spPr bwMode="auto">
          <a:xfrm>
            <a:off x="2619375"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3" name="Oval 181"/>
          <p:cNvSpPr>
            <a:spLocks noChangeAspect="1" noChangeArrowheads="1"/>
          </p:cNvSpPr>
          <p:nvPr userDrawn="1"/>
        </p:nvSpPr>
        <p:spPr bwMode="auto">
          <a:xfrm>
            <a:off x="3094038"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4" name="Oval 182"/>
          <p:cNvSpPr>
            <a:spLocks noChangeAspect="1" noChangeArrowheads="1"/>
          </p:cNvSpPr>
          <p:nvPr userDrawn="1"/>
        </p:nvSpPr>
        <p:spPr bwMode="auto">
          <a:xfrm>
            <a:off x="3211513"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5" name="Oval 183"/>
          <p:cNvSpPr>
            <a:spLocks noChangeAspect="1" noChangeArrowheads="1"/>
          </p:cNvSpPr>
          <p:nvPr userDrawn="1"/>
        </p:nvSpPr>
        <p:spPr bwMode="auto">
          <a:xfrm>
            <a:off x="3330575"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6" name="Oval 184"/>
          <p:cNvSpPr>
            <a:spLocks noChangeAspect="1" noChangeArrowheads="1"/>
          </p:cNvSpPr>
          <p:nvPr userDrawn="1"/>
        </p:nvSpPr>
        <p:spPr bwMode="auto">
          <a:xfrm>
            <a:off x="3448050"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7" name="Oval 185"/>
          <p:cNvSpPr>
            <a:spLocks noChangeAspect="1" noChangeArrowheads="1"/>
          </p:cNvSpPr>
          <p:nvPr userDrawn="1"/>
        </p:nvSpPr>
        <p:spPr bwMode="auto">
          <a:xfrm>
            <a:off x="3567113"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8" name="Oval 186"/>
          <p:cNvSpPr>
            <a:spLocks noChangeAspect="1" noChangeArrowheads="1"/>
          </p:cNvSpPr>
          <p:nvPr userDrawn="1"/>
        </p:nvSpPr>
        <p:spPr bwMode="auto">
          <a:xfrm>
            <a:off x="4630738"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39" name="Oval 187"/>
          <p:cNvSpPr>
            <a:spLocks noChangeAspect="1" noChangeArrowheads="1"/>
          </p:cNvSpPr>
          <p:nvPr userDrawn="1"/>
        </p:nvSpPr>
        <p:spPr bwMode="auto">
          <a:xfrm>
            <a:off x="4749800"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0" name="Oval 188"/>
          <p:cNvSpPr>
            <a:spLocks noChangeAspect="1" noChangeArrowheads="1"/>
          </p:cNvSpPr>
          <p:nvPr userDrawn="1"/>
        </p:nvSpPr>
        <p:spPr bwMode="auto">
          <a:xfrm>
            <a:off x="4867275"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1" name="Oval 189"/>
          <p:cNvSpPr>
            <a:spLocks noChangeAspect="1" noChangeArrowheads="1"/>
          </p:cNvSpPr>
          <p:nvPr userDrawn="1"/>
        </p:nvSpPr>
        <p:spPr bwMode="auto">
          <a:xfrm>
            <a:off x="4986338"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2" name="Oval 190"/>
          <p:cNvSpPr>
            <a:spLocks noChangeAspect="1" noChangeArrowheads="1"/>
          </p:cNvSpPr>
          <p:nvPr userDrawn="1"/>
        </p:nvSpPr>
        <p:spPr bwMode="auto">
          <a:xfrm>
            <a:off x="5103813"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3" name="Oval 191"/>
          <p:cNvSpPr>
            <a:spLocks noChangeAspect="1" noChangeArrowheads="1"/>
          </p:cNvSpPr>
          <p:nvPr userDrawn="1"/>
        </p:nvSpPr>
        <p:spPr bwMode="auto">
          <a:xfrm>
            <a:off x="5576888"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4" name="Oval 192"/>
          <p:cNvSpPr>
            <a:spLocks noChangeAspect="1" noChangeArrowheads="1"/>
          </p:cNvSpPr>
          <p:nvPr userDrawn="1"/>
        </p:nvSpPr>
        <p:spPr bwMode="auto">
          <a:xfrm>
            <a:off x="5695950"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5" name="Oval 193"/>
          <p:cNvSpPr>
            <a:spLocks noChangeAspect="1" noChangeArrowheads="1"/>
          </p:cNvSpPr>
          <p:nvPr userDrawn="1"/>
        </p:nvSpPr>
        <p:spPr bwMode="auto">
          <a:xfrm>
            <a:off x="5813425"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6" name="Oval 194"/>
          <p:cNvSpPr>
            <a:spLocks noChangeAspect="1" noChangeArrowheads="1"/>
          </p:cNvSpPr>
          <p:nvPr userDrawn="1"/>
        </p:nvSpPr>
        <p:spPr bwMode="auto">
          <a:xfrm>
            <a:off x="5932488"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7" name="Oval 195"/>
          <p:cNvSpPr>
            <a:spLocks noChangeAspect="1" noChangeArrowheads="1"/>
          </p:cNvSpPr>
          <p:nvPr userDrawn="1"/>
        </p:nvSpPr>
        <p:spPr bwMode="auto">
          <a:xfrm>
            <a:off x="6051550"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8" name="Oval 196"/>
          <p:cNvSpPr>
            <a:spLocks noChangeAspect="1" noChangeArrowheads="1"/>
          </p:cNvSpPr>
          <p:nvPr userDrawn="1"/>
        </p:nvSpPr>
        <p:spPr bwMode="auto">
          <a:xfrm>
            <a:off x="6169025"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49" name="Oval 197"/>
          <p:cNvSpPr>
            <a:spLocks noChangeAspect="1" noChangeArrowheads="1"/>
          </p:cNvSpPr>
          <p:nvPr userDrawn="1"/>
        </p:nvSpPr>
        <p:spPr bwMode="auto">
          <a:xfrm>
            <a:off x="6288088"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0" name="Oval 198"/>
          <p:cNvSpPr>
            <a:spLocks noChangeAspect="1" noChangeArrowheads="1"/>
          </p:cNvSpPr>
          <p:nvPr userDrawn="1"/>
        </p:nvSpPr>
        <p:spPr bwMode="auto">
          <a:xfrm>
            <a:off x="6405563"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1" name="Oval 199"/>
          <p:cNvSpPr>
            <a:spLocks noChangeAspect="1" noChangeArrowheads="1"/>
          </p:cNvSpPr>
          <p:nvPr userDrawn="1"/>
        </p:nvSpPr>
        <p:spPr bwMode="auto">
          <a:xfrm>
            <a:off x="6524625"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2" name="Oval 200"/>
          <p:cNvSpPr>
            <a:spLocks noChangeAspect="1" noChangeArrowheads="1"/>
          </p:cNvSpPr>
          <p:nvPr userDrawn="1"/>
        </p:nvSpPr>
        <p:spPr bwMode="auto">
          <a:xfrm>
            <a:off x="6642100"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3" name="Oval 201"/>
          <p:cNvSpPr>
            <a:spLocks noChangeAspect="1" noChangeArrowheads="1"/>
          </p:cNvSpPr>
          <p:nvPr userDrawn="1"/>
        </p:nvSpPr>
        <p:spPr bwMode="auto">
          <a:xfrm>
            <a:off x="6761163"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4" name="Oval 202"/>
          <p:cNvSpPr>
            <a:spLocks noChangeAspect="1" noChangeArrowheads="1"/>
          </p:cNvSpPr>
          <p:nvPr userDrawn="1"/>
        </p:nvSpPr>
        <p:spPr bwMode="auto">
          <a:xfrm>
            <a:off x="6878638"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5" name="Oval 203"/>
          <p:cNvSpPr>
            <a:spLocks noChangeAspect="1" noChangeArrowheads="1"/>
          </p:cNvSpPr>
          <p:nvPr userDrawn="1"/>
        </p:nvSpPr>
        <p:spPr bwMode="auto">
          <a:xfrm>
            <a:off x="6997700"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6" name="Oval 204"/>
          <p:cNvSpPr>
            <a:spLocks noChangeAspect="1" noChangeArrowheads="1"/>
          </p:cNvSpPr>
          <p:nvPr userDrawn="1"/>
        </p:nvSpPr>
        <p:spPr bwMode="auto">
          <a:xfrm>
            <a:off x="7115175"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7" name="Oval 205"/>
          <p:cNvSpPr>
            <a:spLocks noChangeAspect="1" noChangeArrowheads="1"/>
          </p:cNvSpPr>
          <p:nvPr userDrawn="1"/>
        </p:nvSpPr>
        <p:spPr bwMode="auto">
          <a:xfrm>
            <a:off x="7234238"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8" name="Oval 206"/>
          <p:cNvSpPr>
            <a:spLocks noChangeAspect="1" noChangeArrowheads="1"/>
          </p:cNvSpPr>
          <p:nvPr userDrawn="1"/>
        </p:nvSpPr>
        <p:spPr bwMode="auto">
          <a:xfrm>
            <a:off x="7351713"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59" name="Oval 207"/>
          <p:cNvSpPr>
            <a:spLocks noChangeAspect="1" noChangeArrowheads="1"/>
          </p:cNvSpPr>
          <p:nvPr userDrawn="1"/>
        </p:nvSpPr>
        <p:spPr bwMode="auto">
          <a:xfrm>
            <a:off x="7470775"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0" name="Oval 208"/>
          <p:cNvSpPr>
            <a:spLocks noChangeAspect="1" noChangeArrowheads="1"/>
          </p:cNvSpPr>
          <p:nvPr userDrawn="1"/>
        </p:nvSpPr>
        <p:spPr bwMode="auto">
          <a:xfrm>
            <a:off x="7588250"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1" name="Oval 209"/>
          <p:cNvSpPr>
            <a:spLocks noChangeAspect="1" noChangeArrowheads="1"/>
          </p:cNvSpPr>
          <p:nvPr userDrawn="1"/>
        </p:nvSpPr>
        <p:spPr bwMode="auto">
          <a:xfrm>
            <a:off x="7707313"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2" name="Oval 210"/>
          <p:cNvSpPr>
            <a:spLocks noChangeAspect="1" noChangeArrowheads="1"/>
          </p:cNvSpPr>
          <p:nvPr userDrawn="1"/>
        </p:nvSpPr>
        <p:spPr bwMode="auto">
          <a:xfrm>
            <a:off x="7824788"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3" name="Oval 211"/>
          <p:cNvSpPr>
            <a:spLocks noChangeAspect="1" noChangeArrowheads="1"/>
          </p:cNvSpPr>
          <p:nvPr userDrawn="1"/>
        </p:nvSpPr>
        <p:spPr bwMode="auto">
          <a:xfrm>
            <a:off x="7943850"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4" name="Oval 212"/>
          <p:cNvSpPr>
            <a:spLocks noChangeAspect="1" noChangeArrowheads="1"/>
          </p:cNvSpPr>
          <p:nvPr userDrawn="1"/>
        </p:nvSpPr>
        <p:spPr bwMode="auto">
          <a:xfrm>
            <a:off x="8061325"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5" name="Oval 213"/>
          <p:cNvSpPr>
            <a:spLocks noChangeAspect="1" noChangeArrowheads="1"/>
          </p:cNvSpPr>
          <p:nvPr userDrawn="1"/>
        </p:nvSpPr>
        <p:spPr bwMode="auto">
          <a:xfrm>
            <a:off x="8180388"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6" name="Oval 214"/>
          <p:cNvSpPr>
            <a:spLocks noChangeAspect="1" noChangeArrowheads="1"/>
          </p:cNvSpPr>
          <p:nvPr userDrawn="1"/>
        </p:nvSpPr>
        <p:spPr bwMode="auto">
          <a:xfrm>
            <a:off x="8297863"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7" name="Oval 215"/>
          <p:cNvSpPr>
            <a:spLocks noChangeAspect="1" noChangeArrowheads="1"/>
          </p:cNvSpPr>
          <p:nvPr userDrawn="1"/>
        </p:nvSpPr>
        <p:spPr bwMode="auto">
          <a:xfrm>
            <a:off x="8416925"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8" name="Oval 216"/>
          <p:cNvSpPr>
            <a:spLocks noChangeAspect="1" noChangeArrowheads="1"/>
          </p:cNvSpPr>
          <p:nvPr userDrawn="1"/>
        </p:nvSpPr>
        <p:spPr bwMode="auto">
          <a:xfrm>
            <a:off x="8534400"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69" name="Oval 217"/>
          <p:cNvSpPr>
            <a:spLocks noChangeAspect="1" noChangeArrowheads="1"/>
          </p:cNvSpPr>
          <p:nvPr userDrawn="1"/>
        </p:nvSpPr>
        <p:spPr bwMode="auto">
          <a:xfrm>
            <a:off x="8653463"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0" name="Oval 218"/>
          <p:cNvSpPr>
            <a:spLocks noChangeAspect="1" noChangeArrowheads="1"/>
          </p:cNvSpPr>
          <p:nvPr userDrawn="1"/>
        </p:nvSpPr>
        <p:spPr bwMode="auto">
          <a:xfrm>
            <a:off x="8770938"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1" name="Oval 219"/>
          <p:cNvSpPr>
            <a:spLocks noChangeAspect="1" noChangeArrowheads="1"/>
          </p:cNvSpPr>
          <p:nvPr userDrawn="1"/>
        </p:nvSpPr>
        <p:spPr bwMode="auto">
          <a:xfrm>
            <a:off x="254000" y="20447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2" name="Oval 220"/>
          <p:cNvSpPr>
            <a:spLocks noChangeAspect="1" noChangeArrowheads="1"/>
          </p:cNvSpPr>
          <p:nvPr userDrawn="1"/>
        </p:nvSpPr>
        <p:spPr bwMode="auto">
          <a:xfrm>
            <a:off x="373063"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3" name="Oval 221"/>
          <p:cNvSpPr>
            <a:spLocks noChangeAspect="1" noChangeArrowheads="1"/>
          </p:cNvSpPr>
          <p:nvPr userDrawn="1"/>
        </p:nvSpPr>
        <p:spPr bwMode="auto">
          <a:xfrm>
            <a:off x="490538" y="20447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4" name="Oval 222"/>
          <p:cNvSpPr>
            <a:spLocks noChangeAspect="1" noChangeArrowheads="1"/>
          </p:cNvSpPr>
          <p:nvPr userDrawn="1"/>
        </p:nvSpPr>
        <p:spPr bwMode="auto">
          <a:xfrm>
            <a:off x="60960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5" name="Oval 223"/>
          <p:cNvSpPr>
            <a:spLocks noChangeAspect="1" noChangeArrowheads="1"/>
          </p:cNvSpPr>
          <p:nvPr userDrawn="1"/>
        </p:nvSpPr>
        <p:spPr bwMode="auto">
          <a:xfrm>
            <a:off x="727075"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6" name="Oval 224"/>
          <p:cNvSpPr>
            <a:spLocks noChangeAspect="1" noChangeArrowheads="1"/>
          </p:cNvSpPr>
          <p:nvPr userDrawn="1"/>
        </p:nvSpPr>
        <p:spPr bwMode="auto">
          <a:xfrm>
            <a:off x="846138"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7" name="Oval 225"/>
          <p:cNvSpPr>
            <a:spLocks noChangeAspect="1" noChangeArrowheads="1"/>
          </p:cNvSpPr>
          <p:nvPr userDrawn="1"/>
        </p:nvSpPr>
        <p:spPr bwMode="auto">
          <a:xfrm>
            <a:off x="963613"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8" name="Oval 226"/>
          <p:cNvSpPr>
            <a:spLocks noChangeAspect="1" noChangeArrowheads="1"/>
          </p:cNvSpPr>
          <p:nvPr userDrawn="1"/>
        </p:nvSpPr>
        <p:spPr bwMode="auto">
          <a:xfrm>
            <a:off x="1082675"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79" name="Oval 227"/>
          <p:cNvSpPr>
            <a:spLocks noChangeAspect="1" noChangeArrowheads="1"/>
          </p:cNvSpPr>
          <p:nvPr userDrawn="1"/>
        </p:nvSpPr>
        <p:spPr bwMode="auto">
          <a:xfrm>
            <a:off x="120015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0" name="Oval 228"/>
          <p:cNvSpPr>
            <a:spLocks noChangeAspect="1" noChangeArrowheads="1"/>
          </p:cNvSpPr>
          <p:nvPr userDrawn="1"/>
        </p:nvSpPr>
        <p:spPr bwMode="auto">
          <a:xfrm>
            <a:off x="1319213"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1" name="Oval 229"/>
          <p:cNvSpPr>
            <a:spLocks noChangeAspect="1" noChangeArrowheads="1"/>
          </p:cNvSpPr>
          <p:nvPr userDrawn="1"/>
        </p:nvSpPr>
        <p:spPr bwMode="auto">
          <a:xfrm>
            <a:off x="1436688"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2" name="Oval 230"/>
          <p:cNvSpPr>
            <a:spLocks noChangeAspect="1" noChangeArrowheads="1"/>
          </p:cNvSpPr>
          <p:nvPr userDrawn="1"/>
        </p:nvSpPr>
        <p:spPr bwMode="auto">
          <a:xfrm>
            <a:off x="155575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3" name="Oval 231"/>
          <p:cNvSpPr>
            <a:spLocks noChangeAspect="1" noChangeArrowheads="1"/>
          </p:cNvSpPr>
          <p:nvPr userDrawn="1"/>
        </p:nvSpPr>
        <p:spPr bwMode="auto">
          <a:xfrm>
            <a:off x="1673225"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4" name="Oval 232"/>
          <p:cNvSpPr>
            <a:spLocks noChangeAspect="1" noChangeArrowheads="1"/>
          </p:cNvSpPr>
          <p:nvPr userDrawn="1"/>
        </p:nvSpPr>
        <p:spPr bwMode="auto">
          <a:xfrm>
            <a:off x="1792288"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5" name="Oval 233"/>
          <p:cNvSpPr>
            <a:spLocks noChangeAspect="1" noChangeArrowheads="1"/>
          </p:cNvSpPr>
          <p:nvPr userDrawn="1"/>
        </p:nvSpPr>
        <p:spPr bwMode="auto">
          <a:xfrm>
            <a:off x="1909763"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6" name="Oval 234"/>
          <p:cNvSpPr>
            <a:spLocks noChangeAspect="1" noChangeArrowheads="1"/>
          </p:cNvSpPr>
          <p:nvPr userDrawn="1"/>
        </p:nvSpPr>
        <p:spPr bwMode="auto">
          <a:xfrm>
            <a:off x="2028825"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7" name="Oval 235"/>
          <p:cNvSpPr>
            <a:spLocks noChangeAspect="1" noChangeArrowheads="1"/>
          </p:cNvSpPr>
          <p:nvPr userDrawn="1"/>
        </p:nvSpPr>
        <p:spPr bwMode="auto">
          <a:xfrm>
            <a:off x="214630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8" name="Oval 236"/>
          <p:cNvSpPr>
            <a:spLocks noChangeAspect="1" noChangeArrowheads="1"/>
          </p:cNvSpPr>
          <p:nvPr userDrawn="1"/>
        </p:nvSpPr>
        <p:spPr bwMode="auto">
          <a:xfrm>
            <a:off x="2382838"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89" name="Oval 237"/>
          <p:cNvSpPr>
            <a:spLocks noChangeAspect="1" noChangeArrowheads="1"/>
          </p:cNvSpPr>
          <p:nvPr userDrawn="1"/>
        </p:nvSpPr>
        <p:spPr bwMode="auto">
          <a:xfrm>
            <a:off x="250190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0" name="Oval 238"/>
          <p:cNvSpPr>
            <a:spLocks noChangeAspect="1" noChangeArrowheads="1"/>
          </p:cNvSpPr>
          <p:nvPr userDrawn="1"/>
        </p:nvSpPr>
        <p:spPr bwMode="auto">
          <a:xfrm>
            <a:off x="2619375"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1" name="Oval 239"/>
          <p:cNvSpPr>
            <a:spLocks noChangeAspect="1" noChangeArrowheads="1"/>
          </p:cNvSpPr>
          <p:nvPr userDrawn="1"/>
        </p:nvSpPr>
        <p:spPr bwMode="auto">
          <a:xfrm>
            <a:off x="3094038"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2" name="Oval 240"/>
          <p:cNvSpPr>
            <a:spLocks noChangeAspect="1" noChangeArrowheads="1"/>
          </p:cNvSpPr>
          <p:nvPr userDrawn="1"/>
        </p:nvSpPr>
        <p:spPr bwMode="auto">
          <a:xfrm>
            <a:off x="3211513"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3" name="Oval 241"/>
          <p:cNvSpPr>
            <a:spLocks noChangeAspect="1" noChangeArrowheads="1"/>
          </p:cNvSpPr>
          <p:nvPr userDrawn="1"/>
        </p:nvSpPr>
        <p:spPr bwMode="auto">
          <a:xfrm>
            <a:off x="3330575"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4" name="Oval 242"/>
          <p:cNvSpPr>
            <a:spLocks noChangeAspect="1" noChangeArrowheads="1"/>
          </p:cNvSpPr>
          <p:nvPr userDrawn="1"/>
        </p:nvSpPr>
        <p:spPr bwMode="auto">
          <a:xfrm>
            <a:off x="380365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5" name="Oval 243"/>
          <p:cNvSpPr>
            <a:spLocks noChangeAspect="1" noChangeArrowheads="1"/>
          </p:cNvSpPr>
          <p:nvPr userDrawn="1"/>
        </p:nvSpPr>
        <p:spPr bwMode="auto">
          <a:xfrm>
            <a:off x="4630738"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6" name="Oval 244"/>
          <p:cNvSpPr>
            <a:spLocks noChangeAspect="1" noChangeArrowheads="1"/>
          </p:cNvSpPr>
          <p:nvPr userDrawn="1"/>
        </p:nvSpPr>
        <p:spPr bwMode="auto">
          <a:xfrm>
            <a:off x="474980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7" name="Oval 245"/>
          <p:cNvSpPr>
            <a:spLocks noChangeAspect="1" noChangeArrowheads="1"/>
          </p:cNvSpPr>
          <p:nvPr userDrawn="1"/>
        </p:nvSpPr>
        <p:spPr bwMode="auto">
          <a:xfrm>
            <a:off x="4867275"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8" name="Oval 246"/>
          <p:cNvSpPr>
            <a:spLocks noChangeAspect="1" noChangeArrowheads="1"/>
          </p:cNvSpPr>
          <p:nvPr userDrawn="1"/>
        </p:nvSpPr>
        <p:spPr bwMode="auto">
          <a:xfrm>
            <a:off x="4986338"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299" name="Oval 247"/>
          <p:cNvSpPr>
            <a:spLocks noChangeAspect="1" noChangeArrowheads="1"/>
          </p:cNvSpPr>
          <p:nvPr userDrawn="1"/>
        </p:nvSpPr>
        <p:spPr bwMode="auto">
          <a:xfrm>
            <a:off x="5103813"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0" name="Oval 248"/>
          <p:cNvSpPr>
            <a:spLocks noChangeAspect="1" noChangeArrowheads="1"/>
          </p:cNvSpPr>
          <p:nvPr userDrawn="1"/>
        </p:nvSpPr>
        <p:spPr bwMode="auto">
          <a:xfrm>
            <a:off x="5222875"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1" name="Oval 249"/>
          <p:cNvSpPr>
            <a:spLocks noChangeAspect="1" noChangeArrowheads="1"/>
          </p:cNvSpPr>
          <p:nvPr userDrawn="1"/>
        </p:nvSpPr>
        <p:spPr bwMode="auto">
          <a:xfrm>
            <a:off x="534035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2" name="Oval 250"/>
          <p:cNvSpPr>
            <a:spLocks noChangeAspect="1" noChangeArrowheads="1"/>
          </p:cNvSpPr>
          <p:nvPr userDrawn="1"/>
        </p:nvSpPr>
        <p:spPr bwMode="auto">
          <a:xfrm>
            <a:off x="5459413"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3" name="Oval 251"/>
          <p:cNvSpPr>
            <a:spLocks noChangeAspect="1" noChangeArrowheads="1"/>
          </p:cNvSpPr>
          <p:nvPr userDrawn="1"/>
        </p:nvSpPr>
        <p:spPr bwMode="auto">
          <a:xfrm>
            <a:off x="5576888"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4" name="Oval 252"/>
          <p:cNvSpPr>
            <a:spLocks noChangeAspect="1" noChangeArrowheads="1"/>
          </p:cNvSpPr>
          <p:nvPr userDrawn="1"/>
        </p:nvSpPr>
        <p:spPr bwMode="auto">
          <a:xfrm>
            <a:off x="569595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5" name="Oval 253"/>
          <p:cNvSpPr>
            <a:spLocks noChangeAspect="1" noChangeArrowheads="1"/>
          </p:cNvSpPr>
          <p:nvPr userDrawn="1"/>
        </p:nvSpPr>
        <p:spPr bwMode="auto">
          <a:xfrm>
            <a:off x="5813425"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6" name="Oval 254"/>
          <p:cNvSpPr>
            <a:spLocks noChangeAspect="1" noChangeArrowheads="1"/>
          </p:cNvSpPr>
          <p:nvPr userDrawn="1"/>
        </p:nvSpPr>
        <p:spPr bwMode="auto">
          <a:xfrm>
            <a:off x="5932488"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7" name="Oval 255"/>
          <p:cNvSpPr>
            <a:spLocks noChangeAspect="1" noChangeArrowheads="1"/>
          </p:cNvSpPr>
          <p:nvPr userDrawn="1"/>
        </p:nvSpPr>
        <p:spPr bwMode="auto">
          <a:xfrm>
            <a:off x="605155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8" name="Oval 256"/>
          <p:cNvSpPr>
            <a:spLocks noChangeAspect="1" noChangeArrowheads="1"/>
          </p:cNvSpPr>
          <p:nvPr userDrawn="1"/>
        </p:nvSpPr>
        <p:spPr bwMode="auto">
          <a:xfrm>
            <a:off x="6169025"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09" name="Oval 257"/>
          <p:cNvSpPr>
            <a:spLocks noChangeAspect="1" noChangeArrowheads="1"/>
          </p:cNvSpPr>
          <p:nvPr userDrawn="1"/>
        </p:nvSpPr>
        <p:spPr bwMode="auto">
          <a:xfrm>
            <a:off x="6288088"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0" name="Oval 258"/>
          <p:cNvSpPr>
            <a:spLocks noChangeAspect="1" noChangeArrowheads="1"/>
          </p:cNvSpPr>
          <p:nvPr userDrawn="1"/>
        </p:nvSpPr>
        <p:spPr bwMode="auto">
          <a:xfrm>
            <a:off x="6405563"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1" name="Oval 259"/>
          <p:cNvSpPr>
            <a:spLocks noChangeAspect="1" noChangeArrowheads="1"/>
          </p:cNvSpPr>
          <p:nvPr userDrawn="1"/>
        </p:nvSpPr>
        <p:spPr bwMode="auto">
          <a:xfrm>
            <a:off x="6524625"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2" name="Oval 260"/>
          <p:cNvSpPr>
            <a:spLocks noChangeAspect="1" noChangeArrowheads="1"/>
          </p:cNvSpPr>
          <p:nvPr userDrawn="1"/>
        </p:nvSpPr>
        <p:spPr bwMode="auto">
          <a:xfrm>
            <a:off x="664210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3" name="Oval 261"/>
          <p:cNvSpPr>
            <a:spLocks noChangeAspect="1" noChangeArrowheads="1"/>
          </p:cNvSpPr>
          <p:nvPr userDrawn="1"/>
        </p:nvSpPr>
        <p:spPr bwMode="auto">
          <a:xfrm>
            <a:off x="6761163"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4" name="Oval 262"/>
          <p:cNvSpPr>
            <a:spLocks noChangeAspect="1" noChangeArrowheads="1"/>
          </p:cNvSpPr>
          <p:nvPr userDrawn="1"/>
        </p:nvSpPr>
        <p:spPr bwMode="auto">
          <a:xfrm>
            <a:off x="6878638"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5" name="Oval 263"/>
          <p:cNvSpPr>
            <a:spLocks noChangeAspect="1" noChangeArrowheads="1"/>
          </p:cNvSpPr>
          <p:nvPr userDrawn="1"/>
        </p:nvSpPr>
        <p:spPr bwMode="auto">
          <a:xfrm>
            <a:off x="699770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6" name="Oval 264"/>
          <p:cNvSpPr>
            <a:spLocks noChangeAspect="1" noChangeArrowheads="1"/>
          </p:cNvSpPr>
          <p:nvPr userDrawn="1"/>
        </p:nvSpPr>
        <p:spPr bwMode="auto">
          <a:xfrm>
            <a:off x="7115175"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7" name="Oval 265"/>
          <p:cNvSpPr>
            <a:spLocks noChangeAspect="1" noChangeArrowheads="1"/>
          </p:cNvSpPr>
          <p:nvPr userDrawn="1"/>
        </p:nvSpPr>
        <p:spPr bwMode="auto">
          <a:xfrm>
            <a:off x="7234238"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8" name="Oval 266"/>
          <p:cNvSpPr>
            <a:spLocks noChangeAspect="1" noChangeArrowheads="1"/>
          </p:cNvSpPr>
          <p:nvPr userDrawn="1"/>
        </p:nvSpPr>
        <p:spPr bwMode="auto">
          <a:xfrm>
            <a:off x="7351713"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19" name="Oval 267"/>
          <p:cNvSpPr>
            <a:spLocks noChangeAspect="1" noChangeArrowheads="1"/>
          </p:cNvSpPr>
          <p:nvPr userDrawn="1"/>
        </p:nvSpPr>
        <p:spPr bwMode="auto">
          <a:xfrm>
            <a:off x="7470775"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0" name="Oval 268"/>
          <p:cNvSpPr>
            <a:spLocks noChangeAspect="1" noChangeArrowheads="1"/>
          </p:cNvSpPr>
          <p:nvPr userDrawn="1"/>
        </p:nvSpPr>
        <p:spPr bwMode="auto">
          <a:xfrm>
            <a:off x="758825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1" name="Oval 269"/>
          <p:cNvSpPr>
            <a:spLocks noChangeAspect="1" noChangeArrowheads="1"/>
          </p:cNvSpPr>
          <p:nvPr userDrawn="1"/>
        </p:nvSpPr>
        <p:spPr bwMode="auto">
          <a:xfrm>
            <a:off x="7707313"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2" name="Oval 270"/>
          <p:cNvSpPr>
            <a:spLocks noChangeAspect="1" noChangeArrowheads="1"/>
          </p:cNvSpPr>
          <p:nvPr userDrawn="1"/>
        </p:nvSpPr>
        <p:spPr bwMode="auto">
          <a:xfrm>
            <a:off x="7824788"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3" name="Oval 271"/>
          <p:cNvSpPr>
            <a:spLocks noChangeAspect="1" noChangeArrowheads="1"/>
          </p:cNvSpPr>
          <p:nvPr userDrawn="1"/>
        </p:nvSpPr>
        <p:spPr bwMode="auto">
          <a:xfrm>
            <a:off x="794385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4" name="Oval 272"/>
          <p:cNvSpPr>
            <a:spLocks noChangeAspect="1" noChangeArrowheads="1"/>
          </p:cNvSpPr>
          <p:nvPr userDrawn="1"/>
        </p:nvSpPr>
        <p:spPr bwMode="auto">
          <a:xfrm>
            <a:off x="8061325"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5" name="Oval 273"/>
          <p:cNvSpPr>
            <a:spLocks noChangeAspect="1" noChangeArrowheads="1"/>
          </p:cNvSpPr>
          <p:nvPr userDrawn="1"/>
        </p:nvSpPr>
        <p:spPr bwMode="auto">
          <a:xfrm>
            <a:off x="8180388"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6" name="Oval 274"/>
          <p:cNvSpPr>
            <a:spLocks noChangeAspect="1" noChangeArrowheads="1"/>
          </p:cNvSpPr>
          <p:nvPr userDrawn="1"/>
        </p:nvSpPr>
        <p:spPr bwMode="auto">
          <a:xfrm>
            <a:off x="8297863"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7" name="Oval 275"/>
          <p:cNvSpPr>
            <a:spLocks noChangeAspect="1" noChangeArrowheads="1"/>
          </p:cNvSpPr>
          <p:nvPr userDrawn="1"/>
        </p:nvSpPr>
        <p:spPr bwMode="auto">
          <a:xfrm>
            <a:off x="8416925"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8" name="Oval 276"/>
          <p:cNvSpPr>
            <a:spLocks noChangeAspect="1" noChangeArrowheads="1"/>
          </p:cNvSpPr>
          <p:nvPr userDrawn="1"/>
        </p:nvSpPr>
        <p:spPr bwMode="auto">
          <a:xfrm>
            <a:off x="853440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29" name="Oval 277"/>
          <p:cNvSpPr>
            <a:spLocks noChangeAspect="1" noChangeArrowheads="1"/>
          </p:cNvSpPr>
          <p:nvPr userDrawn="1"/>
        </p:nvSpPr>
        <p:spPr bwMode="auto">
          <a:xfrm>
            <a:off x="8653463"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0" name="Oval 278"/>
          <p:cNvSpPr>
            <a:spLocks noChangeAspect="1" noChangeArrowheads="1"/>
          </p:cNvSpPr>
          <p:nvPr userDrawn="1"/>
        </p:nvSpPr>
        <p:spPr bwMode="auto">
          <a:xfrm>
            <a:off x="8770938"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1" name="Oval 279"/>
          <p:cNvSpPr>
            <a:spLocks noChangeAspect="1" noChangeArrowheads="1"/>
          </p:cNvSpPr>
          <p:nvPr userDrawn="1"/>
        </p:nvSpPr>
        <p:spPr bwMode="auto">
          <a:xfrm>
            <a:off x="889000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2" name="Oval 280"/>
          <p:cNvSpPr>
            <a:spLocks noChangeAspect="1" noChangeArrowheads="1"/>
          </p:cNvSpPr>
          <p:nvPr userDrawn="1"/>
        </p:nvSpPr>
        <p:spPr bwMode="auto">
          <a:xfrm>
            <a:off x="254000" y="21542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3" name="Oval 281"/>
          <p:cNvSpPr>
            <a:spLocks noChangeAspect="1" noChangeArrowheads="1"/>
          </p:cNvSpPr>
          <p:nvPr userDrawn="1"/>
        </p:nvSpPr>
        <p:spPr bwMode="auto">
          <a:xfrm>
            <a:off x="373063"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4" name="Oval 282"/>
          <p:cNvSpPr>
            <a:spLocks noChangeAspect="1" noChangeArrowheads="1"/>
          </p:cNvSpPr>
          <p:nvPr userDrawn="1"/>
        </p:nvSpPr>
        <p:spPr bwMode="auto">
          <a:xfrm>
            <a:off x="490538" y="21542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5" name="Oval 283"/>
          <p:cNvSpPr>
            <a:spLocks noChangeAspect="1" noChangeArrowheads="1"/>
          </p:cNvSpPr>
          <p:nvPr userDrawn="1"/>
        </p:nvSpPr>
        <p:spPr bwMode="auto">
          <a:xfrm>
            <a:off x="609600"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6" name="Oval 284"/>
          <p:cNvSpPr>
            <a:spLocks noChangeAspect="1" noChangeArrowheads="1"/>
          </p:cNvSpPr>
          <p:nvPr userDrawn="1"/>
        </p:nvSpPr>
        <p:spPr bwMode="auto">
          <a:xfrm>
            <a:off x="727075"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7" name="Oval 285"/>
          <p:cNvSpPr>
            <a:spLocks noChangeAspect="1" noChangeArrowheads="1"/>
          </p:cNvSpPr>
          <p:nvPr userDrawn="1"/>
        </p:nvSpPr>
        <p:spPr bwMode="auto">
          <a:xfrm>
            <a:off x="846138"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8" name="Oval 286"/>
          <p:cNvSpPr>
            <a:spLocks noChangeAspect="1" noChangeArrowheads="1"/>
          </p:cNvSpPr>
          <p:nvPr userDrawn="1"/>
        </p:nvSpPr>
        <p:spPr bwMode="auto">
          <a:xfrm>
            <a:off x="963613"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39" name="Oval 287"/>
          <p:cNvSpPr>
            <a:spLocks noChangeAspect="1" noChangeArrowheads="1"/>
          </p:cNvSpPr>
          <p:nvPr userDrawn="1"/>
        </p:nvSpPr>
        <p:spPr bwMode="auto">
          <a:xfrm>
            <a:off x="1082675"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0" name="Oval 288"/>
          <p:cNvSpPr>
            <a:spLocks noChangeAspect="1" noChangeArrowheads="1"/>
          </p:cNvSpPr>
          <p:nvPr userDrawn="1"/>
        </p:nvSpPr>
        <p:spPr bwMode="auto">
          <a:xfrm>
            <a:off x="1200150"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1" name="Oval 289"/>
          <p:cNvSpPr>
            <a:spLocks noChangeAspect="1" noChangeArrowheads="1"/>
          </p:cNvSpPr>
          <p:nvPr userDrawn="1"/>
        </p:nvSpPr>
        <p:spPr bwMode="auto">
          <a:xfrm>
            <a:off x="1319213"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2" name="Oval 290"/>
          <p:cNvSpPr>
            <a:spLocks noChangeAspect="1" noChangeArrowheads="1"/>
          </p:cNvSpPr>
          <p:nvPr userDrawn="1"/>
        </p:nvSpPr>
        <p:spPr bwMode="auto">
          <a:xfrm>
            <a:off x="1436688"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3" name="Oval 291"/>
          <p:cNvSpPr>
            <a:spLocks noChangeAspect="1" noChangeArrowheads="1"/>
          </p:cNvSpPr>
          <p:nvPr userDrawn="1"/>
        </p:nvSpPr>
        <p:spPr bwMode="auto">
          <a:xfrm>
            <a:off x="1555750"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4" name="Oval 292"/>
          <p:cNvSpPr>
            <a:spLocks noChangeAspect="1" noChangeArrowheads="1"/>
          </p:cNvSpPr>
          <p:nvPr userDrawn="1"/>
        </p:nvSpPr>
        <p:spPr bwMode="auto">
          <a:xfrm>
            <a:off x="1673225"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5" name="Oval 293"/>
          <p:cNvSpPr>
            <a:spLocks noChangeAspect="1" noChangeArrowheads="1"/>
          </p:cNvSpPr>
          <p:nvPr userDrawn="1"/>
        </p:nvSpPr>
        <p:spPr bwMode="auto">
          <a:xfrm>
            <a:off x="1792288"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6" name="Oval 294"/>
          <p:cNvSpPr>
            <a:spLocks noChangeAspect="1" noChangeArrowheads="1"/>
          </p:cNvSpPr>
          <p:nvPr userDrawn="1"/>
        </p:nvSpPr>
        <p:spPr bwMode="auto">
          <a:xfrm>
            <a:off x="1909763"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7" name="Oval 295"/>
          <p:cNvSpPr>
            <a:spLocks noChangeAspect="1" noChangeArrowheads="1"/>
          </p:cNvSpPr>
          <p:nvPr userDrawn="1"/>
        </p:nvSpPr>
        <p:spPr bwMode="auto">
          <a:xfrm>
            <a:off x="2028825"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8" name="Oval 296"/>
          <p:cNvSpPr>
            <a:spLocks noChangeAspect="1" noChangeArrowheads="1"/>
          </p:cNvSpPr>
          <p:nvPr userDrawn="1"/>
        </p:nvSpPr>
        <p:spPr bwMode="auto">
          <a:xfrm>
            <a:off x="2146300"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49" name="Oval 297"/>
          <p:cNvSpPr>
            <a:spLocks noChangeAspect="1" noChangeArrowheads="1"/>
          </p:cNvSpPr>
          <p:nvPr userDrawn="1"/>
        </p:nvSpPr>
        <p:spPr bwMode="auto">
          <a:xfrm>
            <a:off x="2501900"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0" name="Oval 298"/>
          <p:cNvSpPr>
            <a:spLocks noChangeAspect="1" noChangeArrowheads="1"/>
          </p:cNvSpPr>
          <p:nvPr userDrawn="1"/>
        </p:nvSpPr>
        <p:spPr bwMode="auto">
          <a:xfrm>
            <a:off x="2619375"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1" name="Oval 299"/>
          <p:cNvSpPr>
            <a:spLocks noChangeAspect="1" noChangeArrowheads="1"/>
          </p:cNvSpPr>
          <p:nvPr userDrawn="1"/>
        </p:nvSpPr>
        <p:spPr bwMode="auto">
          <a:xfrm>
            <a:off x="3094038"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2" name="Oval 300"/>
          <p:cNvSpPr>
            <a:spLocks noChangeAspect="1" noChangeArrowheads="1"/>
          </p:cNvSpPr>
          <p:nvPr userDrawn="1"/>
        </p:nvSpPr>
        <p:spPr bwMode="auto">
          <a:xfrm>
            <a:off x="3211513"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3" name="Oval 301"/>
          <p:cNvSpPr>
            <a:spLocks noChangeAspect="1" noChangeArrowheads="1"/>
          </p:cNvSpPr>
          <p:nvPr userDrawn="1"/>
        </p:nvSpPr>
        <p:spPr bwMode="auto">
          <a:xfrm>
            <a:off x="3803650"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4" name="Oval 302"/>
          <p:cNvSpPr>
            <a:spLocks noChangeAspect="1" noChangeArrowheads="1"/>
          </p:cNvSpPr>
          <p:nvPr userDrawn="1"/>
        </p:nvSpPr>
        <p:spPr bwMode="auto">
          <a:xfrm>
            <a:off x="3921125"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5" name="Oval 303"/>
          <p:cNvSpPr>
            <a:spLocks noChangeAspect="1" noChangeArrowheads="1"/>
          </p:cNvSpPr>
          <p:nvPr userDrawn="1"/>
        </p:nvSpPr>
        <p:spPr bwMode="auto">
          <a:xfrm>
            <a:off x="4513263"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6" name="Oval 304"/>
          <p:cNvSpPr>
            <a:spLocks noChangeAspect="1" noChangeArrowheads="1"/>
          </p:cNvSpPr>
          <p:nvPr userDrawn="1"/>
        </p:nvSpPr>
        <p:spPr bwMode="auto">
          <a:xfrm>
            <a:off x="4630738"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7" name="Oval 305"/>
          <p:cNvSpPr>
            <a:spLocks noChangeAspect="1" noChangeArrowheads="1"/>
          </p:cNvSpPr>
          <p:nvPr userDrawn="1"/>
        </p:nvSpPr>
        <p:spPr bwMode="auto">
          <a:xfrm>
            <a:off x="4749800"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8" name="Oval 306"/>
          <p:cNvSpPr>
            <a:spLocks noChangeAspect="1" noChangeArrowheads="1"/>
          </p:cNvSpPr>
          <p:nvPr userDrawn="1"/>
        </p:nvSpPr>
        <p:spPr bwMode="auto">
          <a:xfrm>
            <a:off x="4867275"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59" name="Oval 307"/>
          <p:cNvSpPr>
            <a:spLocks noChangeAspect="1" noChangeArrowheads="1"/>
          </p:cNvSpPr>
          <p:nvPr userDrawn="1"/>
        </p:nvSpPr>
        <p:spPr bwMode="auto">
          <a:xfrm>
            <a:off x="4986338"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0" name="Oval 308"/>
          <p:cNvSpPr>
            <a:spLocks noChangeAspect="1" noChangeArrowheads="1"/>
          </p:cNvSpPr>
          <p:nvPr userDrawn="1"/>
        </p:nvSpPr>
        <p:spPr bwMode="auto">
          <a:xfrm>
            <a:off x="5103813"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1" name="Oval 309"/>
          <p:cNvSpPr>
            <a:spLocks noChangeAspect="1" noChangeArrowheads="1"/>
          </p:cNvSpPr>
          <p:nvPr userDrawn="1"/>
        </p:nvSpPr>
        <p:spPr bwMode="auto">
          <a:xfrm>
            <a:off x="5222875"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2" name="Oval 310"/>
          <p:cNvSpPr>
            <a:spLocks noChangeAspect="1" noChangeArrowheads="1"/>
          </p:cNvSpPr>
          <p:nvPr userDrawn="1"/>
        </p:nvSpPr>
        <p:spPr bwMode="auto">
          <a:xfrm>
            <a:off x="5340350"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3" name="Oval 311"/>
          <p:cNvSpPr>
            <a:spLocks noChangeAspect="1" noChangeArrowheads="1"/>
          </p:cNvSpPr>
          <p:nvPr userDrawn="1"/>
        </p:nvSpPr>
        <p:spPr bwMode="auto">
          <a:xfrm>
            <a:off x="5459413"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4" name="Oval 312"/>
          <p:cNvSpPr>
            <a:spLocks noChangeAspect="1" noChangeArrowheads="1"/>
          </p:cNvSpPr>
          <p:nvPr userDrawn="1"/>
        </p:nvSpPr>
        <p:spPr bwMode="auto">
          <a:xfrm>
            <a:off x="5576888"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5" name="Oval 313"/>
          <p:cNvSpPr>
            <a:spLocks noChangeAspect="1" noChangeArrowheads="1"/>
          </p:cNvSpPr>
          <p:nvPr userDrawn="1"/>
        </p:nvSpPr>
        <p:spPr bwMode="auto">
          <a:xfrm>
            <a:off x="5695950"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6" name="Oval 314"/>
          <p:cNvSpPr>
            <a:spLocks noChangeAspect="1" noChangeArrowheads="1"/>
          </p:cNvSpPr>
          <p:nvPr userDrawn="1"/>
        </p:nvSpPr>
        <p:spPr bwMode="auto">
          <a:xfrm>
            <a:off x="5813425"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7" name="Oval 315"/>
          <p:cNvSpPr>
            <a:spLocks noChangeAspect="1" noChangeArrowheads="1"/>
          </p:cNvSpPr>
          <p:nvPr userDrawn="1"/>
        </p:nvSpPr>
        <p:spPr bwMode="auto">
          <a:xfrm>
            <a:off x="5932488"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8" name="Oval 316"/>
          <p:cNvSpPr>
            <a:spLocks noChangeAspect="1" noChangeArrowheads="1"/>
          </p:cNvSpPr>
          <p:nvPr userDrawn="1"/>
        </p:nvSpPr>
        <p:spPr bwMode="auto">
          <a:xfrm>
            <a:off x="6051550"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69" name="Oval 317"/>
          <p:cNvSpPr>
            <a:spLocks noChangeAspect="1" noChangeArrowheads="1"/>
          </p:cNvSpPr>
          <p:nvPr userDrawn="1"/>
        </p:nvSpPr>
        <p:spPr bwMode="auto">
          <a:xfrm>
            <a:off x="6169025"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0" name="Oval 318"/>
          <p:cNvSpPr>
            <a:spLocks noChangeAspect="1" noChangeArrowheads="1"/>
          </p:cNvSpPr>
          <p:nvPr userDrawn="1"/>
        </p:nvSpPr>
        <p:spPr bwMode="auto">
          <a:xfrm>
            <a:off x="6288088"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1" name="Oval 319"/>
          <p:cNvSpPr>
            <a:spLocks noChangeAspect="1" noChangeArrowheads="1"/>
          </p:cNvSpPr>
          <p:nvPr userDrawn="1"/>
        </p:nvSpPr>
        <p:spPr bwMode="auto">
          <a:xfrm>
            <a:off x="6405563"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2" name="Oval 320"/>
          <p:cNvSpPr>
            <a:spLocks noChangeAspect="1" noChangeArrowheads="1"/>
          </p:cNvSpPr>
          <p:nvPr userDrawn="1"/>
        </p:nvSpPr>
        <p:spPr bwMode="auto">
          <a:xfrm>
            <a:off x="6524625"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3" name="Oval 321"/>
          <p:cNvSpPr>
            <a:spLocks noChangeAspect="1" noChangeArrowheads="1"/>
          </p:cNvSpPr>
          <p:nvPr userDrawn="1"/>
        </p:nvSpPr>
        <p:spPr bwMode="auto">
          <a:xfrm>
            <a:off x="6642100"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4" name="Oval 322"/>
          <p:cNvSpPr>
            <a:spLocks noChangeAspect="1" noChangeArrowheads="1"/>
          </p:cNvSpPr>
          <p:nvPr userDrawn="1"/>
        </p:nvSpPr>
        <p:spPr bwMode="auto">
          <a:xfrm>
            <a:off x="6761163"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5" name="Oval 323"/>
          <p:cNvSpPr>
            <a:spLocks noChangeAspect="1" noChangeArrowheads="1"/>
          </p:cNvSpPr>
          <p:nvPr userDrawn="1"/>
        </p:nvSpPr>
        <p:spPr bwMode="auto">
          <a:xfrm>
            <a:off x="6878638"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6" name="Oval 324"/>
          <p:cNvSpPr>
            <a:spLocks noChangeAspect="1" noChangeArrowheads="1"/>
          </p:cNvSpPr>
          <p:nvPr userDrawn="1"/>
        </p:nvSpPr>
        <p:spPr bwMode="auto">
          <a:xfrm>
            <a:off x="6997700"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7" name="Oval 325"/>
          <p:cNvSpPr>
            <a:spLocks noChangeAspect="1" noChangeArrowheads="1"/>
          </p:cNvSpPr>
          <p:nvPr userDrawn="1"/>
        </p:nvSpPr>
        <p:spPr bwMode="auto">
          <a:xfrm>
            <a:off x="7115175"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8" name="Oval 326"/>
          <p:cNvSpPr>
            <a:spLocks noChangeAspect="1" noChangeArrowheads="1"/>
          </p:cNvSpPr>
          <p:nvPr userDrawn="1"/>
        </p:nvSpPr>
        <p:spPr bwMode="auto">
          <a:xfrm>
            <a:off x="7234238"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79" name="Oval 327"/>
          <p:cNvSpPr>
            <a:spLocks noChangeAspect="1" noChangeArrowheads="1"/>
          </p:cNvSpPr>
          <p:nvPr userDrawn="1"/>
        </p:nvSpPr>
        <p:spPr bwMode="auto">
          <a:xfrm>
            <a:off x="7351713"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0" name="Oval 328"/>
          <p:cNvSpPr>
            <a:spLocks noChangeAspect="1" noChangeArrowheads="1"/>
          </p:cNvSpPr>
          <p:nvPr userDrawn="1"/>
        </p:nvSpPr>
        <p:spPr bwMode="auto">
          <a:xfrm>
            <a:off x="7470775"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1" name="Oval 329"/>
          <p:cNvSpPr>
            <a:spLocks noChangeAspect="1" noChangeArrowheads="1"/>
          </p:cNvSpPr>
          <p:nvPr userDrawn="1"/>
        </p:nvSpPr>
        <p:spPr bwMode="auto">
          <a:xfrm>
            <a:off x="7588250"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2" name="Oval 330"/>
          <p:cNvSpPr>
            <a:spLocks noChangeAspect="1" noChangeArrowheads="1"/>
          </p:cNvSpPr>
          <p:nvPr userDrawn="1"/>
        </p:nvSpPr>
        <p:spPr bwMode="auto">
          <a:xfrm>
            <a:off x="7707313"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3" name="Oval 331"/>
          <p:cNvSpPr>
            <a:spLocks noChangeAspect="1" noChangeArrowheads="1"/>
          </p:cNvSpPr>
          <p:nvPr userDrawn="1"/>
        </p:nvSpPr>
        <p:spPr bwMode="auto">
          <a:xfrm>
            <a:off x="7824788"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4" name="Oval 332"/>
          <p:cNvSpPr>
            <a:spLocks noChangeAspect="1" noChangeArrowheads="1"/>
          </p:cNvSpPr>
          <p:nvPr userDrawn="1"/>
        </p:nvSpPr>
        <p:spPr bwMode="auto">
          <a:xfrm>
            <a:off x="7943850"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5" name="Oval 333"/>
          <p:cNvSpPr>
            <a:spLocks noChangeAspect="1" noChangeArrowheads="1"/>
          </p:cNvSpPr>
          <p:nvPr userDrawn="1"/>
        </p:nvSpPr>
        <p:spPr bwMode="auto">
          <a:xfrm>
            <a:off x="8061325"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6" name="Oval 334"/>
          <p:cNvSpPr>
            <a:spLocks noChangeAspect="1" noChangeArrowheads="1"/>
          </p:cNvSpPr>
          <p:nvPr userDrawn="1"/>
        </p:nvSpPr>
        <p:spPr bwMode="auto">
          <a:xfrm>
            <a:off x="8180388"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7" name="Oval 335"/>
          <p:cNvSpPr>
            <a:spLocks noChangeAspect="1" noChangeArrowheads="1"/>
          </p:cNvSpPr>
          <p:nvPr userDrawn="1"/>
        </p:nvSpPr>
        <p:spPr bwMode="auto">
          <a:xfrm>
            <a:off x="8297863"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8" name="Oval 336"/>
          <p:cNvSpPr>
            <a:spLocks noChangeAspect="1" noChangeArrowheads="1"/>
          </p:cNvSpPr>
          <p:nvPr userDrawn="1"/>
        </p:nvSpPr>
        <p:spPr bwMode="auto">
          <a:xfrm>
            <a:off x="8416925"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89" name="Oval 337"/>
          <p:cNvSpPr>
            <a:spLocks noChangeAspect="1" noChangeArrowheads="1"/>
          </p:cNvSpPr>
          <p:nvPr userDrawn="1"/>
        </p:nvSpPr>
        <p:spPr bwMode="auto">
          <a:xfrm>
            <a:off x="8534400"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0" name="Oval 338"/>
          <p:cNvSpPr>
            <a:spLocks noChangeAspect="1" noChangeArrowheads="1"/>
          </p:cNvSpPr>
          <p:nvPr userDrawn="1"/>
        </p:nvSpPr>
        <p:spPr bwMode="auto">
          <a:xfrm>
            <a:off x="8653463"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1" name="Oval 339"/>
          <p:cNvSpPr>
            <a:spLocks noChangeAspect="1" noChangeArrowheads="1"/>
          </p:cNvSpPr>
          <p:nvPr userDrawn="1"/>
        </p:nvSpPr>
        <p:spPr bwMode="auto">
          <a:xfrm>
            <a:off x="136525"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2" name="Oval 340"/>
          <p:cNvSpPr>
            <a:spLocks noChangeAspect="1" noChangeArrowheads="1"/>
          </p:cNvSpPr>
          <p:nvPr userDrawn="1"/>
        </p:nvSpPr>
        <p:spPr bwMode="auto">
          <a:xfrm>
            <a:off x="254000" y="22637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3" name="Oval 341"/>
          <p:cNvSpPr>
            <a:spLocks noChangeAspect="1" noChangeArrowheads="1"/>
          </p:cNvSpPr>
          <p:nvPr userDrawn="1"/>
        </p:nvSpPr>
        <p:spPr bwMode="auto">
          <a:xfrm>
            <a:off x="373063"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4" name="Oval 342"/>
          <p:cNvSpPr>
            <a:spLocks noChangeAspect="1" noChangeArrowheads="1"/>
          </p:cNvSpPr>
          <p:nvPr userDrawn="1"/>
        </p:nvSpPr>
        <p:spPr bwMode="auto">
          <a:xfrm>
            <a:off x="490538"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5" name="Oval 343"/>
          <p:cNvSpPr>
            <a:spLocks noChangeAspect="1" noChangeArrowheads="1"/>
          </p:cNvSpPr>
          <p:nvPr userDrawn="1"/>
        </p:nvSpPr>
        <p:spPr bwMode="auto">
          <a:xfrm>
            <a:off x="609600"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6" name="Oval 344"/>
          <p:cNvSpPr>
            <a:spLocks noChangeAspect="1" noChangeArrowheads="1"/>
          </p:cNvSpPr>
          <p:nvPr userDrawn="1"/>
        </p:nvSpPr>
        <p:spPr bwMode="auto">
          <a:xfrm>
            <a:off x="727075"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7" name="Oval 345"/>
          <p:cNvSpPr>
            <a:spLocks noChangeAspect="1" noChangeArrowheads="1"/>
          </p:cNvSpPr>
          <p:nvPr userDrawn="1"/>
        </p:nvSpPr>
        <p:spPr bwMode="auto">
          <a:xfrm>
            <a:off x="846138"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8" name="Oval 346"/>
          <p:cNvSpPr>
            <a:spLocks noChangeAspect="1" noChangeArrowheads="1"/>
          </p:cNvSpPr>
          <p:nvPr userDrawn="1"/>
        </p:nvSpPr>
        <p:spPr bwMode="auto">
          <a:xfrm>
            <a:off x="963613"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399" name="Oval 347"/>
          <p:cNvSpPr>
            <a:spLocks noChangeAspect="1" noChangeArrowheads="1"/>
          </p:cNvSpPr>
          <p:nvPr userDrawn="1"/>
        </p:nvSpPr>
        <p:spPr bwMode="auto">
          <a:xfrm>
            <a:off x="1082675"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0" name="Oval 348"/>
          <p:cNvSpPr>
            <a:spLocks noChangeAspect="1" noChangeArrowheads="1"/>
          </p:cNvSpPr>
          <p:nvPr userDrawn="1"/>
        </p:nvSpPr>
        <p:spPr bwMode="auto">
          <a:xfrm>
            <a:off x="1200150"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1" name="Oval 349"/>
          <p:cNvSpPr>
            <a:spLocks noChangeAspect="1" noChangeArrowheads="1"/>
          </p:cNvSpPr>
          <p:nvPr userDrawn="1"/>
        </p:nvSpPr>
        <p:spPr bwMode="auto">
          <a:xfrm>
            <a:off x="1319213"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2" name="Oval 350"/>
          <p:cNvSpPr>
            <a:spLocks noChangeAspect="1" noChangeArrowheads="1"/>
          </p:cNvSpPr>
          <p:nvPr userDrawn="1"/>
        </p:nvSpPr>
        <p:spPr bwMode="auto">
          <a:xfrm>
            <a:off x="1436688"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3" name="Oval 351"/>
          <p:cNvSpPr>
            <a:spLocks noChangeAspect="1" noChangeArrowheads="1"/>
          </p:cNvSpPr>
          <p:nvPr userDrawn="1"/>
        </p:nvSpPr>
        <p:spPr bwMode="auto">
          <a:xfrm>
            <a:off x="1555750"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4" name="Oval 352"/>
          <p:cNvSpPr>
            <a:spLocks noChangeAspect="1" noChangeArrowheads="1"/>
          </p:cNvSpPr>
          <p:nvPr userDrawn="1"/>
        </p:nvSpPr>
        <p:spPr bwMode="auto">
          <a:xfrm>
            <a:off x="1673225"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5" name="Oval 353"/>
          <p:cNvSpPr>
            <a:spLocks noChangeAspect="1" noChangeArrowheads="1"/>
          </p:cNvSpPr>
          <p:nvPr userDrawn="1"/>
        </p:nvSpPr>
        <p:spPr bwMode="auto">
          <a:xfrm>
            <a:off x="1792288"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6" name="Oval 354"/>
          <p:cNvSpPr>
            <a:spLocks noChangeAspect="1" noChangeArrowheads="1"/>
          </p:cNvSpPr>
          <p:nvPr userDrawn="1"/>
        </p:nvSpPr>
        <p:spPr bwMode="auto">
          <a:xfrm>
            <a:off x="1909763"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7" name="Oval 355"/>
          <p:cNvSpPr>
            <a:spLocks noChangeAspect="1" noChangeArrowheads="1"/>
          </p:cNvSpPr>
          <p:nvPr userDrawn="1"/>
        </p:nvSpPr>
        <p:spPr bwMode="auto">
          <a:xfrm>
            <a:off x="2382838"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8" name="Oval 356"/>
          <p:cNvSpPr>
            <a:spLocks noChangeAspect="1" noChangeArrowheads="1"/>
          </p:cNvSpPr>
          <p:nvPr userDrawn="1"/>
        </p:nvSpPr>
        <p:spPr bwMode="auto">
          <a:xfrm>
            <a:off x="3211513"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09" name="Oval 357"/>
          <p:cNvSpPr>
            <a:spLocks noChangeAspect="1" noChangeArrowheads="1"/>
          </p:cNvSpPr>
          <p:nvPr userDrawn="1"/>
        </p:nvSpPr>
        <p:spPr bwMode="auto">
          <a:xfrm>
            <a:off x="3684588" y="22637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0" name="Oval 358"/>
          <p:cNvSpPr>
            <a:spLocks noChangeAspect="1" noChangeArrowheads="1"/>
          </p:cNvSpPr>
          <p:nvPr userDrawn="1"/>
        </p:nvSpPr>
        <p:spPr bwMode="auto">
          <a:xfrm>
            <a:off x="4394200"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1" name="Oval 359"/>
          <p:cNvSpPr>
            <a:spLocks noChangeAspect="1" noChangeArrowheads="1"/>
          </p:cNvSpPr>
          <p:nvPr userDrawn="1"/>
        </p:nvSpPr>
        <p:spPr bwMode="auto">
          <a:xfrm>
            <a:off x="4513263"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2" name="Oval 360"/>
          <p:cNvSpPr>
            <a:spLocks noChangeAspect="1" noChangeArrowheads="1"/>
          </p:cNvSpPr>
          <p:nvPr userDrawn="1"/>
        </p:nvSpPr>
        <p:spPr bwMode="auto">
          <a:xfrm>
            <a:off x="4630738"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3" name="Oval 361"/>
          <p:cNvSpPr>
            <a:spLocks noChangeAspect="1" noChangeArrowheads="1"/>
          </p:cNvSpPr>
          <p:nvPr userDrawn="1"/>
        </p:nvSpPr>
        <p:spPr bwMode="auto">
          <a:xfrm>
            <a:off x="4867275"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4" name="Oval 362"/>
          <p:cNvSpPr>
            <a:spLocks noChangeAspect="1" noChangeArrowheads="1"/>
          </p:cNvSpPr>
          <p:nvPr userDrawn="1"/>
        </p:nvSpPr>
        <p:spPr bwMode="auto">
          <a:xfrm>
            <a:off x="4986338"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5" name="Oval 363"/>
          <p:cNvSpPr>
            <a:spLocks noChangeAspect="1" noChangeArrowheads="1"/>
          </p:cNvSpPr>
          <p:nvPr userDrawn="1"/>
        </p:nvSpPr>
        <p:spPr bwMode="auto">
          <a:xfrm>
            <a:off x="5103813"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6" name="Oval 364"/>
          <p:cNvSpPr>
            <a:spLocks noChangeAspect="1" noChangeArrowheads="1"/>
          </p:cNvSpPr>
          <p:nvPr userDrawn="1"/>
        </p:nvSpPr>
        <p:spPr bwMode="auto">
          <a:xfrm>
            <a:off x="5222875"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7" name="Oval 365"/>
          <p:cNvSpPr>
            <a:spLocks noChangeAspect="1" noChangeArrowheads="1"/>
          </p:cNvSpPr>
          <p:nvPr userDrawn="1"/>
        </p:nvSpPr>
        <p:spPr bwMode="auto">
          <a:xfrm>
            <a:off x="5340350"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8" name="Oval 366"/>
          <p:cNvSpPr>
            <a:spLocks noChangeAspect="1" noChangeArrowheads="1"/>
          </p:cNvSpPr>
          <p:nvPr userDrawn="1"/>
        </p:nvSpPr>
        <p:spPr bwMode="auto">
          <a:xfrm>
            <a:off x="5459413"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19" name="Oval 367"/>
          <p:cNvSpPr>
            <a:spLocks noChangeAspect="1" noChangeArrowheads="1"/>
          </p:cNvSpPr>
          <p:nvPr userDrawn="1"/>
        </p:nvSpPr>
        <p:spPr bwMode="auto">
          <a:xfrm>
            <a:off x="5576888"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0" name="Oval 368"/>
          <p:cNvSpPr>
            <a:spLocks noChangeAspect="1" noChangeArrowheads="1"/>
          </p:cNvSpPr>
          <p:nvPr userDrawn="1"/>
        </p:nvSpPr>
        <p:spPr bwMode="auto">
          <a:xfrm>
            <a:off x="5695950"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1" name="Oval 369"/>
          <p:cNvSpPr>
            <a:spLocks noChangeAspect="1" noChangeArrowheads="1"/>
          </p:cNvSpPr>
          <p:nvPr userDrawn="1"/>
        </p:nvSpPr>
        <p:spPr bwMode="auto">
          <a:xfrm>
            <a:off x="5813425"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2" name="Oval 370"/>
          <p:cNvSpPr>
            <a:spLocks noChangeAspect="1" noChangeArrowheads="1"/>
          </p:cNvSpPr>
          <p:nvPr userDrawn="1"/>
        </p:nvSpPr>
        <p:spPr bwMode="auto">
          <a:xfrm>
            <a:off x="5932488"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3" name="Oval 371"/>
          <p:cNvSpPr>
            <a:spLocks noChangeAspect="1" noChangeArrowheads="1"/>
          </p:cNvSpPr>
          <p:nvPr userDrawn="1"/>
        </p:nvSpPr>
        <p:spPr bwMode="auto">
          <a:xfrm>
            <a:off x="6051550"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4" name="Oval 372"/>
          <p:cNvSpPr>
            <a:spLocks noChangeAspect="1" noChangeArrowheads="1"/>
          </p:cNvSpPr>
          <p:nvPr userDrawn="1"/>
        </p:nvSpPr>
        <p:spPr bwMode="auto">
          <a:xfrm>
            <a:off x="6169025"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5" name="Oval 373"/>
          <p:cNvSpPr>
            <a:spLocks noChangeAspect="1" noChangeArrowheads="1"/>
          </p:cNvSpPr>
          <p:nvPr userDrawn="1"/>
        </p:nvSpPr>
        <p:spPr bwMode="auto">
          <a:xfrm>
            <a:off x="6288088"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6" name="Oval 374"/>
          <p:cNvSpPr>
            <a:spLocks noChangeAspect="1" noChangeArrowheads="1"/>
          </p:cNvSpPr>
          <p:nvPr userDrawn="1"/>
        </p:nvSpPr>
        <p:spPr bwMode="auto">
          <a:xfrm>
            <a:off x="6405563"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7" name="Oval 375"/>
          <p:cNvSpPr>
            <a:spLocks noChangeAspect="1" noChangeArrowheads="1"/>
          </p:cNvSpPr>
          <p:nvPr userDrawn="1"/>
        </p:nvSpPr>
        <p:spPr bwMode="auto">
          <a:xfrm>
            <a:off x="6524625"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8" name="Oval 376"/>
          <p:cNvSpPr>
            <a:spLocks noChangeAspect="1" noChangeArrowheads="1"/>
          </p:cNvSpPr>
          <p:nvPr userDrawn="1"/>
        </p:nvSpPr>
        <p:spPr bwMode="auto">
          <a:xfrm>
            <a:off x="6642100"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29" name="Oval 377"/>
          <p:cNvSpPr>
            <a:spLocks noChangeAspect="1" noChangeArrowheads="1"/>
          </p:cNvSpPr>
          <p:nvPr userDrawn="1"/>
        </p:nvSpPr>
        <p:spPr bwMode="auto">
          <a:xfrm>
            <a:off x="6761163"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0" name="Oval 378"/>
          <p:cNvSpPr>
            <a:spLocks noChangeAspect="1" noChangeArrowheads="1"/>
          </p:cNvSpPr>
          <p:nvPr userDrawn="1"/>
        </p:nvSpPr>
        <p:spPr bwMode="auto">
          <a:xfrm>
            <a:off x="6878638"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1" name="Oval 379"/>
          <p:cNvSpPr>
            <a:spLocks noChangeAspect="1" noChangeArrowheads="1"/>
          </p:cNvSpPr>
          <p:nvPr userDrawn="1"/>
        </p:nvSpPr>
        <p:spPr bwMode="auto">
          <a:xfrm>
            <a:off x="6997700"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2" name="Oval 380"/>
          <p:cNvSpPr>
            <a:spLocks noChangeAspect="1" noChangeArrowheads="1"/>
          </p:cNvSpPr>
          <p:nvPr userDrawn="1"/>
        </p:nvSpPr>
        <p:spPr bwMode="auto">
          <a:xfrm>
            <a:off x="7115175"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3" name="Oval 381"/>
          <p:cNvSpPr>
            <a:spLocks noChangeAspect="1" noChangeArrowheads="1"/>
          </p:cNvSpPr>
          <p:nvPr userDrawn="1"/>
        </p:nvSpPr>
        <p:spPr bwMode="auto">
          <a:xfrm>
            <a:off x="7234238"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4" name="Oval 382"/>
          <p:cNvSpPr>
            <a:spLocks noChangeAspect="1" noChangeArrowheads="1"/>
          </p:cNvSpPr>
          <p:nvPr userDrawn="1"/>
        </p:nvSpPr>
        <p:spPr bwMode="auto">
          <a:xfrm>
            <a:off x="7351713"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5" name="Oval 383"/>
          <p:cNvSpPr>
            <a:spLocks noChangeAspect="1" noChangeArrowheads="1"/>
          </p:cNvSpPr>
          <p:nvPr userDrawn="1"/>
        </p:nvSpPr>
        <p:spPr bwMode="auto">
          <a:xfrm>
            <a:off x="7470775"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6" name="Oval 384"/>
          <p:cNvSpPr>
            <a:spLocks noChangeAspect="1" noChangeArrowheads="1"/>
          </p:cNvSpPr>
          <p:nvPr userDrawn="1"/>
        </p:nvSpPr>
        <p:spPr bwMode="auto">
          <a:xfrm>
            <a:off x="7588250"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7" name="Oval 385"/>
          <p:cNvSpPr>
            <a:spLocks noChangeAspect="1" noChangeArrowheads="1"/>
          </p:cNvSpPr>
          <p:nvPr userDrawn="1"/>
        </p:nvSpPr>
        <p:spPr bwMode="auto">
          <a:xfrm>
            <a:off x="7707313"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8" name="Oval 386"/>
          <p:cNvSpPr>
            <a:spLocks noChangeAspect="1" noChangeArrowheads="1"/>
          </p:cNvSpPr>
          <p:nvPr userDrawn="1"/>
        </p:nvSpPr>
        <p:spPr bwMode="auto">
          <a:xfrm>
            <a:off x="7824788"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39" name="Oval 387"/>
          <p:cNvSpPr>
            <a:spLocks noChangeAspect="1" noChangeArrowheads="1"/>
          </p:cNvSpPr>
          <p:nvPr userDrawn="1"/>
        </p:nvSpPr>
        <p:spPr bwMode="auto">
          <a:xfrm>
            <a:off x="7943850"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0" name="Oval 388"/>
          <p:cNvSpPr>
            <a:spLocks noChangeAspect="1" noChangeArrowheads="1"/>
          </p:cNvSpPr>
          <p:nvPr userDrawn="1"/>
        </p:nvSpPr>
        <p:spPr bwMode="auto">
          <a:xfrm>
            <a:off x="8061325"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1" name="Oval 389"/>
          <p:cNvSpPr>
            <a:spLocks noChangeAspect="1" noChangeArrowheads="1"/>
          </p:cNvSpPr>
          <p:nvPr userDrawn="1"/>
        </p:nvSpPr>
        <p:spPr bwMode="auto">
          <a:xfrm>
            <a:off x="8180388"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2" name="Oval 390"/>
          <p:cNvSpPr>
            <a:spLocks noChangeAspect="1" noChangeArrowheads="1"/>
          </p:cNvSpPr>
          <p:nvPr userDrawn="1"/>
        </p:nvSpPr>
        <p:spPr bwMode="auto">
          <a:xfrm>
            <a:off x="8297863"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3" name="Oval 391"/>
          <p:cNvSpPr>
            <a:spLocks noChangeAspect="1" noChangeArrowheads="1"/>
          </p:cNvSpPr>
          <p:nvPr userDrawn="1"/>
        </p:nvSpPr>
        <p:spPr bwMode="auto">
          <a:xfrm>
            <a:off x="8416925"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4" name="Oval 392"/>
          <p:cNvSpPr>
            <a:spLocks noChangeAspect="1" noChangeArrowheads="1"/>
          </p:cNvSpPr>
          <p:nvPr userDrawn="1"/>
        </p:nvSpPr>
        <p:spPr bwMode="auto">
          <a:xfrm>
            <a:off x="8534400"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5" name="Oval 393"/>
          <p:cNvSpPr>
            <a:spLocks noChangeAspect="1" noChangeArrowheads="1"/>
          </p:cNvSpPr>
          <p:nvPr userDrawn="1"/>
        </p:nvSpPr>
        <p:spPr bwMode="auto">
          <a:xfrm>
            <a:off x="136525"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6" name="Oval 394"/>
          <p:cNvSpPr>
            <a:spLocks noChangeAspect="1" noChangeArrowheads="1"/>
          </p:cNvSpPr>
          <p:nvPr userDrawn="1"/>
        </p:nvSpPr>
        <p:spPr bwMode="auto">
          <a:xfrm>
            <a:off x="254000" y="23733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7" name="Oval 395"/>
          <p:cNvSpPr>
            <a:spLocks noChangeAspect="1" noChangeArrowheads="1"/>
          </p:cNvSpPr>
          <p:nvPr userDrawn="1"/>
        </p:nvSpPr>
        <p:spPr bwMode="auto">
          <a:xfrm>
            <a:off x="373063"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8" name="Oval 396"/>
          <p:cNvSpPr>
            <a:spLocks noChangeAspect="1" noChangeArrowheads="1"/>
          </p:cNvSpPr>
          <p:nvPr userDrawn="1"/>
        </p:nvSpPr>
        <p:spPr bwMode="auto">
          <a:xfrm>
            <a:off x="490538" y="23733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49" name="Oval 397"/>
          <p:cNvSpPr>
            <a:spLocks noChangeAspect="1" noChangeArrowheads="1"/>
          </p:cNvSpPr>
          <p:nvPr userDrawn="1"/>
        </p:nvSpPr>
        <p:spPr bwMode="auto">
          <a:xfrm>
            <a:off x="963613"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0" name="Oval 398"/>
          <p:cNvSpPr>
            <a:spLocks noChangeAspect="1" noChangeArrowheads="1"/>
          </p:cNvSpPr>
          <p:nvPr userDrawn="1"/>
        </p:nvSpPr>
        <p:spPr bwMode="auto">
          <a:xfrm>
            <a:off x="1082675"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1" name="Oval 399"/>
          <p:cNvSpPr>
            <a:spLocks noChangeAspect="1" noChangeArrowheads="1"/>
          </p:cNvSpPr>
          <p:nvPr userDrawn="1"/>
        </p:nvSpPr>
        <p:spPr bwMode="auto">
          <a:xfrm>
            <a:off x="1200150"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2" name="Oval 400"/>
          <p:cNvSpPr>
            <a:spLocks noChangeAspect="1" noChangeArrowheads="1"/>
          </p:cNvSpPr>
          <p:nvPr userDrawn="1"/>
        </p:nvSpPr>
        <p:spPr bwMode="auto">
          <a:xfrm>
            <a:off x="1319213"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3" name="Oval 401"/>
          <p:cNvSpPr>
            <a:spLocks noChangeAspect="1" noChangeArrowheads="1"/>
          </p:cNvSpPr>
          <p:nvPr userDrawn="1"/>
        </p:nvSpPr>
        <p:spPr bwMode="auto">
          <a:xfrm>
            <a:off x="1436688"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4" name="Oval 402"/>
          <p:cNvSpPr>
            <a:spLocks noChangeAspect="1" noChangeArrowheads="1"/>
          </p:cNvSpPr>
          <p:nvPr userDrawn="1"/>
        </p:nvSpPr>
        <p:spPr bwMode="auto">
          <a:xfrm>
            <a:off x="1555750"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5" name="Oval 403"/>
          <p:cNvSpPr>
            <a:spLocks noChangeAspect="1" noChangeArrowheads="1"/>
          </p:cNvSpPr>
          <p:nvPr userDrawn="1"/>
        </p:nvSpPr>
        <p:spPr bwMode="auto">
          <a:xfrm>
            <a:off x="1673225"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6" name="Oval 404"/>
          <p:cNvSpPr>
            <a:spLocks noChangeAspect="1" noChangeArrowheads="1"/>
          </p:cNvSpPr>
          <p:nvPr userDrawn="1"/>
        </p:nvSpPr>
        <p:spPr bwMode="auto">
          <a:xfrm>
            <a:off x="1792288"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7" name="Oval 405"/>
          <p:cNvSpPr>
            <a:spLocks noChangeAspect="1" noChangeArrowheads="1"/>
          </p:cNvSpPr>
          <p:nvPr userDrawn="1"/>
        </p:nvSpPr>
        <p:spPr bwMode="auto">
          <a:xfrm>
            <a:off x="1909763"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8" name="Oval 406"/>
          <p:cNvSpPr>
            <a:spLocks noChangeAspect="1" noChangeArrowheads="1"/>
          </p:cNvSpPr>
          <p:nvPr userDrawn="1"/>
        </p:nvSpPr>
        <p:spPr bwMode="auto">
          <a:xfrm>
            <a:off x="2382838"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59" name="Oval 407"/>
          <p:cNvSpPr>
            <a:spLocks noChangeAspect="1" noChangeArrowheads="1"/>
          </p:cNvSpPr>
          <p:nvPr userDrawn="1"/>
        </p:nvSpPr>
        <p:spPr bwMode="auto">
          <a:xfrm>
            <a:off x="2501900"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0" name="Oval 408"/>
          <p:cNvSpPr>
            <a:spLocks noChangeAspect="1" noChangeArrowheads="1"/>
          </p:cNvSpPr>
          <p:nvPr userDrawn="1"/>
        </p:nvSpPr>
        <p:spPr bwMode="auto">
          <a:xfrm>
            <a:off x="2619375"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1" name="Oval 409"/>
          <p:cNvSpPr>
            <a:spLocks noChangeAspect="1" noChangeArrowheads="1"/>
          </p:cNvSpPr>
          <p:nvPr userDrawn="1"/>
        </p:nvSpPr>
        <p:spPr bwMode="auto">
          <a:xfrm>
            <a:off x="4157663"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2" name="Oval 410"/>
          <p:cNvSpPr>
            <a:spLocks noChangeAspect="1" noChangeArrowheads="1"/>
          </p:cNvSpPr>
          <p:nvPr userDrawn="1"/>
        </p:nvSpPr>
        <p:spPr bwMode="auto">
          <a:xfrm>
            <a:off x="4394200"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3" name="Oval 411"/>
          <p:cNvSpPr>
            <a:spLocks noChangeAspect="1" noChangeArrowheads="1"/>
          </p:cNvSpPr>
          <p:nvPr userDrawn="1"/>
        </p:nvSpPr>
        <p:spPr bwMode="auto">
          <a:xfrm>
            <a:off x="4513263"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4" name="Oval 412"/>
          <p:cNvSpPr>
            <a:spLocks noChangeAspect="1" noChangeArrowheads="1"/>
          </p:cNvSpPr>
          <p:nvPr userDrawn="1"/>
        </p:nvSpPr>
        <p:spPr bwMode="auto">
          <a:xfrm>
            <a:off x="4630738"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5" name="Oval 413"/>
          <p:cNvSpPr>
            <a:spLocks noChangeAspect="1" noChangeArrowheads="1"/>
          </p:cNvSpPr>
          <p:nvPr userDrawn="1"/>
        </p:nvSpPr>
        <p:spPr bwMode="auto">
          <a:xfrm>
            <a:off x="4867275"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6" name="Oval 414"/>
          <p:cNvSpPr>
            <a:spLocks noChangeAspect="1" noChangeArrowheads="1"/>
          </p:cNvSpPr>
          <p:nvPr userDrawn="1"/>
        </p:nvSpPr>
        <p:spPr bwMode="auto">
          <a:xfrm>
            <a:off x="4986338"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7" name="Oval 415"/>
          <p:cNvSpPr>
            <a:spLocks noChangeAspect="1" noChangeArrowheads="1"/>
          </p:cNvSpPr>
          <p:nvPr userDrawn="1"/>
        </p:nvSpPr>
        <p:spPr bwMode="auto">
          <a:xfrm>
            <a:off x="5103813"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8" name="Oval 416"/>
          <p:cNvSpPr>
            <a:spLocks noChangeAspect="1" noChangeArrowheads="1"/>
          </p:cNvSpPr>
          <p:nvPr userDrawn="1"/>
        </p:nvSpPr>
        <p:spPr bwMode="auto">
          <a:xfrm>
            <a:off x="5222875"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69" name="Oval 417"/>
          <p:cNvSpPr>
            <a:spLocks noChangeAspect="1" noChangeArrowheads="1"/>
          </p:cNvSpPr>
          <p:nvPr userDrawn="1"/>
        </p:nvSpPr>
        <p:spPr bwMode="auto">
          <a:xfrm>
            <a:off x="5340350"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0" name="Oval 418"/>
          <p:cNvSpPr>
            <a:spLocks noChangeAspect="1" noChangeArrowheads="1"/>
          </p:cNvSpPr>
          <p:nvPr userDrawn="1"/>
        </p:nvSpPr>
        <p:spPr bwMode="auto">
          <a:xfrm>
            <a:off x="5459413"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1" name="Oval 419"/>
          <p:cNvSpPr>
            <a:spLocks noChangeAspect="1" noChangeArrowheads="1"/>
          </p:cNvSpPr>
          <p:nvPr userDrawn="1"/>
        </p:nvSpPr>
        <p:spPr bwMode="auto">
          <a:xfrm>
            <a:off x="5576888"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2" name="Oval 420"/>
          <p:cNvSpPr>
            <a:spLocks noChangeAspect="1" noChangeArrowheads="1"/>
          </p:cNvSpPr>
          <p:nvPr userDrawn="1"/>
        </p:nvSpPr>
        <p:spPr bwMode="auto">
          <a:xfrm>
            <a:off x="5695950"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3" name="Oval 421"/>
          <p:cNvSpPr>
            <a:spLocks noChangeAspect="1" noChangeArrowheads="1"/>
          </p:cNvSpPr>
          <p:nvPr userDrawn="1"/>
        </p:nvSpPr>
        <p:spPr bwMode="auto">
          <a:xfrm>
            <a:off x="5813425"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4" name="Oval 422"/>
          <p:cNvSpPr>
            <a:spLocks noChangeAspect="1" noChangeArrowheads="1"/>
          </p:cNvSpPr>
          <p:nvPr userDrawn="1"/>
        </p:nvSpPr>
        <p:spPr bwMode="auto">
          <a:xfrm>
            <a:off x="5932488"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5" name="Oval 423"/>
          <p:cNvSpPr>
            <a:spLocks noChangeAspect="1" noChangeArrowheads="1"/>
          </p:cNvSpPr>
          <p:nvPr userDrawn="1"/>
        </p:nvSpPr>
        <p:spPr bwMode="auto">
          <a:xfrm>
            <a:off x="6051550"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6" name="Oval 424"/>
          <p:cNvSpPr>
            <a:spLocks noChangeAspect="1" noChangeArrowheads="1"/>
          </p:cNvSpPr>
          <p:nvPr userDrawn="1"/>
        </p:nvSpPr>
        <p:spPr bwMode="auto">
          <a:xfrm>
            <a:off x="6169025"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7" name="Oval 425"/>
          <p:cNvSpPr>
            <a:spLocks noChangeAspect="1" noChangeArrowheads="1"/>
          </p:cNvSpPr>
          <p:nvPr userDrawn="1"/>
        </p:nvSpPr>
        <p:spPr bwMode="auto">
          <a:xfrm>
            <a:off x="6288088"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8" name="Oval 426"/>
          <p:cNvSpPr>
            <a:spLocks noChangeAspect="1" noChangeArrowheads="1"/>
          </p:cNvSpPr>
          <p:nvPr userDrawn="1"/>
        </p:nvSpPr>
        <p:spPr bwMode="auto">
          <a:xfrm>
            <a:off x="6405563"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79" name="Oval 427"/>
          <p:cNvSpPr>
            <a:spLocks noChangeAspect="1" noChangeArrowheads="1"/>
          </p:cNvSpPr>
          <p:nvPr userDrawn="1"/>
        </p:nvSpPr>
        <p:spPr bwMode="auto">
          <a:xfrm>
            <a:off x="6524625"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0" name="Oval 428"/>
          <p:cNvSpPr>
            <a:spLocks noChangeAspect="1" noChangeArrowheads="1"/>
          </p:cNvSpPr>
          <p:nvPr userDrawn="1"/>
        </p:nvSpPr>
        <p:spPr bwMode="auto">
          <a:xfrm>
            <a:off x="6642100"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1" name="Oval 429"/>
          <p:cNvSpPr>
            <a:spLocks noChangeAspect="1" noChangeArrowheads="1"/>
          </p:cNvSpPr>
          <p:nvPr userDrawn="1"/>
        </p:nvSpPr>
        <p:spPr bwMode="auto">
          <a:xfrm>
            <a:off x="6761163"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2" name="Oval 430"/>
          <p:cNvSpPr>
            <a:spLocks noChangeAspect="1" noChangeArrowheads="1"/>
          </p:cNvSpPr>
          <p:nvPr userDrawn="1"/>
        </p:nvSpPr>
        <p:spPr bwMode="auto">
          <a:xfrm>
            <a:off x="6878638"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3" name="Oval 431"/>
          <p:cNvSpPr>
            <a:spLocks noChangeAspect="1" noChangeArrowheads="1"/>
          </p:cNvSpPr>
          <p:nvPr userDrawn="1"/>
        </p:nvSpPr>
        <p:spPr bwMode="auto">
          <a:xfrm>
            <a:off x="6997700"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4" name="Oval 432"/>
          <p:cNvSpPr>
            <a:spLocks noChangeAspect="1" noChangeArrowheads="1"/>
          </p:cNvSpPr>
          <p:nvPr userDrawn="1"/>
        </p:nvSpPr>
        <p:spPr bwMode="auto">
          <a:xfrm>
            <a:off x="7115175"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5" name="Oval 433"/>
          <p:cNvSpPr>
            <a:spLocks noChangeAspect="1" noChangeArrowheads="1"/>
          </p:cNvSpPr>
          <p:nvPr userDrawn="1"/>
        </p:nvSpPr>
        <p:spPr bwMode="auto">
          <a:xfrm>
            <a:off x="7234238"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6" name="Oval 434"/>
          <p:cNvSpPr>
            <a:spLocks noChangeAspect="1" noChangeArrowheads="1"/>
          </p:cNvSpPr>
          <p:nvPr userDrawn="1"/>
        </p:nvSpPr>
        <p:spPr bwMode="auto">
          <a:xfrm>
            <a:off x="7351713"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7" name="Oval 435"/>
          <p:cNvSpPr>
            <a:spLocks noChangeAspect="1" noChangeArrowheads="1"/>
          </p:cNvSpPr>
          <p:nvPr userDrawn="1"/>
        </p:nvSpPr>
        <p:spPr bwMode="auto">
          <a:xfrm>
            <a:off x="7470775"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8" name="Oval 436"/>
          <p:cNvSpPr>
            <a:spLocks noChangeAspect="1" noChangeArrowheads="1"/>
          </p:cNvSpPr>
          <p:nvPr userDrawn="1"/>
        </p:nvSpPr>
        <p:spPr bwMode="auto">
          <a:xfrm>
            <a:off x="7588250"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89" name="Oval 437"/>
          <p:cNvSpPr>
            <a:spLocks noChangeAspect="1" noChangeArrowheads="1"/>
          </p:cNvSpPr>
          <p:nvPr userDrawn="1"/>
        </p:nvSpPr>
        <p:spPr bwMode="auto">
          <a:xfrm>
            <a:off x="7707313"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0" name="Oval 438"/>
          <p:cNvSpPr>
            <a:spLocks noChangeAspect="1" noChangeArrowheads="1"/>
          </p:cNvSpPr>
          <p:nvPr userDrawn="1"/>
        </p:nvSpPr>
        <p:spPr bwMode="auto">
          <a:xfrm>
            <a:off x="8180388"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1" name="Oval 439"/>
          <p:cNvSpPr>
            <a:spLocks noChangeAspect="1" noChangeArrowheads="1"/>
          </p:cNvSpPr>
          <p:nvPr userDrawn="1"/>
        </p:nvSpPr>
        <p:spPr bwMode="auto">
          <a:xfrm>
            <a:off x="8297863"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2" name="Oval 440"/>
          <p:cNvSpPr>
            <a:spLocks noChangeAspect="1" noChangeArrowheads="1"/>
          </p:cNvSpPr>
          <p:nvPr userDrawn="1"/>
        </p:nvSpPr>
        <p:spPr bwMode="auto">
          <a:xfrm>
            <a:off x="254000" y="24828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3" name="Oval 441"/>
          <p:cNvSpPr>
            <a:spLocks noChangeAspect="1" noChangeArrowheads="1"/>
          </p:cNvSpPr>
          <p:nvPr userDrawn="1"/>
        </p:nvSpPr>
        <p:spPr bwMode="auto">
          <a:xfrm>
            <a:off x="373063"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4" name="Oval 442"/>
          <p:cNvSpPr>
            <a:spLocks noChangeAspect="1" noChangeArrowheads="1"/>
          </p:cNvSpPr>
          <p:nvPr userDrawn="1"/>
        </p:nvSpPr>
        <p:spPr bwMode="auto">
          <a:xfrm>
            <a:off x="490538" y="24828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5" name="Oval 443"/>
          <p:cNvSpPr>
            <a:spLocks noChangeAspect="1" noChangeArrowheads="1"/>
          </p:cNvSpPr>
          <p:nvPr userDrawn="1"/>
        </p:nvSpPr>
        <p:spPr bwMode="auto">
          <a:xfrm>
            <a:off x="963613"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6" name="Oval 444"/>
          <p:cNvSpPr>
            <a:spLocks noChangeAspect="1" noChangeArrowheads="1"/>
          </p:cNvSpPr>
          <p:nvPr userDrawn="1"/>
        </p:nvSpPr>
        <p:spPr bwMode="auto">
          <a:xfrm>
            <a:off x="1082675"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7" name="Oval 445"/>
          <p:cNvSpPr>
            <a:spLocks noChangeAspect="1" noChangeArrowheads="1"/>
          </p:cNvSpPr>
          <p:nvPr userDrawn="1"/>
        </p:nvSpPr>
        <p:spPr bwMode="auto">
          <a:xfrm>
            <a:off x="1200150"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8" name="Oval 446"/>
          <p:cNvSpPr>
            <a:spLocks noChangeAspect="1" noChangeArrowheads="1"/>
          </p:cNvSpPr>
          <p:nvPr userDrawn="1"/>
        </p:nvSpPr>
        <p:spPr bwMode="auto">
          <a:xfrm>
            <a:off x="1319213"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499" name="Oval 447"/>
          <p:cNvSpPr>
            <a:spLocks noChangeAspect="1" noChangeArrowheads="1"/>
          </p:cNvSpPr>
          <p:nvPr userDrawn="1"/>
        </p:nvSpPr>
        <p:spPr bwMode="auto">
          <a:xfrm>
            <a:off x="1436688"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0" name="Oval 448"/>
          <p:cNvSpPr>
            <a:spLocks noChangeAspect="1" noChangeArrowheads="1"/>
          </p:cNvSpPr>
          <p:nvPr userDrawn="1"/>
        </p:nvSpPr>
        <p:spPr bwMode="auto">
          <a:xfrm>
            <a:off x="1555750"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1" name="Oval 449"/>
          <p:cNvSpPr>
            <a:spLocks noChangeAspect="1" noChangeArrowheads="1"/>
          </p:cNvSpPr>
          <p:nvPr userDrawn="1"/>
        </p:nvSpPr>
        <p:spPr bwMode="auto">
          <a:xfrm>
            <a:off x="1673225"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2" name="Oval 450"/>
          <p:cNvSpPr>
            <a:spLocks noChangeAspect="1" noChangeArrowheads="1"/>
          </p:cNvSpPr>
          <p:nvPr userDrawn="1"/>
        </p:nvSpPr>
        <p:spPr bwMode="auto">
          <a:xfrm>
            <a:off x="1792288"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3" name="Oval 451"/>
          <p:cNvSpPr>
            <a:spLocks noChangeAspect="1" noChangeArrowheads="1"/>
          </p:cNvSpPr>
          <p:nvPr userDrawn="1"/>
        </p:nvSpPr>
        <p:spPr bwMode="auto">
          <a:xfrm>
            <a:off x="1909763"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4" name="Oval 452"/>
          <p:cNvSpPr>
            <a:spLocks noChangeAspect="1" noChangeArrowheads="1"/>
          </p:cNvSpPr>
          <p:nvPr userDrawn="1"/>
        </p:nvSpPr>
        <p:spPr bwMode="auto">
          <a:xfrm>
            <a:off x="2028825"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5" name="Oval 453"/>
          <p:cNvSpPr>
            <a:spLocks noChangeAspect="1" noChangeArrowheads="1"/>
          </p:cNvSpPr>
          <p:nvPr userDrawn="1"/>
        </p:nvSpPr>
        <p:spPr bwMode="auto">
          <a:xfrm>
            <a:off x="2382838"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6" name="Oval 454"/>
          <p:cNvSpPr>
            <a:spLocks noChangeAspect="1" noChangeArrowheads="1"/>
          </p:cNvSpPr>
          <p:nvPr userDrawn="1"/>
        </p:nvSpPr>
        <p:spPr bwMode="auto">
          <a:xfrm>
            <a:off x="2501900"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7" name="Oval 455"/>
          <p:cNvSpPr>
            <a:spLocks noChangeAspect="1" noChangeArrowheads="1"/>
          </p:cNvSpPr>
          <p:nvPr userDrawn="1"/>
        </p:nvSpPr>
        <p:spPr bwMode="auto">
          <a:xfrm>
            <a:off x="2619375"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8" name="Oval 456"/>
          <p:cNvSpPr>
            <a:spLocks noChangeAspect="1" noChangeArrowheads="1"/>
          </p:cNvSpPr>
          <p:nvPr userDrawn="1"/>
        </p:nvSpPr>
        <p:spPr bwMode="auto">
          <a:xfrm>
            <a:off x="2738438"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09" name="Oval 457"/>
          <p:cNvSpPr>
            <a:spLocks noChangeAspect="1" noChangeArrowheads="1"/>
          </p:cNvSpPr>
          <p:nvPr userDrawn="1"/>
        </p:nvSpPr>
        <p:spPr bwMode="auto">
          <a:xfrm>
            <a:off x="4157663"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0" name="Oval 458"/>
          <p:cNvSpPr>
            <a:spLocks noChangeAspect="1" noChangeArrowheads="1"/>
          </p:cNvSpPr>
          <p:nvPr userDrawn="1"/>
        </p:nvSpPr>
        <p:spPr bwMode="auto">
          <a:xfrm>
            <a:off x="4513263"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1" name="Oval 459"/>
          <p:cNvSpPr>
            <a:spLocks noChangeAspect="1" noChangeArrowheads="1"/>
          </p:cNvSpPr>
          <p:nvPr userDrawn="1"/>
        </p:nvSpPr>
        <p:spPr bwMode="auto">
          <a:xfrm>
            <a:off x="4867275"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2" name="Oval 460"/>
          <p:cNvSpPr>
            <a:spLocks noChangeAspect="1" noChangeArrowheads="1"/>
          </p:cNvSpPr>
          <p:nvPr userDrawn="1"/>
        </p:nvSpPr>
        <p:spPr bwMode="auto">
          <a:xfrm>
            <a:off x="4986338"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3" name="Oval 461"/>
          <p:cNvSpPr>
            <a:spLocks noChangeAspect="1" noChangeArrowheads="1"/>
          </p:cNvSpPr>
          <p:nvPr userDrawn="1"/>
        </p:nvSpPr>
        <p:spPr bwMode="auto">
          <a:xfrm>
            <a:off x="5103813"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4" name="Oval 462"/>
          <p:cNvSpPr>
            <a:spLocks noChangeAspect="1" noChangeArrowheads="1"/>
          </p:cNvSpPr>
          <p:nvPr userDrawn="1"/>
        </p:nvSpPr>
        <p:spPr bwMode="auto">
          <a:xfrm>
            <a:off x="5222875"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5" name="Oval 463"/>
          <p:cNvSpPr>
            <a:spLocks noChangeAspect="1" noChangeArrowheads="1"/>
          </p:cNvSpPr>
          <p:nvPr userDrawn="1"/>
        </p:nvSpPr>
        <p:spPr bwMode="auto">
          <a:xfrm>
            <a:off x="5340350"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6" name="Oval 464"/>
          <p:cNvSpPr>
            <a:spLocks noChangeAspect="1" noChangeArrowheads="1"/>
          </p:cNvSpPr>
          <p:nvPr userDrawn="1"/>
        </p:nvSpPr>
        <p:spPr bwMode="auto">
          <a:xfrm>
            <a:off x="5459413"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7" name="Oval 465"/>
          <p:cNvSpPr>
            <a:spLocks noChangeAspect="1" noChangeArrowheads="1"/>
          </p:cNvSpPr>
          <p:nvPr userDrawn="1"/>
        </p:nvSpPr>
        <p:spPr bwMode="auto">
          <a:xfrm>
            <a:off x="5576888"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8" name="Oval 466"/>
          <p:cNvSpPr>
            <a:spLocks noChangeAspect="1" noChangeArrowheads="1"/>
          </p:cNvSpPr>
          <p:nvPr userDrawn="1"/>
        </p:nvSpPr>
        <p:spPr bwMode="auto">
          <a:xfrm>
            <a:off x="5695950"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19" name="Oval 467"/>
          <p:cNvSpPr>
            <a:spLocks noChangeAspect="1" noChangeArrowheads="1"/>
          </p:cNvSpPr>
          <p:nvPr userDrawn="1"/>
        </p:nvSpPr>
        <p:spPr bwMode="auto">
          <a:xfrm>
            <a:off x="5813425"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0" name="Oval 468"/>
          <p:cNvSpPr>
            <a:spLocks noChangeAspect="1" noChangeArrowheads="1"/>
          </p:cNvSpPr>
          <p:nvPr userDrawn="1"/>
        </p:nvSpPr>
        <p:spPr bwMode="auto">
          <a:xfrm>
            <a:off x="5932488"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1" name="Oval 469"/>
          <p:cNvSpPr>
            <a:spLocks noChangeAspect="1" noChangeArrowheads="1"/>
          </p:cNvSpPr>
          <p:nvPr userDrawn="1"/>
        </p:nvSpPr>
        <p:spPr bwMode="auto">
          <a:xfrm>
            <a:off x="6051550"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2" name="Oval 470"/>
          <p:cNvSpPr>
            <a:spLocks noChangeAspect="1" noChangeArrowheads="1"/>
          </p:cNvSpPr>
          <p:nvPr userDrawn="1"/>
        </p:nvSpPr>
        <p:spPr bwMode="auto">
          <a:xfrm>
            <a:off x="6169025"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3" name="Oval 471"/>
          <p:cNvSpPr>
            <a:spLocks noChangeAspect="1" noChangeArrowheads="1"/>
          </p:cNvSpPr>
          <p:nvPr userDrawn="1"/>
        </p:nvSpPr>
        <p:spPr bwMode="auto">
          <a:xfrm>
            <a:off x="6288088"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4" name="Oval 472"/>
          <p:cNvSpPr>
            <a:spLocks noChangeAspect="1" noChangeArrowheads="1"/>
          </p:cNvSpPr>
          <p:nvPr userDrawn="1"/>
        </p:nvSpPr>
        <p:spPr bwMode="auto">
          <a:xfrm>
            <a:off x="6405563"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5" name="Oval 473"/>
          <p:cNvSpPr>
            <a:spLocks noChangeAspect="1" noChangeArrowheads="1"/>
          </p:cNvSpPr>
          <p:nvPr userDrawn="1"/>
        </p:nvSpPr>
        <p:spPr bwMode="auto">
          <a:xfrm>
            <a:off x="6524625"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6" name="Oval 474"/>
          <p:cNvSpPr>
            <a:spLocks noChangeAspect="1" noChangeArrowheads="1"/>
          </p:cNvSpPr>
          <p:nvPr userDrawn="1"/>
        </p:nvSpPr>
        <p:spPr bwMode="auto">
          <a:xfrm>
            <a:off x="6642100"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7" name="Oval 475"/>
          <p:cNvSpPr>
            <a:spLocks noChangeAspect="1" noChangeArrowheads="1"/>
          </p:cNvSpPr>
          <p:nvPr userDrawn="1"/>
        </p:nvSpPr>
        <p:spPr bwMode="auto">
          <a:xfrm>
            <a:off x="6761163"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8" name="Oval 476"/>
          <p:cNvSpPr>
            <a:spLocks noChangeAspect="1" noChangeArrowheads="1"/>
          </p:cNvSpPr>
          <p:nvPr userDrawn="1"/>
        </p:nvSpPr>
        <p:spPr bwMode="auto">
          <a:xfrm>
            <a:off x="6878638"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29" name="Oval 477"/>
          <p:cNvSpPr>
            <a:spLocks noChangeAspect="1" noChangeArrowheads="1"/>
          </p:cNvSpPr>
          <p:nvPr userDrawn="1"/>
        </p:nvSpPr>
        <p:spPr bwMode="auto">
          <a:xfrm>
            <a:off x="6997700"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0" name="Oval 478"/>
          <p:cNvSpPr>
            <a:spLocks noChangeAspect="1" noChangeArrowheads="1"/>
          </p:cNvSpPr>
          <p:nvPr userDrawn="1"/>
        </p:nvSpPr>
        <p:spPr bwMode="auto">
          <a:xfrm>
            <a:off x="7115175"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1" name="Oval 479"/>
          <p:cNvSpPr>
            <a:spLocks noChangeAspect="1" noChangeArrowheads="1"/>
          </p:cNvSpPr>
          <p:nvPr userDrawn="1"/>
        </p:nvSpPr>
        <p:spPr bwMode="auto">
          <a:xfrm>
            <a:off x="7234238"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2" name="Oval 480"/>
          <p:cNvSpPr>
            <a:spLocks noChangeAspect="1" noChangeArrowheads="1"/>
          </p:cNvSpPr>
          <p:nvPr userDrawn="1"/>
        </p:nvSpPr>
        <p:spPr bwMode="auto">
          <a:xfrm>
            <a:off x="7351713"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3" name="Oval 481"/>
          <p:cNvSpPr>
            <a:spLocks noChangeAspect="1" noChangeArrowheads="1"/>
          </p:cNvSpPr>
          <p:nvPr userDrawn="1"/>
        </p:nvSpPr>
        <p:spPr bwMode="auto">
          <a:xfrm>
            <a:off x="7470775"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4" name="Oval 482"/>
          <p:cNvSpPr>
            <a:spLocks noChangeAspect="1" noChangeArrowheads="1"/>
          </p:cNvSpPr>
          <p:nvPr userDrawn="1"/>
        </p:nvSpPr>
        <p:spPr bwMode="auto">
          <a:xfrm>
            <a:off x="7588250"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5" name="Oval 483"/>
          <p:cNvSpPr>
            <a:spLocks noChangeAspect="1" noChangeArrowheads="1"/>
          </p:cNvSpPr>
          <p:nvPr userDrawn="1"/>
        </p:nvSpPr>
        <p:spPr bwMode="auto">
          <a:xfrm>
            <a:off x="8180388"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6" name="Oval 484"/>
          <p:cNvSpPr>
            <a:spLocks noChangeAspect="1" noChangeArrowheads="1"/>
          </p:cNvSpPr>
          <p:nvPr userDrawn="1"/>
        </p:nvSpPr>
        <p:spPr bwMode="auto">
          <a:xfrm>
            <a:off x="8297863" y="25908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7" name="Oval 485"/>
          <p:cNvSpPr>
            <a:spLocks noChangeAspect="1" noChangeArrowheads="1"/>
          </p:cNvSpPr>
          <p:nvPr userDrawn="1"/>
        </p:nvSpPr>
        <p:spPr bwMode="auto">
          <a:xfrm>
            <a:off x="254000" y="25908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8" name="Oval 486"/>
          <p:cNvSpPr>
            <a:spLocks noChangeAspect="1" noChangeArrowheads="1"/>
          </p:cNvSpPr>
          <p:nvPr userDrawn="1"/>
        </p:nvSpPr>
        <p:spPr bwMode="auto">
          <a:xfrm>
            <a:off x="963613"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39" name="Oval 487"/>
          <p:cNvSpPr>
            <a:spLocks noChangeAspect="1" noChangeArrowheads="1"/>
          </p:cNvSpPr>
          <p:nvPr userDrawn="1"/>
        </p:nvSpPr>
        <p:spPr bwMode="auto">
          <a:xfrm>
            <a:off x="1082675"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0" name="Oval 488"/>
          <p:cNvSpPr>
            <a:spLocks noChangeAspect="1" noChangeArrowheads="1"/>
          </p:cNvSpPr>
          <p:nvPr userDrawn="1"/>
        </p:nvSpPr>
        <p:spPr bwMode="auto">
          <a:xfrm>
            <a:off x="1200150"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1" name="Oval 489"/>
          <p:cNvSpPr>
            <a:spLocks noChangeAspect="1" noChangeArrowheads="1"/>
          </p:cNvSpPr>
          <p:nvPr userDrawn="1"/>
        </p:nvSpPr>
        <p:spPr bwMode="auto">
          <a:xfrm>
            <a:off x="1319213"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2" name="Oval 490"/>
          <p:cNvSpPr>
            <a:spLocks noChangeAspect="1" noChangeArrowheads="1"/>
          </p:cNvSpPr>
          <p:nvPr userDrawn="1"/>
        </p:nvSpPr>
        <p:spPr bwMode="auto">
          <a:xfrm>
            <a:off x="1436688"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3" name="Oval 491"/>
          <p:cNvSpPr>
            <a:spLocks noChangeAspect="1" noChangeArrowheads="1"/>
          </p:cNvSpPr>
          <p:nvPr userDrawn="1"/>
        </p:nvSpPr>
        <p:spPr bwMode="auto">
          <a:xfrm>
            <a:off x="1555750"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4" name="Oval 492"/>
          <p:cNvSpPr>
            <a:spLocks noChangeAspect="1" noChangeArrowheads="1"/>
          </p:cNvSpPr>
          <p:nvPr userDrawn="1"/>
        </p:nvSpPr>
        <p:spPr bwMode="auto">
          <a:xfrm>
            <a:off x="1673225"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5" name="Oval 493"/>
          <p:cNvSpPr>
            <a:spLocks noChangeAspect="1" noChangeArrowheads="1"/>
          </p:cNvSpPr>
          <p:nvPr userDrawn="1"/>
        </p:nvSpPr>
        <p:spPr bwMode="auto">
          <a:xfrm>
            <a:off x="1792288"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6" name="Oval 494"/>
          <p:cNvSpPr>
            <a:spLocks noChangeAspect="1" noChangeArrowheads="1"/>
          </p:cNvSpPr>
          <p:nvPr userDrawn="1"/>
        </p:nvSpPr>
        <p:spPr bwMode="auto">
          <a:xfrm>
            <a:off x="1909763"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7" name="Oval 495"/>
          <p:cNvSpPr>
            <a:spLocks noChangeAspect="1" noChangeArrowheads="1"/>
          </p:cNvSpPr>
          <p:nvPr userDrawn="1"/>
        </p:nvSpPr>
        <p:spPr bwMode="auto">
          <a:xfrm>
            <a:off x="2028825"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8" name="Oval 496"/>
          <p:cNvSpPr>
            <a:spLocks noChangeAspect="1" noChangeArrowheads="1"/>
          </p:cNvSpPr>
          <p:nvPr userDrawn="1"/>
        </p:nvSpPr>
        <p:spPr bwMode="auto">
          <a:xfrm>
            <a:off x="2146300"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49" name="Oval 497"/>
          <p:cNvSpPr>
            <a:spLocks noChangeAspect="1" noChangeArrowheads="1"/>
          </p:cNvSpPr>
          <p:nvPr userDrawn="1"/>
        </p:nvSpPr>
        <p:spPr bwMode="auto">
          <a:xfrm>
            <a:off x="2265363"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0" name="Oval 498"/>
          <p:cNvSpPr>
            <a:spLocks noChangeAspect="1" noChangeArrowheads="1"/>
          </p:cNvSpPr>
          <p:nvPr userDrawn="1"/>
        </p:nvSpPr>
        <p:spPr bwMode="auto">
          <a:xfrm>
            <a:off x="2382838"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1" name="Oval 499"/>
          <p:cNvSpPr>
            <a:spLocks noChangeAspect="1" noChangeArrowheads="1"/>
          </p:cNvSpPr>
          <p:nvPr userDrawn="1"/>
        </p:nvSpPr>
        <p:spPr bwMode="auto">
          <a:xfrm>
            <a:off x="2501900"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2" name="Oval 500"/>
          <p:cNvSpPr>
            <a:spLocks noChangeAspect="1" noChangeArrowheads="1"/>
          </p:cNvSpPr>
          <p:nvPr userDrawn="1"/>
        </p:nvSpPr>
        <p:spPr bwMode="auto">
          <a:xfrm>
            <a:off x="2619375"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3" name="Oval 501"/>
          <p:cNvSpPr>
            <a:spLocks noChangeAspect="1" noChangeArrowheads="1"/>
          </p:cNvSpPr>
          <p:nvPr userDrawn="1"/>
        </p:nvSpPr>
        <p:spPr bwMode="auto">
          <a:xfrm>
            <a:off x="2738438"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4" name="Oval 502"/>
          <p:cNvSpPr>
            <a:spLocks noChangeAspect="1" noChangeArrowheads="1"/>
          </p:cNvSpPr>
          <p:nvPr userDrawn="1"/>
        </p:nvSpPr>
        <p:spPr bwMode="auto">
          <a:xfrm>
            <a:off x="2855913"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5" name="Oval 503"/>
          <p:cNvSpPr>
            <a:spLocks noChangeAspect="1" noChangeArrowheads="1"/>
          </p:cNvSpPr>
          <p:nvPr userDrawn="1"/>
        </p:nvSpPr>
        <p:spPr bwMode="auto">
          <a:xfrm>
            <a:off x="4040188"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6" name="Oval 504"/>
          <p:cNvSpPr>
            <a:spLocks noChangeAspect="1" noChangeArrowheads="1"/>
          </p:cNvSpPr>
          <p:nvPr userDrawn="1"/>
        </p:nvSpPr>
        <p:spPr bwMode="auto">
          <a:xfrm>
            <a:off x="4157663"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7" name="Oval 505"/>
          <p:cNvSpPr>
            <a:spLocks noChangeAspect="1" noChangeArrowheads="1"/>
          </p:cNvSpPr>
          <p:nvPr userDrawn="1"/>
        </p:nvSpPr>
        <p:spPr bwMode="auto">
          <a:xfrm>
            <a:off x="4276725"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8" name="Oval 506"/>
          <p:cNvSpPr>
            <a:spLocks noChangeAspect="1" noChangeArrowheads="1"/>
          </p:cNvSpPr>
          <p:nvPr userDrawn="1"/>
        </p:nvSpPr>
        <p:spPr bwMode="auto">
          <a:xfrm>
            <a:off x="4394200"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59" name="Oval 507"/>
          <p:cNvSpPr>
            <a:spLocks noChangeAspect="1" noChangeArrowheads="1"/>
          </p:cNvSpPr>
          <p:nvPr userDrawn="1"/>
        </p:nvSpPr>
        <p:spPr bwMode="auto">
          <a:xfrm>
            <a:off x="4513263"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0" name="Oval 508"/>
          <p:cNvSpPr>
            <a:spLocks noChangeAspect="1" noChangeArrowheads="1"/>
          </p:cNvSpPr>
          <p:nvPr userDrawn="1"/>
        </p:nvSpPr>
        <p:spPr bwMode="auto">
          <a:xfrm>
            <a:off x="4630738"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1" name="Oval 509"/>
          <p:cNvSpPr>
            <a:spLocks noChangeAspect="1" noChangeArrowheads="1"/>
          </p:cNvSpPr>
          <p:nvPr userDrawn="1"/>
        </p:nvSpPr>
        <p:spPr bwMode="auto">
          <a:xfrm>
            <a:off x="4749800"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2" name="Oval 510"/>
          <p:cNvSpPr>
            <a:spLocks noChangeAspect="1" noChangeArrowheads="1"/>
          </p:cNvSpPr>
          <p:nvPr userDrawn="1"/>
        </p:nvSpPr>
        <p:spPr bwMode="auto">
          <a:xfrm>
            <a:off x="4867275"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3" name="Oval 511"/>
          <p:cNvSpPr>
            <a:spLocks noChangeAspect="1" noChangeArrowheads="1"/>
          </p:cNvSpPr>
          <p:nvPr userDrawn="1"/>
        </p:nvSpPr>
        <p:spPr bwMode="auto">
          <a:xfrm>
            <a:off x="4986338"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4" name="Oval 512"/>
          <p:cNvSpPr>
            <a:spLocks noChangeAspect="1" noChangeArrowheads="1"/>
          </p:cNvSpPr>
          <p:nvPr userDrawn="1"/>
        </p:nvSpPr>
        <p:spPr bwMode="auto">
          <a:xfrm>
            <a:off x="5103813"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5" name="Oval 513"/>
          <p:cNvSpPr>
            <a:spLocks noChangeAspect="1" noChangeArrowheads="1"/>
          </p:cNvSpPr>
          <p:nvPr userDrawn="1"/>
        </p:nvSpPr>
        <p:spPr bwMode="auto">
          <a:xfrm>
            <a:off x="5222875"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6" name="Oval 514"/>
          <p:cNvSpPr>
            <a:spLocks noChangeAspect="1" noChangeArrowheads="1"/>
          </p:cNvSpPr>
          <p:nvPr userDrawn="1"/>
        </p:nvSpPr>
        <p:spPr bwMode="auto">
          <a:xfrm>
            <a:off x="5340350"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7" name="Oval 515"/>
          <p:cNvSpPr>
            <a:spLocks noChangeAspect="1" noChangeArrowheads="1"/>
          </p:cNvSpPr>
          <p:nvPr userDrawn="1"/>
        </p:nvSpPr>
        <p:spPr bwMode="auto">
          <a:xfrm>
            <a:off x="5459413"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8" name="Oval 516"/>
          <p:cNvSpPr>
            <a:spLocks noChangeAspect="1" noChangeArrowheads="1"/>
          </p:cNvSpPr>
          <p:nvPr userDrawn="1"/>
        </p:nvSpPr>
        <p:spPr bwMode="auto">
          <a:xfrm>
            <a:off x="5576888"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69" name="Oval 517"/>
          <p:cNvSpPr>
            <a:spLocks noChangeAspect="1" noChangeArrowheads="1"/>
          </p:cNvSpPr>
          <p:nvPr userDrawn="1"/>
        </p:nvSpPr>
        <p:spPr bwMode="auto">
          <a:xfrm>
            <a:off x="5695950"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0" name="Oval 518"/>
          <p:cNvSpPr>
            <a:spLocks noChangeAspect="1" noChangeArrowheads="1"/>
          </p:cNvSpPr>
          <p:nvPr userDrawn="1"/>
        </p:nvSpPr>
        <p:spPr bwMode="auto">
          <a:xfrm>
            <a:off x="5813425"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1" name="Oval 519"/>
          <p:cNvSpPr>
            <a:spLocks noChangeAspect="1" noChangeArrowheads="1"/>
          </p:cNvSpPr>
          <p:nvPr userDrawn="1"/>
        </p:nvSpPr>
        <p:spPr bwMode="auto">
          <a:xfrm>
            <a:off x="5932488"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2" name="Oval 520"/>
          <p:cNvSpPr>
            <a:spLocks noChangeAspect="1" noChangeArrowheads="1"/>
          </p:cNvSpPr>
          <p:nvPr userDrawn="1"/>
        </p:nvSpPr>
        <p:spPr bwMode="auto">
          <a:xfrm>
            <a:off x="6051550"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3" name="Oval 521"/>
          <p:cNvSpPr>
            <a:spLocks noChangeAspect="1" noChangeArrowheads="1"/>
          </p:cNvSpPr>
          <p:nvPr userDrawn="1"/>
        </p:nvSpPr>
        <p:spPr bwMode="auto">
          <a:xfrm>
            <a:off x="6169025"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4" name="Oval 522"/>
          <p:cNvSpPr>
            <a:spLocks noChangeAspect="1" noChangeArrowheads="1"/>
          </p:cNvSpPr>
          <p:nvPr userDrawn="1"/>
        </p:nvSpPr>
        <p:spPr bwMode="auto">
          <a:xfrm>
            <a:off x="6288088"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5" name="Oval 523"/>
          <p:cNvSpPr>
            <a:spLocks noChangeAspect="1" noChangeArrowheads="1"/>
          </p:cNvSpPr>
          <p:nvPr userDrawn="1"/>
        </p:nvSpPr>
        <p:spPr bwMode="auto">
          <a:xfrm>
            <a:off x="6405563"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6" name="Oval 524"/>
          <p:cNvSpPr>
            <a:spLocks noChangeAspect="1" noChangeArrowheads="1"/>
          </p:cNvSpPr>
          <p:nvPr userDrawn="1"/>
        </p:nvSpPr>
        <p:spPr bwMode="auto">
          <a:xfrm>
            <a:off x="6524625"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7" name="Oval 525"/>
          <p:cNvSpPr>
            <a:spLocks noChangeAspect="1" noChangeArrowheads="1"/>
          </p:cNvSpPr>
          <p:nvPr userDrawn="1"/>
        </p:nvSpPr>
        <p:spPr bwMode="auto">
          <a:xfrm>
            <a:off x="6642100"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8" name="Oval 526"/>
          <p:cNvSpPr>
            <a:spLocks noChangeAspect="1" noChangeArrowheads="1"/>
          </p:cNvSpPr>
          <p:nvPr userDrawn="1"/>
        </p:nvSpPr>
        <p:spPr bwMode="auto">
          <a:xfrm>
            <a:off x="6761163"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79" name="Oval 527"/>
          <p:cNvSpPr>
            <a:spLocks noChangeAspect="1" noChangeArrowheads="1"/>
          </p:cNvSpPr>
          <p:nvPr userDrawn="1"/>
        </p:nvSpPr>
        <p:spPr bwMode="auto">
          <a:xfrm>
            <a:off x="6878638"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0" name="Oval 528"/>
          <p:cNvSpPr>
            <a:spLocks noChangeAspect="1" noChangeArrowheads="1"/>
          </p:cNvSpPr>
          <p:nvPr userDrawn="1"/>
        </p:nvSpPr>
        <p:spPr bwMode="auto">
          <a:xfrm>
            <a:off x="6997700"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1" name="Oval 529"/>
          <p:cNvSpPr>
            <a:spLocks noChangeAspect="1" noChangeArrowheads="1"/>
          </p:cNvSpPr>
          <p:nvPr userDrawn="1"/>
        </p:nvSpPr>
        <p:spPr bwMode="auto">
          <a:xfrm>
            <a:off x="7115175"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2" name="Oval 530"/>
          <p:cNvSpPr>
            <a:spLocks noChangeAspect="1" noChangeArrowheads="1"/>
          </p:cNvSpPr>
          <p:nvPr userDrawn="1"/>
        </p:nvSpPr>
        <p:spPr bwMode="auto">
          <a:xfrm>
            <a:off x="7234238"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3" name="Oval 531"/>
          <p:cNvSpPr>
            <a:spLocks noChangeAspect="1" noChangeArrowheads="1"/>
          </p:cNvSpPr>
          <p:nvPr userDrawn="1"/>
        </p:nvSpPr>
        <p:spPr bwMode="auto">
          <a:xfrm>
            <a:off x="7351713"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4" name="Oval 532"/>
          <p:cNvSpPr>
            <a:spLocks noChangeAspect="1" noChangeArrowheads="1"/>
          </p:cNvSpPr>
          <p:nvPr userDrawn="1"/>
        </p:nvSpPr>
        <p:spPr bwMode="auto">
          <a:xfrm>
            <a:off x="7470775"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5" name="Oval 533"/>
          <p:cNvSpPr>
            <a:spLocks noChangeAspect="1" noChangeArrowheads="1"/>
          </p:cNvSpPr>
          <p:nvPr userDrawn="1"/>
        </p:nvSpPr>
        <p:spPr bwMode="auto">
          <a:xfrm>
            <a:off x="7588250" y="27003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6" name="Oval 534"/>
          <p:cNvSpPr>
            <a:spLocks noChangeAspect="1" noChangeArrowheads="1"/>
          </p:cNvSpPr>
          <p:nvPr userDrawn="1"/>
        </p:nvSpPr>
        <p:spPr bwMode="auto">
          <a:xfrm>
            <a:off x="7707313"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7" name="Oval 535"/>
          <p:cNvSpPr>
            <a:spLocks noChangeAspect="1" noChangeArrowheads="1"/>
          </p:cNvSpPr>
          <p:nvPr userDrawn="1"/>
        </p:nvSpPr>
        <p:spPr bwMode="auto">
          <a:xfrm>
            <a:off x="7824788"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8" name="Oval 536"/>
          <p:cNvSpPr>
            <a:spLocks noChangeAspect="1" noChangeArrowheads="1"/>
          </p:cNvSpPr>
          <p:nvPr userDrawn="1"/>
        </p:nvSpPr>
        <p:spPr bwMode="auto">
          <a:xfrm>
            <a:off x="8180388" y="27003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89" name="Oval 537"/>
          <p:cNvSpPr>
            <a:spLocks noChangeAspect="1" noChangeArrowheads="1"/>
          </p:cNvSpPr>
          <p:nvPr userDrawn="1"/>
        </p:nvSpPr>
        <p:spPr bwMode="auto">
          <a:xfrm>
            <a:off x="1200150"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0" name="Oval 538"/>
          <p:cNvSpPr>
            <a:spLocks noChangeAspect="1" noChangeArrowheads="1"/>
          </p:cNvSpPr>
          <p:nvPr userDrawn="1"/>
        </p:nvSpPr>
        <p:spPr bwMode="auto">
          <a:xfrm>
            <a:off x="1319213"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1" name="Oval 539"/>
          <p:cNvSpPr>
            <a:spLocks noChangeAspect="1" noChangeArrowheads="1"/>
          </p:cNvSpPr>
          <p:nvPr userDrawn="1"/>
        </p:nvSpPr>
        <p:spPr bwMode="auto">
          <a:xfrm>
            <a:off x="1436688"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2" name="Oval 540"/>
          <p:cNvSpPr>
            <a:spLocks noChangeAspect="1" noChangeArrowheads="1"/>
          </p:cNvSpPr>
          <p:nvPr userDrawn="1"/>
        </p:nvSpPr>
        <p:spPr bwMode="auto">
          <a:xfrm>
            <a:off x="1555750"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3" name="Oval 541"/>
          <p:cNvSpPr>
            <a:spLocks noChangeAspect="1" noChangeArrowheads="1"/>
          </p:cNvSpPr>
          <p:nvPr userDrawn="1"/>
        </p:nvSpPr>
        <p:spPr bwMode="auto">
          <a:xfrm>
            <a:off x="1673225"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4" name="Oval 542"/>
          <p:cNvSpPr>
            <a:spLocks noChangeAspect="1" noChangeArrowheads="1"/>
          </p:cNvSpPr>
          <p:nvPr userDrawn="1"/>
        </p:nvSpPr>
        <p:spPr bwMode="auto">
          <a:xfrm>
            <a:off x="1792288"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5" name="Oval 543"/>
          <p:cNvSpPr>
            <a:spLocks noChangeAspect="1" noChangeArrowheads="1"/>
          </p:cNvSpPr>
          <p:nvPr userDrawn="1"/>
        </p:nvSpPr>
        <p:spPr bwMode="auto">
          <a:xfrm>
            <a:off x="1909763"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6" name="Oval 544"/>
          <p:cNvSpPr>
            <a:spLocks noChangeAspect="1" noChangeArrowheads="1"/>
          </p:cNvSpPr>
          <p:nvPr userDrawn="1"/>
        </p:nvSpPr>
        <p:spPr bwMode="auto">
          <a:xfrm>
            <a:off x="2028825"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7" name="Oval 545"/>
          <p:cNvSpPr>
            <a:spLocks noChangeAspect="1" noChangeArrowheads="1"/>
          </p:cNvSpPr>
          <p:nvPr userDrawn="1"/>
        </p:nvSpPr>
        <p:spPr bwMode="auto">
          <a:xfrm>
            <a:off x="2146300"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8" name="Oval 546"/>
          <p:cNvSpPr>
            <a:spLocks noChangeAspect="1" noChangeArrowheads="1"/>
          </p:cNvSpPr>
          <p:nvPr userDrawn="1"/>
        </p:nvSpPr>
        <p:spPr bwMode="auto">
          <a:xfrm>
            <a:off x="2265363"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599" name="Oval 547"/>
          <p:cNvSpPr>
            <a:spLocks noChangeAspect="1" noChangeArrowheads="1"/>
          </p:cNvSpPr>
          <p:nvPr userDrawn="1"/>
        </p:nvSpPr>
        <p:spPr bwMode="auto">
          <a:xfrm>
            <a:off x="2382838"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0" name="Oval 548"/>
          <p:cNvSpPr>
            <a:spLocks noChangeAspect="1" noChangeArrowheads="1"/>
          </p:cNvSpPr>
          <p:nvPr userDrawn="1"/>
        </p:nvSpPr>
        <p:spPr bwMode="auto">
          <a:xfrm>
            <a:off x="2501900"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1" name="Oval 549"/>
          <p:cNvSpPr>
            <a:spLocks noChangeAspect="1" noChangeArrowheads="1"/>
          </p:cNvSpPr>
          <p:nvPr userDrawn="1"/>
        </p:nvSpPr>
        <p:spPr bwMode="auto">
          <a:xfrm>
            <a:off x="2619375"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2" name="Oval 550"/>
          <p:cNvSpPr>
            <a:spLocks noChangeAspect="1" noChangeArrowheads="1"/>
          </p:cNvSpPr>
          <p:nvPr userDrawn="1"/>
        </p:nvSpPr>
        <p:spPr bwMode="auto">
          <a:xfrm>
            <a:off x="2738438"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3" name="Oval 551"/>
          <p:cNvSpPr>
            <a:spLocks noChangeAspect="1" noChangeArrowheads="1"/>
          </p:cNvSpPr>
          <p:nvPr userDrawn="1"/>
        </p:nvSpPr>
        <p:spPr bwMode="auto">
          <a:xfrm>
            <a:off x="2855913"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4" name="Oval 552"/>
          <p:cNvSpPr>
            <a:spLocks noChangeAspect="1" noChangeArrowheads="1"/>
          </p:cNvSpPr>
          <p:nvPr userDrawn="1"/>
        </p:nvSpPr>
        <p:spPr bwMode="auto">
          <a:xfrm>
            <a:off x="4157663"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5" name="Oval 553"/>
          <p:cNvSpPr>
            <a:spLocks noChangeAspect="1" noChangeArrowheads="1"/>
          </p:cNvSpPr>
          <p:nvPr userDrawn="1"/>
        </p:nvSpPr>
        <p:spPr bwMode="auto">
          <a:xfrm>
            <a:off x="4276725"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6" name="Oval 554"/>
          <p:cNvSpPr>
            <a:spLocks noChangeAspect="1" noChangeArrowheads="1"/>
          </p:cNvSpPr>
          <p:nvPr userDrawn="1"/>
        </p:nvSpPr>
        <p:spPr bwMode="auto">
          <a:xfrm>
            <a:off x="4394200"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7" name="Oval 555"/>
          <p:cNvSpPr>
            <a:spLocks noChangeAspect="1" noChangeArrowheads="1"/>
          </p:cNvSpPr>
          <p:nvPr userDrawn="1"/>
        </p:nvSpPr>
        <p:spPr bwMode="auto">
          <a:xfrm>
            <a:off x="4513263"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8" name="Oval 556"/>
          <p:cNvSpPr>
            <a:spLocks noChangeAspect="1" noChangeArrowheads="1"/>
          </p:cNvSpPr>
          <p:nvPr userDrawn="1"/>
        </p:nvSpPr>
        <p:spPr bwMode="auto">
          <a:xfrm>
            <a:off x="4630738"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09" name="Oval 557"/>
          <p:cNvSpPr>
            <a:spLocks noChangeAspect="1" noChangeArrowheads="1"/>
          </p:cNvSpPr>
          <p:nvPr userDrawn="1"/>
        </p:nvSpPr>
        <p:spPr bwMode="auto">
          <a:xfrm>
            <a:off x="4749800"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0" name="Oval 558"/>
          <p:cNvSpPr>
            <a:spLocks noChangeAspect="1" noChangeArrowheads="1"/>
          </p:cNvSpPr>
          <p:nvPr userDrawn="1"/>
        </p:nvSpPr>
        <p:spPr bwMode="auto">
          <a:xfrm>
            <a:off x="4867275"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1" name="Oval 559"/>
          <p:cNvSpPr>
            <a:spLocks noChangeAspect="1" noChangeArrowheads="1"/>
          </p:cNvSpPr>
          <p:nvPr userDrawn="1"/>
        </p:nvSpPr>
        <p:spPr bwMode="auto">
          <a:xfrm>
            <a:off x="4986338"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2" name="Oval 560"/>
          <p:cNvSpPr>
            <a:spLocks noChangeAspect="1" noChangeArrowheads="1"/>
          </p:cNvSpPr>
          <p:nvPr userDrawn="1"/>
        </p:nvSpPr>
        <p:spPr bwMode="auto">
          <a:xfrm>
            <a:off x="5103813"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3" name="Oval 561"/>
          <p:cNvSpPr>
            <a:spLocks noChangeAspect="1" noChangeArrowheads="1"/>
          </p:cNvSpPr>
          <p:nvPr userDrawn="1"/>
        </p:nvSpPr>
        <p:spPr bwMode="auto">
          <a:xfrm>
            <a:off x="5222875"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4" name="Oval 562"/>
          <p:cNvSpPr>
            <a:spLocks noChangeAspect="1" noChangeArrowheads="1"/>
          </p:cNvSpPr>
          <p:nvPr userDrawn="1"/>
        </p:nvSpPr>
        <p:spPr bwMode="auto">
          <a:xfrm>
            <a:off x="5340350"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5" name="Oval 563"/>
          <p:cNvSpPr>
            <a:spLocks noChangeAspect="1" noChangeArrowheads="1"/>
          </p:cNvSpPr>
          <p:nvPr userDrawn="1"/>
        </p:nvSpPr>
        <p:spPr bwMode="auto">
          <a:xfrm>
            <a:off x="5459413"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6" name="Oval 564"/>
          <p:cNvSpPr>
            <a:spLocks noChangeAspect="1" noChangeArrowheads="1"/>
          </p:cNvSpPr>
          <p:nvPr userDrawn="1"/>
        </p:nvSpPr>
        <p:spPr bwMode="auto">
          <a:xfrm>
            <a:off x="5576888"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7" name="Oval 565"/>
          <p:cNvSpPr>
            <a:spLocks noChangeAspect="1" noChangeArrowheads="1"/>
          </p:cNvSpPr>
          <p:nvPr userDrawn="1"/>
        </p:nvSpPr>
        <p:spPr bwMode="auto">
          <a:xfrm>
            <a:off x="5695950"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8" name="Oval 566"/>
          <p:cNvSpPr>
            <a:spLocks noChangeAspect="1" noChangeArrowheads="1"/>
          </p:cNvSpPr>
          <p:nvPr userDrawn="1"/>
        </p:nvSpPr>
        <p:spPr bwMode="auto">
          <a:xfrm>
            <a:off x="5813425"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19" name="Oval 567"/>
          <p:cNvSpPr>
            <a:spLocks noChangeAspect="1" noChangeArrowheads="1"/>
          </p:cNvSpPr>
          <p:nvPr userDrawn="1"/>
        </p:nvSpPr>
        <p:spPr bwMode="auto">
          <a:xfrm>
            <a:off x="5932488"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0" name="Oval 568"/>
          <p:cNvSpPr>
            <a:spLocks noChangeAspect="1" noChangeArrowheads="1"/>
          </p:cNvSpPr>
          <p:nvPr userDrawn="1"/>
        </p:nvSpPr>
        <p:spPr bwMode="auto">
          <a:xfrm>
            <a:off x="6051550"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1" name="Oval 569"/>
          <p:cNvSpPr>
            <a:spLocks noChangeAspect="1" noChangeArrowheads="1"/>
          </p:cNvSpPr>
          <p:nvPr userDrawn="1"/>
        </p:nvSpPr>
        <p:spPr bwMode="auto">
          <a:xfrm>
            <a:off x="6169025"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2" name="Oval 570"/>
          <p:cNvSpPr>
            <a:spLocks noChangeAspect="1" noChangeArrowheads="1"/>
          </p:cNvSpPr>
          <p:nvPr userDrawn="1"/>
        </p:nvSpPr>
        <p:spPr bwMode="auto">
          <a:xfrm>
            <a:off x="6288088"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3" name="Oval 571"/>
          <p:cNvSpPr>
            <a:spLocks noChangeAspect="1" noChangeArrowheads="1"/>
          </p:cNvSpPr>
          <p:nvPr userDrawn="1"/>
        </p:nvSpPr>
        <p:spPr bwMode="auto">
          <a:xfrm>
            <a:off x="6405563"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4" name="Oval 572"/>
          <p:cNvSpPr>
            <a:spLocks noChangeAspect="1" noChangeArrowheads="1"/>
          </p:cNvSpPr>
          <p:nvPr userDrawn="1"/>
        </p:nvSpPr>
        <p:spPr bwMode="auto">
          <a:xfrm>
            <a:off x="6524625"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5" name="Oval 573"/>
          <p:cNvSpPr>
            <a:spLocks noChangeAspect="1" noChangeArrowheads="1"/>
          </p:cNvSpPr>
          <p:nvPr userDrawn="1"/>
        </p:nvSpPr>
        <p:spPr bwMode="auto">
          <a:xfrm>
            <a:off x="6642100"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6" name="Oval 574"/>
          <p:cNvSpPr>
            <a:spLocks noChangeAspect="1" noChangeArrowheads="1"/>
          </p:cNvSpPr>
          <p:nvPr userDrawn="1"/>
        </p:nvSpPr>
        <p:spPr bwMode="auto">
          <a:xfrm>
            <a:off x="6761163"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7" name="Oval 575"/>
          <p:cNvSpPr>
            <a:spLocks noChangeAspect="1" noChangeArrowheads="1"/>
          </p:cNvSpPr>
          <p:nvPr userDrawn="1"/>
        </p:nvSpPr>
        <p:spPr bwMode="auto">
          <a:xfrm>
            <a:off x="6878638"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8" name="Oval 576"/>
          <p:cNvSpPr>
            <a:spLocks noChangeAspect="1" noChangeArrowheads="1"/>
          </p:cNvSpPr>
          <p:nvPr userDrawn="1"/>
        </p:nvSpPr>
        <p:spPr bwMode="auto">
          <a:xfrm>
            <a:off x="6997700"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29" name="Oval 577"/>
          <p:cNvSpPr>
            <a:spLocks noChangeAspect="1" noChangeArrowheads="1"/>
          </p:cNvSpPr>
          <p:nvPr userDrawn="1"/>
        </p:nvSpPr>
        <p:spPr bwMode="auto">
          <a:xfrm>
            <a:off x="7115175"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0" name="Oval 578"/>
          <p:cNvSpPr>
            <a:spLocks noChangeAspect="1" noChangeArrowheads="1"/>
          </p:cNvSpPr>
          <p:nvPr userDrawn="1"/>
        </p:nvSpPr>
        <p:spPr bwMode="auto">
          <a:xfrm>
            <a:off x="7234238"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1" name="Oval 579"/>
          <p:cNvSpPr>
            <a:spLocks noChangeAspect="1" noChangeArrowheads="1"/>
          </p:cNvSpPr>
          <p:nvPr userDrawn="1"/>
        </p:nvSpPr>
        <p:spPr bwMode="auto">
          <a:xfrm>
            <a:off x="7351713"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2" name="Oval 580"/>
          <p:cNvSpPr>
            <a:spLocks noChangeAspect="1" noChangeArrowheads="1"/>
          </p:cNvSpPr>
          <p:nvPr userDrawn="1"/>
        </p:nvSpPr>
        <p:spPr bwMode="auto">
          <a:xfrm>
            <a:off x="7470775"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3" name="Oval 581"/>
          <p:cNvSpPr>
            <a:spLocks noChangeAspect="1" noChangeArrowheads="1"/>
          </p:cNvSpPr>
          <p:nvPr userDrawn="1"/>
        </p:nvSpPr>
        <p:spPr bwMode="auto">
          <a:xfrm>
            <a:off x="7588250" y="28098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4" name="Oval 582"/>
          <p:cNvSpPr>
            <a:spLocks noChangeAspect="1" noChangeArrowheads="1"/>
          </p:cNvSpPr>
          <p:nvPr userDrawn="1"/>
        </p:nvSpPr>
        <p:spPr bwMode="auto">
          <a:xfrm>
            <a:off x="7707313"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5" name="Oval 583"/>
          <p:cNvSpPr>
            <a:spLocks noChangeAspect="1" noChangeArrowheads="1"/>
          </p:cNvSpPr>
          <p:nvPr userDrawn="1"/>
        </p:nvSpPr>
        <p:spPr bwMode="auto">
          <a:xfrm>
            <a:off x="7824788"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6" name="Oval 584"/>
          <p:cNvSpPr>
            <a:spLocks noChangeAspect="1" noChangeArrowheads="1"/>
          </p:cNvSpPr>
          <p:nvPr userDrawn="1"/>
        </p:nvSpPr>
        <p:spPr bwMode="auto">
          <a:xfrm>
            <a:off x="8180388" y="28098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7" name="Oval 585"/>
          <p:cNvSpPr>
            <a:spLocks noChangeAspect="1" noChangeArrowheads="1"/>
          </p:cNvSpPr>
          <p:nvPr userDrawn="1"/>
        </p:nvSpPr>
        <p:spPr bwMode="auto">
          <a:xfrm>
            <a:off x="1200150"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8" name="Oval 586"/>
          <p:cNvSpPr>
            <a:spLocks noChangeAspect="1" noChangeArrowheads="1"/>
          </p:cNvSpPr>
          <p:nvPr userDrawn="1"/>
        </p:nvSpPr>
        <p:spPr bwMode="auto">
          <a:xfrm>
            <a:off x="1319213"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39" name="Oval 587"/>
          <p:cNvSpPr>
            <a:spLocks noChangeAspect="1" noChangeArrowheads="1"/>
          </p:cNvSpPr>
          <p:nvPr userDrawn="1"/>
        </p:nvSpPr>
        <p:spPr bwMode="auto">
          <a:xfrm>
            <a:off x="1436688"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0" name="Oval 588"/>
          <p:cNvSpPr>
            <a:spLocks noChangeAspect="1" noChangeArrowheads="1"/>
          </p:cNvSpPr>
          <p:nvPr userDrawn="1"/>
        </p:nvSpPr>
        <p:spPr bwMode="auto">
          <a:xfrm>
            <a:off x="1555750"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1" name="Oval 589"/>
          <p:cNvSpPr>
            <a:spLocks noChangeAspect="1" noChangeArrowheads="1"/>
          </p:cNvSpPr>
          <p:nvPr userDrawn="1"/>
        </p:nvSpPr>
        <p:spPr bwMode="auto">
          <a:xfrm>
            <a:off x="1673225"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2" name="Oval 590"/>
          <p:cNvSpPr>
            <a:spLocks noChangeAspect="1" noChangeArrowheads="1"/>
          </p:cNvSpPr>
          <p:nvPr userDrawn="1"/>
        </p:nvSpPr>
        <p:spPr bwMode="auto">
          <a:xfrm>
            <a:off x="1792288"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3" name="Oval 591"/>
          <p:cNvSpPr>
            <a:spLocks noChangeAspect="1" noChangeArrowheads="1"/>
          </p:cNvSpPr>
          <p:nvPr userDrawn="1"/>
        </p:nvSpPr>
        <p:spPr bwMode="auto">
          <a:xfrm>
            <a:off x="1909763"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4" name="Oval 592"/>
          <p:cNvSpPr>
            <a:spLocks noChangeAspect="1" noChangeArrowheads="1"/>
          </p:cNvSpPr>
          <p:nvPr userDrawn="1"/>
        </p:nvSpPr>
        <p:spPr bwMode="auto">
          <a:xfrm>
            <a:off x="2028825"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5" name="Oval 593"/>
          <p:cNvSpPr>
            <a:spLocks noChangeAspect="1" noChangeArrowheads="1"/>
          </p:cNvSpPr>
          <p:nvPr userDrawn="1"/>
        </p:nvSpPr>
        <p:spPr bwMode="auto">
          <a:xfrm>
            <a:off x="2146300"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6" name="Oval 594"/>
          <p:cNvSpPr>
            <a:spLocks noChangeAspect="1" noChangeArrowheads="1"/>
          </p:cNvSpPr>
          <p:nvPr userDrawn="1"/>
        </p:nvSpPr>
        <p:spPr bwMode="auto">
          <a:xfrm>
            <a:off x="2265363"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7" name="Oval 595"/>
          <p:cNvSpPr>
            <a:spLocks noChangeAspect="1" noChangeArrowheads="1"/>
          </p:cNvSpPr>
          <p:nvPr userDrawn="1"/>
        </p:nvSpPr>
        <p:spPr bwMode="auto">
          <a:xfrm>
            <a:off x="2382838"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8" name="Oval 596"/>
          <p:cNvSpPr>
            <a:spLocks noChangeAspect="1" noChangeArrowheads="1"/>
          </p:cNvSpPr>
          <p:nvPr userDrawn="1"/>
        </p:nvSpPr>
        <p:spPr bwMode="auto">
          <a:xfrm>
            <a:off x="2501900"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49" name="Oval 597"/>
          <p:cNvSpPr>
            <a:spLocks noChangeAspect="1" noChangeArrowheads="1"/>
          </p:cNvSpPr>
          <p:nvPr userDrawn="1"/>
        </p:nvSpPr>
        <p:spPr bwMode="auto">
          <a:xfrm>
            <a:off x="2619375"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0" name="Oval 598"/>
          <p:cNvSpPr>
            <a:spLocks noChangeAspect="1" noChangeArrowheads="1"/>
          </p:cNvSpPr>
          <p:nvPr userDrawn="1"/>
        </p:nvSpPr>
        <p:spPr bwMode="auto">
          <a:xfrm>
            <a:off x="2738438"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1" name="Oval 599"/>
          <p:cNvSpPr>
            <a:spLocks noChangeAspect="1" noChangeArrowheads="1"/>
          </p:cNvSpPr>
          <p:nvPr userDrawn="1"/>
        </p:nvSpPr>
        <p:spPr bwMode="auto">
          <a:xfrm>
            <a:off x="2855913"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2" name="Oval 600"/>
          <p:cNvSpPr>
            <a:spLocks noChangeAspect="1" noChangeArrowheads="1"/>
          </p:cNvSpPr>
          <p:nvPr userDrawn="1"/>
        </p:nvSpPr>
        <p:spPr bwMode="auto">
          <a:xfrm>
            <a:off x="4276725"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3" name="Oval 601"/>
          <p:cNvSpPr>
            <a:spLocks noChangeAspect="1" noChangeArrowheads="1"/>
          </p:cNvSpPr>
          <p:nvPr userDrawn="1"/>
        </p:nvSpPr>
        <p:spPr bwMode="auto">
          <a:xfrm>
            <a:off x="4394200"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4" name="Oval 602"/>
          <p:cNvSpPr>
            <a:spLocks noChangeAspect="1" noChangeArrowheads="1"/>
          </p:cNvSpPr>
          <p:nvPr userDrawn="1"/>
        </p:nvSpPr>
        <p:spPr bwMode="auto">
          <a:xfrm>
            <a:off x="4513263"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5" name="Oval 603"/>
          <p:cNvSpPr>
            <a:spLocks noChangeAspect="1" noChangeArrowheads="1"/>
          </p:cNvSpPr>
          <p:nvPr userDrawn="1"/>
        </p:nvSpPr>
        <p:spPr bwMode="auto">
          <a:xfrm>
            <a:off x="4630738"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6" name="Oval 604"/>
          <p:cNvSpPr>
            <a:spLocks noChangeAspect="1" noChangeArrowheads="1"/>
          </p:cNvSpPr>
          <p:nvPr userDrawn="1"/>
        </p:nvSpPr>
        <p:spPr bwMode="auto">
          <a:xfrm>
            <a:off x="4749800"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7" name="Oval 605"/>
          <p:cNvSpPr>
            <a:spLocks noChangeAspect="1" noChangeArrowheads="1"/>
          </p:cNvSpPr>
          <p:nvPr userDrawn="1"/>
        </p:nvSpPr>
        <p:spPr bwMode="auto">
          <a:xfrm>
            <a:off x="4867275"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8" name="Oval 606"/>
          <p:cNvSpPr>
            <a:spLocks noChangeAspect="1" noChangeArrowheads="1"/>
          </p:cNvSpPr>
          <p:nvPr userDrawn="1"/>
        </p:nvSpPr>
        <p:spPr bwMode="auto">
          <a:xfrm>
            <a:off x="4986338"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59" name="Oval 607"/>
          <p:cNvSpPr>
            <a:spLocks noChangeAspect="1" noChangeArrowheads="1"/>
          </p:cNvSpPr>
          <p:nvPr userDrawn="1"/>
        </p:nvSpPr>
        <p:spPr bwMode="auto">
          <a:xfrm>
            <a:off x="5103813"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0" name="Oval 608"/>
          <p:cNvSpPr>
            <a:spLocks noChangeAspect="1" noChangeArrowheads="1"/>
          </p:cNvSpPr>
          <p:nvPr userDrawn="1"/>
        </p:nvSpPr>
        <p:spPr bwMode="auto">
          <a:xfrm>
            <a:off x="5222875"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1" name="Oval 609"/>
          <p:cNvSpPr>
            <a:spLocks noChangeAspect="1" noChangeArrowheads="1"/>
          </p:cNvSpPr>
          <p:nvPr userDrawn="1"/>
        </p:nvSpPr>
        <p:spPr bwMode="auto">
          <a:xfrm>
            <a:off x="5340350"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2" name="Oval 610"/>
          <p:cNvSpPr>
            <a:spLocks noChangeAspect="1" noChangeArrowheads="1"/>
          </p:cNvSpPr>
          <p:nvPr userDrawn="1"/>
        </p:nvSpPr>
        <p:spPr bwMode="auto">
          <a:xfrm>
            <a:off x="5459413"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3" name="Oval 611"/>
          <p:cNvSpPr>
            <a:spLocks noChangeAspect="1" noChangeArrowheads="1"/>
          </p:cNvSpPr>
          <p:nvPr userDrawn="1"/>
        </p:nvSpPr>
        <p:spPr bwMode="auto">
          <a:xfrm>
            <a:off x="5576888"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4" name="Oval 612"/>
          <p:cNvSpPr>
            <a:spLocks noChangeAspect="1" noChangeArrowheads="1"/>
          </p:cNvSpPr>
          <p:nvPr userDrawn="1"/>
        </p:nvSpPr>
        <p:spPr bwMode="auto">
          <a:xfrm>
            <a:off x="5695950"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5" name="Oval 613"/>
          <p:cNvSpPr>
            <a:spLocks noChangeAspect="1" noChangeArrowheads="1"/>
          </p:cNvSpPr>
          <p:nvPr userDrawn="1"/>
        </p:nvSpPr>
        <p:spPr bwMode="auto">
          <a:xfrm>
            <a:off x="5813425"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6" name="Oval 614"/>
          <p:cNvSpPr>
            <a:spLocks noChangeAspect="1" noChangeArrowheads="1"/>
          </p:cNvSpPr>
          <p:nvPr userDrawn="1"/>
        </p:nvSpPr>
        <p:spPr bwMode="auto">
          <a:xfrm>
            <a:off x="5932488"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7" name="Oval 615"/>
          <p:cNvSpPr>
            <a:spLocks noChangeAspect="1" noChangeArrowheads="1"/>
          </p:cNvSpPr>
          <p:nvPr userDrawn="1"/>
        </p:nvSpPr>
        <p:spPr bwMode="auto">
          <a:xfrm>
            <a:off x="6051550"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8" name="Oval 616"/>
          <p:cNvSpPr>
            <a:spLocks noChangeAspect="1" noChangeArrowheads="1"/>
          </p:cNvSpPr>
          <p:nvPr userDrawn="1"/>
        </p:nvSpPr>
        <p:spPr bwMode="auto">
          <a:xfrm>
            <a:off x="6169025"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69" name="Oval 617"/>
          <p:cNvSpPr>
            <a:spLocks noChangeAspect="1" noChangeArrowheads="1"/>
          </p:cNvSpPr>
          <p:nvPr userDrawn="1"/>
        </p:nvSpPr>
        <p:spPr bwMode="auto">
          <a:xfrm>
            <a:off x="6288088"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0" name="Oval 618"/>
          <p:cNvSpPr>
            <a:spLocks noChangeAspect="1" noChangeArrowheads="1"/>
          </p:cNvSpPr>
          <p:nvPr userDrawn="1"/>
        </p:nvSpPr>
        <p:spPr bwMode="auto">
          <a:xfrm>
            <a:off x="6405563"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1" name="Oval 619"/>
          <p:cNvSpPr>
            <a:spLocks noChangeAspect="1" noChangeArrowheads="1"/>
          </p:cNvSpPr>
          <p:nvPr userDrawn="1"/>
        </p:nvSpPr>
        <p:spPr bwMode="auto">
          <a:xfrm>
            <a:off x="6524625"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2" name="Oval 620"/>
          <p:cNvSpPr>
            <a:spLocks noChangeAspect="1" noChangeArrowheads="1"/>
          </p:cNvSpPr>
          <p:nvPr userDrawn="1"/>
        </p:nvSpPr>
        <p:spPr bwMode="auto">
          <a:xfrm>
            <a:off x="6642100"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3" name="Oval 621"/>
          <p:cNvSpPr>
            <a:spLocks noChangeAspect="1" noChangeArrowheads="1"/>
          </p:cNvSpPr>
          <p:nvPr userDrawn="1"/>
        </p:nvSpPr>
        <p:spPr bwMode="auto">
          <a:xfrm>
            <a:off x="6761163"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4" name="Oval 622"/>
          <p:cNvSpPr>
            <a:spLocks noChangeAspect="1" noChangeArrowheads="1"/>
          </p:cNvSpPr>
          <p:nvPr userDrawn="1"/>
        </p:nvSpPr>
        <p:spPr bwMode="auto">
          <a:xfrm>
            <a:off x="6878638"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5" name="Oval 623"/>
          <p:cNvSpPr>
            <a:spLocks noChangeAspect="1" noChangeArrowheads="1"/>
          </p:cNvSpPr>
          <p:nvPr userDrawn="1"/>
        </p:nvSpPr>
        <p:spPr bwMode="auto">
          <a:xfrm>
            <a:off x="6997700"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6" name="Oval 624"/>
          <p:cNvSpPr>
            <a:spLocks noChangeAspect="1" noChangeArrowheads="1"/>
          </p:cNvSpPr>
          <p:nvPr userDrawn="1"/>
        </p:nvSpPr>
        <p:spPr bwMode="auto">
          <a:xfrm>
            <a:off x="7115175"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7" name="Oval 625"/>
          <p:cNvSpPr>
            <a:spLocks noChangeAspect="1" noChangeArrowheads="1"/>
          </p:cNvSpPr>
          <p:nvPr userDrawn="1"/>
        </p:nvSpPr>
        <p:spPr bwMode="auto">
          <a:xfrm>
            <a:off x="7234238"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8" name="Oval 626"/>
          <p:cNvSpPr>
            <a:spLocks noChangeAspect="1" noChangeArrowheads="1"/>
          </p:cNvSpPr>
          <p:nvPr userDrawn="1"/>
        </p:nvSpPr>
        <p:spPr bwMode="auto">
          <a:xfrm>
            <a:off x="7351713"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79" name="Oval 627"/>
          <p:cNvSpPr>
            <a:spLocks noChangeAspect="1" noChangeArrowheads="1"/>
          </p:cNvSpPr>
          <p:nvPr userDrawn="1"/>
        </p:nvSpPr>
        <p:spPr bwMode="auto">
          <a:xfrm>
            <a:off x="7470775"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0" name="Oval 628"/>
          <p:cNvSpPr>
            <a:spLocks noChangeAspect="1" noChangeArrowheads="1"/>
          </p:cNvSpPr>
          <p:nvPr userDrawn="1"/>
        </p:nvSpPr>
        <p:spPr bwMode="auto">
          <a:xfrm>
            <a:off x="7588250"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1" name="Oval 629"/>
          <p:cNvSpPr>
            <a:spLocks noChangeAspect="1" noChangeArrowheads="1"/>
          </p:cNvSpPr>
          <p:nvPr userDrawn="1"/>
        </p:nvSpPr>
        <p:spPr bwMode="auto">
          <a:xfrm>
            <a:off x="7707313"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2" name="Oval 630"/>
          <p:cNvSpPr>
            <a:spLocks noChangeAspect="1" noChangeArrowheads="1"/>
          </p:cNvSpPr>
          <p:nvPr userDrawn="1"/>
        </p:nvSpPr>
        <p:spPr bwMode="auto">
          <a:xfrm>
            <a:off x="7824788" y="29194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3" name="Oval 631"/>
          <p:cNvSpPr>
            <a:spLocks noChangeAspect="1" noChangeArrowheads="1"/>
          </p:cNvSpPr>
          <p:nvPr userDrawn="1"/>
        </p:nvSpPr>
        <p:spPr bwMode="auto">
          <a:xfrm>
            <a:off x="7943850" y="29194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4" name="Oval 632"/>
          <p:cNvSpPr>
            <a:spLocks noChangeAspect="1" noChangeArrowheads="1"/>
          </p:cNvSpPr>
          <p:nvPr userDrawn="1"/>
        </p:nvSpPr>
        <p:spPr bwMode="auto">
          <a:xfrm>
            <a:off x="1200150"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5" name="Oval 633"/>
          <p:cNvSpPr>
            <a:spLocks noChangeAspect="1" noChangeArrowheads="1"/>
          </p:cNvSpPr>
          <p:nvPr userDrawn="1"/>
        </p:nvSpPr>
        <p:spPr bwMode="auto">
          <a:xfrm>
            <a:off x="1319213"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6" name="Oval 634"/>
          <p:cNvSpPr>
            <a:spLocks noChangeAspect="1" noChangeArrowheads="1"/>
          </p:cNvSpPr>
          <p:nvPr userDrawn="1"/>
        </p:nvSpPr>
        <p:spPr bwMode="auto">
          <a:xfrm>
            <a:off x="1436688"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7" name="Oval 635"/>
          <p:cNvSpPr>
            <a:spLocks noChangeAspect="1" noChangeArrowheads="1"/>
          </p:cNvSpPr>
          <p:nvPr userDrawn="1"/>
        </p:nvSpPr>
        <p:spPr bwMode="auto">
          <a:xfrm>
            <a:off x="1555750"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8" name="Oval 636"/>
          <p:cNvSpPr>
            <a:spLocks noChangeAspect="1" noChangeArrowheads="1"/>
          </p:cNvSpPr>
          <p:nvPr userDrawn="1"/>
        </p:nvSpPr>
        <p:spPr bwMode="auto">
          <a:xfrm>
            <a:off x="1673225"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89" name="Oval 637"/>
          <p:cNvSpPr>
            <a:spLocks noChangeAspect="1" noChangeArrowheads="1"/>
          </p:cNvSpPr>
          <p:nvPr userDrawn="1"/>
        </p:nvSpPr>
        <p:spPr bwMode="auto">
          <a:xfrm>
            <a:off x="1792288"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0" name="Oval 638"/>
          <p:cNvSpPr>
            <a:spLocks noChangeAspect="1" noChangeArrowheads="1"/>
          </p:cNvSpPr>
          <p:nvPr userDrawn="1"/>
        </p:nvSpPr>
        <p:spPr bwMode="auto">
          <a:xfrm>
            <a:off x="1909763"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1" name="Oval 639"/>
          <p:cNvSpPr>
            <a:spLocks noChangeAspect="1" noChangeArrowheads="1"/>
          </p:cNvSpPr>
          <p:nvPr userDrawn="1"/>
        </p:nvSpPr>
        <p:spPr bwMode="auto">
          <a:xfrm>
            <a:off x="2028825"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2" name="Oval 640"/>
          <p:cNvSpPr>
            <a:spLocks noChangeAspect="1" noChangeArrowheads="1"/>
          </p:cNvSpPr>
          <p:nvPr userDrawn="1"/>
        </p:nvSpPr>
        <p:spPr bwMode="auto">
          <a:xfrm>
            <a:off x="2146300"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3" name="Oval 641"/>
          <p:cNvSpPr>
            <a:spLocks noChangeAspect="1" noChangeArrowheads="1"/>
          </p:cNvSpPr>
          <p:nvPr userDrawn="1"/>
        </p:nvSpPr>
        <p:spPr bwMode="auto">
          <a:xfrm>
            <a:off x="2265363"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4" name="Oval 642"/>
          <p:cNvSpPr>
            <a:spLocks noChangeAspect="1" noChangeArrowheads="1"/>
          </p:cNvSpPr>
          <p:nvPr userDrawn="1"/>
        </p:nvSpPr>
        <p:spPr bwMode="auto">
          <a:xfrm>
            <a:off x="2382838"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5" name="Oval 643"/>
          <p:cNvSpPr>
            <a:spLocks noChangeAspect="1" noChangeArrowheads="1"/>
          </p:cNvSpPr>
          <p:nvPr userDrawn="1"/>
        </p:nvSpPr>
        <p:spPr bwMode="auto">
          <a:xfrm>
            <a:off x="2501900"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6" name="Oval 644"/>
          <p:cNvSpPr>
            <a:spLocks noChangeAspect="1" noChangeArrowheads="1"/>
          </p:cNvSpPr>
          <p:nvPr userDrawn="1"/>
        </p:nvSpPr>
        <p:spPr bwMode="auto">
          <a:xfrm>
            <a:off x="2619375"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7" name="Oval 645"/>
          <p:cNvSpPr>
            <a:spLocks noChangeAspect="1" noChangeArrowheads="1"/>
          </p:cNvSpPr>
          <p:nvPr userDrawn="1"/>
        </p:nvSpPr>
        <p:spPr bwMode="auto">
          <a:xfrm>
            <a:off x="4276725"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8" name="Oval 646"/>
          <p:cNvSpPr>
            <a:spLocks noChangeAspect="1" noChangeArrowheads="1"/>
          </p:cNvSpPr>
          <p:nvPr userDrawn="1"/>
        </p:nvSpPr>
        <p:spPr bwMode="auto">
          <a:xfrm>
            <a:off x="4394200"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699" name="Oval 647"/>
          <p:cNvSpPr>
            <a:spLocks noChangeAspect="1" noChangeArrowheads="1"/>
          </p:cNvSpPr>
          <p:nvPr userDrawn="1"/>
        </p:nvSpPr>
        <p:spPr bwMode="auto">
          <a:xfrm>
            <a:off x="4513263"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0" name="Oval 648"/>
          <p:cNvSpPr>
            <a:spLocks noChangeAspect="1" noChangeArrowheads="1"/>
          </p:cNvSpPr>
          <p:nvPr userDrawn="1"/>
        </p:nvSpPr>
        <p:spPr bwMode="auto">
          <a:xfrm>
            <a:off x="4630738"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1" name="Oval 649"/>
          <p:cNvSpPr>
            <a:spLocks noChangeAspect="1" noChangeArrowheads="1"/>
          </p:cNvSpPr>
          <p:nvPr userDrawn="1"/>
        </p:nvSpPr>
        <p:spPr bwMode="auto">
          <a:xfrm>
            <a:off x="4749800"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2" name="Oval 650"/>
          <p:cNvSpPr>
            <a:spLocks noChangeAspect="1" noChangeArrowheads="1"/>
          </p:cNvSpPr>
          <p:nvPr userDrawn="1"/>
        </p:nvSpPr>
        <p:spPr bwMode="auto">
          <a:xfrm>
            <a:off x="4867275"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3" name="Oval 651"/>
          <p:cNvSpPr>
            <a:spLocks noChangeAspect="1" noChangeArrowheads="1"/>
          </p:cNvSpPr>
          <p:nvPr userDrawn="1"/>
        </p:nvSpPr>
        <p:spPr bwMode="auto">
          <a:xfrm>
            <a:off x="4986338"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4" name="Oval 652"/>
          <p:cNvSpPr>
            <a:spLocks noChangeAspect="1" noChangeArrowheads="1"/>
          </p:cNvSpPr>
          <p:nvPr userDrawn="1"/>
        </p:nvSpPr>
        <p:spPr bwMode="auto">
          <a:xfrm>
            <a:off x="5222875"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5" name="Oval 653"/>
          <p:cNvSpPr>
            <a:spLocks noChangeAspect="1" noChangeArrowheads="1"/>
          </p:cNvSpPr>
          <p:nvPr userDrawn="1"/>
        </p:nvSpPr>
        <p:spPr bwMode="auto">
          <a:xfrm>
            <a:off x="5340350"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6" name="Oval 654"/>
          <p:cNvSpPr>
            <a:spLocks noChangeAspect="1" noChangeArrowheads="1"/>
          </p:cNvSpPr>
          <p:nvPr userDrawn="1"/>
        </p:nvSpPr>
        <p:spPr bwMode="auto">
          <a:xfrm>
            <a:off x="5459413"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7" name="Oval 655"/>
          <p:cNvSpPr>
            <a:spLocks noChangeAspect="1" noChangeArrowheads="1"/>
          </p:cNvSpPr>
          <p:nvPr userDrawn="1"/>
        </p:nvSpPr>
        <p:spPr bwMode="auto">
          <a:xfrm>
            <a:off x="5576888"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8" name="Oval 656"/>
          <p:cNvSpPr>
            <a:spLocks noChangeAspect="1" noChangeArrowheads="1"/>
          </p:cNvSpPr>
          <p:nvPr userDrawn="1"/>
        </p:nvSpPr>
        <p:spPr bwMode="auto">
          <a:xfrm>
            <a:off x="5695950"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09" name="Oval 657"/>
          <p:cNvSpPr>
            <a:spLocks noChangeAspect="1" noChangeArrowheads="1"/>
          </p:cNvSpPr>
          <p:nvPr userDrawn="1"/>
        </p:nvSpPr>
        <p:spPr bwMode="auto">
          <a:xfrm>
            <a:off x="5932488"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0" name="Oval 658"/>
          <p:cNvSpPr>
            <a:spLocks noChangeAspect="1" noChangeArrowheads="1"/>
          </p:cNvSpPr>
          <p:nvPr userDrawn="1"/>
        </p:nvSpPr>
        <p:spPr bwMode="auto">
          <a:xfrm>
            <a:off x="6051550"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1" name="Oval 659"/>
          <p:cNvSpPr>
            <a:spLocks noChangeAspect="1" noChangeArrowheads="1"/>
          </p:cNvSpPr>
          <p:nvPr userDrawn="1"/>
        </p:nvSpPr>
        <p:spPr bwMode="auto">
          <a:xfrm>
            <a:off x="6169025"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2" name="Oval 660"/>
          <p:cNvSpPr>
            <a:spLocks noChangeAspect="1" noChangeArrowheads="1"/>
          </p:cNvSpPr>
          <p:nvPr userDrawn="1"/>
        </p:nvSpPr>
        <p:spPr bwMode="auto">
          <a:xfrm>
            <a:off x="6288088"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3" name="Oval 661"/>
          <p:cNvSpPr>
            <a:spLocks noChangeAspect="1" noChangeArrowheads="1"/>
          </p:cNvSpPr>
          <p:nvPr userDrawn="1"/>
        </p:nvSpPr>
        <p:spPr bwMode="auto">
          <a:xfrm>
            <a:off x="6405563"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4" name="Oval 662"/>
          <p:cNvSpPr>
            <a:spLocks noChangeAspect="1" noChangeArrowheads="1"/>
          </p:cNvSpPr>
          <p:nvPr userDrawn="1"/>
        </p:nvSpPr>
        <p:spPr bwMode="auto">
          <a:xfrm>
            <a:off x="6524625"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5" name="Oval 663"/>
          <p:cNvSpPr>
            <a:spLocks noChangeAspect="1" noChangeArrowheads="1"/>
          </p:cNvSpPr>
          <p:nvPr userDrawn="1"/>
        </p:nvSpPr>
        <p:spPr bwMode="auto">
          <a:xfrm>
            <a:off x="6642100"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6" name="Oval 664"/>
          <p:cNvSpPr>
            <a:spLocks noChangeAspect="1" noChangeArrowheads="1"/>
          </p:cNvSpPr>
          <p:nvPr userDrawn="1"/>
        </p:nvSpPr>
        <p:spPr bwMode="auto">
          <a:xfrm>
            <a:off x="6761163"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7" name="Oval 665"/>
          <p:cNvSpPr>
            <a:spLocks noChangeAspect="1" noChangeArrowheads="1"/>
          </p:cNvSpPr>
          <p:nvPr userDrawn="1"/>
        </p:nvSpPr>
        <p:spPr bwMode="auto">
          <a:xfrm>
            <a:off x="6878638"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8" name="Oval 666"/>
          <p:cNvSpPr>
            <a:spLocks noChangeAspect="1" noChangeArrowheads="1"/>
          </p:cNvSpPr>
          <p:nvPr userDrawn="1"/>
        </p:nvSpPr>
        <p:spPr bwMode="auto">
          <a:xfrm>
            <a:off x="6997700"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19" name="Oval 667"/>
          <p:cNvSpPr>
            <a:spLocks noChangeAspect="1" noChangeArrowheads="1"/>
          </p:cNvSpPr>
          <p:nvPr userDrawn="1"/>
        </p:nvSpPr>
        <p:spPr bwMode="auto">
          <a:xfrm>
            <a:off x="7115175"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0" name="Oval 668"/>
          <p:cNvSpPr>
            <a:spLocks noChangeAspect="1" noChangeArrowheads="1"/>
          </p:cNvSpPr>
          <p:nvPr userDrawn="1"/>
        </p:nvSpPr>
        <p:spPr bwMode="auto">
          <a:xfrm>
            <a:off x="7234238"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1" name="Oval 669"/>
          <p:cNvSpPr>
            <a:spLocks noChangeAspect="1" noChangeArrowheads="1"/>
          </p:cNvSpPr>
          <p:nvPr userDrawn="1"/>
        </p:nvSpPr>
        <p:spPr bwMode="auto">
          <a:xfrm>
            <a:off x="7351713"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2" name="Oval 670"/>
          <p:cNvSpPr>
            <a:spLocks noChangeAspect="1" noChangeArrowheads="1"/>
          </p:cNvSpPr>
          <p:nvPr userDrawn="1"/>
        </p:nvSpPr>
        <p:spPr bwMode="auto">
          <a:xfrm>
            <a:off x="7470775"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3" name="Oval 671"/>
          <p:cNvSpPr>
            <a:spLocks noChangeAspect="1" noChangeArrowheads="1"/>
          </p:cNvSpPr>
          <p:nvPr userDrawn="1"/>
        </p:nvSpPr>
        <p:spPr bwMode="auto">
          <a:xfrm>
            <a:off x="7588250" y="30289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4" name="Oval 672"/>
          <p:cNvSpPr>
            <a:spLocks noChangeAspect="1" noChangeArrowheads="1"/>
          </p:cNvSpPr>
          <p:nvPr userDrawn="1"/>
        </p:nvSpPr>
        <p:spPr bwMode="auto">
          <a:xfrm>
            <a:off x="1200150"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5" name="Oval 673"/>
          <p:cNvSpPr>
            <a:spLocks noChangeAspect="1" noChangeArrowheads="1"/>
          </p:cNvSpPr>
          <p:nvPr userDrawn="1"/>
        </p:nvSpPr>
        <p:spPr bwMode="auto">
          <a:xfrm>
            <a:off x="1319213"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6" name="Oval 674"/>
          <p:cNvSpPr>
            <a:spLocks noChangeAspect="1" noChangeArrowheads="1"/>
          </p:cNvSpPr>
          <p:nvPr userDrawn="1"/>
        </p:nvSpPr>
        <p:spPr bwMode="auto">
          <a:xfrm>
            <a:off x="1436688"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7" name="Oval 675"/>
          <p:cNvSpPr>
            <a:spLocks noChangeAspect="1" noChangeArrowheads="1"/>
          </p:cNvSpPr>
          <p:nvPr userDrawn="1"/>
        </p:nvSpPr>
        <p:spPr bwMode="auto">
          <a:xfrm>
            <a:off x="1555750"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8" name="Oval 676"/>
          <p:cNvSpPr>
            <a:spLocks noChangeAspect="1" noChangeArrowheads="1"/>
          </p:cNvSpPr>
          <p:nvPr userDrawn="1"/>
        </p:nvSpPr>
        <p:spPr bwMode="auto">
          <a:xfrm>
            <a:off x="1673225"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29" name="Oval 677"/>
          <p:cNvSpPr>
            <a:spLocks noChangeAspect="1" noChangeArrowheads="1"/>
          </p:cNvSpPr>
          <p:nvPr userDrawn="1"/>
        </p:nvSpPr>
        <p:spPr bwMode="auto">
          <a:xfrm>
            <a:off x="1792288"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0" name="Oval 678"/>
          <p:cNvSpPr>
            <a:spLocks noChangeAspect="1" noChangeArrowheads="1"/>
          </p:cNvSpPr>
          <p:nvPr userDrawn="1"/>
        </p:nvSpPr>
        <p:spPr bwMode="auto">
          <a:xfrm>
            <a:off x="1909763"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1" name="Oval 679"/>
          <p:cNvSpPr>
            <a:spLocks noChangeAspect="1" noChangeArrowheads="1"/>
          </p:cNvSpPr>
          <p:nvPr userDrawn="1"/>
        </p:nvSpPr>
        <p:spPr bwMode="auto">
          <a:xfrm>
            <a:off x="2028825"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2" name="Oval 680"/>
          <p:cNvSpPr>
            <a:spLocks noChangeAspect="1" noChangeArrowheads="1"/>
          </p:cNvSpPr>
          <p:nvPr userDrawn="1"/>
        </p:nvSpPr>
        <p:spPr bwMode="auto">
          <a:xfrm>
            <a:off x="2146300"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3" name="Oval 681"/>
          <p:cNvSpPr>
            <a:spLocks noChangeAspect="1" noChangeArrowheads="1"/>
          </p:cNvSpPr>
          <p:nvPr userDrawn="1"/>
        </p:nvSpPr>
        <p:spPr bwMode="auto">
          <a:xfrm>
            <a:off x="2265363"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4" name="Oval 682"/>
          <p:cNvSpPr>
            <a:spLocks noChangeAspect="1" noChangeArrowheads="1"/>
          </p:cNvSpPr>
          <p:nvPr userDrawn="1"/>
        </p:nvSpPr>
        <p:spPr bwMode="auto">
          <a:xfrm>
            <a:off x="2382838"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5" name="Oval 683"/>
          <p:cNvSpPr>
            <a:spLocks noChangeAspect="1" noChangeArrowheads="1"/>
          </p:cNvSpPr>
          <p:nvPr userDrawn="1"/>
        </p:nvSpPr>
        <p:spPr bwMode="auto">
          <a:xfrm>
            <a:off x="2501900"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6" name="Oval 684"/>
          <p:cNvSpPr>
            <a:spLocks noChangeAspect="1" noChangeArrowheads="1"/>
          </p:cNvSpPr>
          <p:nvPr userDrawn="1"/>
        </p:nvSpPr>
        <p:spPr bwMode="auto">
          <a:xfrm>
            <a:off x="4040188"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7" name="Oval 685"/>
          <p:cNvSpPr>
            <a:spLocks noChangeAspect="1" noChangeArrowheads="1"/>
          </p:cNvSpPr>
          <p:nvPr userDrawn="1"/>
        </p:nvSpPr>
        <p:spPr bwMode="auto">
          <a:xfrm>
            <a:off x="4157663"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8" name="Oval 686"/>
          <p:cNvSpPr>
            <a:spLocks noChangeAspect="1" noChangeArrowheads="1"/>
          </p:cNvSpPr>
          <p:nvPr userDrawn="1"/>
        </p:nvSpPr>
        <p:spPr bwMode="auto">
          <a:xfrm>
            <a:off x="4276725"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39" name="Oval 687"/>
          <p:cNvSpPr>
            <a:spLocks noChangeAspect="1" noChangeArrowheads="1"/>
          </p:cNvSpPr>
          <p:nvPr userDrawn="1"/>
        </p:nvSpPr>
        <p:spPr bwMode="auto">
          <a:xfrm>
            <a:off x="4630738"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0" name="Oval 688"/>
          <p:cNvSpPr>
            <a:spLocks noChangeAspect="1" noChangeArrowheads="1"/>
          </p:cNvSpPr>
          <p:nvPr userDrawn="1"/>
        </p:nvSpPr>
        <p:spPr bwMode="auto">
          <a:xfrm>
            <a:off x="4749800"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1" name="Oval 689"/>
          <p:cNvSpPr>
            <a:spLocks noChangeAspect="1" noChangeArrowheads="1"/>
          </p:cNvSpPr>
          <p:nvPr userDrawn="1"/>
        </p:nvSpPr>
        <p:spPr bwMode="auto">
          <a:xfrm>
            <a:off x="4867275"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2" name="Oval 690"/>
          <p:cNvSpPr>
            <a:spLocks noChangeAspect="1" noChangeArrowheads="1"/>
          </p:cNvSpPr>
          <p:nvPr userDrawn="1"/>
        </p:nvSpPr>
        <p:spPr bwMode="auto">
          <a:xfrm>
            <a:off x="4986338"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3" name="Oval 691"/>
          <p:cNvSpPr>
            <a:spLocks noChangeAspect="1" noChangeArrowheads="1"/>
          </p:cNvSpPr>
          <p:nvPr userDrawn="1"/>
        </p:nvSpPr>
        <p:spPr bwMode="auto">
          <a:xfrm>
            <a:off x="5103813"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4" name="Oval 692"/>
          <p:cNvSpPr>
            <a:spLocks noChangeAspect="1" noChangeArrowheads="1"/>
          </p:cNvSpPr>
          <p:nvPr userDrawn="1"/>
        </p:nvSpPr>
        <p:spPr bwMode="auto">
          <a:xfrm>
            <a:off x="5222875"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5" name="Oval 693"/>
          <p:cNvSpPr>
            <a:spLocks noChangeAspect="1" noChangeArrowheads="1"/>
          </p:cNvSpPr>
          <p:nvPr userDrawn="1"/>
        </p:nvSpPr>
        <p:spPr bwMode="auto">
          <a:xfrm>
            <a:off x="5340350"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6" name="Oval 694"/>
          <p:cNvSpPr>
            <a:spLocks noChangeAspect="1" noChangeArrowheads="1"/>
          </p:cNvSpPr>
          <p:nvPr userDrawn="1"/>
        </p:nvSpPr>
        <p:spPr bwMode="auto">
          <a:xfrm>
            <a:off x="5459413"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7" name="Oval 695"/>
          <p:cNvSpPr>
            <a:spLocks noChangeAspect="1" noChangeArrowheads="1"/>
          </p:cNvSpPr>
          <p:nvPr userDrawn="1"/>
        </p:nvSpPr>
        <p:spPr bwMode="auto">
          <a:xfrm>
            <a:off x="5695950"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8" name="Oval 696"/>
          <p:cNvSpPr>
            <a:spLocks noChangeAspect="1" noChangeArrowheads="1"/>
          </p:cNvSpPr>
          <p:nvPr userDrawn="1"/>
        </p:nvSpPr>
        <p:spPr bwMode="auto">
          <a:xfrm>
            <a:off x="5813425"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49" name="Oval 697"/>
          <p:cNvSpPr>
            <a:spLocks noChangeAspect="1" noChangeArrowheads="1"/>
          </p:cNvSpPr>
          <p:nvPr userDrawn="1"/>
        </p:nvSpPr>
        <p:spPr bwMode="auto">
          <a:xfrm>
            <a:off x="5932488"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0" name="Oval 698"/>
          <p:cNvSpPr>
            <a:spLocks noChangeAspect="1" noChangeArrowheads="1"/>
          </p:cNvSpPr>
          <p:nvPr userDrawn="1"/>
        </p:nvSpPr>
        <p:spPr bwMode="auto">
          <a:xfrm>
            <a:off x="6051550"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1" name="Oval 699"/>
          <p:cNvSpPr>
            <a:spLocks noChangeAspect="1" noChangeArrowheads="1"/>
          </p:cNvSpPr>
          <p:nvPr userDrawn="1"/>
        </p:nvSpPr>
        <p:spPr bwMode="auto">
          <a:xfrm>
            <a:off x="6169025"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2" name="Oval 700"/>
          <p:cNvSpPr>
            <a:spLocks noChangeAspect="1" noChangeArrowheads="1"/>
          </p:cNvSpPr>
          <p:nvPr userDrawn="1"/>
        </p:nvSpPr>
        <p:spPr bwMode="auto">
          <a:xfrm>
            <a:off x="6288088"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3" name="Oval 701"/>
          <p:cNvSpPr>
            <a:spLocks noChangeAspect="1" noChangeArrowheads="1"/>
          </p:cNvSpPr>
          <p:nvPr userDrawn="1"/>
        </p:nvSpPr>
        <p:spPr bwMode="auto">
          <a:xfrm>
            <a:off x="6405563"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4" name="Oval 702"/>
          <p:cNvSpPr>
            <a:spLocks noChangeAspect="1" noChangeArrowheads="1"/>
          </p:cNvSpPr>
          <p:nvPr userDrawn="1"/>
        </p:nvSpPr>
        <p:spPr bwMode="auto">
          <a:xfrm>
            <a:off x="6524625"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5" name="Oval 703"/>
          <p:cNvSpPr>
            <a:spLocks noChangeAspect="1" noChangeArrowheads="1"/>
          </p:cNvSpPr>
          <p:nvPr userDrawn="1"/>
        </p:nvSpPr>
        <p:spPr bwMode="auto">
          <a:xfrm>
            <a:off x="6642100"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6" name="Oval 704"/>
          <p:cNvSpPr>
            <a:spLocks noChangeAspect="1" noChangeArrowheads="1"/>
          </p:cNvSpPr>
          <p:nvPr userDrawn="1"/>
        </p:nvSpPr>
        <p:spPr bwMode="auto">
          <a:xfrm>
            <a:off x="6761163"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7" name="Oval 705"/>
          <p:cNvSpPr>
            <a:spLocks noChangeAspect="1" noChangeArrowheads="1"/>
          </p:cNvSpPr>
          <p:nvPr userDrawn="1"/>
        </p:nvSpPr>
        <p:spPr bwMode="auto">
          <a:xfrm>
            <a:off x="6878638"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8" name="Oval 706"/>
          <p:cNvSpPr>
            <a:spLocks noChangeAspect="1" noChangeArrowheads="1"/>
          </p:cNvSpPr>
          <p:nvPr userDrawn="1"/>
        </p:nvSpPr>
        <p:spPr bwMode="auto">
          <a:xfrm>
            <a:off x="6997700"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59" name="Oval 707"/>
          <p:cNvSpPr>
            <a:spLocks noChangeAspect="1" noChangeArrowheads="1"/>
          </p:cNvSpPr>
          <p:nvPr userDrawn="1"/>
        </p:nvSpPr>
        <p:spPr bwMode="auto">
          <a:xfrm>
            <a:off x="7115175"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0" name="Oval 708"/>
          <p:cNvSpPr>
            <a:spLocks noChangeAspect="1" noChangeArrowheads="1"/>
          </p:cNvSpPr>
          <p:nvPr userDrawn="1"/>
        </p:nvSpPr>
        <p:spPr bwMode="auto">
          <a:xfrm>
            <a:off x="7234238"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1" name="Oval 709"/>
          <p:cNvSpPr>
            <a:spLocks noChangeAspect="1" noChangeArrowheads="1"/>
          </p:cNvSpPr>
          <p:nvPr userDrawn="1"/>
        </p:nvSpPr>
        <p:spPr bwMode="auto">
          <a:xfrm>
            <a:off x="7351713"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2" name="Oval 710"/>
          <p:cNvSpPr>
            <a:spLocks noChangeAspect="1" noChangeArrowheads="1"/>
          </p:cNvSpPr>
          <p:nvPr userDrawn="1"/>
        </p:nvSpPr>
        <p:spPr bwMode="auto">
          <a:xfrm>
            <a:off x="7470775" y="31369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3" name="Oval 711"/>
          <p:cNvSpPr>
            <a:spLocks noChangeAspect="1" noChangeArrowheads="1"/>
          </p:cNvSpPr>
          <p:nvPr userDrawn="1"/>
        </p:nvSpPr>
        <p:spPr bwMode="auto">
          <a:xfrm>
            <a:off x="7707313" y="31369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4" name="Oval 712"/>
          <p:cNvSpPr>
            <a:spLocks noChangeAspect="1" noChangeArrowheads="1"/>
          </p:cNvSpPr>
          <p:nvPr userDrawn="1"/>
        </p:nvSpPr>
        <p:spPr bwMode="auto">
          <a:xfrm>
            <a:off x="1200150"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5" name="Oval 713"/>
          <p:cNvSpPr>
            <a:spLocks noChangeAspect="1" noChangeArrowheads="1"/>
          </p:cNvSpPr>
          <p:nvPr userDrawn="1"/>
        </p:nvSpPr>
        <p:spPr bwMode="auto">
          <a:xfrm>
            <a:off x="1319213"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6" name="Oval 714"/>
          <p:cNvSpPr>
            <a:spLocks noChangeAspect="1" noChangeArrowheads="1"/>
          </p:cNvSpPr>
          <p:nvPr userDrawn="1"/>
        </p:nvSpPr>
        <p:spPr bwMode="auto">
          <a:xfrm>
            <a:off x="1436688"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7" name="Oval 715"/>
          <p:cNvSpPr>
            <a:spLocks noChangeAspect="1" noChangeArrowheads="1"/>
          </p:cNvSpPr>
          <p:nvPr userDrawn="1"/>
        </p:nvSpPr>
        <p:spPr bwMode="auto">
          <a:xfrm>
            <a:off x="1555750"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8" name="Oval 716"/>
          <p:cNvSpPr>
            <a:spLocks noChangeAspect="1" noChangeArrowheads="1"/>
          </p:cNvSpPr>
          <p:nvPr userDrawn="1"/>
        </p:nvSpPr>
        <p:spPr bwMode="auto">
          <a:xfrm>
            <a:off x="1673225"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69" name="Oval 717"/>
          <p:cNvSpPr>
            <a:spLocks noChangeAspect="1" noChangeArrowheads="1"/>
          </p:cNvSpPr>
          <p:nvPr userDrawn="1"/>
        </p:nvSpPr>
        <p:spPr bwMode="auto">
          <a:xfrm>
            <a:off x="1792288"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0" name="Oval 718"/>
          <p:cNvSpPr>
            <a:spLocks noChangeAspect="1" noChangeArrowheads="1"/>
          </p:cNvSpPr>
          <p:nvPr userDrawn="1"/>
        </p:nvSpPr>
        <p:spPr bwMode="auto">
          <a:xfrm>
            <a:off x="1909763"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1" name="Oval 719"/>
          <p:cNvSpPr>
            <a:spLocks noChangeAspect="1" noChangeArrowheads="1"/>
          </p:cNvSpPr>
          <p:nvPr userDrawn="1"/>
        </p:nvSpPr>
        <p:spPr bwMode="auto">
          <a:xfrm>
            <a:off x="2028825"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2" name="Oval 720"/>
          <p:cNvSpPr>
            <a:spLocks noChangeAspect="1" noChangeArrowheads="1"/>
          </p:cNvSpPr>
          <p:nvPr userDrawn="1"/>
        </p:nvSpPr>
        <p:spPr bwMode="auto">
          <a:xfrm>
            <a:off x="2146300"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3" name="Oval 721"/>
          <p:cNvSpPr>
            <a:spLocks noChangeAspect="1" noChangeArrowheads="1"/>
          </p:cNvSpPr>
          <p:nvPr userDrawn="1"/>
        </p:nvSpPr>
        <p:spPr bwMode="auto">
          <a:xfrm>
            <a:off x="2265363"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4" name="Oval 722"/>
          <p:cNvSpPr>
            <a:spLocks noChangeAspect="1" noChangeArrowheads="1"/>
          </p:cNvSpPr>
          <p:nvPr userDrawn="1"/>
        </p:nvSpPr>
        <p:spPr bwMode="auto">
          <a:xfrm>
            <a:off x="2382838"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5" name="Oval 723"/>
          <p:cNvSpPr>
            <a:spLocks noChangeAspect="1" noChangeArrowheads="1"/>
          </p:cNvSpPr>
          <p:nvPr userDrawn="1"/>
        </p:nvSpPr>
        <p:spPr bwMode="auto">
          <a:xfrm>
            <a:off x="4040188"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6" name="Oval 724"/>
          <p:cNvSpPr>
            <a:spLocks noChangeAspect="1" noChangeArrowheads="1"/>
          </p:cNvSpPr>
          <p:nvPr userDrawn="1"/>
        </p:nvSpPr>
        <p:spPr bwMode="auto">
          <a:xfrm>
            <a:off x="4157663"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7" name="Oval 725"/>
          <p:cNvSpPr>
            <a:spLocks noChangeAspect="1" noChangeArrowheads="1"/>
          </p:cNvSpPr>
          <p:nvPr userDrawn="1"/>
        </p:nvSpPr>
        <p:spPr bwMode="auto">
          <a:xfrm>
            <a:off x="4630738"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8" name="Oval 726"/>
          <p:cNvSpPr>
            <a:spLocks noChangeAspect="1" noChangeArrowheads="1"/>
          </p:cNvSpPr>
          <p:nvPr userDrawn="1"/>
        </p:nvSpPr>
        <p:spPr bwMode="auto">
          <a:xfrm>
            <a:off x="4867275"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79" name="Oval 727"/>
          <p:cNvSpPr>
            <a:spLocks noChangeAspect="1" noChangeArrowheads="1"/>
          </p:cNvSpPr>
          <p:nvPr userDrawn="1"/>
        </p:nvSpPr>
        <p:spPr bwMode="auto">
          <a:xfrm>
            <a:off x="4986338"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0" name="Oval 728"/>
          <p:cNvSpPr>
            <a:spLocks noChangeAspect="1" noChangeArrowheads="1"/>
          </p:cNvSpPr>
          <p:nvPr userDrawn="1"/>
        </p:nvSpPr>
        <p:spPr bwMode="auto">
          <a:xfrm>
            <a:off x="5103813"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1" name="Oval 729"/>
          <p:cNvSpPr>
            <a:spLocks noChangeAspect="1" noChangeArrowheads="1"/>
          </p:cNvSpPr>
          <p:nvPr userDrawn="1"/>
        </p:nvSpPr>
        <p:spPr bwMode="auto">
          <a:xfrm>
            <a:off x="5222875"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2" name="Oval 730"/>
          <p:cNvSpPr>
            <a:spLocks noChangeAspect="1" noChangeArrowheads="1"/>
          </p:cNvSpPr>
          <p:nvPr userDrawn="1"/>
        </p:nvSpPr>
        <p:spPr bwMode="auto">
          <a:xfrm>
            <a:off x="5340350"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3" name="Oval 731"/>
          <p:cNvSpPr>
            <a:spLocks noChangeAspect="1" noChangeArrowheads="1"/>
          </p:cNvSpPr>
          <p:nvPr userDrawn="1"/>
        </p:nvSpPr>
        <p:spPr bwMode="auto">
          <a:xfrm>
            <a:off x="5459413"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4" name="Oval 732"/>
          <p:cNvSpPr>
            <a:spLocks noChangeAspect="1" noChangeArrowheads="1"/>
          </p:cNvSpPr>
          <p:nvPr userDrawn="1"/>
        </p:nvSpPr>
        <p:spPr bwMode="auto">
          <a:xfrm>
            <a:off x="5695950"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5" name="Oval 733"/>
          <p:cNvSpPr>
            <a:spLocks noChangeAspect="1" noChangeArrowheads="1"/>
          </p:cNvSpPr>
          <p:nvPr userDrawn="1"/>
        </p:nvSpPr>
        <p:spPr bwMode="auto">
          <a:xfrm>
            <a:off x="5813425"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6" name="Oval 734"/>
          <p:cNvSpPr>
            <a:spLocks noChangeAspect="1" noChangeArrowheads="1"/>
          </p:cNvSpPr>
          <p:nvPr userDrawn="1"/>
        </p:nvSpPr>
        <p:spPr bwMode="auto">
          <a:xfrm>
            <a:off x="5932488"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7" name="Oval 735"/>
          <p:cNvSpPr>
            <a:spLocks noChangeAspect="1" noChangeArrowheads="1"/>
          </p:cNvSpPr>
          <p:nvPr userDrawn="1"/>
        </p:nvSpPr>
        <p:spPr bwMode="auto">
          <a:xfrm>
            <a:off x="6051550"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8" name="Oval 736"/>
          <p:cNvSpPr>
            <a:spLocks noChangeAspect="1" noChangeArrowheads="1"/>
          </p:cNvSpPr>
          <p:nvPr userDrawn="1"/>
        </p:nvSpPr>
        <p:spPr bwMode="auto">
          <a:xfrm>
            <a:off x="6169025"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89" name="Oval 737"/>
          <p:cNvSpPr>
            <a:spLocks noChangeAspect="1" noChangeArrowheads="1"/>
          </p:cNvSpPr>
          <p:nvPr userDrawn="1"/>
        </p:nvSpPr>
        <p:spPr bwMode="auto">
          <a:xfrm>
            <a:off x="6288088"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0" name="Oval 738"/>
          <p:cNvSpPr>
            <a:spLocks noChangeAspect="1" noChangeArrowheads="1"/>
          </p:cNvSpPr>
          <p:nvPr userDrawn="1"/>
        </p:nvSpPr>
        <p:spPr bwMode="auto">
          <a:xfrm>
            <a:off x="6405563"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1" name="Oval 739"/>
          <p:cNvSpPr>
            <a:spLocks noChangeAspect="1" noChangeArrowheads="1"/>
          </p:cNvSpPr>
          <p:nvPr userDrawn="1"/>
        </p:nvSpPr>
        <p:spPr bwMode="auto">
          <a:xfrm>
            <a:off x="6524625"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2" name="Oval 740"/>
          <p:cNvSpPr>
            <a:spLocks noChangeAspect="1" noChangeArrowheads="1"/>
          </p:cNvSpPr>
          <p:nvPr userDrawn="1"/>
        </p:nvSpPr>
        <p:spPr bwMode="auto">
          <a:xfrm>
            <a:off x="6642100"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3" name="Oval 741"/>
          <p:cNvSpPr>
            <a:spLocks noChangeAspect="1" noChangeArrowheads="1"/>
          </p:cNvSpPr>
          <p:nvPr userDrawn="1"/>
        </p:nvSpPr>
        <p:spPr bwMode="auto">
          <a:xfrm>
            <a:off x="6761163"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4" name="Oval 742"/>
          <p:cNvSpPr>
            <a:spLocks noChangeAspect="1" noChangeArrowheads="1"/>
          </p:cNvSpPr>
          <p:nvPr userDrawn="1"/>
        </p:nvSpPr>
        <p:spPr bwMode="auto">
          <a:xfrm>
            <a:off x="6878638"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5" name="Oval 743"/>
          <p:cNvSpPr>
            <a:spLocks noChangeAspect="1" noChangeArrowheads="1"/>
          </p:cNvSpPr>
          <p:nvPr userDrawn="1"/>
        </p:nvSpPr>
        <p:spPr bwMode="auto">
          <a:xfrm>
            <a:off x="6997700"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6" name="Oval 744"/>
          <p:cNvSpPr>
            <a:spLocks noChangeAspect="1" noChangeArrowheads="1"/>
          </p:cNvSpPr>
          <p:nvPr userDrawn="1"/>
        </p:nvSpPr>
        <p:spPr bwMode="auto">
          <a:xfrm>
            <a:off x="7115175"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7" name="Oval 745"/>
          <p:cNvSpPr>
            <a:spLocks noChangeAspect="1" noChangeArrowheads="1"/>
          </p:cNvSpPr>
          <p:nvPr userDrawn="1"/>
        </p:nvSpPr>
        <p:spPr bwMode="auto">
          <a:xfrm>
            <a:off x="7234238"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8" name="Oval 746"/>
          <p:cNvSpPr>
            <a:spLocks noChangeAspect="1" noChangeArrowheads="1"/>
          </p:cNvSpPr>
          <p:nvPr userDrawn="1"/>
        </p:nvSpPr>
        <p:spPr bwMode="auto">
          <a:xfrm>
            <a:off x="7470775" y="32464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799" name="Oval 747"/>
          <p:cNvSpPr>
            <a:spLocks noChangeAspect="1" noChangeArrowheads="1"/>
          </p:cNvSpPr>
          <p:nvPr userDrawn="1"/>
        </p:nvSpPr>
        <p:spPr bwMode="auto">
          <a:xfrm>
            <a:off x="7707313" y="32464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0" name="Oval 748"/>
          <p:cNvSpPr>
            <a:spLocks noChangeAspect="1" noChangeArrowheads="1"/>
          </p:cNvSpPr>
          <p:nvPr userDrawn="1"/>
        </p:nvSpPr>
        <p:spPr bwMode="auto">
          <a:xfrm>
            <a:off x="1319213" y="33559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1" name="Oval 749"/>
          <p:cNvSpPr>
            <a:spLocks noChangeAspect="1" noChangeArrowheads="1"/>
          </p:cNvSpPr>
          <p:nvPr userDrawn="1"/>
        </p:nvSpPr>
        <p:spPr bwMode="auto">
          <a:xfrm>
            <a:off x="1436688" y="33559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2" name="Oval 750"/>
          <p:cNvSpPr>
            <a:spLocks noChangeAspect="1" noChangeArrowheads="1"/>
          </p:cNvSpPr>
          <p:nvPr userDrawn="1"/>
        </p:nvSpPr>
        <p:spPr bwMode="auto">
          <a:xfrm>
            <a:off x="1555750"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3" name="Oval 751"/>
          <p:cNvSpPr>
            <a:spLocks noChangeAspect="1" noChangeArrowheads="1"/>
          </p:cNvSpPr>
          <p:nvPr userDrawn="1"/>
        </p:nvSpPr>
        <p:spPr bwMode="auto">
          <a:xfrm>
            <a:off x="1673225"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4" name="Oval 752"/>
          <p:cNvSpPr>
            <a:spLocks noChangeAspect="1" noChangeArrowheads="1"/>
          </p:cNvSpPr>
          <p:nvPr userDrawn="1"/>
        </p:nvSpPr>
        <p:spPr bwMode="auto">
          <a:xfrm>
            <a:off x="1792288" y="33559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5" name="Oval 753"/>
          <p:cNvSpPr>
            <a:spLocks noChangeAspect="1" noChangeArrowheads="1"/>
          </p:cNvSpPr>
          <p:nvPr userDrawn="1"/>
        </p:nvSpPr>
        <p:spPr bwMode="auto">
          <a:xfrm>
            <a:off x="1909763" y="33559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6" name="Oval 754"/>
          <p:cNvSpPr>
            <a:spLocks noChangeAspect="1" noChangeArrowheads="1"/>
          </p:cNvSpPr>
          <p:nvPr userDrawn="1"/>
        </p:nvSpPr>
        <p:spPr bwMode="auto">
          <a:xfrm>
            <a:off x="2028825"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7" name="Oval 755"/>
          <p:cNvSpPr>
            <a:spLocks noChangeAspect="1" noChangeArrowheads="1"/>
          </p:cNvSpPr>
          <p:nvPr userDrawn="1"/>
        </p:nvSpPr>
        <p:spPr bwMode="auto">
          <a:xfrm>
            <a:off x="2146300"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8" name="Oval 756"/>
          <p:cNvSpPr>
            <a:spLocks noChangeAspect="1" noChangeArrowheads="1"/>
          </p:cNvSpPr>
          <p:nvPr userDrawn="1"/>
        </p:nvSpPr>
        <p:spPr bwMode="auto">
          <a:xfrm>
            <a:off x="2265363" y="33559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09" name="Oval 757"/>
          <p:cNvSpPr>
            <a:spLocks noChangeAspect="1" noChangeArrowheads="1"/>
          </p:cNvSpPr>
          <p:nvPr userDrawn="1"/>
        </p:nvSpPr>
        <p:spPr bwMode="auto">
          <a:xfrm>
            <a:off x="4157663" y="33559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0" name="Oval 758"/>
          <p:cNvSpPr>
            <a:spLocks noChangeAspect="1" noChangeArrowheads="1"/>
          </p:cNvSpPr>
          <p:nvPr userDrawn="1"/>
        </p:nvSpPr>
        <p:spPr bwMode="auto">
          <a:xfrm>
            <a:off x="4276725"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1" name="Oval 759"/>
          <p:cNvSpPr>
            <a:spLocks noChangeAspect="1" noChangeArrowheads="1"/>
          </p:cNvSpPr>
          <p:nvPr userDrawn="1"/>
        </p:nvSpPr>
        <p:spPr bwMode="auto">
          <a:xfrm>
            <a:off x="4394200"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2" name="Oval 760"/>
          <p:cNvSpPr>
            <a:spLocks noChangeAspect="1" noChangeArrowheads="1"/>
          </p:cNvSpPr>
          <p:nvPr userDrawn="1"/>
        </p:nvSpPr>
        <p:spPr bwMode="auto">
          <a:xfrm>
            <a:off x="4513263" y="33559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3" name="Oval 761"/>
          <p:cNvSpPr>
            <a:spLocks noChangeAspect="1" noChangeArrowheads="1"/>
          </p:cNvSpPr>
          <p:nvPr userDrawn="1"/>
        </p:nvSpPr>
        <p:spPr bwMode="auto">
          <a:xfrm>
            <a:off x="5222875"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4" name="Oval 762"/>
          <p:cNvSpPr>
            <a:spLocks noChangeAspect="1" noChangeArrowheads="1"/>
          </p:cNvSpPr>
          <p:nvPr userDrawn="1"/>
        </p:nvSpPr>
        <p:spPr bwMode="auto">
          <a:xfrm>
            <a:off x="5340350"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5" name="Oval 763"/>
          <p:cNvSpPr>
            <a:spLocks noChangeAspect="1" noChangeArrowheads="1"/>
          </p:cNvSpPr>
          <p:nvPr userDrawn="1"/>
        </p:nvSpPr>
        <p:spPr bwMode="auto">
          <a:xfrm>
            <a:off x="5459413" y="33559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6" name="Oval 764"/>
          <p:cNvSpPr>
            <a:spLocks noChangeAspect="1" noChangeArrowheads="1"/>
          </p:cNvSpPr>
          <p:nvPr userDrawn="1"/>
        </p:nvSpPr>
        <p:spPr bwMode="auto">
          <a:xfrm>
            <a:off x="5576888" y="33559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7" name="Oval 765"/>
          <p:cNvSpPr>
            <a:spLocks noChangeAspect="1" noChangeArrowheads="1"/>
          </p:cNvSpPr>
          <p:nvPr userDrawn="1"/>
        </p:nvSpPr>
        <p:spPr bwMode="auto">
          <a:xfrm>
            <a:off x="5695950"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8" name="Oval 766"/>
          <p:cNvSpPr>
            <a:spLocks noChangeAspect="1" noChangeArrowheads="1"/>
          </p:cNvSpPr>
          <p:nvPr userDrawn="1"/>
        </p:nvSpPr>
        <p:spPr bwMode="auto">
          <a:xfrm>
            <a:off x="5813425"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19" name="Oval 767"/>
          <p:cNvSpPr>
            <a:spLocks noChangeAspect="1" noChangeArrowheads="1"/>
          </p:cNvSpPr>
          <p:nvPr userDrawn="1"/>
        </p:nvSpPr>
        <p:spPr bwMode="auto">
          <a:xfrm>
            <a:off x="5932488" y="33559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0" name="Oval 768"/>
          <p:cNvSpPr>
            <a:spLocks noChangeAspect="1" noChangeArrowheads="1"/>
          </p:cNvSpPr>
          <p:nvPr userDrawn="1"/>
        </p:nvSpPr>
        <p:spPr bwMode="auto">
          <a:xfrm>
            <a:off x="6051550"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1" name="Oval 769"/>
          <p:cNvSpPr>
            <a:spLocks noChangeAspect="1" noChangeArrowheads="1"/>
          </p:cNvSpPr>
          <p:nvPr userDrawn="1"/>
        </p:nvSpPr>
        <p:spPr bwMode="auto">
          <a:xfrm>
            <a:off x="6169025"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2" name="Oval 770"/>
          <p:cNvSpPr>
            <a:spLocks noChangeAspect="1" noChangeArrowheads="1"/>
          </p:cNvSpPr>
          <p:nvPr userDrawn="1"/>
        </p:nvSpPr>
        <p:spPr bwMode="auto">
          <a:xfrm>
            <a:off x="6288088" y="33559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3" name="Oval 771"/>
          <p:cNvSpPr>
            <a:spLocks noChangeAspect="1" noChangeArrowheads="1"/>
          </p:cNvSpPr>
          <p:nvPr userDrawn="1"/>
        </p:nvSpPr>
        <p:spPr bwMode="auto">
          <a:xfrm>
            <a:off x="6405563" y="33559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4" name="Oval 772"/>
          <p:cNvSpPr>
            <a:spLocks noChangeAspect="1" noChangeArrowheads="1"/>
          </p:cNvSpPr>
          <p:nvPr userDrawn="1"/>
        </p:nvSpPr>
        <p:spPr bwMode="auto">
          <a:xfrm>
            <a:off x="6524625"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5" name="Oval 773"/>
          <p:cNvSpPr>
            <a:spLocks noChangeAspect="1" noChangeArrowheads="1"/>
          </p:cNvSpPr>
          <p:nvPr userDrawn="1"/>
        </p:nvSpPr>
        <p:spPr bwMode="auto">
          <a:xfrm>
            <a:off x="6642100"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6" name="Oval 774"/>
          <p:cNvSpPr>
            <a:spLocks noChangeAspect="1" noChangeArrowheads="1"/>
          </p:cNvSpPr>
          <p:nvPr userDrawn="1"/>
        </p:nvSpPr>
        <p:spPr bwMode="auto">
          <a:xfrm>
            <a:off x="6761163" y="33559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7" name="Oval 775"/>
          <p:cNvSpPr>
            <a:spLocks noChangeAspect="1" noChangeArrowheads="1"/>
          </p:cNvSpPr>
          <p:nvPr userDrawn="1"/>
        </p:nvSpPr>
        <p:spPr bwMode="auto">
          <a:xfrm>
            <a:off x="6878638" y="33559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8" name="Oval 776"/>
          <p:cNvSpPr>
            <a:spLocks noChangeAspect="1" noChangeArrowheads="1"/>
          </p:cNvSpPr>
          <p:nvPr userDrawn="1"/>
        </p:nvSpPr>
        <p:spPr bwMode="auto">
          <a:xfrm>
            <a:off x="6997700"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29" name="Oval 777"/>
          <p:cNvSpPr>
            <a:spLocks noChangeAspect="1" noChangeArrowheads="1"/>
          </p:cNvSpPr>
          <p:nvPr userDrawn="1"/>
        </p:nvSpPr>
        <p:spPr bwMode="auto">
          <a:xfrm>
            <a:off x="7115175"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0" name="Oval 778"/>
          <p:cNvSpPr>
            <a:spLocks noChangeAspect="1" noChangeArrowheads="1"/>
          </p:cNvSpPr>
          <p:nvPr userDrawn="1"/>
        </p:nvSpPr>
        <p:spPr bwMode="auto">
          <a:xfrm>
            <a:off x="7234238" y="33559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1" name="Oval 779"/>
          <p:cNvSpPr>
            <a:spLocks noChangeAspect="1" noChangeArrowheads="1"/>
          </p:cNvSpPr>
          <p:nvPr userDrawn="1"/>
        </p:nvSpPr>
        <p:spPr bwMode="auto">
          <a:xfrm>
            <a:off x="7588250" y="33559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2" name="Oval 780"/>
          <p:cNvSpPr>
            <a:spLocks noChangeAspect="1" noChangeArrowheads="1"/>
          </p:cNvSpPr>
          <p:nvPr userDrawn="1"/>
        </p:nvSpPr>
        <p:spPr bwMode="auto">
          <a:xfrm>
            <a:off x="7707313" y="33559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3" name="Oval 781"/>
          <p:cNvSpPr>
            <a:spLocks noChangeAspect="1" noChangeArrowheads="1"/>
          </p:cNvSpPr>
          <p:nvPr userDrawn="1"/>
        </p:nvSpPr>
        <p:spPr bwMode="auto">
          <a:xfrm>
            <a:off x="1436688"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4" name="Oval 782"/>
          <p:cNvSpPr>
            <a:spLocks noChangeAspect="1" noChangeArrowheads="1"/>
          </p:cNvSpPr>
          <p:nvPr userDrawn="1"/>
        </p:nvSpPr>
        <p:spPr bwMode="auto">
          <a:xfrm>
            <a:off x="1555750"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5" name="Oval 783"/>
          <p:cNvSpPr>
            <a:spLocks noChangeAspect="1" noChangeArrowheads="1"/>
          </p:cNvSpPr>
          <p:nvPr userDrawn="1"/>
        </p:nvSpPr>
        <p:spPr bwMode="auto">
          <a:xfrm>
            <a:off x="1673225"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6" name="Oval 784"/>
          <p:cNvSpPr>
            <a:spLocks noChangeAspect="1" noChangeArrowheads="1"/>
          </p:cNvSpPr>
          <p:nvPr userDrawn="1"/>
        </p:nvSpPr>
        <p:spPr bwMode="auto">
          <a:xfrm>
            <a:off x="1792288"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7" name="Oval 785"/>
          <p:cNvSpPr>
            <a:spLocks noChangeAspect="1" noChangeArrowheads="1"/>
          </p:cNvSpPr>
          <p:nvPr userDrawn="1"/>
        </p:nvSpPr>
        <p:spPr bwMode="auto">
          <a:xfrm>
            <a:off x="1909763"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8" name="Oval 786"/>
          <p:cNvSpPr>
            <a:spLocks noChangeAspect="1" noChangeArrowheads="1"/>
          </p:cNvSpPr>
          <p:nvPr userDrawn="1"/>
        </p:nvSpPr>
        <p:spPr bwMode="auto">
          <a:xfrm>
            <a:off x="2028825"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39" name="Oval 787"/>
          <p:cNvSpPr>
            <a:spLocks noChangeAspect="1" noChangeArrowheads="1"/>
          </p:cNvSpPr>
          <p:nvPr userDrawn="1"/>
        </p:nvSpPr>
        <p:spPr bwMode="auto">
          <a:xfrm>
            <a:off x="2146300"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0" name="Oval 788"/>
          <p:cNvSpPr>
            <a:spLocks noChangeAspect="1" noChangeArrowheads="1"/>
          </p:cNvSpPr>
          <p:nvPr userDrawn="1"/>
        </p:nvSpPr>
        <p:spPr bwMode="auto">
          <a:xfrm>
            <a:off x="2265363"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1" name="Oval 789"/>
          <p:cNvSpPr>
            <a:spLocks noChangeAspect="1" noChangeArrowheads="1"/>
          </p:cNvSpPr>
          <p:nvPr userDrawn="1"/>
        </p:nvSpPr>
        <p:spPr bwMode="auto">
          <a:xfrm>
            <a:off x="4040188"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2" name="Oval 790"/>
          <p:cNvSpPr>
            <a:spLocks noChangeAspect="1" noChangeArrowheads="1"/>
          </p:cNvSpPr>
          <p:nvPr userDrawn="1"/>
        </p:nvSpPr>
        <p:spPr bwMode="auto">
          <a:xfrm>
            <a:off x="4157663"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3" name="Oval 791"/>
          <p:cNvSpPr>
            <a:spLocks noChangeAspect="1" noChangeArrowheads="1"/>
          </p:cNvSpPr>
          <p:nvPr userDrawn="1"/>
        </p:nvSpPr>
        <p:spPr bwMode="auto">
          <a:xfrm>
            <a:off x="4276725"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4" name="Oval 792"/>
          <p:cNvSpPr>
            <a:spLocks noChangeAspect="1" noChangeArrowheads="1"/>
          </p:cNvSpPr>
          <p:nvPr userDrawn="1"/>
        </p:nvSpPr>
        <p:spPr bwMode="auto">
          <a:xfrm>
            <a:off x="4394200"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5" name="Oval 793"/>
          <p:cNvSpPr>
            <a:spLocks noChangeAspect="1" noChangeArrowheads="1"/>
          </p:cNvSpPr>
          <p:nvPr userDrawn="1"/>
        </p:nvSpPr>
        <p:spPr bwMode="auto">
          <a:xfrm>
            <a:off x="4513263"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6" name="Oval 794"/>
          <p:cNvSpPr>
            <a:spLocks noChangeAspect="1" noChangeArrowheads="1"/>
          </p:cNvSpPr>
          <p:nvPr userDrawn="1"/>
        </p:nvSpPr>
        <p:spPr bwMode="auto">
          <a:xfrm>
            <a:off x="4630738"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7" name="Oval 795"/>
          <p:cNvSpPr>
            <a:spLocks noChangeAspect="1" noChangeArrowheads="1"/>
          </p:cNvSpPr>
          <p:nvPr userDrawn="1"/>
        </p:nvSpPr>
        <p:spPr bwMode="auto">
          <a:xfrm>
            <a:off x="4749800"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8" name="Oval 796"/>
          <p:cNvSpPr>
            <a:spLocks noChangeAspect="1" noChangeArrowheads="1"/>
          </p:cNvSpPr>
          <p:nvPr userDrawn="1"/>
        </p:nvSpPr>
        <p:spPr bwMode="auto">
          <a:xfrm>
            <a:off x="4867275"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49" name="Oval 797"/>
          <p:cNvSpPr>
            <a:spLocks noChangeAspect="1" noChangeArrowheads="1"/>
          </p:cNvSpPr>
          <p:nvPr userDrawn="1"/>
        </p:nvSpPr>
        <p:spPr bwMode="auto">
          <a:xfrm>
            <a:off x="4986338"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0" name="Oval 798"/>
          <p:cNvSpPr>
            <a:spLocks noChangeAspect="1" noChangeArrowheads="1"/>
          </p:cNvSpPr>
          <p:nvPr userDrawn="1"/>
        </p:nvSpPr>
        <p:spPr bwMode="auto">
          <a:xfrm>
            <a:off x="5222875"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1" name="Oval 799"/>
          <p:cNvSpPr>
            <a:spLocks noChangeAspect="1" noChangeArrowheads="1"/>
          </p:cNvSpPr>
          <p:nvPr userDrawn="1"/>
        </p:nvSpPr>
        <p:spPr bwMode="auto">
          <a:xfrm>
            <a:off x="5340350"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2" name="Oval 800"/>
          <p:cNvSpPr>
            <a:spLocks noChangeAspect="1" noChangeArrowheads="1"/>
          </p:cNvSpPr>
          <p:nvPr userDrawn="1"/>
        </p:nvSpPr>
        <p:spPr bwMode="auto">
          <a:xfrm>
            <a:off x="5459413"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3" name="Oval 801"/>
          <p:cNvSpPr>
            <a:spLocks noChangeAspect="1" noChangeArrowheads="1"/>
          </p:cNvSpPr>
          <p:nvPr userDrawn="1"/>
        </p:nvSpPr>
        <p:spPr bwMode="auto">
          <a:xfrm>
            <a:off x="5576888"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4" name="Oval 802"/>
          <p:cNvSpPr>
            <a:spLocks noChangeAspect="1" noChangeArrowheads="1"/>
          </p:cNvSpPr>
          <p:nvPr userDrawn="1"/>
        </p:nvSpPr>
        <p:spPr bwMode="auto">
          <a:xfrm>
            <a:off x="5695950"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5" name="Oval 803"/>
          <p:cNvSpPr>
            <a:spLocks noChangeAspect="1" noChangeArrowheads="1"/>
          </p:cNvSpPr>
          <p:nvPr userDrawn="1"/>
        </p:nvSpPr>
        <p:spPr bwMode="auto">
          <a:xfrm>
            <a:off x="5813425"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6" name="Oval 804"/>
          <p:cNvSpPr>
            <a:spLocks noChangeAspect="1" noChangeArrowheads="1"/>
          </p:cNvSpPr>
          <p:nvPr userDrawn="1"/>
        </p:nvSpPr>
        <p:spPr bwMode="auto">
          <a:xfrm>
            <a:off x="5932488"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7" name="Oval 805"/>
          <p:cNvSpPr>
            <a:spLocks noChangeAspect="1" noChangeArrowheads="1"/>
          </p:cNvSpPr>
          <p:nvPr userDrawn="1"/>
        </p:nvSpPr>
        <p:spPr bwMode="auto">
          <a:xfrm>
            <a:off x="6051550"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8" name="Oval 806"/>
          <p:cNvSpPr>
            <a:spLocks noChangeAspect="1" noChangeArrowheads="1"/>
          </p:cNvSpPr>
          <p:nvPr userDrawn="1"/>
        </p:nvSpPr>
        <p:spPr bwMode="auto">
          <a:xfrm>
            <a:off x="6169025"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59" name="Oval 807"/>
          <p:cNvSpPr>
            <a:spLocks noChangeAspect="1" noChangeArrowheads="1"/>
          </p:cNvSpPr>
          <p:nvPr userDrawn="1"/>
        </p:nvSpPr>
        <p:spPr bwMode="auto">
          <a:xfrm>
            <a:off x="6288088"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0" name="Oval 808"/>
          <p:cNvSpPr>
            <a:spLocks noChangeAspect="1" noChangeArrowheads="1"/>
          </p:cNvSpPr>
          <p:nvPr userDrawn="1"/>
        </p:nvSpPr>
        <p:spPr bwMode="auto">
          <a:xfrm>
            <a:off x="6405563"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1" name="Oval 809"/>
          <p:cNvSpPr>
            <a:spLocks noChangeAspect="1" noChangeArrowheads="1"/>
          </p:cNvSpPr>
          <p:nvPr userDrawn="1"/>
        </p:nvSpPr>
        <p:spPr bwMode="auto">
          <a:xfrm>
            <a:off x="6524625"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2" name="Oval 810"/>
          <p:cNvSpPr>
            <a:spLocks noChangeAspect="1" noChangeArrowheads="1"/>
          </p:cNvSpPr>
          <p:nvPr userDrawn="1"/>
        </p:nvSpPr>
        <p:spPr bwMode="auto">
          <a:xfrm>
            <a:off x="6642100"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3" name="Oval 811"/>
          <p:cNvSpPr>
            <a:spLocks noChangeAspect="1" noChangeArrowheads="1"/>
          </p:cNvSpPr>
          <p:nvPr userDrawn="1"/>
        </p:nvSpPr>
        <p:spPr bwMode="auto">
          <a:xfrm>
            <a:off x="6761163"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4" name="Oval 812"/>
          <p:cNvSpPr>
            <a:spLocks noChangeAspect="1" noChangeArrowheads="1"/>
          </p:cNvSpPr>
          <p:nvPr userDrawn="1"/>
        </p:nvSpPr>
        <p:spPr bwMode="auto">
          <a:xfrm>
            <a:off x="6878638"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5" name="Oval 813"/>
          <p:cNvSpPr>
            <a:spLocks noChangeAspect="1" noChangeArrowheads="1"/>
          </p:cNvSpPr>
          <p:nvPr userDrawn="1"/>
        </p:nvSpPr>
        <p:spPr bwMode="auto">
          <a:xfrm>
            <a:off x="6997700"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6" name="Oval 814"/>
          <p:cNvSpPr>
            <a:spLocks noChangeAspect="1" noChangeArrowheads="1"/>
          </p:cNvSpPr>
          <p:nvPr userDrawn="1"/>
        </p:nvSpPr>
        <p:spPr bwMode="auto">
          <a:xfrm>
            <a:off x="7115175" y="34655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7" name="Oval 815"/>
          <p:cNvSpPr>
            <a:spLocks noChangeAspect="1" noChangeArrowheads="1"/>
          </p:cNvSpPr>
          <p:nvPr userDrawn="1"/>
        </p:nvSpPr>
        <p:spPr bwMode="auto">
          <a:xfrm>
            <a:off x="7234238" y="34655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8" name="Oval 816"/>
          <p:cNvSpPr>
            <a:spLocks noChangeAspect="1" noChangeArrowheads="1"/>
          </p:cNvSpPr>
          <p:nvPr userDrawn="1"/>
        </p:nvSpPr>
        <p:spPr bwMode="auto">
          <a:xfrm>
            <a:off x="1436688"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69" name="Oval 817"/>
          <p:cNvSpPr>
            <a:spLocks noChangeAspect="1" noChangeArrowheads="1"/>
          </p:cNvSpPr>
          <p:nvPr userDrawn="1"/>
        </p:nvSpPr>
        <p:spPr bwMode="auto">
          <a:xfrm>
            <a:off x="1555750" y="35750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0" name="Oval 818"/>
          <p:cNvSpPr>
            <a:spLocks noChangeAspect="1" noChangeArrowheads="1"/>
          </p:cNvSpPr>
          <p:nvPr userDrawn="1"/>
        </p:nvSpPr>
        <p:spPr bwMode="auto">
          <a:xfrm>
            <a:off x="1673225" y="35750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1" name="Oval 819"/>
          <p:cNvSpPr>
            <a:spLocks noChangeAspect="1" noChangeArrowheads="1"/>
          </p:cNvSpPr>
          <p:nvPr userDrawn="1"/>
        </p:nvSpPr>
        <p:spPr bwMode="auto">
          <a:xfrm>
            <a:off x="1792288"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2" name="Oval 820"/>
          <p:cNvSpPr>
            <a:spLocks noChangeAspect="1" noChangeArrowheads="1"/>
          </p:cNvSpPr>
          <p:nvPr userDrawn="1"/>
        </p:nvSpPr>
        <p:spPr bwMode="auto">
          <a:xfrm>
            <a:off x="2265363"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3" name="Oval 821"/>
          <p:cNvSpPr>
            <a:spLocks noChangeAspect="1" noChangeArrowheads="1"/>
          </p:cNvSpPr>
          <p:nvPr userDrawn="1"/>
        </p:nvSpPr>
        <p:spPr bwMode="auto">
          <a:xfrm>
            <a:off x="4040188"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4" name="Oval 822"/>
          <p:cNvSpPr>
            <a:spLocks noChangeAspect="1" noChangeArrowheads="1"/>
          </p:cNvSpPr>
          <p:nvPr userDrawn="1"/>
        </p:nvSpPr>
        <p:spPr bwMode="auto">
          <a:xfrm>
            <a:off x="4157663"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5" name="Oval 823"/>
          <p:cNvSpPr>
            <a:spLocks noChangeAspect="1" noChangeArrowheads="1"/>
          </p:cNvSpPr>
          <p:nvPr userDrawn="1"/>
        </p:nvSpPr>
        <p:spPr bwMode="auto">
          <a:xfrm>
            <a:off x="4276725" y="35750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6" name="Oval 824"/>
          <p:cNvSpPr>
            <a:spLocks noChangeAspect="1" noChangeArrowheads="1"/>
          </p:cNvSpPr>
          <p:nvPr userDrawn="1"/>
        </p:nvSpPr>
        <p:spPr bwMode="auto">
          <a:xfrm>
            <a:off x="4394200" y="35750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7" name="Oval 825"/>
          <p:cNvSpPr>
            <a:spLocks noChangeAspect="1" noChangeArrowheads="1"/>
          </p:cNvSpPr>
          <p:nvPr userDrawn="1"/>
        </p:nvSpPr>
        <p:spPr bwMode="auto">
          <a:xfrm>
            <a:off x="4513263"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8" name="Oval 826"/>
          <p:cNvSpPr>
            <a:spLocks noChangeAspect="1" noChangeArrowheads="1"/>
          </p:cNvSpPr>
          <p:nvPr userDrawn="1"/>
        </p:nvSpPr>
        <p:spPr bwMode="auto">
          <a:xfrm>
            <a:off x="4630738"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79" name="Oval 827"/>
          <p:cNvSpPr>
            <a:spLocks noChangeAspect="1" noChangeArrowheads="1"/>
          </p:cNvSpPr>
          <p:nvPr userDrawn="1"/>
        </p:nvSpPr>
        <p:spPr bwMode="auto">
          <a:xfrm>
            <a:off x="4749800" y="35750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0" name="Oval 828"/>
          <p:cNvSpPr>
            <a:spLocks noChangeAspect="1" noChangeArrowheads="1"/>
          </p:cNvSpPr>
          <p:nvPr userDrawn="1"/>
        </p:nvSpPr>
        <p:spPr bwMode="auto">
          <a:xfrm>
            <a:off x="4867275" y="35750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1" name="Oval 829"/>
          <p:cNvSpPr>
            <a:spLocks noChangeAspect="1" noChangeArrowheads="1"/>
          </p:cNvSpPr>
          <p:nvPr userDrawn="1"/>
        </p:nvSpPr>
        <p:spPr bwMode="auto">
          <a:xfrm>
            <a:off x="4986338"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2" name="Oval 830"/>
          <p:cNvSpPr>
            <a:spLocks noChangeAspect="1" noChangeArrowheads="1"/>
          </p:cNvSpPr>
          <p:nvPr userDrawn="1"/>
        </p:nvSpPr>
        <p:spPr bwMode="auto">
          <a:xfrm>
            <a:off x="5103813"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3" name="Oval 831"/>
          <p:cNvSpPr>
            <a:spLocks noChangeAspect="1" noChangeArrowheads="1"/>
          </p:cNvSpPr>
          <p:nvPr userDrawn="1"/>
        </p:nvSpPr>
        <p:spPr bwMode="auto">
          <a:xfrm>
            <a:off x="5222875" y="35750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4" name="Oval 832"/>
          <p:cNvSpPr>
            <a:spLocks noChangeAspect="1" noChangeArrowheads="1"/>
          </p:cNvSpPr>
          <p:nvPr userDrawn="1"/>
        </p:nvSpPr>
        <p:spPr bwMode="auto">
          <a:xfrm>
            <a:off x="5340350" y="35750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5" name="Oval 833"/>
          <p:cNvSpPr>
            <a:spLocks noChangeAspect="1" noChangeArrowheads="1"/>
          </p:cNvSpPr>
          <p:nvPr userDrawn="1"/>
        </p:nvSpPr>
        <p:spPr bwMode="auto">
          <a:xfrm>
            <a:off x="5459413"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6" name="Oval 834"/>
          <p:cNvSpPr>
            <a:spLocks noChangeAspect="1" noChangeArrowheads="1"/>
          </p:cNvSpPr>
          <p:nvPr userDrawn="1"/>
        </p:nvSpPr>
        <p:spPr bwMode="auto">
          <a:xfrm>
            <a:off x="5576888"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7" name="Oval 835"/>
          <p:cNvSpPr>
            <a:spLocks noChangeAspect="1" noChangeArrowheads="1"/>
          </p:cNvSpPr>
          <p:nvPr userDrawn="1"/>
        </p:nvSpPr>
        <p:spPr bwMode="auto">
          <a:xfrm>
            <a:off x="5695950" y="35750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8" name="Oval 836"/>
          <p:cNvSpPr>
            <a:spLocks noChangeAspect="1" noChangeArrowheads="1"/>
          </p:cNvSpPr>
          <p:nvPr userDrawn="1"/>
        </p:nvSpPr>
        <p:spPr bwMode="auto">
          <a:xfrm>
            <a:off x="5813425" y="35750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89" name="Oval 837"/>
          <p:cNvSpPr>
            <a:spLocks noChangeAspect="1" noChangeArrowheads="1"/>
          </p:cNvSpPr>
          <p:nvPr userDrawn="1"/>
        </p:nvSpPr>
        <p:spPr bwMode="auto">
          <a:xfrm>
            <a:off x="5932488"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0" name="Oval 838"/>
          <p:cNvSpPr>
            <a:spLocks noChangeAspect="1" noChangeArrowheads="1"/>
          </p:cNvSpPr>
          <p:nvPr userDrawn="1"/>
        </p:nvSpPr>
        <p:spPr bwMode="auto">
          <a:xfrm>
            <a:off x="6051550" y="35750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1" name="Oval 839"/>
          <p:cNvSpPr>
            <a:spLocks noChangeAspect="1" noChangeArrowheads="1"/>
          </p:cNvSpPr>
          <p:nvPr userDrawn="1"/>
        </p:nvSpPr>
        <p:spPr bwMode="auto">
          <a:xfrm>
            <a:off x="6169025" y="35750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2" name="Oval 840"/>
          <p:cNvSpPr>
            <a:spLocks noChangeAspect="1" noChangeArrowheads="1"/>
          </p:cNvSpPr>
          <p:nvPr userDrawn="1"/>
        </p:nvSpPr>
        <p:spPr bwMode="auto">
          <a:xfrm>
            <a:off x="6288088"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3" name="Oval 841"/>
          <p:cNvSpPr>
            <a:spLocks noChangeAspect="1" noChangeArrowheads="1"/>
          </p:cNvSpPr>
          <p:nvPr userDrawn="1"/>
        </p:nvSpPr>
        <p:spPr bwMode="auto">
          <a:xfrm>
            <a:off x="6405563"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4" name="Oval 842"/>
          <p:cNvSpPr>
            <a:spLocks noChangeAspect="1" noChangeArrowheads="1"/>
          </p:cNvSpPr>
          <p:nvPr userDrawn="1"/>
        </p:nvSpPr>
        <p:spPr bwMode="auto">
          <a:xfrm>
            <a:off x="6524625" y="35750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5" name="Oval 843"/>
          <p:cNvSpPr>
            <a:spLocks noChangeAspect="1" noChangeArrowheads="1"/>
          </p:cNvSpPr>
          <p:nvPr userDrawn="1"/>
        </p:nvSpPr>
        <p:spPr bwMode="auto">
          <a:xfrm>
            <a:off x="6642100" y="35750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6" name="Oval 844"/>
          <p:cNvSpPr>
            <a:spLocks noChangeAspect="1" noChangeArrowheads="1"/>
          </p:cNvSpPr>
          <p:nvPr userDrawn="1"/>
        </p:nvSpPr>
        <p:spPr bwMode="auto">
          <a:xfrm>
            <a:off x="6761163"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7" name="Oval 845"/>
          <p:cNvSpPr>
            <a:spLocks noChangeAspect="1" noChangeArrowheads="1"/>
          </p:cNvSpPr>
          <p:nvPr userDrawn="1"/>
        </p:nvSpPr>
        <p:spPr bwMode="auto">
          <a:xfrm>
            <a:off x="6878638"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8" name="Oval 846"/>
          <p:cNvSpPr>
            <a:spLocks noChangeAspect="1" noChangeArrowheads="1"/>
          </p:cNvSpPr>
          <p:nvPr userDrawn="1"/>
        </p:nvSpPr>
        <p:spPr bwMode="auto">
          <a:xfrm>
            <a:off x="6997700" y="35750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899" name="Oval 847"/>
          <p:cNvSpPr>
            <a:spLocks noChangeAspect="1" noChangeArrowheads="1"/>
          </p:cNvSpPr>
          <p:nvPr userDrawn="1"/>
        </p:nvSpPr>
        <p:spPr bwMode="auto">
          <a:xfrm>
            <a:off x="7115175" y="35750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0" name="Oval 848"/>
          <p:cNvSpPr>
            <a:spLocks noChangeAspect="1" noChangeArrowheads="1"/>
          </p:cNvSpPr>
          <p:nvPr userDrawn="1"/>
        </p:nvSpPr>
        <p:spPr bwMode="auto">
          <a:xfrm>
            <a:off x="7234238" y="35750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1" name="Oval 849"/>
          <p:cNvSpPr>
            <a:spLocks noChangeAspect="1" noChangeArrowheads="1"/>
          </p:cNvSpPr>
          <p:nvPr userDrawn="1"/>
        </p:nvSpPr>
        <p:spPr bwMode="auto">
          <a:xfrm>
            <a:off x="1555750"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2" name="Oval 850"/>
          <p:cNvSpPr>
            <a:spLocks noChangeAspect="1" noChangeArrowheads="1"/>
          </p:cNvSpPr>
          <p:nvPr userDrawn="1"/>
        </p:nvSpPr>
        <p:spPr bwMode="auto">
          <a:xfrm>
            <a:off x="1673225"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3" name="Oval 851"/>
          <p:cNvSpPr>
            <a:spLocks noChangeAspect="1" noChangeArrowheads="1"/>
          </p:cNvSpPr>
          <p:nvPr userDrawn="1"/>
        </p:nvSpPr>
        <p:spPr bwMode="auto">
          <a:xfrm>
            <a:off x="1792288" y="36830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4" name="Oval 852"/>
          <p:cNvSpPr>
            <a:spLocks noChangeAspect="1" noChangeArrowheads="1"/>
          </p:cNvSpPr>
          <p:nvPr userDrawn="1"/>
        </p:nvSpPr>
        <p:spPr bwMode="auto">
          <a:xfrm>
            <a:off x="3921125"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5" name="Oval 853"/>
          <p:cNvSpPr>
            <a:spLocks noChangeAspect="1" noChangeArrowheads="1"/>
          </p:cNvSpPr>
          <p:nvPr userDrawn="1"/>
        </p:nvSpPr>
        <p:spPr bwMode="auto">
          <a:xfrm>
            <a:off x="4040188" y="36830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6" name="Oval 854"/>
          <p:cNvSpPr>
            <a:spLocks noChangeAspect="1" noChangeArrowheads="1"/>
          </p:cNvSpPr>
          <p:nvPr userDrawn="1"/>
        </p:nvSpPr>
        <p:spPr bwMode="auto">
          <a:xfrm>
            <a:off x="4157663" y="36830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7" name="Oval 855"/>
          <p:cNvSpPr>
            <a:spLocks noChangeAspect="1" noChangeArrowheads="1"/>
          </p:cNvSpPr>
          <p:nvPr userDrawn="1"/>
        </p:nvSpPr>
        <p:spPr bwMode="auto">
          <a:xfrm>
            <a:off x="4276725"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8" name="Oval 856"/>
          <p:cNvSpPr>
            <a:spLocks noChangeAspect="1" noChangeArrowheads="1"/>
          </p:cNvSpPr>
          <p:nvPr userDrawn="1"/>
        </p:nvSpPr>
        <p:spPr bwMode="auto">
          <a:xfrm>
            <a:off x="4394200"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09" name="Oval 857"/>
          <p:cNvSpPr>
            <a:spLocks noChangeAspect="1" noChangeArrowheads="1"/>
          </p:cNvSpPr>
          <p:nvPr userDrawn="1"/>
        </p:nvSpPr>
        <p:spPr bwMode="auto">
          <a:xfrm>
            <a:off x="4513263" y="36830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0" name="Oval 858"/>
          <p:cNvSpPr>
            <a:spLocks noChangeAspect="1" noChangeArrowheads="1"/>
          </p:cNvSpPr>
          <p:nvPr userDrawn="1"/>
        </p:nvSpPr>
        <p:spPr bwMode="auto">
          <a:xfrm>
            <a:off x="4630738" y="36830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1" name="Oval 859"/>
          <p:cNvSpPr>
            <a:spLocks noChangeAspect="1" noChangeArrowheads="1"/>
          </p:cNvSpPr>
          <p:nvPr userDrawn="1"/>
        </p:nvSpPr>
        <p:spPr bwMode="auto">
          <a:xfrm>
            <a:off x="4749800"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2" name="Oval 860"/>
          <p:cNvSpPr>
            <a:spLocks noChangeAspect="1" noChangeArrowheads="1"/>
          </p:cNvSpPr>
          <p:nvPr userDrawn="1"/>
        </p:nvSpPr>
        <p:spPr bwMode="auto">
          <a:xfrm>
            <a:off x="4867275"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3" name="Oval 861"/>
          <p:cNvSpPr>
            <a:spLocks noChangeAspect="1" noChangeArrowheads="1"/>
          </p:cNvSpPr>
          <p:nvPr userDrawn="1"/>
        </p:nvSpPr>
        <p:spPr bwMode="auto">
          <a:xfrm>
            <a:off x="4986338" y="36830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4" name="Oval 862"/>
          <p:cNvSpPr>
            <a:spLocks noChangeAspect="1" noChangeArrowheads="1"/>
          </p:cNvSpPr>
          <p:nvPr userDrawn="1"/>
        </p:nvSpPr>
        <p:spPr bwMode="auto">
          <a:xfrm>
            <a:off x="5103813" y="36830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5" name="Oval 863"/>
          <p:cNvSpPr>
            <a:spLocks noChangeAspect="1" noChangeArrowheads="1"/>
          </p:cNvSpPr>
          <p:nvPr userDrawn="1"/>
        </p:nvSpPr>
        <p:spPr bwMode="auto">
          <a:xfrm>
            <a:off x="5222875"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6" name="Oval 864"/>
          <p:cNvSpPr>
            <a:spLocks noChangeAspect="1" noChangeArrowheads="1"/>
          </p:cNvSpPr>
          <p:nvPr userDrawn="1"/>
        </p:nvSpPr>
        <p:spPr bwMode="auto">
          <a:xfrm>
            <a:off x="5340350"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7" name="Oval 865"/>
          <p:cNvSpPr>
            <a:spLocks noChangeAspect="1" noChangeArrowheads="1"/>
          </p:cNvSpPr>
          <p:nvPr userDrawn="1"/>
        </p:nvSpPr>
        <p:spPr bwMode="auto">
          <a:xfrm>
            <a:off x="5459413" y="36830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8" name="Oval 866"/>
          <p:cNvSpPr>
            <a:spLocks noChangeAspect="1" noChangeArrowheads="1"/>
          </p:cNvSpPr>
          <p:nvPr userDrawn="1"/>
        </p:nvSpPr>
        <p:spPr bwMode="auto">
          <a:xfrm>
            <a:off x="5576888" y="36830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19" name="Oval 867"/>
          <p:cNvSpPr>
            <a:spLocks noChangeAspect="1" noChangeArrowheads="1"/>
          </p:cNvSpPr>
          <p:nvPr userDrawn="1"/>
        </p:nvSpPr>
        <p:spPr bwMode="auto">
          <a:xfrm>
            <a:off x="5695950"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0" name="Oval 868"/>
          <p:cNvSpPr>
            <a:spLocks noChangeAspect="1" noChangeArrowheads="1"/>
          </p:cNvSpPr>
          <p:nvPr userDrawn="1"/>
        </p:nvSpPr>
        <p:spPr bwMode="auto">
          <a:xfrm>
            <a:off x="5813425"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1" name="Oval 869"/>
          <p:cNvSpPr>
            <a:spLocks noChangeAspect="1" noChangeArrowheads="1"/>
          </p:cNvSpPr>
          <p:nvPr userDrawn="1"/>
        </p:nvSpPr>
        <p:spPr bwMode="auto">
          <a:xfrm>
            <a:off x="5932488" y="36830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2" name="Oval 870"/>
          <p:cNvSpPr>
            <a:spLocks noChangeAspect="1" noChangeArrowheads="1"/>
          </p:cNvSpPr>
          <p:nvPr userDrawn="1"/>
        </p:nvSpPr>
        <p:spPr bwMode="auto">
          <a:xfrm>
            <a:off x="6051550"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3" name="Oval 871"/>
          <p:cNvSpPr>
            <a:spLocks noChangeAspect="1" noChangeArrowheads="1"/>
          </p:cNvSpPr>
          <p:nvPr userDrawn="1"/>
        </p:nvSpPr>
        <p:spPr bwMode="auto">
          <a:xfrm>
            <a:off x="6169025"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4" name="Oval 872"/>
          <p:cNvSpPr>
            <a:spLocks noChangeAspect="1" noChangeArrowheads="1"/>
          </p:cNvSpPr>
          <p:nvPr userDrawn="1"/>
        </p:nvSpPr>
        <p:spPr bwMode="auto">
          <a:xfrm>
            <a:off x="6288088" y="36830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5" name="Oval 873"/>
          <p:cNvSpPr>
            <a:spLocks noChangeAspect="1" noChangeArrowheads="1"/>
          </p:cNvSpPr>
          <p:nvPr userDrawn="1"/>
        </p:nvSpPr>
        <p:spPr bwMode="auto">
          <a:xfrm>
            <a:off x="6405563" y="36830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6" name="Oval 874"/>
          <p:cNvSpPr>
            <a:spLocks noChangeAspect="1" noChangeArrowheads="1"/>
          </p:cNvSpPr>
          <p:nvPr userDrawn="1"/>
        </p:nvSpPr>
        <p:spPr bwMode="auto">
          <a:xfrm>
            <a:off x="6524625"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7" name="Oval 875"/>
          <p:cNvSpPr>
            <a:spLocks noChangeAspect="1" noChangeArrowheads="1"/>
          </p:cNvSpPr>
          <p:nvPr userDrawn="1"/>
        </p:nvSpPr>
        <p:spPr bwMode="auto">
          <a:xfrm>
            <a:off x="6642100"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8" name="Oval 876"/>
          <p:cNvSpPr>
            <a:spLocks noChangeAspect="1" noChangeArrowheads="1"/>
          </p:cNvSpPr>
          <p:nvPr userDrawn="1"/>
        </p:nvSpPr>
        <p:spPr bwMode="auto">
          <a:xfrm>
            <a:off x="6761163" y="36830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29" name="Oval 877"/>
          <p:cNvSpPr>
            <a:spLocks noChangeAspect="1" noChangeArrowheads="1"/>
          </p:cNvSpPr>
          <p:nvPr userDrawn="1"/>
        </p:nvSpPr>
        <p:spPr bwMode="auto">
          <a:xfrm>
            <a:off x="6878638" y="36830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0" name="Oval 878"/>
          <p:cNvSpPr>
            <a:spLocks noChangeAspect="1" noChangeArrowheads="1"/>
          </p:cNvSpPr>
          <p:nvPr userDrawn="1"/>
        </p:nvSpPr>
        <p:spPr bwMode="auto">
          <a:xfrm>
            <a:off x="6997700"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1" name="Oval 879"/>
          <p:cNvSpPr>
            <a:spLocks noChangeAspect="1" noChangeArrowheads="1"/>
          </p:cNvSpPr>
          <p:nvPr userDrawn="1"/>
        </p:nvSpPr>
        <p:spPr bwMode="auto">
          <a:xfrm>
            <a:off x="7115175" y="36830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2" name="Oval 880"/>
          <p:cNvSpPr>
            <a:spLocks noChangeAspect="1" noChangeArrowheads="1"/>
          </p:cNvSpPr>
          <p:nvPr userDrawn="1"/>
        </p:nvSpPr>
        <p:spPr bwMode="auto">
          <a:xfrm>
            <a:off x="7234238" y="36830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3" name="Oval 881"/>
          <p:cNvSpPr>
            <a:spLocks noChangeAspect="1" noChangeArrowheads="1"/>
          </p:cNvSpPr>
          <p:nvPr userDrawn="1"/>
        </p:nvSpPr>
        <p:spPr bwMode="auto">
          <a:xfrm>
            <a:off x="1673225" y="37925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4" name="Oval 882"/>
          <p:cNvSpPr>
            <a:spLocks noChangeAspect="1" noChangeArrowheads="1"/>
          </p:cNvSpPr>
          <p:nvPr userDrawn="1"/>
        </p:nvSpPr>
        <p:spPr bwMode="auto">
          <a:xfrm>
            <a:off x="1792288" y="37925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5" name="Oval 883"/>
          <p:cNvSpPr>
            <a:spLocks noChangeAspect="1" noChangeArrowheads="1"/>
          </p:cNvSpPr>
          <p:nvPr userDrawn="1"/>
        </p:nvSpPr>
        <p:spPr bwMode="auto">
          <a:xfrm>
            <a:off x="2028825" y="37925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6" name="Oval 884"/>
          <p:cNvSpPr>
            <a:spLocks noChangeAspect="1" noChangeArrowheads="1"/>
          </p:cNvSpPr>
          <p:nvPr userDrawn="1"/>
        </p:nvSpPr>
        <p:spPr bwMode="auto">
          <a:xfrm>
            <a:off x="2265363" y="37925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7" name="Oval 885"/>
          <p:cNvSpPr>
            <a:spLocks noChangeAspect="1" noChangeArrowheads="1"/>
          </p:cNvSpPr>
          <p:nvPr userDrawn="1"/>
        </p:nvSpPr>
        <p:spPr bwMode="auto">
          <a:xfrm>
            <a:off x="3921125" y="37925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8" name="Oval 886"/>
          <p:cNvSpPr>
            <a:spLocks noChangeAspect="1" noChangeArrowheads="1"/>
          </p:cNvSpPr>
          <p:nvPr userDrawn="1"/>
        </p:nvSpPr>
        <p:spPr bwMode="auto">
          <a:xfrm>
            <a:off x="4040188" y="37925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39" name="Oval 887"/>
          <p:cNvSpPr>
            <a:spLocks noChangeAspect="1" noChangeArrowheads="1"/>
          </p:cNvSpPr>
          <p:nvPr userDrawn="1"/>
        </p:nvSpPr>
        <p:spPr bwMode="auto">
          <a:xfrm>
            <a:off x="4157663" y="37925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0" name="Oval 888"/>
          <p:cNvSpPr>
            <a:spLocks noChangeAspect="1" noChangeArrowheads="1"/>
          </p:cNvSpPr>
          <p:nvPr userDrawn="1"/>
        </p:nvSpPr>
        <p:spPr bwMode="auto">
          <a:xfrm>
            <a:off x="4276725" y="37925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1" name="Oval 889"/>
          <p:cNvSpPr>
            <a:spLocks noChangeAspect="1" noChangeArrowheads="1"/>
          </p:cNvSpPr>
          <p:nvPr userDrawn="1"/>
        </p:nvSpPr>
        <p:spPr bwMode="auto">
          <a:xfrm>
            <a:off x="4394200" y="37925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2" name="Oval 890"/>
          <p:cNvSpPr>
            <a:spLocks noChangeAspect="1" noChangeArrowheads="1"/>
          </p:cNvSpPr>
          <p:nvPr userDrawn="1"/>
        </p:nvSpPr>
        <p:spPr bwMode="auto">
          <a:xfrm>
            <a:off x="4513263" y="37925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3" name="Oval 891"/>
          <p:cNvSpPr>
            <a:spLocks noChangeAspect="1" noChangeArrowheads="1"/>
          </p:cNvSpPr>
          <p:nvPr userDrawn="1"/>
        </p:nvSpPr>
        <p:spPr bwMode="auto">
          <a:xfrm>
            <a:off x="4630738" y="37925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4" name="Oval 892"/>
          <p:cNvSpPr>
            <a:spLocks noChangeAspect="1" noChangeArrowheads="1"/>
          </p:cNvSpPr>
          <p:nvPr userDrawn="1"/>
        </p:nvSpPr>
        <p:spPr bwMode="auto">
          <a:xfrm>
            <a:off x="4749800" y="37925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5" name="Oval 893"/>
          <p:cNvSpPr>
            <a:spLocks noChangeAspect="1" noChangeArrowheads="1"/>
          </p:cNvSpPr>
          <p:nvPr userDrawn="1"/>
        </p:nvSpPr>
        <p:spPr bwMode="auto">
          <a:xfrm>
            <a:off x="4867275" y="37925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6" name="Oval 894"/>
          <p:cNvSpPr>
            <a:spLocks noChangeAspect="1" noChangeArrowheads="1"/>
          </p:cNvSpPr>
          <p:nvPr userDrawn="1"/>
        </p:nvSpPr>
        <p:spPr bwMode="auto">
          <a:xfrm>
            <a:off x="4986338" y="37925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7" name="Oval 895"/>
          <p:cNvSpPr>
            <a:spLocks noChangeAspect="1" noChangeArrowheads="1"/>
          </p:cNvSpPr>
          <p:nvPr userDrawn="1"/>
        </p:nvSpPr>
        <p:spPr bwMode="auto">
          <a:xfrm>
            <a:off x="5103813" y="37925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8" name="Oval 896"/>
          <p:cNvSpPr>
            <a:spLocks noChangeAspect="1" noChangeArrowheads="1"/>
          </p:cNvSpPr>
          <p:nvPr userDrawn="1"/>
        </p:nvSpPr>
        <p:spPr bwMode="auto">
          <a:xfrm>
            <a:off x="5340350" y="37925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49" name="Oval 897"/>
          <p:cNvSpPr>
            <a:spLocks noChangeAspect="1" noChangeArrowheads="1"/>
          </p:cNvSpPr>
          <p:nvPr userDrawn="1"/>
        </p:nvSpPr>
        <p:spPr bwMode="auto">
          <a:xfrm>
            <a:off x="5459413" y="37925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0" name="Oval 898"/>
          <p:cNvSpPr>
            <a:spLocks noChangeAspect="1" noChangeArrowheads="1"/>
          </p:cNvSpPr>
          <p:nvPr userDrawn="1"/>
        </p:nvSpPr>
        <p:spPr bwMode="auto">
          <a:xfrm>
            <a:off x="5576888" y="37925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1" name="Oval 899"/>
          <p:cNvSpPr>
            <a:spLocks noChangeAspect="1" noChangeArrowheads="1"/>
          </p:cNvSpPr>
          <p:nvPr userDrawn="1"/>
        </p:nvSpPr>
        <p:spPr bwMode="auto">
          <a:xfrm>
            <a:off x="5695950" y="37925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2" name="Oval 900"/>
          <p:cNvSpPr>
            <a:spLocks noChangeAspect="1" noChangeArrowheads="1"/>
          </p:cNvSpPr>
          <p:nvPr userDrawn="1"/>
        </p:nvSpPr>
        <p:spPr bwMode="auto">
          <a:xfrm>
            <a:off x="6051550" y="37925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3" name="Oval 901"/>
          <p:cNvSpPr>
            <a:spLocks noChangeAspect="1" noChangeArrowheads="1"/>
          </p:cNvSpPr>
          <p:nvPr userDrawn="1"/>
        </p:nvSpPr>
        <p:spPr bwMode="auto">
          <a:xfrm>
            <a:off x="6169025" y="37925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4" name="Oval 902"/>
          <p:cNvSpPr>
            <a:spLocks noChangeAspect="1" noChangeArrowheads="1"/>
          </p:cNvSpPr>
          <p:nvPr userDrawn="1"/>
        </p:nvSpPr>
        <p:spPr bwMode="auto">
          <a:xfrm>
            <a:off x="6288088" y="37925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5" name="Oval 903"/>
          <p:cNvSpPr>
            <a:spLocks noChangeAspect="1" noChangeArrowheads="1"/>
          </p:cNvSpPr>
          <p:nvPr userDrawn="1"/>
        </p:nvSpPr>
        <p:spPr bwMode="auto">
          <a:xfrm>
            <a:off x="6405563" y="37925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6" name="Oval 904"/>
          <p:cNvSpPr>
            <a:spLocks noChangeAspect="1" noChangeArrowheads="1"/>
          </p:cNvSpPr>
          <p:nvPr userDrawn="1"/>
        </p:nvSpPr>
        <p:spPr bwMode="auto">
          <a:xfrm>
            <a:off x="6642100" y="37925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7" name="Oval 905"/>
          <p:cNvSpPr>
            <a:spLocks noChangeAspect="1" noChangeArrowheads="1"/>
          </p:cNvSpPr>
          <p:nvPr userDrawn="1"/>
        </p:nvSpPr>
        <p:spPr bwMode="auto">
          <a:xfrm>
            <a:off x="6761163" y="37925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8" name="Oval 906"/>
          <p:cNvSpPr>
            <a:spLocks noChangeAspect="1" noChangeArrowheads="1"/>
          </p:cNvSpPr>
          <p:nvPr userDrawn="1"/>
        </p:nvSpPr>
        <p:spPr bwMode="auto">
          <a:xfrm>
            <a:off x="6878638" y="37925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59" name="Oval 907"/>
          <p:cNvSpPr>
            <a:spLocks noChangeAspect="1" noChangeArrowheads="1"/>
          </p:cNvSpPr>
          <p:nvPr userDrawn="1"/>
        </p:nvSpPr>
        <p:spPr bwMode="auto">
          <a:xfrm>
            <a:off x="1673225" y="39020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0" name="Oval 908"/>
          <p:cNvSpPr>
            <a:spLocks noChangeAspect="1" noChangeArrowheads="1"/>
          </p:cNvSpPr>
          <p:nvPr userDrawn="1"/>
        </p:nvSpPr>
        <p:spPr bwMode="auto">
          <a:xfrm>
            <a:off x="1792288" y="39020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1" name="Oval 909"/>
          <p:cNvSpPr>
            <a:spLocks noChangeAspect="1" noChangeArrowheads="1"/>
          </p:cNvSpPr>
          <p:nvPr userDrawn="1"/>
        </p:nvSpPr>
        <p:spPr bwMode="auto">
          <a:xfrm>
            <a:off x="1909763" y="39020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2" name="Oval 910"/>
          <p:cNvSpPr>
            <a:spLocks noChangeAspect="1" noChangeArrowheads="1"/>
          </p:cNvSpPr>
          <p:nvPr userDrawn="1"/>
        </p:nvSpPr>
        <p:spPr bwMode="auto">
          <a:xfrm>
            <a:off x="2028825" y="39020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3" name="Oval 911"/>
          <p:cNvSpPr>
            <a:spLocks noChangeAspect="1" noChangeArrowheads="1"/>
          </p:cNvSpPr>
          <p:nvPr userDrawn="1"/>
        </p:nvSpPr>
        <p:spPr bwMode="auto">
          <a:xfrm>
            <a:off x="2501900" y="39020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4" name="Oval 912"/>
          <p:cNvSpPr>
            <a:spLocks noChangeAspect="1" noChangeArrowheads="1"/>
          </p:cNvSpPr>
          <p:nvPr userDrawn="1"/>
        </p:nvSpPr>
        <p:spPr bwMode="auto">
          <a:xfrm>
            <a:off x="3921125" y="39020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5" name="Oval 913"/>
          <p:cNvSpPr>
            <a:spLocks noChangeAspect="1" noChangeArrowheads="1"/>
          </p:cNvSpPr>
          <p:nvPr userDrawn="1"/>
        </p:nvSpPr>
        <p:spPr bwMode="auto">
          <a:xfrm>
            <a:off x="4040188" y="39020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6" name="Oval 914"/>
          <p:cNvSpPr>
            <a:spLocks noChangeAspect="1" noChangeArrowheads="1"/>
          </p:cNvSpPr>
          <p:nvPr userDrawn="1"/>
        </p:nvSpPr>
        <p:spPr bwMode="auto">
          <a:xfrm>
            <a:off x="4157663" y="39020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7" name="Oval 915"/>
          <p:cNvSpPr>
            <a:spLocks noChangeAspect="1" noChangeArrowheads="1"/>
          </p:cNvSpPr>
          <p:nvPr userDrawn="1"/>
        </p:nvSpPr>
        <p:spPr bwMode="auto">
          <a:xfrm>
            <a:off x="4276725" y="39020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8" name="Oval 916"/>
          <p:cNvSpPr>
            <a:spLocks noChangeAspect="1" noChangeArrowheads="1"/>
          </p:cNvSpPr>
          <p:nvPr userDrawn="1"/>
        </p:nvSpPr>
        <p:spPr bwMode="auto">
          <a:xfrm>
            <a:off x="4394200" y="39020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69" name="Oval 917"/>
          <p:cNvSpPr>
            <a:spLocks noChangeAspect="1" noChangeArrowheads="1"/>
          </p:cNvSpPr>
          <p:nvPr userDrawn="1"/>
        </p:nvSpPr>
        <p:spPr bwMode="auto">
          <a:xfrm>
            <a:off x="4513263" y="39020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0" name="Oval 918"/>
          <p:cNvSpPr>
            <a:spLocks noChangeAspect="1" noChangeArrowheads="1"/>
          </p:cNvSpPr>
          <p:nvPr userDrawn="1"/>
        </p:nvSpPr>
        <p:spPr bwMode="auto">
          <a:xfrm>
            <a:off x="4630738" y="39020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1" name="Oval 919"/>
          <p:cNvSpPr>
            <a:spLocks noChangeAspect="1" noChangeArrowheads="1"/>
          </p:cNvSpPr>
          <p:nvPr userDrawn="1"/>
        </p:nvSpPr>
        <p:spPr bwMode="auto">
          <a:xfrm>
            <a:off x="4749800" y="39020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2" name="Oval 920"/>
          <p:cNvSpPr>
            <a:spLocks noChangeAspect="1" noChangeArrowheads="1"/>
          </p:cNvSpPr>
          <p:nvPr userDrawn="1"/>
        </p:nvSpPr>
        <p:spPr bwMode="auto">
          <a:xfrm>
            <a:off x="4867275" y="39020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3" name="Oval 921"/>
          <p:cNvSpPr>
            <a:spLocks noChangeAspect="1" noChangeArrowheads="1"/>
          </p:cNvSpPr>
          <p:nvPr userDrawn="1"/>
        </p:nvSpPr>
        <p:spPr bwMode="auto">
          <a:xfrm>
            <a:off x="4986338" y="39020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4" name="Oval 922"/>
          <p:cNvSpPr>
            <a:spLocks noChangeAspect="1" noChangeArrowheads="1"/>
          </p:cNvSpPr>
          <p:nvPr userDrawn="1"/>
        </p:nvSpPr>
        <p:spPr bwMode="auto">
          <a:xfrm>
            <a:off x="5103813" y="39020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5" name="Oval 923"/>
          <p:cNvSpPr>
            <a:spLocks noChangeAspect="1" noChangeArrowheads="1"/>
          </p:cNvSpPr>
          <p:nvPr userDrawn="1"/>
        </p:nvSpPr>
        <p:spPr bwMode="auto">
          <a:xfrm>
            <a:off x="5340350" y="39020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6" name="Oval 924"/>
          <p:cNvSpPr>
            <a:spLocks noChangeAspect="1" noChangeArrowheads="1"/>
          </p:cNvSpPr>
          <p:nvPr userDrawn="1"/>
        </p:nvSpPr>
        <p:spPr bwMode="auto">
          <a:xfrm>
            <a:off x="5459413" y="39020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7" name="Oval 925"/>
          <p:cNvSpPr>
            <a:spLocks noChangeAspect="1" noChangeArrowheads="1"/>
          </p:cNvSpPr>
          <p:nvPr userDrawn="1"/>
        </p:nvSpPr>
        <p:spPr bwMode="auto">
          <a:xfrm>
            <a:off x="5576888" y="39020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8" name="Oval 926"/>
          <p:cNvSpPr>
            <a:spLocks noChangeAspect="1" noChangeArrowheads="1"/>
          </p:cNvSpPr>
          <p:nvPr userDrawn="1"/>
        </p:nvSpPr>
        <p:spPr bwMode="auto">
          <a:xfrm>
            <a:off x="6169025" y="39020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79" name="Oval 927"/>
          <p:cNvSpPr>
            <a:spLocks noChangeAspect="1" noChangeArrowheads="1"/>
          </p:cNvSpPr>
          <p:nvPr userDrawn="1"/>
        </p:nvSpPr>
        <p:spPr bwMode="auto">
          <a:xfrm>
            <a:off x="6288088" y="39020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0" name="Oval 928"/>
          <p:cNvSpPr>
            <a:spLocks noChangeAspect="1" noChangeArrowheads="1"/>
          </p:cNvSpPr>
          <p:nvPr userDrawn="1"/>
        </p:nvSpPr>
        <p:spPr bwMode="auto">
          <a:xfrm>
            <a:off x="6642100" y="39020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1" name="Oval 929"/>
          <p:cNvSpPr>
            <a:spLocks noChangeAspect="1" noChangeArrowheads="1"/>
          </p:cNvSpPr>
          <p:nvPr userDrawn="1"/>
        </p:nvSpPr>
        <p:spPr bwMode="auto">
          <a:xfrm>
            <a:off x="6761163" y="39020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2" name="Oval 930"/>
          <p:cNvSpPr>
            <a:spLocks noChangeAspect="1" noChangeArrowheads="1"/>
          </p:cNvSpPr>
          <p:nvPr userDrawn="1"/>
        </p:nvSpPr>
        <p:spPr bwMode="auto">
          <a:xfrm>
            <a:off x="6878638" y="39020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3" name="Oval 931"/>
          <p:cNvSpPr>
            <a:spLocks noChangeAspect="1" noChangeArrowheads="1"/>
          </p:cNvSpPr>
          <p:nvPr userDrawn="1"/>
        </p:nvSpPr>
        <p:spPr bwMode="auto">
          <a:xfrm>
            <a:off x="6997700" y="39020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4" name="Oval 932"/>
          <p:cNvSpPr>
            <a:spLocks noChangeAspect="1" noChangeArrowheads="1"/>
          </p:cNvSpPr>
          <p:nvPr userDrawn="1"/>
        </p:nvSpPr>
        <p:spPr bwMode="auto">
          <a:xfrm>
            <a:off x="7234238" y="39020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5" name="Oval 933"/>
          <p:cNvSpPr>
            <a:spLocks noChangeAspect="1" noChangeArrowheads="1"/>
          </p:cNvSpPr>
          <p:nvPr userDrawn="1"/>
        </p:nvSpPr>
        <p:spPr bwMode="auto">
          <a:xfrm>
            <a:off x="7351713" y="39020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6" name="Oval 934"/>
          <p:cNvSpPr>
            <a:spLocks noChangeAspect="1" noChangeArrowheads="1"/>
          </p:cNvSpPr>
          <p:nvPr userDrawn="1"/>
        </p:nvSpPr>
        <p:spPr bwMode="auto">
          <a:xfrm>
            <a:off x="2028825" y="40116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7" name="Oval 935"/>
          <p:cNvSpPr>
            <a:spLocks noChangeAspect="1" noChangeArrowheads="1"/>
          </p:cNvSpPr>
          <p:nvPr userDrawn="1"/>
        </p:nvSpPr>
        <p:spPr bwMode="auto">
          <a:xfrm>
            <a:off x="2146300" y="40116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8" name="Oval 936"/>
          <p:cNvSpPr>
            <a:spLocks noChangeAspect="1" noChangeArrowheads="1"/>
          </p:cNvSpPr>
          <p:nvPr userDrawn="1"/>
        </p:nvSpPr>
        <p:spPr bwMode="auto">
          <a:xfrm>
            <a:off x="3921125" y="40116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89" name="Oval 937"/>
          <p:cNvSpPr>
            <a:spLocks noChangeAspect="1" noChangeArrowheads="1"/>
          </p:cNvSpPr>
          <p:nvPr userDrawn="1"/>
        </p:nvSpPr>
        <p:spPr bwMode="auto">
          <a:xfrm>
            <a:off x="4040188" y="40116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0" name="Oval 938"/>
          <p:cNvSpPr>
            <a:spLocks noChangeAspect="1" noChangeArrowheads="1"/>
          </p:cNvSpPr>
          <p:nvPr userDrawn="1"/>
        </p:nvSpPr>
        <p:spPr bwMode="auto">
          <a:xfrm>
            <a:off x="4157663" y="40116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1" name="Oval 939"/>
          <p:cNvSpPr>
            <a:spLocks noChangeAspect="1" noChangeArrowheads="1"/>
          </p:cNvSpPr>
          <p:nvPr userDrawn="1"/>
        </p:nvSpPr>
        <p:spPr bwMode="auto">
          <a:xfrm>
            <a:off x="4276725" y="40116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2" name="Oval 940"/>
          <p:cNvSpPr>
            <a:spLocks noChangeAspect="1" noChangeArrowheads="1"/>
          </p:cNvSpPr>
          <p:nvPr userDrawn="1"/>
        </p:nvSpPr>
        <p:spPr bwMode="auto">
          <a:xfrm>
            <a:off x="4394200" y="40116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3" name="Oval 941"/>
          <p:cNvSpPr>
            <a:spLocks noChangeAspect="1" noChangeArrowheads="1"/>
          </p:cNvSpPr>
          <p:nvPr userDrawn="1"/>
        </p:nvSpPr>
        <p:spPr bwMode="auto">
          <a:xfrm>
            <a:off x="4513263" y="40116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4" name="Oval 942"/>
          <p:cNvSpPr>
            <a:spLocks noChangeAspect="1" noChangeArrowheads="1"/>
          </p:cNvSpPr>
          <p:nvPr userDrawn="1"/>
        </p:nvSpPr>
        <p:spPr bwMode="auto">
          <a:xfrm>
            <a:off x="4630738" y="40116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5" name="Oval 943"/>
          <p:cNvSpPr>
            <a:spLocks noChangeAspect="1" noChangeArrowheads="1"/>
          </p:cNvSpPr>
          <p:nvPr userDrawn="1"/>
        </p:nvSpPr>
        <p:spPr bwMode="auto">
          <a:xfrm>
            <a:off x="4749800" y="40116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6" name="Oval 944"/>
          <p:cNvSpPr>
            <a:spLocks noChangeAspect="1" noChangeArrowheads="1"/>
          </p:cNvSpPr>
          <p:nvPr userDrawn="1"/>
        </p:nvSpPr>
        <p:spPr bwMode="auto">
          <a:xfrm>
            <a:off x="4867275" y="40116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7" name="Oval 945"/>
          <p:cNvSpPr>
            <a:spLocks noChangeAspect="1" noChangeArrowheads="1"/>
          </p:cNvSpPr>
          <p:nvPr userDrawn="1"/>
        </p:nvSpPr>
        <p:spPr bwMode="auto">
          <a:xfrm>
            <a:off x="4986338" y="40116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8" name="Oval 946"/>
          <p:cNvSpPr>
            <a:spLocks noChangeAspect="1" noChangeArrowheads="1"/>
          </p:cNvSpPr>
          <p:nvPr userDrawn="1"/>
        </p:nvSpPr>
        <p:spPr bwMode="auto">
          <a:xfrm>
            <a:off x="5103813" y="40116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999" name="Oval 947"/>
          <p:cNvSpPr>
            <a:spLocks noChangeAspect="1" noChangeArrowheads="1"/>
          </p:cNvSpPr>
          <p:nvPr userDrawn="1"/>
        </p:nvSpPr>
        <p:spPr bwMode="auto">
          <a:xfrm>
            <a:off x="5222875" y="40116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0" name="Oval 948"/>
          <p:cNvSpPr>
            <a:spLocks noChangeAspect="1" noChangeArrowheads="1"/>
          </p:cNvSpPr>
          <p:nvPr userDrawn="1"/>
        </p:nvSpPr>
        <p:spPr bwMode="auto">
          <a:xfrm>
            <a:off x="6169025" y="40116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1" name="Oval 949"/>
          <p:cNvSpPr>
            <a:spLocks noChangeAspect="1" noChangeArrowheads="1"/>
          </p:cNvSpPr>
          <p:nvPr userDrawn="1"/>
        </p:nvSpPr>
        <p:spPr bwMode="auto">
          <a:xfrm>
            <a:off x="6288088" y="40116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2" name="Oval 950"/>
          <p:cNvSpPr>
            <a:spLocks noChangeAspect="1" noChangeArrowheads="1"/>
          </p:cNvSpPr>
          <p:nvPr userDrawn="1"/>
        </p:nvSpPr>
        <p:spPr bwMode="auto">
          <a:xfrm>
            <a:off x="6761163" y="40116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3" name="Oval 951"/>
          <p:cNvSpPr>
            <a:spLocks noChangeAspect="1" noChangeArrowheads="1"/>
          </p:cNvSpPr>
          <p:nvPr userDrawn="1"/>
        </p:nvSpPr>
        <p:spPr bwMode="auto">
          <a:xfrm>
            <a:off x="6878638" y="40116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4" name="Oval 952"/>
          <p:cNvSpPr>
            <a:spLocks noChangeAspect="1" noChangeArrowheads="1"/>
          </p:cNvSpPr>
          <p:nvPr userDrawn="1"/>
        </p:nvSpPr>
        <p:spPr bwMode="auto">
          <a:xfrm>
            <a:off x="7351713" y="40116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5" name="Oval 953"/>
          <p:cNvSpPr>
            <a:spLocks noChangeAspect="1" noChangeArrowheads="1"/>
          </p:cNvSpPr>
          <p:nvPr userDrawn="1"/>
        </p:nvSpPr>
        <p:spPr bwMode="auto">
          <a:xfrm>
            <a:off x="2146300" y="41211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6" name="Oval 954"/>
          <p:cNvSpPr>
            <a:spLocks noChangeAspect="1" noChangeArrowheads="1"/>
          </p:cNvSpPr>
          <p:nvPr userDrawn="1"/>
        </p:nvSpPr>
        <p:spPr bwMode="auto">
          <a:xfrm>
            <a:off x="2265363" y="41211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7" name="Oval 955"/>
          <p:cNvSpPr>
            <a:spLocks noChangeAspect="1" noChangeArrowheads="1"/>
          </p:cNvSpPr>
          <p:nvPr userDrawn="1"/>
        </p:nvSpPr>
        <p:spPr bwMode="auto">
          <a:xfrm>
            <a:off x="2382838" y="41211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8" name="Oval 956"/>
          <p:cNvSpPr>
            <a:spLocks noChangeAspect="1" noChangeArrowheads="1"/>
          </p:cNvSpPr>
          <p:nvPr userDrawn="1"/>
        </p:nvSpPr>
        <p:spPr bwMode="auto">
          <a:xfrm>
            <a:off x="2501900" y="41211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09" name="Oval 957"/>
          <p:cNvSpPr>
            <a:spLocks noChangeAspect="1" noChangeArrowheads="1"/>
          </p:cNvSpPr>
          <p:nvPr userDrawn="1"/>
        </p:nvSpPr>
        <p:spPr bwMode="auto">
          <a:xfrm>
            <a:off x="2619375" y="41211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0" name="Oval 958"/>
          <p:cNvSpPr>
            <a:spLocks noChangeAspect="1" noChangeArrowheads="1"/>
          </p:cNvSpPr>
          <p:nvPr userDrawn="1"/>
        </p:nvSpPr>
        <p:spPr bwMode="auto">
          <a:xfrm>
            <a:off x="3921125" y="41211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1" name="Oval 959"/>
          <p:cNvSpPr>
            <a:spLocks noChangeAspect="1" noChangeArrowheads="1"/>
          </p:cNvSpPr>
          <p:nvPr userDrawn="1"/>
        </p:nvSpPr>
        <p:spPr bwMode="auto">
          <a:xfrm>
            <a:off x="4040188" y="41211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2" name="Oval 960"/>
          <p:cNvSpPr>
            <a:spLocks noChangeAspect="1" noChangeArrowheads="1"/>
          </p:cNvSpPr>
          <p:nvPr userDrawn="1"/>
        </p:nvSpPr>
        <p:spPr bwMode="auto">
          <a:xfrm>
            <a:off x="4157663" y="41211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3" name="Oval 961"/>
          <p:cNvSpPr>
            <a:spLocks noChangeAspect="1" noChangeArrowheads="1"/>
          </p:cNvSpPr>
          <p:nvPr userDrawn="1"/>
        </p:nvSpPr>
        <p:spPr bwMode="auto">
          <a:xfrm>
            <a:off x="4276725" y="41211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4" name="Oval 962"/>
          <p:cNvSpPr>
            <a:spLocks noChangeAspect="1" noChangeArrowheads="1"/>
          </p:cNvSpPr>
          <p:nvPr userDrawn="1"/>
        </p:nvSpPr>
        <p:spPr bwMode="auto">
          <a:xfrm>
            <a:off x="4394200" y="41211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5" name="Oval 963"/>
          <p:cNvSpPr>
            <a:spLocks noChangeAspect="1" noChangeArrowheads="1"/>
          </p:cNvSpPr>
          <p:nvPr userDrawn="1"/>
        </p:nvSpPr>
        <p:spPr bwMode="auto">
          <a:xfrm>
            <a:off x="4513263" y="41211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6" name="Oval 964"/>
          <p:cNvSpPr>
            <a:spLocks noChangeAspect="1" noChangeArrowheads="1"/>
          </p:cNvSpPr>
          <p:nvPr userDrawn="1"/>
        </p:nvSpPr>
        <p:spPr bwMode="auto">
          <a:xfrm>
            <a:off x="4630738" y="41211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7" name="Oval 965"/>
          <p:cNvSpPr>
            <a:spLocks noChangeAspect="1" noChangeArrowheads="1"/>
          </p:cNvSpPr>
          <p:nvPr userDrawn="1"/>
        </p:nvSpPr>
        <p:spPr bwMode="auto">
          <a:xfrm>
            <a:off x="4749800" y="41211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8" name="Oval 966"/>
          <p:cNvSpPr>
            <a:spLocks noChangeAspect="1" noChangeArrowheads="1"/>
          </p:cNvSpPr>
          <p:nvPr userDrawn="1"/>
        </p:nvSpPr>
        <p:spPr bwMode="auto">
          <a:xfrm>
            <a:off x="4867275" y="41211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19" name="Oval 967"/>
          <p:cNvSpPr>
            <a:spLocks noChangeAspect="1" noChangeArrowheads="1"/>
          </p:cNvSpPr>
          <p:nvPr userDrawn="1"/>
        </p:nvSpPr>
        <p:spPr bwMode="auto">
          <a:xfrm>
            <a:off x="4986338" y="41211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0" name="Oval 968"/>
          <p:cNvSpPr>
            <a:spLocks noChangeAspect="1" noChangeArrowheads="1"/>
          </p:cNvSpPr>
          <p:nvPr userDrawn="1"/>
        </p:nvSpPr>
        <p:spPr bwMode="auto">
          <a:xfrm>
            <a:off x="5103813" y="41211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1" name="Oval 969"/>
          <p:cNvSpPr>
            <a:spLocks noChangeAspect="1" noChangeArrowheads="1"/>
          </p:cNvSpPr>
          <p:nvPr userDrawn="1"/>
        </p:nvSpPr>
        <p:spPr bwMode="auto">
          <a:xfrm>
            <a:off x="5222875" y="41211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2" name="Oval 970"/>
          <p:cNvSpPr>
            <a:spLocks noChangeAspect="1" noChangeArrowheads="1"/>
          </p:cNvSpPr>
          <p:nvPr userDrawn="1"/>
        </p:nvSpPr>
        <p:spPr bwMode="auto">
          <a:xfrm>
            <a:off x="5340350" y="41211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3" name="Oval 971"/>
          <p:cNvSpPr>
            <a:spLocks noChangeAspect="1" noChangeArrowheads="1"/>
          </p:cNvSpPr>
          <p:nvPr userDrawn="1"/>
        </p:nvSpPr>
        <p:spPr bwMode="auto">
          <a:xfrm>
            <a:off x="5459413" y="41211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4" name="Oval 972"/>
          <p:cNvSpPr>
            <a:spLocks noChangeAspect="1" noChangeArrowheads="1"/>
          </p:cNvSpPr>
          <p:nvPr userDrawn="1"/>
        </p:nvSpPr>
        <p:spPr bwMode="auto">
          <a:xfrm>
            <a:off x="5576888" y="41211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5" name="Oval 973"/>
          <p:cNvSpPr>
            <a:spLocks noChangeAspect="1" noChangeArrowheads="1"/>
          </p:cNvSpPr>
          <p:nvPr userDrawn="1"/>
        </p:nvSpPr>
        <p:spPr bwMode="auto">
          <a:xfrm>
            <a:off x="6169025" y="41211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6" name="Oval 974"/>
          <p:cNvSpPr>
            <a:spLocks noChangeAspect="1" noChangeArrowheads="1"/>
          </p:cNvSpPr>
          <p:nvPr userDrawn="1"/>
        </p:nvSpPr>
        <p:spPr bwMode="auto">
          <a:xfrm>
            <a:off x="6761163" y="41211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7" name="Oval 975"/>
          <p:cNvSpPr>
            <a:spLocks noChangeAspect="1" noChangeArrowheads="1"/>
          </p:cNvSpPr>
          <p:nvPr userDrawn="1"/>
        </p:nvSpPr>
        <p:spPr bwMode="auto">
          <a:xfrm>
            <a:off x="6878638" y="41211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8" name="Oval 976"/>
          <p:cNvSpPr>
            <a:spLocks noChangeAspect="1" noChangeArrowheads="1"/>
          </p:cNvSpPr>
          <p:nvPr userDrawn="1"/>
        </p:nvSpPr>
        <p:spPr bwMode="auto">
          <a:xfrm>
            <a:off x="7351713" y="41211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29" name="Oval 977"/>
          <p:cNvSpPr>
            <a:spLocks noChangeAspect="1" noChangeArrowheads="1"/>
          </p:cNvSpPr>
          <p:nvPr userDrawn="1"/>
        </p:nvSpPr>
        <p:spPr bwMode="auto">
          <a:xfrm>
            <a:off x="2382838" y="42291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0" name="Oval 978"/>
          <p:cNvSpPr>
            <a:spLocks noChangeAspect="1" noChangeArrowheads="1"/>
          </p:cNvSpPr>
          <p:nvPr userDrawn="1"/>
        </p:nvSpPr>
        <p:spPr bwMode="auto">
          <a:xfrm>
            <a:off x="2501900" y="42291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1" name="Oval 979"/>
          <p:cNvSpPr>
            <a:spLocks noChangeAspect="1" noChangeArrowheads="1"/>
          </p:cNvSpPr>
          <p:nvPr userDrawn="1"/>
        </p:nvSpPr>
        <p:spPr bwMode="auto">
          <a:xfrm>
            <a:off x="2619375" y="42291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2" name="Oval 980"/>
          <p:cNvSpPr>
            <a:spLocks noChangeAspect="1" noChangeArrowheads="1"/>
          </p:cNvSpPr>
          <p:nvPr userDrawn="1"/>
        </p:nvSpPr>
        <p:spPr bwMode="auto">
          <a:xfrm>
            <a:off x="2738438" y="42291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3" name="Oval 981"/>
          <p:cNvSpPr>
            <a:spLocks noChangeAspect="1" noChangeArrowheads="1"/>
          </p:cNvSpPr>
          <p:nvPr userDrawn="1"/>
        </p:nvSpPr>
        <p:spPr bwMode="auto">
          <a:xfrm>
            <a:off x="4040188" y="42291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4" name="Oval 982"/>
          <p:cNvSpPr>
            <a:spLocks noChangeAspect="1" noChangeArrowheads="1"/>
          </p:cNvSpPr>
          <p:nvPr userDrawn="1"/>
        </p:nvSpPr>
        <p:spPr bwMode="auto">
          <a:xfrm>
            <a:off x="4157663" y="42291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5" name="Oval 983"/>
          <p:cNvSpPr>
            <a:spLocks noChangeAspect="1" noChangeArrowheads="1"/>
          </p:cNvSpPr>
          <p:nvPr userDrawn="1"/>
        </p:nvSpPr>
        <p:spPr bwMode="auto">
          <a:xfrm>
            <a:off x="4276725" y="42291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6" name="Oval 984"/>
          <p:cNvSpPr>
            <a:spLocks noChangeAspect="1" noChangeArrowheads="1"/>
          </p:cNvSpPr>
          <p:nvPr userDrawn="1"/>
        </p:nvSpPr>
        <p:spPr bwMode="auto">
          <a:xfrm>
            <a:off x="4394200" y="42291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7" name="Oval 985"/>
          <p:cNvSpPr>
            <a:spLocks noChangeAspect="1" noChangeArrowheads="1"/>
          </p:cNvSpPr>
          <p:nvPr userDrawn="1"/>
        </p:nvSpPr>
        <p:spPr bwMode="auto">
          <a:xfrm>
            <a:off x="4513263" y="42291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8" name="Oval 986"/>
          <p:cNvSpPr>
            <a:spLocks noChangeAspect="1" noChangeArrowheads="1"/>
          </p:cNvSpPr>
          <p:nvPr userDrawn="1"/>
        </p:nvSpPr>
        <p:spPr bwMode="auto">
          <a:xfrm>
            <a:off x="4630738" y="42291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39" name="Oval 987"/>
          <p:cNvSpPr>
            <a:spLocks noChangeAspect="1" noChangeArrowheads="1"/>
          </p:cNvSpPr>
          <p:nvPr userDrawn="1"/>
        </p:nvSpPr>
        <p:spPr bwMode="auto">
          <a:xfrm>
            <a:off x="4749800" y="42291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0" name="Oval 988"/>
          <p:cNvSpPr>
            <a:spLocks noChangeAspect="1" noChangeArrowheads="1"/>
          </p:cNvSpPr>
          <p:nvPr userDrawn="1"/>
        </p:nvSpPr>
        <p:spPr bwMode="auto">
          <a:xfrm>
            <a:off x="4867275" y="42291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1" name="Oval 989"/>
          <p:cNvSpPr>
            <a:spLocks noChangeAspect="1" noChangeArrowheads="1"/>
          </p:cNvSpPr>
          <p:nvPr userDrawn="1"/>
        </p:nvSpPr>
        <p:spPr bwMode="auto">
          <a:xfrm>
            <a:off x="4986338" y="42291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2" name="Oval 990"/>
          <p:cNvSpPr>
            <a:spLocks noChangeAspect="1" noChangeArrowheads="1"/>
          </p:cNvSpPr>
          <p:nvPr userDrawn="1"/>
        </p:nvSpPr>
        <p:spPr bwMode="auto">
          <a:xfrm>
            <a:off x="5103813" y="42291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3" name="Oval 991"/>
          <p:cNvSpPr>
            <a:spLocks noChangeAspect="1" noChangeArrowheads="1"/>
          </p:cNvSpPr>
          <p:nvPr userDrawn="1"/>
        </p:nvSpPr>
        <p:spPr bwMode="auto">
          <a:xfrm>
            <a:off x="5222875" y="42291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4" name="Oval 992"/>
          <p:cNvSpPr>
            <a:spLocks noChangeAspect="1" noChangeArrowheads="1"/>
          </p:cNvSpPr>
          <p:nvPr userDrawn="1"/>
        </p:nvSpPr>
        <p:spPr bwMode="auto">
          <a:xfrm>
            <a:off x="5340350" y="422910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5" name="Oval 993"/>
          <p:cNvSpPr>
            <a:spLocks noChangeAspect="1" noChangeArrowheads="1"/>
          </p:cNvSpPr>
          <p:nvPr userDrawn="1"/>
        </p:nvSpPr>
        <p:spPr bwMode="auto">
          <a:xfrm>
            <a:off x="5459413" y="42291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6" name="Oval 994"/>
          <p:cNvSpPr>
            <a:spLocks noChangeAspect="1" noChangeArrowheads="1"/>
          </p:cNvSpPr>
          <p:nvPr userDrawn="1"/>
        </p:nvSpPr>
        <p:spPr bwMode="auto">
          <a:xfrm>
            <a:off x="6288088" y="42291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7" name="Oval 995"/>
          <p:cNvSpPr>
            <a:spLocks noChangeAspect="1" noChangeArrowheads="1"/>
          </p:cNvSpPr>
          <p:nvPr userDrawn="1"/>
        </p:nvSpPr>
        <p:spPr bwMode="auto">
          <a:xfrm>
            <a:off x="6761163" y="42291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8" name="Oval 996"/>
          <p:cNvSpPr>
            <a:spLocks noChangeAspect="1" noChangeArrowheads="1"/>
          </p:cNvSpPr>
          <p:nvPr userDrawn="1"/>
        </p:nvSpPr>
        <p:spPr bwMode="auto">
          <a:xfrm>
            <a:off x="7351713" y="422910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49" name="Oval 997"/>
          <p:cNvSpPr>
            <a:spLocks noChangeAspect="1" noChangeArrowheads="1"/>
          </p:cNvSpPr>
          <p:nvPr userDrawn="1"/>
        </p:nvSpPr>
        <p:spPr bwMode="auto">
          <a:xfrm>
            <a:off x="2382838" y="43386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0" name="Oval 998"/>
          <p:cNvSpPr>
            <a:spLocks noChangeAspect="1" noChangeArrowheads="1"/>
          </p:cNvSpPr>
          <p:nvPr userDrawn="1"/>
        </p:nvSpPr>
        <p:spPr bwMode="auto">
          <a:xfrm>
            <a:off x="2501900" y="43386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1" name="Oval 999"/>
          <p:cNvSpPr>
            <a:spLocks noChangeAspect="1" noChangeArrowheads="1"/>
          </p:cNvSpPr>
          <p:nvPr userDrawn="1"/>
        </p:nvSpPr>
        <p:spPr bwMode="auto">
          <a:xfrm>
            <a:off x="2619375" y="43386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2" name="Oval 1000"/>
          <p:cNvSpPr>
            <a:spLocks noChangeAspect="1" noChangeArrowheads="1"/>
          </p:cNvSpPr>
          <p:nvPr userDrawn="1"/>
        </p:nvSpPr>
        <p:spPr bwMode="auto">
          <a:xfrm>
            <a:off x="2738438" y="43386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3" name="Oval 1001"/>
          <p:cNvSpPr>
            <a:spLocks noChangeAspect="1" noChangeArrowheads="1"/>
          </p:cNvSpPr>
          <p:nvPr userDrawn="1"/>
        </p:nvSpPr>
        <p:spPr bwMode="auto">
          <a:xfrm>
            <a:off x="2855913" y="43386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4" name="Oval 1002"/>
          <p:cNvSpPr>
            <a:spLocks noChangeAspect="1" noChangeArrowheads="1"/>
          </p:cNvSpPr>
          <p:nvPr userDrawn="1"/>
        </p:nvSpPr>
        <p:spPr bwMode="auto">
          <a:xfrm>
            <a:off x="2974975" y="43386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5" name="Oval 1003"/>
          <p:cNvSpPr>
            <a:spLocks noChangeAspect="1" noChangeArrowheads="1"/>
          </p:cNvSpPr>
          <p:nvPr userDrawn="1"/>
        </p:nvSpPr>
        <p:spPr bwMode="auto">
          <a:xfrm>
            <a:off x="4513263" y="43386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6" name="Oval 1004"/>
          <p:cNvSpPr>
            <a:spLocks noChangeAspect="1" noChangeArrowheads="1"/>
          </p:cNvSpPr>
          <p:nvPr userDrawn="1"/>
        </p:nvSpPr>
        <p:spPr bwMode="auto">
          <a:xfrm>
            <a:off x="4630738" y="43386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7" name="Oval 1005"/>
          <p:cNvSpPr>
            <a:spLocks noChangeAspect="1" noChangeArrowheads="1"/>
          </p:cNvSpPr>
          <p:nvPr userDrawn="1"/>
        </p:nvSpPr>
        <p:spPr bwMode="auto">
          <a:xfrm>
            <a:off x="4749800" y="43386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8" name="Oval 1006"/>
          <p:cNvSpPr>
            <a:spLocks noChangeAspect="1" noChangeArrowheads="1"/>
          </p:cNvSpPr>
          <p:nvPr userDrawn="1"/>
        </p:nvSpPr>
        <p:spPr bwMode="auto">
          <a:xfrm>
            <a:off x="4867275" y="43386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59" name="Oval 1007"/>
          <p:cNvSpPr>
            <a:spLocks noChangeAspect="1" noChangeArrowheads="1"/>
          </p:cNvSpPr>
          <p:nvPr userDrawn="1"/>
        </p:nvSpPr>
        <p:spPr bwMode="auto">
          <a:xfrm>
            <a:off x="4986338" y="43386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0" name="Oval 1008"/>
          <p:cNvSpPr>
            <a:spLocks noChangeAspect="1" noChangeArrowheads="1"/>
          </p:cNvSpPr>
          <p:nvPr userDrawn="1"/>
        </p:nvSpPr>
        <p:spPr bwMode="auto">
          <a:xfrm>
            <a:off x="5103813" y="43386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1" name="Oval 1009"/>
          <p:cNvSpPr>
            <a:spLocks noChangeAspect="1" noChangeArrowheads="1"/>
          </p:cNvSpPr>
          <p:nvPr userDrawn="1"/>
        </p:nvSpPr>
        <p:spPr bwMode="auto">
          <a:xfrm>
            <a:off x="5222875" y="43386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2" name="Oval 1010"/>
          <p:cNvSpPr>
            <a:spLocks noChangeAspect="1" noChangeArrowheads="1"/>
          </p:cNvSpPr>
          <p:nvPr userDrawn="1"/>
        </p:nvSpPr>
        <p:spPr bwMode="auto">
          <a:xfrm>
            <a:off x="5340350" y="43386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3" name="Oval 1011"/>
          <p:cNvSpPr>
            <a:spLocks noChangeAspect="1" noChangeArrowheads="1"/>
          </p:cNvSpPr>
          <p:nvPr userDrawn="1"/>
        </p:nvSpPr>
        <p:spPr bwMode="auto">
          <a:xfrm>
            <a:off x="5459413" y="43386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4" name="Oval 1012"/>
          <p:cNvSpPr>
            <a:spLocks noChangeAspect="1" noChangeArrowheads="1"/>
          </p:cNvSpPr>
          <p:nvPr userDrawn="1"/>
        </p:nvSpPr>
        <p:spPr bwMode="auto">
          <a:xfrm>
            <a:off x="6761163" y="43386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5" name="Oval 1013"/>
          <p:cNvSpPr>
            <a:spLocks noChangeAspect="1" noChangeArrowheads="1"/>
          </p:cNvSpPr>
          <p:nvPr userDrawn="1"/>
        </p:nvSpPr>
        <p:spPr bwMode="auto">
          <a:xfrm>
            <a:off x="7115175" y="43386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6" name="Oval 1014"/>
          <p:cNvSpPr>
            <a:spLocks noChangeAspect="1" noChangeArrowheads="1"/>
          </p:cNvSpPr>
          <p:nvPr userDrawn="1"/>
        </p:nvSpPr>
        <p:spPr bwMode="auto">
          <a:xfrm>
            <a:off x="2265363" y="44481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7" name="Oval 1015"/>
          <p:cNvSpPr>
            <a:spLocks noChangeAspect="1" noChangeArrowheads="1"/>
          </p:cNvSpPr>
          <p:nvPr userDrawn="1"/>
        </p:nvSpPr>
        <p:spPr bwMode="auto">
          <a:xfrm>
            <a:off x="2382838" y="44481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8" name="Oval 1016"/>
          <p:cNvSpPr>
            <a:spLocks noChangeAspect="1" noChangeArrowheads="1"/>
          </p:cNvSpPr>
          <p:nvPr userDrawn="1"/>
        </p:nvSpPr>
        <p:spPr bwMode="auto">
          <a:xfrm>
            <a:off x="2501900" y="44481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69" name="Oval 1017"/>
          <p:cNvSpPr>
            <a:spLocks noChangeAspect="1" noChangeArrowheads="1"/>
          </p:cNvSpPr>
          <p:nvPr userDrawn="1"/>
        </p:nvSpPr>
        <p:spPr bwMode="auto">
          <a:xfrm>
            <a:off x="2619375" y="44481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0" name="Oval 1018"/>
          <p:cNvSpPr>
            <a:spLocks noChangeAspect="1" noChangeArrowheads="1"/>
          </p:cNvSpPr>
          <p:nvPr userDrawn="1"/>
        </p:nvSpPr>
        <p:spPr bwMode="auto">
          <a:xfrm>
            <a:off x="2738438" y="44481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1" name="Oval 1019"/>
          <p:cNvSpPr>
            <a:spLocks noChangeAspect="1" noChangeArrowheads="1"/>
          </p:cNvSpPr>
          <p:nvPr userDrawn="1"/>
        </p:nvSpPr>
        <p:spPr bwMode="auto">
          <a:xfrm>
            <a:off x="2855913" y="44481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2" name="Oval 1020"/>
          <p:cNvSpPr>
            <a:spLocks noChangeAspect="1" noChangeArrowheads="1"/>
          </p:cNvSpPr>
          <p:nvPr userDrawn="1"/>
        </p:nvSpPr>
        <p:spPr bwMode="auto">
          <a:xfrm>
            <a:off x="2974975" y="44481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3" name="Oval 1021"/>
          <p:cNvSpPr>
            <a:spLocks noChangeAspect="1" noChangeArrowheads="1"/>
          </p:cNvSpPr>
          <p:nvPr userDrawn="1"/>
        </p:nvSpPr>
        <p:spPr bwMode="auto">
          <a:xfrm>
            <a:off x="3094038" y="44481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4" name="Oval 1022"/>
          <p:cNvSpPr>
            <a:spLocks noChangeAspect="1" noChangeArrowheads="1"/>
          </p:cNvSpPr>
          <p:nvPr userDrawn="1"/>
        </p:nvSpPr>
        <p:spPr bwMode="auto">
          <a:xfrm>
            <a:off x="4513263" y="44481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5" name="Oval 1023"/>
          <p:cNvSpPr>
            <a:spLocks noChangeAspect="1" noChangeArrowheads="1"/>
          </p:cNvSpPr>
          <p:nvPr userDrawn="1"/>
        </p:nvSpPr>
        <p:spPr bwMode="auto">
          <a:xfrm>
            <a:off x="4630738" y="44481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6" name="Oval 1024"/>
          <p:cNvSpPr>
            <a:spLocks noChangeAspect="1" noChangeArrowheads="1"/>
          </p:cNvSpPr>
          <p:nvPr userDrawn="1"/>
        </p:nvSpPr>
        <p:spPr bwMode="auto">
          <a:xfrm>
            <a:off x="4749800" y="44481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7" name="Oval 1025"/>
          <p:cNvSpPr>
            <a:spLocks noChangeAspect="1" noChangeArrowheads="1"/>
          </p:cNvSpPr>
          <p:nvPr userDrawn="1"/>
        </p:nvSpPr>
        <p:spPr bwMode="auto">
          <a:xfrm>
            <a:off x="4867275" y="44481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8" name="Oval 1026"/>
          <p:cNvSpPr>
            <a:spLocks noChangeAspect="1" noChangeArrowheads="1"/>
          </p:cNvSpPr>
          <p:nvPr userDrawn="1"/>
        </p:nvSpPr>
        <p:spPr bwMode="auto">
          <a:xfrm>
            <a:off x="4986338" y="44481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79" name="Oval 1027"/>
          <p:cNvSpPr>
            <a:spLocks noChangeAspect="1" noChangeArrowheads="1"/>
          </p:cNvSpPr>
          <p:nvPr userDrawn="1"/>
        </p:nvSpPr>
        <p:spPr bwMode="auto">
          <a:xfrm>
            <a:off x="5103813" y="44481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0" name="Oval 1028"/>
          <p:cNvSpPr>
            <a:spLocks noChangeAspect="1" noChangeArrowheads="1"/>
          </p:cNvSpPr>
          <p:nvPr userDrawn="1"/>
        </p:nvSpPr>
        <p:spPr bwMode="auto">
          <a:xfrm>
            <a:off x="5222875" y="44481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1" name="Oval 1029"/>
          <p:cNvSpPr>
            <a:spLocks noChangeAspect="1" noChangeArrowheads="1"/>
          </p:cNvSpPr>
          <p:nvPr userDrawn="1"/>
        </p:nvSpPr>
        <p:spPr bwMode="auto">
          <a:xfrm>
            <a:off x="5340350" y="44481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2" name="Oval 1030"/>
          <p:cNvSpPr>
            <a:spLocks noChangeAspect="1" noChangeArrowheads="1"/>
          </p:cNvSpPr>
          <p:nvPr userDrawn="1"/>
        </p:nvSpPr>
        <p:spPr bwMode="auto">
          <a:xfrm>
            <a:off x="6761163" y="44481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3" name="Oval 1031"/>
          <p:cNvSpPr>
            <a:spLocks noChangeAspect="1" noChangeArrowheads="1"/>
          </p:cNvSpPr>
          <p:nvPr userDrawn="1"/>
        </p:nvSpPr>
        <p:spPr bwMode="auto">
          <a:xfrm>
            <a:off x="6997700" y="44481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4" name="Oval 1032"/>
          <p:cNvSpPr>
            <a:spLocks noChangeAspect="1" noChangeArrowheads="1"/>
          </p:cNvSpPr>
          <p:nvPr userDrawn="1"/>
        </p:nvSpPr>
        <p:spPr bwMode="auto">
          <a:xfrm>
            <a:off x="7115175" y="44481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5" name="Oval 1033"/>
          <p:cNvSpPr>
            <a:spLocks noChangeAspect="1" noChangeArrowheads="1"/>
          </p:cNvSpPr>
          <p:nvPr userDrawn="1"/>
        </p:nvSpPr>
        <p:spPr bwMode="auto">
          <a:xfrm>
            <a:off x="7234238" y="44481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6" name="Oval 1034"/>
          <p:cNvSpPr>
            <a:spLocks noChangeAspect="1" noChangeArrowheads="1"/>
          </p:cNvSpPr>
          <p:nvPr userDrawn="1"/>
        </p:nvSpPr>
        <p:spPr bwMode="auto">
          <a:xfrm>
            <a:off x="2265363" y="45577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7" name="Oval 1035"/>
          <p:cNvSpPr>
            <a:spLocks noChangeAspect="1" noChangeArrowheads="1"/>
          </p:cNvSpPr>
          <p:nvPr userDrawn="1"/>
        </p:nvSpPr>
        <p:spPr bwMode="auto">
          <a:xfrm>
            <a:off x="2382838" y="45577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8" name="Oval 1036"/>
          <p:cNvSpPr>
            <a:spLocks noChangeAspect="1" noChangeArrowheads="1"/>
          </p:cNvSpPr>
          <p:nvPr userDrawn="1"/>
        </p:nvSpPr>
        <p:spPr bwMode="auto">
          <a:xfrm>
            <a:off x="2501900" y="45577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89" name="Oval 1037"/>
          <p:cNvSpPr>
            <a:spLocks noChangeAspect="1" noChangeArrowheads="1"/>
          </p:cNvSpPr>
          <p:nvPr userDrawn="1"/>
        </p:nvSpPr>
        <p:spPr bwMode="auto">
          <a:xfrm>
            <a:off x="2619375" y="45577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0" name="Oval 1038"/>
          <p:cNvSpPr>
            <a:spLocks noChangeAspect="1" noChangeArrowheads="1"/>
          </p:cNvSpPr>
          <p:nvPr userDrawn="1"/>
        </p:nvSpPr>
        <p:spPr bwMode="auto">
          <a:xfrm>
            <a:off x="2738438" y="45577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1" name="Oval 1039"/>
          <p:cNvSpPr>
            <a:spLocks noChangeAspect="1" noChangeArrowheads="1"/>
          </p:cNvSpPr>
          <p:nvPr userDrawn="1"/>
        </p:nvSpPr>
        <p:spPr bwMode="auto">
          <a:xfrm>
            <a:off x="2855913" y="45577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2" name="Oval 1040"/>
          <p:cNvSpPr>
            <a:spLocks noChangeAspect="1" noChangeArrowheads="1"/>
          </p:cNvSpPr>
          <p:nvPr userDrawn="1"/>
        </p:nvSpPr>
        <p:spPr bwMode="auto">
          <a:xfrm>
            <a:off x="2974975" y="45577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3" name="Oval 1041"/>
          <p:cNvSpPr>
            <a:spLocks noChangeAspect="1" noChangeArrowheads="1"/>
          </p:cNvSpPr>
          <p:nvPr userDrawn="1"/>
        </p:nvSpPr>
        <p:spPr bwMode="auto">
          <a:xfrm>
            <a:off x="3094038" y="45577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4" name="Oval 1042"/>
          <p:cNvSpPr>
            <a:spLocks noChangeAspect="1" noChangeArrowheads="1"/>
          </p:cNvSpPr>
          <p:nvPr userDrawn="1"/>
        </p:nvSpPr>
        <p:spPr bwMode="auto">
          <a:xfrm>
            <a:off x="3211513" y="45577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5" name="Oval 1043"/>
          <p:cNvSpPr>
            <a:spLocks noChangeAspect="1" noChangeArrowheads="1"/>
          </p:cNvSpPr>
          <p:nvPr userDrawn="1"/>
        </p:nvSpPr>
        <p:spPr bwMode="auto">
          <a:xfrm>
            <a:off x="3330575" y="45577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6" name="Oval 1044"/>
          <p:cNvSpPr>
            <a:spLocks noChangeAspect="1" noChangeArrowheads="1"/>
          </p:cNvSpPr>
          <p:nvPr userDrawn="1"/>
        </p:nvSpPr>
        <p:spPr bwMode="auto">
          <a:xfrm>
            <a:off x="4630738" y="45577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7" name="Oval 1045"/>
          <p:cNvSpPr>
            <a:spLocks noChangeAspect="1" noChangeArrowheads="1"/>
          </p:cNvSpPr>
          <p:nvPr userDrawn="1"/>
        </p:nvSpPr>
        <p:spPr bwMode="auto">
          <a:xfrm>
            <a:off x="4749800" y="45577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8" name="Oval 1046"/>
          <p:cNvSpPr>
            <a:spLocks noChangeAspect="1" noChangeArrowheads="1"/>
          </p:cNvSpPr>
          <p:nvPr userDrawn="1"/>
        </p:nvSpPr>
        <p:spPr bwMode="auto">
          <a:xfrm>
            <a:off x="4867275" y="45577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099" name="Oval 1047"/>
          <p:cNvSpPr>
            <a:spLocks noChangeAspect="1" noChangeArrowheads="1"/>
          </p:cNvSpPr>
          <p:nvPr userDrawn="1"/>
        </p:nvSpPr>
        <p:spPr bwMode="auto">
          <a:xfrm>
            <a:off x="4986338" y="45577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0" name="Oval 1048"/>
          <p:cNvSpPr>
            <a:spLocks noChangeAspect="1" noChangeArrowheads="1"/>
          </p:cNvSpPr>
          <p:nvPr userDrawn="1"/>
        </p:nvSpPr>
        <p:spPr bwMode="auto">
          <a:xfrm>
            <a:off x="5103813" y="45577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1" name="Oval 1049"/>
          <p:cNvSpPr>
            <a:spLocks noChangeAspect="1" noChangeArrowheads="1"/>
          </p:cNvSpPr>
          <p:nvPr userDrawn="1"/>
        </p:nvSpPr>
        <p:spPr bwMode="auto">
          <a:xfrm>
            <a:off x="5222875" y="45577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2" name="Oval 1050"/>
          <p:cNvSpPr>
            <a:spLocks noChangeAspect="1" noChangeArrowheads="1"/>
          </p:cNvSpPr>
          <p:nvPr userDrawn="1"/>
        </p:nvSpPr>
        <p:spPr bwMode="auto">
          <a:xfrm>
            <a:off x="6878638" y="45577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3" name="Oval 1051"/>
          <p:cNvSpPr>
            <a:spLocks noChangeAspect="1" noChangeArrowheads="1"/>
          </p:cNvSpPr>
          <p:nvPr userDrawn="1"/>
        </p:nvSpPr>
        <p:spPr bwMode="auto">
          <a:xfrm>
            <a:off x="7234238" y="45577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4" name="Oval 1052"/>
          <p:cNvSpPr>
            <a:spLocks noChangeAspect="1" noChangeArrowheads="1"/>
          </p:cNvSpPr>
          <p:nvPr userDrawn="1"/>
        </p:nvSpPr>
        <p:spPr bwMode="auto">
          <a:xfrm>
            <a:off x="7588250" y="45577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5" name="Oval 1053"/>
          <p:cNvSpPr>
            <a:spLocks noChangeAspect="1" noChangeArrowheads="1"/>
          </p:cNvSpPr>
          <p:nvPr userDrawn="1"/>
        </p:nvSpPr>
        <p:spPr bwMode="auto">
          <a:xfrm>
            <a:off x="7707313" y="45577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6" name="Oval 1054"/>
          <p:cNvSpPr>
            <a:spLocks noChangeAspect="1" noChangeArrowheads="1"/>
          </p:cNvSpPr>
          <p:nvPr userDrawn="1"/>
        </p:nvSpPr>
        <p:spPr bwMode="auto">
          <a:xfrm>
            <a:off x="7824788" y="45577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7" name="Oval 1055"/>
          <p:cNvSpPr>
            <a:spLocks noChangeAspect="1" noChangeArrowheads="1"/>
          </p:cNvSpPr>
          <p:nvPr userDrawn="1"/>
        </p:nvSpPr>
        <p:spPr bwMode="auto">
          <a:xfrm>
            <a:off x="2382838" y="46672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8" name="Oval 1056"/>
          <p:cNvSpPr>
            <a:spLocks noChangeAspect="1" noChangeArrowheads="1"/>
          </p:cNvSpPr>
          <p:nvPr userDrawn="1"/>
        </p:nvSpPr>
        <p:spPr bwMode="auto">
          <a:xfrm>
            <a:off x="2501900" y="46672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09" name="Oval 1057"/>
          <p:cNvSpPr>
            <a:spLocks noChangeAspect="1" noChangeArrowheads="1"/>
          </p:cNvSpPr>
          <p:nvPr userDrawn="1"/>
        </p:nvSpPr>
        <p:spPr bwMode="auto">
          <a:xfrm>
            <a:off x="2619375" y="46672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0" name="Oval 1058"/>
          <p:cNvSpPr>
            <a:spLocks noChangeAspect="1" noChangeArrowheads="1"/>
          </p:cNvSpPr>
          <p:nvPr userDrawn="1"/>
        </p:nvSpPr>
        <p:spPr bwMode="auto">
          <a:xfrm>
            <a:off x="2738438" y="46672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1" name="Oval 1059"/>
          <p:cNvSpPr>
            <a:spLocks noChangeAspect="1" noChangeArrowheads="1"/>
          </p:cNvSpPr>
          <p:nvPr userDrawn="1"/>
        </p:nvSpPr>
        <p:spPr bwMode="auto">
          <a:xfrm>
            <a:off x="2855913" y="46672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2" name="Oval 1060"/>
          <p:cNvSpPr>
            <a:spLocks noChangeAspect="1" noChangeArrowheads="1"/>
          </p:cNvSpPr>
          <p:nvPr userDrawn="1"/>
        </p:nvSpPr>
        <p:spPr bwMode="auto">
          <a:xfrm>
            <a:off x="2974975" y="46672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3" name="Oval 1061"/>
          <p:cNvSpPr>
            <a:spLocks noChangeAspect="1" noChangeArrowheads="1"/>
          </p:cNvSpPr>
          <p:nvPr userDrawn="1"/>
        </p:nvSpPr>
        <p:spPr bwMode="auto">
          <a:xfrm>
            <a:off x="3094038" y="46672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4" name="Oval 1062"/>
          <p:cNvSpPr>
            <a:spLocks noChangeAspect="1" noChangeArrowheads="1"/>
          </p:cNvSpPr>
          <p:nvPr userDrawn="1"/>
        </p:nvSpPr>
        <p:spPr bwMode="auto">
          <a:xfrm>
            <a:off x="3211513" y="46672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5" name="Oval 1063"/>
          <p:cNvSpPr>
            <a:spLocks noChangeAspect="1" noChangeArrowheads="1"/>
          </p:cNvSpPr>
          <p:nvPr userDrawn="1"/>
        </p:nvSpPr>
        <p:spPr bwMode="auto">
          <a:xfrm>
            <a:off x="3330575" y="46672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6" name="Oval 1064"/>
          <p:cNvSpPr>
            <a:spLocks noChangeAspect="1" noChangeArrowheads="1"/>
          </p:cNvSpPr>
          <p:nvPr userDrawn="1"/>
        </p:nvSpPr>
        <p:spPr bwMode="auto">
          <a:xfrm>
            <a:off x="4630738" y="46672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7" name="Oval 1065"/>
          <p:cNvSpPr>
            <a:spLocks noChangeAspect="1" noChangeArrowheads="1"/>
          </p:cNvSpPr>
          <p:nvPr userDrawn="1"/>
        </p:nvSpPr>
        <p:spPr bwMode="auto">
          <a:xfrm>
            <a:off x="4749800" y="46672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8" name="Oval 1066"/>
          <p:cNvSpPr>
            <a:spLocks noChangeAspect="1" noChangeArrowheads="1"/>
          </p:cNvSpPr>
          <p:nvPr userDrawn="1"/>
        </p:nvSpPr>
        <p:spPr bwMode="auto">
          <a:xfrm>
            <a:off x="4867275" y="46672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19" name="Oval 1067"/>
          <p:cNvSpPr>
            <a:spLocks noChangeAspect="1" noChangeArrowheads="1"/>
          </p:cNvSpPr>
          <p:nvPr userDrawn="1"/>
        </p:nvSpPr>
        <p:spPr bwMode="auto">
          <a:xfrm>
            <a:off x="4986338" y="46672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0" name="Oval 1068"/>
          <p:cNvSpPr>
            <a:spLocks noChangeAspect="1" noChangeArrowheads="1"/>
          </p:cNvSpPr>
          <p:nvPr userDrawn="1"/>
        </p:nvSpPr>
        <p:spPr bwMode="auto">
          <a:xfrm>
            <a:off x="5103813" y="46672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1" name="Oval 1069"/>
          <p:cNvSpPr>
            <a:spLocks noChangeAspect="1" noChangeArrowheads="1"/>
          </p:cNvSpPr>
          <p:nvPr userDrawn="1"/>
        </p:nvSpPr>
        <p:spPr bwMode="auto">
          <a:xfrm>
            <a:off x="5222875" y="46672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2" name="Oval 1070"/>
          <p:cNvSpPr>
            <a:spLocks noChangeAspect="1" noChangeArrowheads="1"/>
          </p:cNvSpPr>
          <p:nvPr userDrawn="1"/>
        </p:nvSpPr>
        <p:spPr bwMode="auto">
          <a:xfrm>
            <a:off x="6997700" y="46672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3" name="Oval 1071"/>
          <p:cNvSpPr>
            <a:spLocks noChangeAspect="1" noChangeArrowheads="1"/>
          </p:cNvSpPr>
          <p:nvPr userDrawn="1"/>
        </p:nvSpPr>
        <p:spPr bwMode="auto">
          <a:xfrm>
            <a:off x="7115175" y="46672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4" name="Oval 1072"/>
          <p:cNvSpPr>
            <a:spLocks noChangeAspect="1" noChangeArrowheads="1"/>
          </p:cNvSpPr>
          <p:nvPr userDrawn="1"/>
        </p:nvSpPr>
        <p:spPr bwMode="auto">
          <a:xfrm>
            <a:off x="7824788" y="46672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5" name="Oval 1073"/>
          <p:cNvSpPr>
            <a:spLocks noChangeAspect="1" noChangeArrowheads="1"/>
          </p:cNvSpPr>
          <p:nvPr userDrawn="1"/>
        </p:nvSpPr>
        <p:spPr bwMode="auto">
          <a:xfrm>
            <a:off x="2382838" y="477678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6" name="Oval 1074"/>
          <p:cNvSpPr>
            <a:spLocks noChangeAspect="1" noChangeArrowheads="1"/>
          </p:cNvSpPr>
          <p:nvPr userDrawn="1"/>
        </p:nvSpPr>
        <p:spPr bwMode="auto">
          <a:xfrm>
            <a:off x="2501900" y="47767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7" name="Oval 1075"/>
          <p:cNvSpPr>
            <a:spLocks noChangeAspect="1" noChangeArrowheads="1"/>
          </p:cNvSpPr>
          <p:nvPr userDrawn="1"/>
        </p:nvSpPr>
        <p:spPr bwMode="auto">
          <a:xfrm>
            <a:off x="2619375" y="47767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8" name="Oval 1076"/>
          <p:cNvSpPr>
            <a:spLocks noChangeAspect="1" noChangeArrowheads="1"/>
          </p:cNvSpPr>
          <p:nvPr userDrawn="1"/>
        </p:nvSpPr>
        <p:spPr bwMode="auto">
          <a:xfrm>
            <a:off x="2738438" y="477678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29" name="Oval 1077"/>
          <p:cNvSpPr>
            <a:spLocks noChangeAspect="1" noChangeArrowheads="1"/>
          </p:cNvSpPr>
          <p:nvPr userDrawn="1"/>
        </p:nvSpPr>
        <p:spPr bwMode="auto">
          <a:xfrm>
            <a:off x="2855913" y="477678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0" name="Oval 1078"/>
          <p:cNvSpPr>
            <a:spLocks noChangeAspect="1" noChangeArrowheads="1"/>
          </p:cNvSpPr>
          <p:nvPr userDrawn="1"/>
        </p:nvSpPr>
        <p:spPr bwMode="auto">
          <a:xfrm>
            <a:off x="2974975" y="47767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1" name="Oval 1079"/>
          <p:cNvSpPr>
            <a:spLocks noChangeAspect="1" noChangeArrowheads="1"/>
          </p:cNvSpPr>
          <p:nvPr userDrawn="1"/>
        </p:nvSpPr>
        <p:spPr bwMode="auto">
          <a:xfrm>
            <a:off x="3094038" y="477678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2" name="Oval 1080"/>
          <p:cNvSpPr>
            <a:spLocks noChangeAspect="1" noChangeArrowheads="1"/>
          </p:cNvSpPr>
          <p:nvPr userDrawn="1"/>
        </p:nvSpPr>
        <p:spPr bwMode="auto">
          <a:xfrm>
            <a:off x="3211513" y="477678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3" name="Oval 1081"/>
          <p:cNvSpPr>
            <a:spLocks noChangeAspect="1" noChangeArrowheads="1"/>
          </p:cNvSpPr>
          <p:nvPr userDrawn="1"/>
        </p:nvSpPr>
        <p:spPr bwMode="auto">
          <a:xfrm>
            <a:off x="3330575" y="47767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4" name="Oval 1082"/>
          <p:cNvSpPr>
            <a:spLocks noChangeAspect="1" noChangeArrowheads="1"/>
          </p:cNvSpPr>
          <p:nvPr userDrawn="1"/>
        </p:nvSpPr>
        <p:spPr bwMode="auto">
          <a:xfrm>
            <a:off x="4630738" y="477678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5" name="Oval 1083"/>
          <p:cNvSpPr>
            <a:spLocks noChangeAspect="1" noChangeArrowheads="1"/>
          </p:cNvSpPr>
          <p:nvPr userDrawn="1"/>
        </p:nvSpPr>
        <p:spPr bwMode="auto">
          <a:xfrm>
            <a:off x="4749800" y="47767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6" name="Oval 1084"/>
          <p:cNvSpPr>
            <a:spLocks noChangeAspect="1" noChangeArrowheads="1"/>
          </p:cNvSpPr>
          <p:nvPr userDrawn="1"/>
        </p:nvSpPr>
        <p:spPr bwMode="auto">
          <a:xfrm>
            <a:off x="4867275" y="47767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7" name="Oval 1085"/>
          <p:cNvSpPr>
            <a:spLocks noChangeAspect="1" noChangeArrowheads="1"/>
          </p:cNvSpPr>
          <p:nvPr userDrawn="1"/>
        </p:nvSpPr>
        <p:spPr bwMode="auto">
          <a:xfrm>
            <a:off x="4986338" y="477678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8" name="Oval 1086"/>
          <p:cNvSpPr>
            <a:spLocks noChangeAspect="1" noChangeArrowheads="1"/>
          </p:cNvSpPr>
          <p:nvPr userDrawn="1"/>
        </p:nvSpPr>
        <p:spPr bwMode="auto">
          <a:xfrm>
            <a:off x="5103813" y="477678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39" name="Oval 1087"/>
          <p:cNvSpPr>
            <a:spLocks noChangeAspect="1" noChangeArrowheads="1"/>
          </p:cNvSpPr>
          <p:nvPr userDrawn="1"/>
        </p:nvSpPr>
        <p:spPr bwMode="auto">
          <a:xfrm>
            <a:off x="5222875" y="47767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0" name="Oval 1088"/>
          <p:cNvSpPr>
            <a:spLocks noChangeAspect="1" noChangeArrowheads="1"/>
          </p:cNvSpPr>
          <p:nvPr userDrawn="1"/>
        </p:nvSpPr>
        <p:spPr bwMode="auto">
          <a:xfrm>
            <a:off x="7588250" y="47767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1" name="Oval 1089"/>
          <p:cNvSpPr>
            <a:spLocks noChangeAspect="1" noChangeArrowheads="1"/>
          </p:cNvSpPr>
          <p:nvPr userDrawn="1"/>
        </p:nvSpPr>
        <p:spPr bwMode="auto">
          <a:xfrm>
            <a:off x="2501900" y="48847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2" name="Oval 1090"/>
          <p:cNvSpPr>
            <a:spLocks noChangeAspect="1" noChangeArrowheads="1"/>
          </p:cNvSpPr>
          <p:nvPr userDrawn="1"/>
        </p:nvSpPr>
        <p:spPr bwMode="auto">
          <a:xfrm>
            <a:off x="2619375" y="48847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3" name="Oval 1091"/>
          <p:cNvSpPr>
            <a:spLocks noChangeAspect="1" noChangeArrowheads="1"/>
          </p:cNvSpPr>
          <p:nvPr userDrawn="1"/>
        </p:nvSpPr>
        <p:spPr bwMode="auto">
          <a:xfrm>
            <a:off x="2738438" y="48847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4" name="Oval 1092"/>
          <p:cNvSpPr>
            <a:spLocks noChangeAspect="1" noChangeArrowheads="1"/>
          </p:cNvSpPr>
          <p:nvPr userDrawn="1"/>
        </p:nvSpPr>
        <p:spPr bwMode="auto">
          <a:xfrm>
            <a:off x="2855913" y="48847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5" name="Oval 1093"/>
          <p:cNvSpPr>
            <a:spLocks noChangeAspect="1" noChangeArrowheads="1"/>
          </p:cNvSpPr>
          <p:nvPr userDrawn="1"/>
        </p:nvSpPr>
        <p:spPr bwMode="auto">
          <a:xfrm>
            <a:off x="2974975" y="48847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6" name="Oval 1094"/>
          <p:cNvSpPr>
            <a:spLocks noChangeAspect="1" noChangeArrowheads="1"/>
          </p:cNvSpPr>
          <p:nvPr userDrawn="1"/>
        </p:nvSpPr>
        <p:spPr bwMode="auto">
          <a:xfrm>
            <a:off x="3094038" y="48847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7" name="Oval 1095"/>
          <p:cNvSpPr>
            <a:spLocks noChangeAspect="1" noChangeArrowheads="1"/>
          </p:cNvSpPr>
          <p:nvPr userDrawn="1"/>
        </p:nvSpPr>
        <p:spPr bwMode="auto">
          <a:xfrm>
            <a:off x="3211513" y="48847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8" name="Oval 1096"/>
          <p:cNvSpPr>
            <a:spLocks noChangeAspect="1" noChangeArrowheads="1"/>
          </p:cNvSpPr>
          <p:nvPr userDrawn="1"/>
        </p:nvSpPr>
        <p:spPr bwMode="auto">
          <a:xfrm>
            <a:off x="4630738" y="48847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49" name="Oval 1097"/>
          <p:cNvSpPr>
            <a:spLocks noChangeAspect="1" noChangeArrowheads="1"/>
          </p:cNvSpPr>
          <p:nvPr userDrawn="1"/>
        </p:nvSpPr>
        <p:spPr bwMode="auto">
          <a:xfrm>
            <a:off x="4749800" y="48847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0" name="Oval 1098"/>
          <p:cNvSpPr>
            <a:spLocks noChangeAspect="1" noChangeArrowheads="1"/>
          </p:cNvSpPr>
          <p:nvPr userDrawn="1"/>
        </p:nvSpPr>
        <p:spPr bwMode="auto">
          <a:xfrm>
            <a:off x="4867275" y="48847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1" name="Oval 1099"/>
          <p:cNvSpPr>
            <a:spLocks noChangeAspect="1" noChangeArrowheads="1"/>
          </p:cNvSpPr>
          <p:nvPr userDrawn="1"/>
        </p:nvSpPr>
        <p:spPr bwMode="auto">
          <a:xfrm>
            <a:off x="4986338" y="48847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2" name="Oval 1100"/>
          <p:cNvSpPr>
            <a:spLocks noChangeAspect="1" noChangeArrowheads="1"/>
          </p:cNvSpPr>
          <p:nvPr userDrawn="1"/>
        </p:nvSpPr>
        <p:spPr bwMode="auto">
          <a:xfrm>
            <a:off x="5103813" y="48847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3" name="Oval 1101"/>
          <p:cNvSpPr>
            <a:spLocks noChangeAspect="1" noChangeArrowheads="1"/>
          </p:cNvSpPr>
          <p:nvPr userDrawn="1"/>
        </p:nvSpPr>
        <p:spPr bwMode="auto">
          <a:xfrm>
            <a:off x="5222875" y="48847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4" name="Oval 1102"/>
          <p:cNvSpPr>
            <a:spLocks noChangeAspect="1" noChangeArrowheads="1"/>
          </p:cNvSpPr>
          <p:nvPr userDrawn="1"/>
        </p:nvSpPr>
        <p:spPr bwMode="auto">
          <a:xfrm>
            <a:off x="5459413" y="48847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5" name="Oval 1103"/>
          <p:cNvSpPr>
            <a:spLocks noChangeAspect="1" noChangeArrowheads="1"/>
          </p:cNvSpPr>
          <p:nvPr userDrawn="1"/>
        </p:nvSpPr>
        <p:spPr bwMode="auto">
          <a:xfrm>
            <a:off x="7470775" y="48847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6" name="Oval 1104"/>
          <p:cNvSpPr>
            <a:spLocks noChangeAspect="1" noChangeArrowheads="1"/>
          </p:cNvSpPr>
          <p:nvPr userDrawn="1"/>
        </p:nvSpPr>
        <p:spPr bwMode="auto">
          <a:xfrm>
            <a:off x="7588250" y="48847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7" name="Oval 1105"/>
          <p:cNvSpPr>
            <a:spLocks noChangeAspect="1" noChangeArrowheads="1"/>
          </p:cNvSpPr>
          <p:nvPr userDrawn="1"/>
        </p:nvSpPr>
        <p:spPr bwMode="auto">
          <a:xfrm>
            <a:off x="7824788" y="48847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8" name="Oval 1106"/>
          <p:cNvSpPr>
            <a:spLocks noChangeAspect="1" noChangeArrowheads="1"/>
          </p:cNvSpPr>
          <p:nvPr userDrawn="1"/>
        </p:nvSpPr>
        <p:spPr bwMode="auto">
          <a:xfrm>
            <a:off x="2619375" y="49942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59" name="Oval 1107"/>
          <p:cNvSpPr>
            <a:spLocks noChangeAspect="1" noChangeArrowheads="1"/>
          </p:cNvSpPr>
          <p:nvPr userDrawn="1"/>
        </p:nvSpPr>
        <p:spPr bwMode="auto">
          <a:xfrm>
            <a:off x="2738438" y="49942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0" name="Oval 1108"/>
          <p:cNvSpPr>
            <a:spLocks noChangeAspect="1" noChangeArrowheads="1"/>
          </p:cNvSpPr>
          <p:nvPr userDrawn="1"/>
        </p:nvSpPr>
        <p:spPr bwMode="auto">
          <a:xfrm>
            <a:off x="2855913" y="49942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1" name="Oval 1109"/>
          <p:cNvSpPr>
            <a:spLocks noChangeAspect="1" noChangeArrowheads="1"/>
          </p:cNvSpPr>
          <p:nvPr userDrawn="1"/>
        </p:nvSpPr>
        <p:spPr bwMode="auto">
          <a:xfrm>
            <a:off x="2974975" y="49942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2" name="Oval 1110"/>
          <p:cNvSpPr>
            <a:spLocks noChangeAspect="1" noChangeArrowheads="1"/>
          </p:cNvSpPr>
          <p:nvPr userDrawn="1"/>
        </p:nvSpPr>
        <p:spPr bwMode="auto">
          <a:xfrm>
            <a:off x="3094038" y="49942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3" name="Oval 1111"/>
          <p:cNvSpPr>
            <a:spLocks noChangeAspect="1" noChangeArrowheads="1"/>
          </p:cNvSpPr>
          <p:nvPr userDrawn="1"/>
        </p:nvSpPr>
        <p:spPr bwMode="auto">
          <a:xfrm>
            <a:off x="3211513" y="49942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4" name="Oval 1112"/>
          <p:cNvSpPr>
            <a:spLocks noChangeAspect="1" noChangeArrowheads="1"/>
          </p:cNvSpPr>
          <p:nvPr userDrawn="1"/>
        </p:nvSpPr>
        <p:spPr bwMode="auto">
          <a:xfrm>
            <a:off x="4630738" y="49942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5" name="Oval 1113"/>
          <p:cNvSpPr>
            <a:spLocks noChangeAspect="1" noChangeArrowheads="1"/>
          </p:cNvSpPr>
          <p:nvPr userDrawn="1"/>
        </p:nvSpPr>
        <p:spPr bwMode="auto">
          <a:xfrm>
            <a:off x="4749800" y="49942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6" name="Oval 1114"/>
          <p:cNvSpPr>
            <a:spLocks noChangeAspect="1" noChangeArrowheads="1"/>
          </p:cNvSpPr>
          <p:nvPr userDrawn="1"/>
        </p:nvSpPr>
        <p:spPr bwMode="auto">
          <a:xfrm>
            <a:off x="4867275" y="49942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7" name="Oval 1115"/>
          <p:cNvSpPr>
            <a:spLocks noChangeAspect="1" noChangeArrowheads="1"/>
          </p:cNvSpPr>
          <p:nvPr userDrawn="1"/>
        </p:nvSpPr>
        <p:spPr bwMode="auto">
          <a:xfrm>
            <a:off x="4986338" y="49942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8" name="Oval 1116"/>
          <p:cNvSpPr>
            <a:spLocks noChangeAspect="1" noChangeArrowheads="1"/>
          </p:cNvSpPr>
          <p:nvPr userDrawn="1"/>
        </p:nvSpPr>
        <p:spPr bwMode="auto">
          <a:xfrm>
            <a:off x="5103813" y="49942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69" name="Oval 1117"/>
          <p:cNvSpPr>
            <a:spLocks noChangeAspect="1" noChangeArrowheads="1"/>
          </p:cNvSpPr>
          <p:nvPr userDrawn="1"/>
        </p:nvSpPr>
        <p:spPr bwMode="auto">
          <a:xfrm>
            <a:off x="5222875" y="49942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0" name="Oval 1118"/>
          <p:cNvSpPr>
            <a:spLocks noChangeAspect="1" noChangeArrowheads="1"/>
          </p:cNvSpPr>
          <p:nvPr userDrawn="1"/>
        </p:nvSpPr>
        <p:spPr bwMode="auto">
          <a:xfrm>
            <a:off x="5459413" y="49942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1" name="Oval 1119"/>
          <p:cNvSpPr>
            <a:spLocks noChangeAspect="1" noChangeArrowheads="1"/>
          </p:cNvSpPr>
          <p:nvPr userDrawn="1"/>
        </p:nvSpPr>
        <p:spPr bwMode="auto">
          <a:xfrm>
            <a:off x="7351713" y="49942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2" name="Oval 1120"/>
          <p:cNvSpPr>
            <a:spLocks noChangeAspect="1" noChangeArrowheads="1"/>
          </p:cNvSpPr>
          <p:nvPr userDrawn="1"/>
        </p:nvSpPr>
        <p:spPr bwMode="auto">
          <a:xfrm>
            <a:off x="7470775" y="49942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3" name="Oval 1121"/>
          <p:cNvSpPr>
            <a:spLocks noChangeAspect="1" noChangeArrowheads="1"/>
          </p:cNvSpPr>
          <p:nvPr userDrawn="1"/>
        </p:nvSpPr>
        <p:spPr bwMode="auto">
          <a:xfrm>
            <a:off x="7588250" y="49942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4" name="Oval 1122"/>
          <p:cNvSpPr>
            <a:spLocks noChangeAspect="1" noChangeArrowheads="1"/>
          </p:cNvSpPr>
          <p:nvPr userDrawn="1"/>
        </p:nvSpPr>
        <p:spPr bwMode="auto">
          <a:xfrm>
            <a:off x="7707313" y="49942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5" name="Oval 1123"/>
          <p:cNvSpPr>
            <a:spLocks noChangeAspect="1" noChangeArrowheads="1"/>
          </p:cNvSpPr>
          <p:nvPr userDrawn="1"/>
        </p:nvSpPr>
        <p:spPr bwMode="auto">
          <a:xfrm>
            <a:off x="7824788" y="49942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6" name="Oval 1124"/>
          <p:cNvSpPr>
            <a:spLocks noChangeAspect="1" noChangeArrowheads="1"/>
          </p:cNvSpPr>
          <p:nvPr userDrawn="1"/>
        </p:nvSpPr>
        <p:spPr bwMode="auto">
          <a:xfrm>
            <a:off x="2619375" y="51038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7" name="Oval 1125"/>
          <p:cNvSpPr>
            <a:spLocks noChangeAspect="1" noChangeArrowheads="1"/>
          </p:cNvSpPr>
          <p:nvPr userDrawn="1"/>
        </p:nvSpPr>
        <p:spPr bwMode="auto">
          <a:xfrm>
            <a:off x="2738438" y="51038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8" name="Oval 1126"/>
          <p:cNvSpPr>
            <a:spLocks noChangeAspect="1" noChangeArrowheads="1"/>
          </p:cNvSpPr>
          <p:nvPr userDrawn="1"/>
        </p:nvSpPr>
        <p:spPr bwMode="auto">
          <a:xfrm>
            <a:off x="2855913" y="51038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79" name="Oval 1127"/>
          <p:cNvSpPr>
            <a:spLocks noChangeAspect="1" noChangeArrowheads="1"/>
          </p:cNvSpPr>
          <p:nvPr userDrawn="1"/>
        </p:nvSpPr>
        <p:spPr bwMode="auto">
          <a:xfrm>
            <a:off x="2974975" y="51038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0" name="Oval 1128"/>
          <p:cNvSpPr>
            <a:spLocks noChangeAspect="1" noChangeArrowheads="1"/>
          </p:cNvSpPr>
          <p:nvPr userDrawn="1"/>
        </p:nvSpPr>
        <p:spPr bwMode="auto">
          <a:xfrm>
            <a:off x="3094038" y="51038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1" name="Oval 1129"/>
          <p:cNvSpPr>
            <a:spLocks noChangeAspect="1" noChangeArrowheads="1"/>
          </p:cNvSpPr>
          <p:nvPr userDrawn="1"/>
        </p:nvSpPr>
        <p:spPr bwMode="auto">
          <a:xfrm>
            <a:off x="3211513" y="51038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2" name="Oval 1130"/>
          <p:cNvSpPr>
            <a:spLocks noChangeAspect="1" noChangeArrowheads="1"/>
          </p:cNvSpPr>
          <p:nvPr userDrawn="1"/>
        </p:nvSpPr>
        <p:spPr bwMode="auto">
          <a:xfrm>
            <a:off x="4630738" y="51038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3" name="Oval 1131"/>
          <p:cNvSpPr>
            <a:spLocks noChangeAspect="1" noChangeArrowheads="1"/>
          </p:cNvSpPr>
          <p:nvPr userDrawn="1"/>
        </p:nvSpPr>
        <p:spPr bwMode="auto">
          <a:xfrm>
            <a:off x="4749800" y="51038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4" name="Oval 1132"/>
          <p:cNvSpPr>
            <a:spLocks noChangeAspect="1" noChangeArrowheads="1"/>
          </p:cNvSpPr>
          <p:nvPr userDrawn="1"/>
        </p:nvSpPr>
        <p:spPr bwMode="auto">
          <a:xfrm>
            <a:off x="4867275" y="51038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5" name="Oval 1133"/>
          <p:cNvSpPr>
            <a:spLocks noChangeAspect="1" noChangeArrowheads="1"/>
          </p:cNvSpPr>
          <p:nvPr userDrawn="1"/>
        </p:nvSpPr>
        <p:spPr bwMode="auto">
          <a:xfrm>
            <a:off x="4986338" y="51038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6" name="Oval 1134"/>
          <p:cNvSpPr>
            <a:spLocks noChangeAspect="1" noChangeArrowheads="1"/>
          </p:cNvSpPr>
          <p:nvPr userDrawn="1"/>
        </p:nvSpPr>
        <p:spPr bwMode="auto">
          <a:xfrm>
            <a:off x="5103813" y="51038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7" name="Oval 1135"/>
          <p:cNvSpPr>
            <a:spLocks noChangeAspect="1" noChangeArrowheads="1"/>
          </p:cNvSpPr>
          <p:nvPr userDrawn="1"/>
        </p:nvSpPr>
        <p:spPr bwMode="auto">
          <a:xfrm>
            <a:off x="5459413" y="51038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8" name="Oval 1136"/>
          <p:cNvSpPr>
            <a:spLocks noChangeAspect="1" noChangeArrowheads="1"/>
          </p:cNvSpPr>
          <p:nvPr userDrawn="1"/>
        </p:nvSpPr>
        <p:spPr bwMode="auto">
          <a:xfrm>
            <a:off x="7234238" y="51038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89" name="Oval 1137"/>
          <p:cNvSpPr>
            <a:spLocks noChangeAspect="1" noChangeArrowheads="1"/>
          </p:cNvSpPr>
          <p:nvPr userDrawn="1"/>
        </p:nvSpPr>
        <p:spPr bwMode="auto">
          <a:xfrm>
            <a:off x="7351713" y="51038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0" name="Oval 1138"/>
          <p:cNvSpPr>
            <a:spLocks noChangeAspect="1" noChangeArrowheads="1"/>
          </p:cNvSpPr>
          <p:nvPr userDrawn="1"/>
        </p:nvSpPr>
        <p:spPr bwMode="auto">
          <a:xfrm>
            <a:off x="7470775" y="51038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1" name="Oval 1139"/>
          <p:cNvSpPr>
            <a:spLocks noChangeAspect="1" noChangeArrowheads="1"/>
          </p:cNvSpPr>
          <p:nvPr userDrawn="1"/>
        </p:nvSpPr>
        <p:spPr bwMode="auto">
          <a:xfrm>
            <a:off x="7588250" y="51038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2" name="Oval 1140"/>
          <p:cNvSpPr>
            <a:spLocks noChangeAspect="1" noChangeArrowheads="1"/>
          </p:cNvSpPr>
          <p:nvPr userDrawn="1"/>
        </p:nvSpPr>
        <p:spPr bwMode="auto">
          <a:xfrm>
            <a:off x="7707313" y="51038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3" name="Oval 1141"/>
          <p:cNvSpPr>
            <a:spLocks noChangeAspect="1" noChangeArrowheads="1"/>
          </p:cNvSpPr>
          <p:nvPr userDrawn="1"/>
        </p:nvSpPr>
        <p:spPr bwMode="auto">
          <a:xfrm>
            <a:off x="7824788" y="51038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4" name="Oval 1142"/>
          <p:cNvSpPr>
            <a:spLocks noChangeAspect="1" noChangeArrowheads="1"/>
          </p:cNvSpPr>
          <p:nvPr userDrawn="1"/>
        </p:nvSpPr>
        <p:spPr bwMode="auto">
          <a:xfrm>
            <a:off x="7943850" y="51038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5" name="Oval 1143"/>
          <p:cNvSpPr>
            <a:spLocks noChangeAspect="1" noChangeArrowheads="1"/>
          </p:cNvSpPr>
          <p:nvPr userDrawn="1"/>
        </p:nvSpPr>
        <p:spPr bwMode="auto">
          <a:xfrm>
            <a:off x="2501900" y="52133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6" name="Oval 1144"/>
          <p:cNvSpPr>
            <a:spLocks noChangeAspect="1" noChangeArrowheads="1"/>
          </p:cNvSpPr>
          <p:nvPr userDrawn="1"/>
        </p:nvSpPr>
        <p:spPr bwMode="auto">
          <a:xfrm>
            <a:off x="2619375" y="52133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7" name="Oval 1145"/>
          <p:cNvSpPr>
            <a:spLocks noChangeAspect="1" noChangeArrowheads="1"/>
          </p:cNvSpPr>
          <p:nvPr userDrawn="1"/>
        </p:nvSpPr>
        <p:spPr bwMode="auto">
          <a:xfrm>
            <a:off x="2738438" y="52133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8" name="Oval 1146"/>
          <p:cNvSpPr>
            <a:spLocks noChangeAspect="1" noChangeArrowheads="1"/>
          </p:cNvSpPr>
          <p:nvPr userDrawn="1"/>
        </p:nvSpPr>
        <p:spPr bwMode="auto">
          <a:xfrm>
            <a:off x="2855913" y="52133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199" name="Oval 1147"/>
          <p:cNvSpPr>
            <a:spLocks noChangeAspect="1" noChangeArrowheads="1"/>
          </p:cNvSpPr>
          <p:nvPr userDrawn="1"/>
        </p:nvSpPr>
        <p:spPr bwMode="auto">
          <a:xfrm>
            <a:off x="2974975" y="52133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0" name="Oval 1148"/>
          <p:cNvSpPr>
            <a:spLocks noChangeAspect="1" noChangeArrowheads="1"/>
          </p:cNvSpPr>
          <p:nvPr userDrawn="1"/>
        </p:nvSpPr>
        <p:spPr bwMode="auto">
          <a:xfrm>
            <a:off x="3094038" y="52133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1" name="Oval 1149"/>
          <p:cNvSpPr>
            <a:spLocks noChangeAspect="1" noChangeArrowheads="1"/>
          </p:cNvSpPr>
          <p:nvPr userDrawn="1"/>
        </p:nvSpPr>
        <p:spPr bwMode="auto">
          <a:xfrm>
            <a:off x="4630738" y="52133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2" name="Oval 1150"/>
          <p:cNvSpPr>
            <a:spLocks noChangeAspect="1" noChangeArrowheads="1"/>
          </p:cNvSpPr>
          <p:nvPr userDrawn="1"/>
        </p:nvSpPr>
        <p:spPr bwMode="auto">
          <a:xfrm>
            <a:off x="4749800" y="52133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3" name="Oval 1151"/>
          <p:cNvSpPr>
            <a:spLocks noChangeAspect="1" noChangeArrowheads="1"/>
          </p:cNvSpPr>
          <p:nvPr userDrawn="1"/>
        </p:nvSpPr>
        <p:spPr bwMode="auto">
          <a:xfrm>
            <a:off x="4867275" y="52133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4" name="Oval 1152"/>
          <p:cNvSpPr>
            <a:spLocks noChangeAspect="1" noChangeArrowheads="1"/>
          </p:cNvSpPr>
          <p:nvPr userDrawn="1"/>
        </p:nvSpPr>
        <p:spPr bwMode="auto">
          <a:xfrm>
            <a:off x="4986338" y="52133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5" name="Oval 1153"/>
          <p:cNvSpPr>
            <a:spLocks noChangeAspect="1" noChangeArrowheads="1"/>
          </p:cNvSpPr>
          <p:nvPr userDrawn="1"/>
        </p:nvSpPr>
        <p:spPr bwMode="auto">
          <a:xfrm>
            <a:off x="5103813" y="52133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6" name="Oval 1154"/>
          <p:cNvSpPr>
            <a:spLocks noChangeAspect="1" noChangeArrowheads="1"/>
          </p:cNvSpPr>
          <p:nvPr userDrawn="1"/>
        </p:nvSpPr>
        <p:spPr bwMode="auto">
          <a:xfrm>
            <a:off x="5459413" y="52133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7" name="Oval 1155"/>
          <p:cNvSpPr>
            <a:spLocks noChangeAspect="1" noChangeArrowheads="1"/>
          </p:cNvSpPr>
          <p:nvPr userDrawn="1"/>
        </p:nvSpPr>
        <p:spPr bwMode="auto">
          <a:xfrm>
            <a:off x="7115175" y="52133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8" name="Oval 1156"/>
          <p:cNvSpPr>
            <a:spLocks noChangeAspect="1" noChangeArrowheads="1"/>
          </p:cNvSpPr>
          <p:nvPr userDrawn="1"/>
        </p:nvSpPr>
        <p:spPr bwMode="auto">
          <a:xfrm>
            <a:off x="7234238" y="52133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09" name="Oval 1157"/>
          <p:cNvSpPr>
            <a:spLocks noChangeAspect="1" noChangeArrowheads="1"/>
          </p:cNvSpPr>
          <p:nvPr userDrawn="1"/>
        </p:nvSpPr>
        <p:spPr bwMode="auto">
          <a:xfrm>
            <a:off x="7351713" y="52133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0" name="Oval 1158"/>
          <p:cNvSpPr>
            <a:spLocks noChangeAspect="1" noChangeArrowheads="1"/>
          </p:cNvSpPr>
          <p:nvPr userDrawn="1"/>
        </p:nvSpPr>
        <p:spPr bwMode="auto">
          <a:xfrm>
            <a:off x="7470775" y="52133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1" name="Oval 1159"/>
          <p:cNvSpPr>
            <a:spLocks noChangeAspect="1" noChangeArrowheads="1"/>
          </p:cNvSpPr>
          <p:nvPr userDrawn="1"/>
        </p:nvSpPr>
        <p:spPr bwMode="auto">
          <a:xfrm>
            <a:off x="7588250" y="52133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2" name="Oval 1160"/>
          <p:cNvSpPr>
            <a:spLocks noChangeAspect="1" noChangeArrowheads="1"/>
          </p:cNvSpPr>
          <p:nvPr userDrawn="1"/>
        </p:nvSpPr>
        <p:spPr bwMode="auto">
          <a:xfrm>
            <a:off x="7707313" y="52133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3" name="Oval 1161"/>
          <p:cNvSpPr>
            <a:spLocks noChangeAspect="1" noChangeArrowheads="1"/>
          </p:cNvSpPr>
          <p:nvPr userDrawn="1"/>
        </p:nvSpPr>
        <p:spPr bwMode="auto">
          <a:xfrm>
            <a:off x="7824788" y="52133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4" name="Oval 1162"/>
          <p:cNvSpPr>
            <a:spLocks noChangeAspect="1" noChangeArrowheads="1"/>
          </p:cNvSpPr>
          <p:nvPr userDrawn="1"/>
        </p:nvSpPr>
        <p:spPr bwMode="auto">
          <a:xfrm>
            <a:off x="7943850" y="52133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5" name="Oval 1163"/>
          <p:cNvSpPr>
            <a:spLocks noChangeAspect="1" noChangeArrowheads="1"/>
          </p:cNvSpPr>
          <p:nvPr userDrawn="1"/>
        </p:nvSpPr>
        <p:spPr bwMode="auto">
          <a:xfrm>
            <a:off x="8061325" y="52133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6" name="Oval 1164"/>
          <p:cNvSpPr>
            <a:spLocks noChangeAspect="1" noChangeArrowheads="1"/>
          </p:cNvSpPr>
          <p:nvPr userDrawn="1"/>
        </p:nvSpPr>
        <p:spPr bwMode="auto">
          <a:xfrm>
            <a:off x="2501900" y="53228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7" name="Oval 1165"/>
          <p:cNvSpPr>
            <a:spLocks noChangeAspect="1" noChangeArrowheads="1"/>
          </p:cNvSpPr>
          <p:nvPr userDrawn="1"/>
        </p:nvSpPr>
        <p:spPr bwMode="auto">
          <a:xfrm>
            <a:off x="2619375" y="53228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8" name="Oval 1166"/>
          <p:cNvSpPr>
            <a:spLocks noChangeAspect="1" noChangeArrowheads="1"/>
          </p:cNvSpPr>
          <p:nvPr userDrawn="1"/>
        </p:nvSpPr>
        <p:spPr bwMode="auto">
          <a:xfrm>
            <a:off x="2738438" y="532288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19" name="Oval 1167"/>
          <p:cNvSpPr>
            <a:spLocks noChangeAspect="1" noChangeArrowheads="1"/>
          </p:cNvSpPr>
          <p:nvPr userDrawn="1"/>
        </p:nvSpPr>
        <p:spPr bwMode="auto">
          <a:xfrm>
            <a:off x="2855913" y="532288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0" name="Oval 1168"/>
          <p:cNvSpPr>
            <a:spLocks noChangeAspect="1" noChangeArrowheads="1"/>
          </p:cNvSpPr>
          <p:nvPr userDrawn="1"/>
        </p:nvSpPr>
        <p:spPr bwMode="auto">
          <a:xfrm>
            <a:off x="2974975" y="53228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1" name="Oval 1169"/>
          <p:cNvSpPr>
            <a:spLocks noChangeAspect="1" noChangeArrowheads="1"/>
          </p:cNvSpPr>
          <p:nvPr userDrawn="1"/>
        </p:nvSpPr>
        <p:spPr bwMode="auto">
          <a:xfrm>
            <a:off x="4630738" y="532288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2" name="Oval 1170"/>
          <p:cNvSpPr>
            <a:spLocks noChangeAspect="1" noChangeArrowheads="1"/>
          </p:cNvSpPr>
          <p:nvPr userDrawn="1"/>
        </p:nvSpPr>
        <p:spPr bwMode="auto">
          <a:xfrm>
            <a:off x="4749800" y="53228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3" name="Oval 1171"/>
          <p:cNvSpPr>
            <a:spLocks noChangeAspect="1" noChangeArrowheads="1"/>
          </p:cNvSpPr>
          <p:nvPr userDrawn="1"/>
        </p:nvSpPr>
        <p:spPr bwMode="auto">
          <a:xfrm>
            <a:off x="4867275" y="53228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4" name="Oval 1172"/>
          <p:cNvSpPr>
            <a:spLocks noChangeAspect="1" noChangeArrowheads="1"/>
          </p:cNvSpPr>
          <p:nvPr userDrawn="1"/>
        </p:nvSpPr>
        <p:spPr bwMode="auto">
          <a:xfrm>
            <a:off x="4986338" y="532288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5" name="Oval 1173"/>
          <p:cNvSpPr>
            <a:spLocks noChangeAspect="1" noChangeArrowheads="1"/>
          </p:cNvSpPr>
          <p:nvPr userDrawn="1"/>
        </p:nvSpPr>
        <p:spPr bwMode="auto">
          <a:xfrm>
            <a:off x="7115175" y="53228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6" name="Oval 1174"/>
          <p:cNvSpPr>
            <a:spLocks noChangeAspect="1" noChangeArrowheads="1"/>
          </p:cNvSpPr>
          <p:nvPr userDrawn="1"/>
        </p:nvSpPr>
        <p:spPr bwMode="auto">
          <a:xfrm>
            <a:off x="7234238" y="532288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7" name="Oval 1175"/>
          <p:cNvSpPr>
            <a:spLocks noChangeAspect="1" noChangeArrowheads="1"/>
          </p:cNvSpPr>
          <p:nvPr userDrawn="1"/>
        </p:nvSpPr>
        <p:spPr bwMode="auto">
          <a:xfrm>
            <a:off x="7351713" y="532288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8" name="Oval 1176"/>
          <p:cNvSpPr>
            <a:spLocks noChangeAspect="1" noChangeArrowheads="1"/>
          </p:cNvSpPr>
          <p:nvPr userDrawn="1"/>
        </p:nvSpPr>
        <p:spPr bwMode="auto">
          <a:xfrm>
            <a:off x="7470775" y="53228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29" name="Oval 1177"/>
          <p:cNvSpPr>
            <a:spLocks noChangeAspect="1" noChangeArrowheads="1"/>
          </p:cNvSpPr>
          <p:nvPr userDrawn="1"/>
        </p:nvSpPr>
        <p:spPr bwMode="auto">
          <a:xfrm>
            <a:off x="7588250" y="53228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30" name="Oval 1178"/>
          <p:cNvSpPr>
            <a:spLocks noChangeAspect="1" noChangeArrowheads="1"/>
          </p:cNvSpPr>
          <p:nvPr userDrawn="1"/>
        </p:nvSpPr>
        <p:spPr bwMode="auto">
          <a:xfrm>
            <a:off x="7707313" y="532288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31" name="Oval 1179"/>
          <p:cNvSpPr>
            <a:spLocks noChangeAspect="1" noChangeArrowheads="1"/>
          </p:cNvSpPr>
          <p:nvPr userDrawn="1"/>
        </p:nvSpPr>
        <p:spPr bwMode="auto">
          <a:xfrm>
            <a:off x="7824788" y="532288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32" name="Oval 1180"/>
          <p:cNvSpPr>
            <a:spLocks noChangeAspect="1" noChangeArrowheads="1"/>
          </p:cNvSpPr>
          <p:nvPr userDrawn="1"/>
        </p:nvSpPr>
        <p:spPr bwMode="auto">
          <a:xfrm>
            <a:off x="7943850" y="53228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33" name="Oval 1181"/>
          <p:cNvSpPr>
            <a:spLocks noChangeAspect="1" noChangeArrowheads="1"/>
          </p:cNvSpPr>
          <p:nvPr userDrawn="1"/>
        </p:nvSpPr>
        <p:spPr bwMode="auto">
          <a:xfrm>
            <a:off x="8061325" y="53228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34" name="Oval 1182"/>
          <p:cNvSpPr>
            <a:spLocks noChangeAspect="1" noChangeArrowheads="1"/>
          </p:cNvSpPr>
          <p:nvPr userDrawn="1"/>
        </p:nvSpPr>
        <p:spPr bwMode="auto">
          <a:xfrm>
            <a:off x="2501900" y="54308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35" name="Oval 1183"/>
          <p:cNvSpPr>
            <a:spLocks noChangeAspect="1" noChangeArrowheads="1"/>
          </p:cNvSpPr>
          <p:nvPr userDrawn="1"/>
        </p:nvSpPr>
        <p:spPr bwMode="auto">
          <a:xfrm>
            <a:off x="2619375" y="54308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36" name="Oval 1184"/>
          <p:cNvSpPr>
            <a:spLocks noChangeAspect="1" noChangeArrowheads="1"/>
          </p:cNvSpPr>
          <p:nvPr userDrawn="1"/>
        </p:nvSpPr>
        <p:spPr bwMode="auto">
          <a:xfrm>
            <a:off x="2738438" y="54308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37" name="Oval 1185"/>
          <p:cNvSpPr>
            <a:spLocks noChangeAspect="1" noChangeArrowheads="1"/>
          </p:cNvSpPr>
          <p:nvPr userDrawn="1"/>
        </p:nvSpPr>
        <p:spPr bwMode="auto">
          <a:xfrm>
            <a:off x="2855913" y="54308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38" name="Oval 1186"/>
          <p:cNvSpPr>
            <a:spLocks noChangeAspect="1" noChangeArrowheads="1"/>
          </p:cNvSpPr>
          <p:nvPr userDrawn="1"/>
        </p:nvSpPr>
        <p:spPr bwMode="auto">
          <a:xfrm>
            <a:off x="2974975" y="54308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39" name="Oval 1187"/>
          <p:cNvSpPr>
            <a:spLocks noChangeAspect="1" noChangeArrowheads="1"/>
          </p:cNvSpPr>
          <p:nvPr userDrawn="1"/>
        </p:nvSpPr>
        <p:spPr bwMode="auto">
          <a:xfrm>
            <a:off x="4749800" y="54308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40" name="Oval 1188"/>
          <p:cNvSpPr>
            <a:spLocks noChangeAspect="1" noChangeArrowheads="1"/>
          </p:cNvSpPr>
          <p:nvPr userDrawn="1"/>
        </p:nvSpPr>
        <p:spPr bwMode="auto">
          <a:xfrm>
            <a:off x="4867275" y="54308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41" name="Oval 1189"/>
          <p:cNvSpPr>
            <a:spLocks noChangeAspect="1" noChangeArrowheads="1"/>
          </p:cNvSpPr>
          <p:nvPr userDrawn="1"/>
        </p:nvSpPr>
        <p:spPr bwMode="auto">
          <a:xfrm>
            <a:off x="4986338" y="54308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42" name="Oval 1190"/>
          <p:cNvSpPr>
            <a:spLocks noChangeAspect="1" noChangeArrowheads="1"/>
          </p:cNvSpPr>
          <p:nvPr userDrawn="1"/>
        </p:nvSpPr>
        <p:spPr bwMode="auto">
          <a:xfrm>
            <a:off x="7115175" y="54308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43" name="Oval 1191"/>
          <p:cNvSpPr>
            <a:spLocks noChangeAspect="1" noChangeArrowheads="1"/>
          </p:cNvSpPr>
          <p:nvPr userDrawn="1"/>
        </p:nvSpPr>
        <p:spPr bwMode="auto">
          <a:xfrm>
            <a:off x="7234238" y="54308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44" name="Oval 1192"/>
          <p:cNvSpPr>
            <a:spLocks noChangeAspect="1" noChangeArrowheads="1"/>
          </p:cNvSpPr>
          <p:nvPr userDrawn="1"/>
        </p:nvSpPr>
        <p:spPr bwMode="auto">
          <a:xfrm>
            <a:off x="7588250" y="54308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45" name="Oval 1193"/>
          <p:cNvSpPr>
            <a:spLocks noChangeAspect="1" noChangeArrowheads="1"/>
          </p:cNvSpPr>
          <p:nvPr userDrawn="1"/>
        </p:nvSpPr>
        <p:spPr bwMode="auto">
          <a:xfrm>
            <a:off x="7707313" y="54308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46" name="Oval 1194"/>
          <p:cNvSpPr>
            <a:spLocks noChangeAspect="1" noChangeArrowheads="1"/>
          </p:cNvSpPr>
          <p:nvPr userDrawn="1"/>
        </p:nvSpPr>
        <p:spPr bwMode="auto">
          <a:xfrm>
            <a:off x="7824788" y="5430838"/>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47" name="Oval 1195"/>
          <p:cNvSpPr>
            <a:spLocks noChangeAspect="1" noChangeArrowheads="1"/>
          </p:cNvSpPr>
          <p:nvPr userDrawn="1"/>
        </p:nvSpPr>
        <p:spPr bwMode="auto">
          <a:xfrm>
            <a:off x="7943850" y="54308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48" name="Oval 1196"/>
          <p:cNvSpPr>
            <a:spLocks noChangeAspect="1" noChangeArrowheads="1"/>
          </p:cNvSpPr>
          <p:nvPr userDrawn="1"/>
        </p:nvSpPr>
        <p:spPr bwMode="auto">
          <a:xfrm>
            <a:off x="2501900" y="55403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49" name="Oval 1197"/>
          <p:cNvSpPr>
            <a:spLocks noChangeAspect="1" noChangeArrowheads="1"/>
          </p:cNvSpPr>
          <p:nvPr userDrawn="1"/>
        </p:nvSpPr>
        <p:spPr bwMode="auto">
          <a:xfrm>
            <a:off x="2619375" y="55403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50" name="Oval 1198"/>
          <p:cNvSpPr>
            <a:spLocks noChangeAspect="1" noChangeArrowheads="1"/>
          </p:cNvSpPr>
          <p:nvPr userDrawn="1"/>
        </p:nvSpPr>
        <p:spPr bwMode="auto">
          <a:xfrm>
            <a:off x="2738438" y="55403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51" name="Oval 1199"/>
          <p:cNvSpPr>
            <a:spLocks noChangeAspect="1" noChangeArrowheads="1"/>
          </p:cNvSpPr>
          <p:nvPr userDrawn="1"/>
        </p:nvSpPr>
        <p:spPr bwMode="auto">
          <a:xfrm>
            <a:off x="2855913" y="55403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52" name="Oval 1200"/>
          <p:cNvSpPr>
            <a:spLocks noChangeAspect="1" noChangeArrowheads="1"/>
          </p:cNvSpPr>
          <p:nvPr userDrawn="1"/>
        </p:nvSpPr>
        <p:spPr bwMode="auto">
          <a:xfrm>
            <a:off x="4749800" y="55403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53" name="Oval 1201"/>
          <p:cNvSpPr>
            <a:spLocks noChangeAspect="1" noChangeArrowheads="1"/>
          </p:cNvSpPr>
          <p:nvPr userDrawn="1"/>
        </p:nvSpPr>
        <p:spPr bwMode="auto">
          <a:xfrm>
            <a:off x="7707313" y="55403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54" name="Oval 1202"/>
          <p:cNvSpPr>
            <a:spLocks noChangeAspect="1" noChangeArrowheads="1"/>
          </p:cNvSpPr>
          <p:nvPr userDrawn="1"/>
        </p:nvSpPr>
        <p:spPr bwMode="auto">
          <a:xfrm>
            <a:off x="7824788" y="55403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55" name="Oval 1203"/>
          <p:cNvSpPr>
            <a:spLocks noChangeAspect="1" noChangeArrowheads="1"/>
          </p:cNvSpPr>
          <p:nvPr userDrawn="1"/>
        </p:nvSpPr>
        <p:spPr bwMode="auto">
          <a:xfrm>
            <a:off x="7943850" y="55403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56" name="Oval 1204"/>
          <p:cNvSpPr>
            <a:spLocks noChangeAspect="1" noChangeArrowheads="1"/>
          </p:cNvSpPr>
          <p:nvPr userDrawn="1"/>
        </p:nvSpPr>
        <p:spPr bwMode="auto">
          <a:xfrm>
            <a:off x="8653463" y="5540375"/>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57" name="Oval 1205"/>
          <p:cNvSpPr>
            <a:spLocks noChangeAspect="1" noChangeArrowheads="1"/>
          </p:cNvSpPr>
          <p:nvPr userDrawn="1"/>
        </p:nvSpPr>
        <p:spPr bwMode="auto">
          <a:xfrm>
            <a:off x="2501900" y="56499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58" name="Oval 1206"/>
          <p:cNvSpPr>
            <a:spLocks noChangeAspect="1" noChangeArrowheads="1"/>
          </p:cNvSpPr>
          <p:nvPr userDrawn="1"/>
        </p:nvSpPr>
        <p:spPr bwMode="auto">
          <a:xfrm>
            <a:off x="2619375" y="56499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59" name="Oval 1207"/>
          <p:cNvSpPr>
            <a:spLocks noChangeAspect="1" noChangeArrowheads="1"/>
          </p:cNvSpPr>
          <p:nvPr userDrawn="1"/>
        </p:nvSpPr>
        <p:spPr bwMode="auto">
          <a:xfrm>
            <a:off x="2738438" y="56499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60" name="Oval 1208"/>
          <p:cNvSpPr>
            <a:spLocks noChangeAspect="1" noChangeArrowheads="1"/>
          </p:cNvSpPr>
          <p:nvPr userDrawn="1"/>
        </p:nvSpPr>
        <p:spPr bwMode="auto">
          <a:xfrm>
            <a:off x="7824788" y="56499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61" name="Oval 1209"/>
          <p:cNvSpPr>
            <a:spLocks noChangeAspect="1" noChangeArrowheads="1"/>
          </p:cNvSpPr>
          <p:nvPr userDrawn="1"/>
        </p:nvSpPr>
        <p:spPr bwMode="auto">
          <a:xfrm>
            <a:off x="7943850" y="56499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62" name="Oval 1210"/>
          <p:cNvSpPr>
            <a:spLocks noChangeAspect="1" noChangeArrowheads="1"/>
          </p:cNvSpPr>
          <p:nvPr userDrawn="1"/>
        </p:nvSpPr>
        <p:spPr bwMode="auto">
          <a:xfrm>
            <a:off x="8653463" y="5649913"/>
            <a:ext cx="90487"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63" name="Oval 1211"/>
          <p:cNvSpPr>
            <a:spLocks noChangeAspect="1" noChangeArrowheads="1"/>
          </p:cNvSpPr>
          <p:nvPr userDrawn="1"/>
        </p:nvSpPr>
        <p:spPr bwMode="auto">
          <a:xfrm>
            <a:off x="2501900" y="57594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64" name="Oval 1212"/>
          <p:cNvSpPr>
            <a:spLocks noChangeAspect="1" noChangeArrowheads="1"/>
          </p:cNvSpPr>
          <p:nvPr userDrawn="1"/>
        </p:nvSpPr>
        <p:spPr bwMode="auto">
          <a:xfrm>
            <a:off x="2619375" y="57594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65" name="Oval 1213"/>
          <p:cNvSpPr>
            <a:spLocks noChangeAspect="1" noChangeArrowheads="1"/>
          </p:cNvSpPr>
          <p:nvPr userDrawn="1"/>
        </p:nvSpPr>
        <p:spPr bwMode="auto">
          <a:xfrm>
            <a:off x="7943850" y="57594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66" name="Oval 1214"/>
          <p:cNvSpPr>
            <a:spLocks noChangeAspect="1" noChangeArrowheads="1"/>
          </p:cNvSpPr>
          <p:nvPr userDrawn="1"/>
        </p:nvSpPr>
        <p:spPr bwMode="auto">
          <a:xfrm>
            <a:off x="8534400" y="5759450"/>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67" name="Oval 1215"/>
          <p:cNvSpPr>
            <a:spLocks noChangeAspect="1" noChangeArrowheads="1"/>
          </p:cNvSpPr>
          <p:nvPr userDrawn="1"/>
        </p:nvSpPr>
        <p:spPr bwMode="auto">
          <a:xfrm>
            <a:off x="2501900" y="58689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68" name="Oval 1216"/>
          <p:cNvSpPr>
            <a:spLocks noChangeAspect="1" noChangeArrowheads="1"/>
          </p:cNvSpPr>
          <p:nvPr userDrawn="1"/>
        </p:nvSpPr>
        <p:spPr bwMode="auto">
          <a:xfrm>
            <a:off x="2619375" y="58689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69" name="Oval 1217"/>
          <p:cNvSpPr>
            <a:spLocks noChangeAspect="1" noChangeArrowheads="1"/>
          </p:cNvSpPr>
          <p:nvPr userDrawn="1"/>
        </p:nvSpPr>
        <p:spPr bwMode="auto">
          <a:xfrm>
            <a:off x="8416925" y="586898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70" name="Oval 1218"/>
          <p:cNvSpPr>
            <a:spLocks noChangeAspect="1" noChangeArrowheads="1"/>
          </p:cNvSpPr>
          <p:nvPr userDrawn="1"/>
        </p:nvSpPr>
        <p:spPr bwMode="auto">
          <a:xfrm>
            <a:off x="2501900" y="59769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71" name="Oval 1219"/>
          <p:cNvSpPr>
            <a:spLocks noChangeAspect="1" noChangeArrowheads="1"/>
          </p:cNvSpPr>
          <p:nvPr userDrawn="1"/>
        </p:nvSpPr>
        <p:spPr bwMode="auto">
          <a:xfrm>
            <a:off x="2619375" y="5976938"/>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72" name="Oval 1220"/>
          <p:cNvSpPr>
            <a:spLocks noChangeAspect="1" noChangeArrowheads="1"/>
          </p:cNvSpPr>
          <p:nvPr userDrawn="1"/>
        </p:nvSpPr>
        <p:spPr bwMode="auto">
          <a:xfrm>
            <a:off x="2501900" y="6086475"/>
            <a:ext cx="90488"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73" name="Oval 1221"/>
          <p:cNvSpPr>
            <a:spLocks noChangeAspect="1" noChangeArrowheads="1"/>
          </p:cNvSpPr>
          <p:nvPr userDrawn="1"/>
        </p:nvSpPr>
        <p:spPr bwMode="auto">
          <a:xfrm>
            <a:off x="2501900" y="61960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74" name="Oval 1222"/>
          <p:cNvSpPr>
            <a:spLocks noChangeAspect="1" noChangeArrowheads="1"/>
          </p:cNvSpPr>
          <p:nvPr userDrawn="1"/>
        </p:nvSpPr>
        <p:spPr bwMode="auto">
          <a:xfrm>
            <a:off x="2619375" y="6196013"/>
            <a:ext cx="90488" cy="90487"/>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75" name="Oval 1223"/>
          <p:cNvSpPr>
            <a:spLocks noChangeAspect="1" noChangeArrowheads="1"/>
          </p:cNvSpPr>
          <p:nvPr userDrawn="1"/>
        </p:nvSpPr>
        <p:spPr bwMode="auto">
          <a:xfrm>
            <a:off x="4040188"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
        <p:nvSpPr>
          <p:cNvPr id="1276" name="Oval 1224"/>
          <p:cNvSpPr>
            <a:spLocks noChangeAspect="1" noChangeArrowheads="1"/>
          </p:cNvSpPr>
          <p:nvPr userDrawn="1"/>
        </p:nvSpPr>
        <p:spPr bwMode="auto">
          <a:xfrm>
            <a:off x="4157663" y="3028950"/>
            <a:ext cx="90487" cy="90488"/>
          </a:xfrm>
          <a:prstGeom prst="ellipse">
            <a:avLst/>
          </a:prstGeom>
          <a:solidFill>
            <a:srgbClr val="FFFF99">
              <a:alpha val="25098"/>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bg1"/>
                </a:solidFill>
                <a:latin typeface="Arial" panose="020B0604020202020204" pitchFamily="34" charset="0"/>
              </a:defRPr>
            </a:lvl1pPr>
            <a:lvl2pPr marL="742950" indent="-285750" algn="ctr">
              <a:defRPr>
                <a:solidFill>
                  <a:schemeClr val="bg1"/>
                </a:solidFill>
                <a:latin typeface="Arial" panose="020B0604020202020204" pitchFamily="34" charset="0"/>
              </a:defRPr>
            </a:lvl2pPr>
            <a:lvl3pPr marL="1143000" indent="-228600" algn="ctr">
              <a:defRPr>
                <a:solidFill>
                  <a:schemeClr val="bg1"/>
                </a:solidFill>
                <a:latin typeface="Arial" panose="020B0604020202020204" pitchFamily="34" charset="0"/>
              </a:defRPr>
            </a:lvl3pPr>
            <a:lvl4pPr marL="1600200" indent="-228600" algn="ctr">
              <a:defRPr>
                <a:solidFill>
                  <a:schemeClr val="bg1"/>
                </a:solidFill>
                <a:latin typeface="Arial" panose="020B0604020202020204" pitchFamily="34" charset="0"/>
              </a:defRPr>
            </a:lvl4pPr>
            <a:lvl5pPr marL="2057400" indent="-228600" algn="ctr">
              <a:defRPr>
                <a:solidFill>
                  <a:schemeClr val="bg1"/>
                </a:solidFill>
                <a:latin typeface="Arial" panose="020B0604020202020204" pitchFamily="34" charset="0"/>
              </a:defRPr>
            </a:lvl5pPr>
            <a:lvl6pPr marL="2514600" indent="-228600" algn="ctr" eaLnBrk="0" fontAlgn="base" hangingPunct="0">
              <a:spcBef>
                <a:spcPct val="0"/>
              </a:spcBef>
              <a:spcAft>
                <a:spcPct val="0"/>
              </a:spcAft>
              <a:defRPr>
                <a:solidFill>
                  <a:schemeClr val="bg1"/>
                </a:solidFill>
                <a:latin typeface="Arial" panose="020B0604020202020204" pitchFamily="34" charset="0"/>
              </a:defRPr>
            </a:lvl6pPr>
            <a:lvl7pPr marL="2971800" indent="-228600" algn="ctr" eaLnBrk="0" fontAlgn="base" hangingPunct="0">
              <a:spcBef>
                <a:spcPct val="0"/>
              </a:spcBef>
              <a:spcAft>
                <a:spcPct val="0"/>
              </a:spcAft>
              <a:defRPr>
                <a:solidFill>
                  <a:schemeClr val="bg1"/>
                </a:solidFill>
                <a:latin typeface="Arial" panose="020B0604020202020204" pitchFamily="34" charset="0"/>
              </a:defRPr>
            </a:lvl7pPr>
            <a:lvl8pPr marL="3429000" indent="-228600" algn="ctr" eaLnBrk="0" fontAlgn="base" hangingPunct="0">
              <a:spcBef>
                <a:spcPct val="0"/>
              </a:spcBef>
              <a:spcAft>
                <a:spcPct val="0"/>
              </a:spcAft>
              <a:defRPr>
                <a:solidFill>
                  <a:schemeClr val="bg1"/>
                </a:solidFill>
                <a:latin typeface="Arial" panose="020B0604020202020204" pitchFamily="34" charset="0"/>
              </a:defRPr>
            </a:lvl8pPr>
            <a:lvl9pPr marL="3886200" indent="-228600" algn="ctr" eaLnBrk="0" fontAlgn="base" hangingPunct="0">
              <a:spcBef>
                <a:spcPct val="0"/>
              </a:spcBef>
              <a:spcAft>
                <a:spcPct val="0"/>
              </a:spcAft>
              <a:defRPr>
                <a:solidFill>
                  <a:schemeClr val="bg1"/>
                </a:solidFill>
                <a:latin typeface="Arial" panose="020B0604020202020204" pitchFamily="34" charset="0"/>
              </a:defRPr>
            </a:lvl9pPr>
          </a:lstStyle>
          <a:p>
            <a:pPr eaLnBrk="1" hangingPunct="1"/>
            <a:endParaRPr lang="en-GB" altLang="en-US"/>
          </a:p>
        </p:txBody>
      </p:sp>
    </p:spTree>
    <p:extLst>
      <p:ext uri="{BB962C8B-B14F-4D97-AF65-F5344CB8AC3E}">
        <p14:creationId xmlns:p14="http://schemas.microsoft.com/office/powerpoint/2010/main" val="167789393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hyperlink" Target="https://www.screencast.com/t/K0aZyfEJpT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46" name="Rectangle 4617"/>
          <p:cNvSpPr>
            <a:spLocks noGrp="1" noChangeArrowheads="1"/>
          </p:cNvSpPr>
          <p:nvPr>
            <p:ph type="ctrTitle"/>
          </p:nvPr>
        </p:nvSpPr>
        <p:spPr>
          <a:xfrm>
            <a:off x="1541549" y="1"/>
            <a:ext cx="6600451" cy="1196752"/>
          </a:xfrm>
        </p:spPr>
        <p:txBody>
          <a:bodyPr/>
          <a:lstStyle/>
          <a:p>
            <a:pPr algn="ctr"/>
            <a:r>
              <a:rPr lang="en-IN" sz="3200" b="1" dirty="0">
                <a:solidFill>
                  <a:schemeClr val="bg1"/>
                </a:solidFill>
                <a:latin typeface="Arial" panose="020B0604020202020204" pitchFamily="34" charset="0"/>
                <a:cs typeface="Arial" panose="020B0604020202020204" pitchFamily="34" charset="0"/>
              </a:rPr>
              <a:t>GLOBAL ECONOMY NETWORK: </a:t>
            </a:r>
            <a:br>
              <a:rPr lang="en-IN" sz="3200" b="1" dirty="0">
                <a:solidFill>
                  <a:schemeClr val="bg1"/>
                </a:solidFill>
                <a:latin typeface="Arial" panose="020B0604020202020204" pitchFamily="34" charset="0"/>
                <a:cs typeface="Arial" panose="020B0604020202020204" pitchFamily="34" charset="0"/>
              </a:rPr>
            </a:br>
            <a:r>
              <a:rPr lang="en-IN" sz="3200" b="1" dirty="0">
                <a:solidFill>
                  <a:schemeClr val="bg1"/>
                </a:solidFill>
                <a:latin typeface="Arial" panose="020B0604020202020204" pitchFamily="34" charset="0"/>
                <a:cs typeface="Arial" panose="020B0604020202020204" pitchFamily="34" charset="0"/>
              </a:rPr>
              <a:t>A CROSS COUNTRY ANALYSIS </a:t>
            </a:r>
            <a:endParaRPr lang="en-GB" altLang="en-US" sz="3200" b="1"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179512" y="6093296"/>
            <a:ext cx="9324527" cy="553998"/>
          </a:xfrm>
          <a:prstGeom prst="rect">
            <a:avLst/>
          </a:prstGeom>
          <a:noFill/>
        </p:spPr>
        <p:txBody>
          <a:bodyPr wrap="square" rtlCol="0">
            <a:spAutoFit/>
          </a:bodyPr>
          <a:lstStyle/>
          <a:p>
            <a:endParaRPr lang="en-US" sz="1500" b="1" dirty="0">
              <a:cs typeface="Arial" panose="020B0604020202020204" pitchFamily="34" charset="0"/>
            </a:endParaRPr>
          </a:p>
          <a:p>
            <a:r>
              <a:rPr lang="en-US" sz="1500" b="1" dirty="0">
                <a:cs typeface="Arial" panose="020B0604020202020204" pitchFamily="34" charset="0"/>
              </a:rPr>
              <a:t>Michael Albuquerque – </a:t>
            </a:r>
            <a:r>
              <a:rPr lang="en-US" sz="1500" b="1" dirty="0" err="1">
                <a:cs typeface="Arial" panose="020B0604020202020204" pitchFamily="34" charset="0"/>
              </a:rPr>
              <a:t>Maruthi</a:t>
            </a:r>
            <a:r>
              <a:rPr lang="en-US" sz="1500" b="1" dirty="0">
                <a:cs typeface="Arial" panose="020B0604020202020204" pitchFamily="34" charset="0"/>
              </a:rPr>
              <a:t> Ayyappan – Aishwarya </a:t>
            </a:r>
            <a:r>
              <a:rPr lang="en-US" sz="1500" b="1" dirty="0" err="1">
                <a:cs typeface="Arial" panose="020B0604020202020204" pitchFamily="34" charset="0"/>
              </a:rPr>
              <a:t>Gunde</a:t>
            </a:r>
            <a:r>
              <a:rPr lang="en-US" sz="1500" b="1" dirty="0">
                <a:cs typeface="Arial" panose="020B0604020202020204" pitchFamily="34" charset="0"/>
              </a:rPr>
              <a:t> – </a:t>
            </a:r>
            <a:r>
              <a:rPr lang="en-US" sz="1500" b="1" dirty="0" err="1">
                <a:cs typeface="Arial" panose="020B0604020202020204" pitchFamily="34" charset="0"/>
              </a:rPr>
              <a:t>Ivàn</a:t>
            </a:r>
            <a:r>
              <a:rPr lang="en-US" sz="1500" b="1" dirty="0">
                <a:cs typeface="Arial" panose="020B0604020202020204" pitchFamily="34" charset="0"/>
              </a:rPr>
              <a:t> </a:t>
            </a:r>
            <a:r>
              <a:rPr lang="en-US" sz="1500" b="1" dirty="0" err="1">
                <a:cs typeface="Arial" panose="020B0604020202020204" pitchFamily="34" charset="0"/>
              </a:rPr>
              <a:t>Mera</a:t>
            </a:r>
            <a:r>
              <a:rPr lang="en-US" sz="1500" b="1" dirty="0">
                <a:cs typeface="Arial" panose="020B0604020202020204" pitchFamily="34" charset="0"/>
              </a:rPr>
              <a:t> – Beethoven Plaisir </a:t>
            </a:r>
          </a:p>
        </p:txBody>
      </p:sp>
      <p:sp>
        <p:nvSpPr>
          <p:cNvPr id="3" name="TextBox 2"/>
          <p:cNvSpPr txBox="1"/>
          <p:nvPr/>
        </p:nvSpPr>
        <p:spPr>
          <a:xfrm>
            <a:off x="251520" y="3068960"/>
            <a:ext cx="504056" cy="2677656"/>
          </a:xfrm>
          <a:prstGeom prst="rect">
            <a:avLst/>
          </a:prstGeom>
          <a:noFill/>
        </p:spPr>
        <p:txBody>
          <a:bodyPr wrap="square" rtlCol="0">
            <a:spAutoFit/>
          </a:bodyPr>
          <a:lstStyle/>
          <a:p>
            <a:r>
              <a:rPr lang="en-US" sz="2400" b="1" dirty="0"/>
              <a:t>G</a:t>
            </a:r>
          </a:p>
          <a:p>
            <a:r>
              <a:rPr lang="en-US" sz="2400" b="1" dirty="0"/>
              <a:t>R</a:t>
            </a:r>
          </a:p>
          <a:p>
            <a:r>
              <a:rPr lang="en-US" sz="2400" b="1" dirty="0"/>
              <a:t>O</a:t>
            </a:r>
          </a:p>
          <a:p>
            <a:r>
              <a:rPr lang="en-US" sz="2400" b="1" dirty="0"/>
              <a:t>U</a:t>
            </a:r>
          </a:p>
          <a:p>
            <a:r>
              <a:rPr lang="en-US" sz="2400" b="1" dirty="0"/>
              <a:t>P</a:t>
            </a:r>
          </a:p>
          <a:p>
            <a:endParaRPr lang="en-US" sz="2400" b="1" dirty="0"/>
          </a:p>
          <a:p>
            <a:r>
              <a:rPr lang="en-US" sz="2400" b="1" dirty="0"/>
              <a:t>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ormAutofit fontScale="90000"/>
          </a:bodyPr>
          <a:lstStyle/>
          <a:p>
            <a:pPr algn="ctr"/>
            <a:r>
              <a:rPr lang="en-US" altLang="en-US" b="1" dirty="0">
                <a:latin typeface="Arial" panose="020B0604020202020204" pitchFamily="34" charset="0"/>
                <a:cs typeface="Arial" panose="020B0604020202020204" pitchFamily="34" charset="0"/>
              </a:rPr>
              <a:t>CONSOLE I/O: OLS REGRESSION RESULT</a:t>
            </a:r>
          </a:p>
        </p:txBody>
      </p:sp>
      <p:sp>
        <p:nvSpPr>
          <p:cNvPr id="6" name="TextBox 5"/>
          <p:cNvSpPr txBox="1"/>
          <p:nvPr/>
        </p:nvSpPr>
        <p:spPr>
          <a:xfrm>
            <a:off x="755576" y="1628800"/>
            <a:ext cx="792088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solidFill>
                  <a:schemeClr val="tx1"/>
                </a:solidFill>
              </a:rPr>
              <a:t>As far as regression analysis, we chose to not have a constant </a:t>
            </a:r>
            <a:r>
              <a:rPr lang="en-US" dirty="0" smtClean="0">
                <a:solidFill>
                  <a:schemeClr val="tx1"/>
                </a:solidFill>
              </a:rPr>
              <a:t>Regressors (</a:t>
            </a:r>
            <a:r>
              <a:rPr lang="en-US" dirty="0" smtClean="0">
                <a:solidFill>
                  <a:schemeClr val="tx1"/>
                </a:solidFill>
              </a:rPr>
              <a:t>Y-intercept) since we used all KPI that measure GDP Performance. Our .998 Adjusted R^2 is not surprising since economic theory backs the 5 KPI as the components of GDP. </a:t>
            </a:r>
          </a:p>
          <a:p>
            <a:pPr marL="285750" indent="-285750" algn="just">
              <a:buFont typeface="Arial" panose="020B0604020202020204" pitchFamily="34" charset="0"/>
              <a:buChar char="•"/>
            </a:pPr>
            <a:r>
              <a:rPr lang="en-US" dirty="0" smtClean="0">
                <a:solidFill>
                  <a:schemeClr val="tx1"/>
                </a:solidFill>
              </a:rPr>
              <a:t>Based on the coefficients we can see that Afghanistan’s greatest contribution to GDP (considering all available data) has been Government Expenditure.</a:t>
            </a:r>
          </a:p>
          <a:p>
            <a:pPr marL="285750" indent="-285750" algn="just">
              <a:buFont typeface="Arial" panose="020B0604020202020204" pitchFamily="34" charset="0"/>
              <a:buChar char="•"/>
            </a:pPr>
            <a:r>
              <a:rPr lang="en-US" dirty="0">
                <a:solidFill>
                  <a:schemeClr val="tx1"/>
                </a:solidFill>
              </a:rPr>
              <a:t>T</a:t>
            </a:r>
            <a:r>
              <a:rPr lang="en-US" dirty="0" smtClean="0">
                <a:solidFill>
                  <a:schemeClr val="tx1"/>
                </a:solidFill>
              </a:rPr>
              <a:t>he coefficient itself is between being statistically significant and not. This is due to the fact that our output represents all of the data ever recorded and does not account for KPI performance changing over time. </a:t>
            </a:r>
          </a:p>
          <a:p>
            <a:pPr marL="285750" indent="-285750" algn="just">
              <a:buFont typeface="Arial" panose="020B0604020202020204" pitchFamily="34" charset="0"/>
              <a:buChar char="•"/>
            </a:pPr>
            <a:r>
              <a:rPr lang="en-US" dirty="0" smtClean="0">
                <a:solidFill>
                  <a:schemeClr val="tx1"/>
                </a:solidFill>
              </a:rPr>
              <a:t>Based on the on-going conflict in Afghanistan since the War on Terror, Afghanistan’s reconstruction period and military expenses represent a huge portion of its government spending. The coefficient itself reflects how government spending greatly affects Afghanistan’s GDP. </a:t>
            </a:r>
          </a:p>
          <a:p>
            <a:pPr marL="285750" indent="-285750" algn="just">
              <a:buFont typeface="Arial" panose="020B0604020202020204" pitchFamily="34" charset="0"/>
              <a:buChar char="•"/>
            </a:pPr>
            <a:endParaRPr lang="en-US" dirty="0" smtClean="0">
              <a:solidFill>
                <a:schemeClr val="tx1"/>
              </a:solidFill>
            </a:endParaRPr>
          </a:p>
          <a:p>
            <a:pPr marL="285750" indent="-285750" algn="just">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429376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latin typeface="Arial" panose="020B0604020202020204" pitchFamily="34" charset="0"/>
                <a:cs typeface="Arial" panose="020B0604020202020204" pitchFamily="34" charset="0"/>
              </a:rPr>
              <a:t>CONSOLE I/O: OLS REGRESSION RESULT</a:t>
            </a:r>
            <a:endParaRPr lang="en-US" dirty="0"/>
          </a:p>
        </p:txBody>
      </p:sp>
      <p:sp>
        <p:nvSpPr>
          <p:cNvPr id="4" name="TextBox 3"/>
          <p:cNvSpPr txBox="1"/>
          <p:nvPr/>
        </p:nvSpPr>
        <p:spPr>
          <a:xfrm>
            <a:off x="755576" y="1628800"/>
            <a:ext cx="7848872" cy="4801314"/>
          </a:xfrm>
          <a:prstGeom prst="rect">
            <a:avLst/>
          </a:prstGeom>
          <a:noFill/>
        </p:spPr>
        <p:txBody>
          <a:bodyPr wrap="square" rtlCol="0">
            <a:spAutoFit/>
          </a:bodyPr>
          <a:lstStyle/>
          <a:p>
            <a:pPr algn="just"/>
            <a:r>
              <a:rPr lang="en-US" dirty="0" smtClean="0">
                <a:solidFill>
                  <a:schemeClr val="tx1"/>
                </a:solidFill>
              </a:rPr>
              <a:t>-By looking more into our table, we can see that the other KPI’s contribution to GDP fall below par from other country KPI performance. Astonishingly, Exports for Afghanistan have a negative impact on  GDP, something that goes against economic theory. </a:t>
            </a:r>
          </a:p>
          <a:p>
            <a:pPr algn="just"/>
            <a:endParaRPr lang="en-US" dirty="0" smtClean="0">
              <a:solidFill>
                <a:schemeClr val="tx1"/>
              </a:solidFill>
            </a:endParaRPr>
          </a:p>
          <a:p>
            <a:pPr algn="just"/>
            <a:r>
              <a:rPr lang="en-US" dirty="0">
                <a:solidFill>
                  <a:schemeClr val="tx1"/>
                </a:solidFill>
              </a:rPr>
              <a:t>-</a:t>
            </a:r>
            <a:r>
              <a:rPr lang="en-US" dirty="0" smtClean="0">
                <a:solidFill>
                  <a:schemeClr val="tx1"/>
                </a:solidFill>
              </a:rPr>
              <a:t>Based on Afghanistan's political conflict and consequential war damages that followed the war on terror, it makes sense that Exports have a negative impact because they have been on the decline for quite some time (more on this on our graph output). Afghanistan has lost its capacity to export and it will be quite sometime before this indicator performs as it should. </a:t>
            </a:r>
          </a:p>
          <a:p>
            <a:pPr algn="just"/>
            <a:endParaRPr lang="en-US" dirty="0" smtClean="0">
              <a:solidFill>
                <a:schemeClr val="tx1"/>
              </a:solidFill>
            </a:endParaRPr>
          </a:p>
          <a:p>
            <a:pPr algn="just"/>
            <a:r>
              <a:rPr lang="en-US" dirty="0" smtClean="0">
                <a:solidFill>
                  <a:schemeClr val="tx1"/>
                </a:solidFill>
              </a:rPr>
              <a:t>-Consumption contributing .55 for every dollar spent shows that consumption unlike the U.S. does not drastically contribute to changes in GDP. However, it is the most statistically significant KPI. That means that we are sure that consumption as KPI, affects and actually contributes to our built model. </a:t>
            </a:r>
          </a:p>
          <a:p>
            <a:endParaRPr lang="en-US" dirty="0" smtClean="0">
              <a:solidFill>
                <a:schemeClr val="tx1"/>
              </a:solidFill>
            </a:endParaRPr>
          </a:p>
        </p:txBody>
      </p:sp>
    </p:spTree>
    <p:extLst>
      <p:ext uri="{BB962C8B-B14F-4D97-AF65-F5344CB8AC3E}">
        <p14:creationId xmlns:p14="http://schemas.microsoft.com/office/powerpoint/2010/main" val="49078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1832" y="116632"/>
            <a:ext cx="9352592" cy="1143000"/>
          </a:xfrm>
        </p:spPr>
        <p:txBody>
          <a:bodyPr>
            <a:normAutofit fontScale="90000"/>
          </a:bodyPr>
          <a:lstStyle/>
          <a:p>
            <a:pPr algn="ctr"/>
            <a:r>
              <a:rPr lang="en-US" altLang="en-US" b="1" dirty="0">
                <a:latin typeface="Arial" panose="020B0604020202020204" pitchFamily="34" charset="0"/>
                <a:cs typeface="Arial" panose="020B0604020202020204" pitchFamily="34" charset="0"/>
              </a:rPr>
              <a:t>CONSOLE I/O: OLS REGRESSION RESULT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96752"/>
            <a:ext cx="6940310" cy="5340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510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3772" y="364168"/>
            <a:ext cx="8697144" cy="1336639"/>
          </a:xfrm>
        </p:spPr>
        <p:txBody>
          <a:bodyPr>
            <a:normAutofit fontScale="90000"/>
          </a:bodyPr>
          <a:lstStyle/>
          <a:p>
            <a:pPr algn="ctr"/>
            <a:r>
              <a:rPr lang="en-US" altLang="en-US" sz="4400" b="1" dirty="0">
                <a:latin typeface="Arial" panose="020B0604020202020204" pitchFamily="34" charset="0"/>
                <a:cs typeface="Arial" panose="020B0604020202020204" pitchFamily="34" charset="0"/>
              </a:rPr>
              <a:t>OUTPUT GRAPH: </a:t>
            </a:r>
            <a:br>
              <a:rPr lang="en-US" altLang="en-US" sz="4400" b="1" dirty="0">
                <a:latin typeface="Arial" panose="020B0604020202020204" pitchFamily="34" charset="0"/>
                <a:cs typeface="Arial" panose="020B0604020202020204" pitchFamily="34" charset="0"/>
              </a:rPr>
            </a:br>
            <a:r>
              <a:rPr lang="en-US" altLang="en-US" sz="4400" b="1" dirty="0">
                <a:latin typeface="Arial" panose="020B0604020202020204" pitchFamily="34" charset="0"/>
                <a:cs typeface="Arial" panose="020B0604020202020204" pitchFamily="34" charset="0"/>
              </a:rPr>
              <a:t>YEARLY EVOLUTION OF KPIs</a:t>
            </a:r>
          </a:p>
        </p:txBody>
      </p:sp>
      <p:sp>
        <p:nvSpPr>
          <p:cNvPr id="5" name="TextBox 4"/>
          <p:cNvSpPr txBox="1"/>
          <p:nvPr/>
        </p:nvSpPr>
        <p:spPr>
          <a:xfrm>
            <a:off x="539552" y="1916832"/>
            <a:ext cx="8280920"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solidFill>
                  <a:schemeClr val="tx1"/>
                </a:solidFill>
              </a:rPr>
              <a:t>Our </a:t>
            </a:r>
            <a:r>
              <a:rPr lang="en-US" dirty="0" smtClean="0">
                <a:solidFill>
                  <a:schemeClr val="tx1"/>
                </a:solidFill>
              </a:rPr>
              <a:t>graph offers even more insight. By looking at the graph we are able to substantiate that Consumption is the most statistically significant of all KPI in the case of Afghanistan. </a:t>
            </a:r>
          </a:p>
          <a:p>
            <a:pPr marL="285750" indent="-285750" algn="just">
              <a:buFont typeface="Arial" panose="020B0604020202020204" pitchFamily="34" charset="0"/>
              <a:buChar char="•"/>
            </a:pPr>
            <a:r>
              <a:rPr lang="en-US" dirty="0" smtClean="0">
                <a:solidFill>
                  <a:schemeClr val="tx1"/>
                </a:solidFill>
              </a:rPr>
              <a:t>Since </a:t>
            </a:r>
            <a:r>
              <a:rPr lang="en-US" dirty="0" smtClean="0">
                <a:solidFill>
                  <a:schemeClr val="tx1"/>
                </a:solidFill>
              </a:rPr>
              <a:t>the War on terror after 9/11 we see that consumption as a KPI is actually higher than GDP until 2009. It adds to the fact that imports during the war (military industrial complex!) and after represent a large portion of GDP, (higher than exports) and make net exports a negative indicator, subtracting from GDP performance. </a:t>
            </a:r>
          </a:p>
          <a:p>
            <a:pPr marL="285750" indent="-285750" algn="just">
              <a:buFont typeface="Arial" panose="020B0604020202020204" pitchFamily="34" charset="0"/>
              <a:buChar char="•"/>
            </a:pPr>
            <a:r>
              <a:rPr lang="en-US" dirty="0" smtClean="0">
                <a:solidFill>
                  <a:schemeClr val="tx1"/>
                </a:solidFill>
              </a:rPr>
              <a:t>Our </a:t>
            </a:r>
            <a:r>
              <a:rPr lang="en-US" dirty="0" smtClean="0">
                <a:solidFill>
                  <a:schemeClr val="tx1"/>
                </a:solidFill>
              </a:rPr>
              <a:t>graph shows that there is a direct relationship between consumption and overall GDP and that consumption changes are a great predictor of economic performance. Variations in consumption go hand in hand with changes in GDP</a:t>
            </a:r>
            <a:r>
              <a:rPr lang="en-US" dirty="0" smtClean="0">
                <a:solidFill>
                  <a:schemeClr val="tx1"/>
                </a:solidFill>
              </a:rPr>
              <a:t>.</a:t>
            </a:r>
          </a:p>
          <a:p>
            <a:pPr marL="285750" indent="-285750" algn="just">
              <a:buFont typeface="Arial" panose="020B0604020202020204" pitchFamily="34" charset="0"/>
              <a:buChar char="•"/>
            </a:pPr>
            <a:r>
              <a:rPr lang="en-US" dirty="0">
                <a:solidFill>
                  <a:schemeClr val="tx1"/>
                </a:solidFill>
                <a:cs typeface="Arial" panose="020B0604020202020204" pitchFamily="34" charset="0"/>
              </a:rPr>
              <a:t>Our graph shows that after 2010 Afghanistan’s GDP has risen at an exponential rate. Perhaps due to the receding conflict and its reconstruction efforts. Moreover, improving political stability allow for the economy to recover performance as economic activity improves.</a:t>
            </a:r>
          </a:p>
          <a:p>
            <a:pPr marL="285750" indent="-285750" algn="just">
              <a:buFontTx/>
              <a:buChar char="-"/>
            </a:pPr>
            <a:endParaRPr lang="en-US" dirty="0">
              <a:solidFill>
                <a:schemeClr val="tx1"/>
              </a:solidFill>
            </a:endParaRPr>
          </a:p>
        </p:txBody>
      </p:sp>
    </p:spTree>
    <p:extLst>
      <p:ext uri="{BB962C8B-B14F-4D97-AF65-F5344CB8AC3E}">
        <p14:creationId xmlns:p14="http://schemas.microsoft.com/office/powerpoint/2010/main" val="145065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1"/>
          </p:nvPr>
        </p:nvSpPr>
        <p:spPr>
          <a:xfrm>
            <a:off x="467544" y="548681"/>
            <a:ext cx="8229600" cy="1592130"/>
          </a:xfrm>
        </p:spPr>
        <p:txBody>
          <a:bodyPr>
            <a:normAutofit/>
          </a:bodyPr>
          <a:lstStyle/>
          <a:p>
            <a:pPr algn="just"/>
            <a:r>
              <a:rPr lang="en-US" dirty="0" smtClean="0">
                <a:latin typeface="Arial" panose="020B0604020202020204" pitchFamily="34" charset="0"/>
                <a:cs typeface="Arial" panose="020B0604020202020204" pitchFamily="34" charset="0"/>
              </a:rPr>
              <a:t>GDP </a:t>
            </a:r>
            <a:r>
              <a:rPr lang="en-US" dirty="0" smtClean="0">
                <a:latin typeface="Arial" panose="020B0604020202020204" pitchFamily="34" charset="0"/>
                <a:cs typeface="Arial" panose="020B0604020202020204" pitchFamily="34" charset="0"/>
              </a:rPr>
              <a:t>line also shows a tremendous </a:t>
            </a:r>
            <a:r>
              <a:rPr lang="en-US" dirty="0" err="1" smtClean="0">
                <a:latin typeface="Arial" panose="020B0604020202020204" pitchFamily="34" charset="0"/>
                <a:cs typeface="Arial" panose="020B0604020202020204" pitchFamily="34" charset="0"/>
              </a:rPr>
              <a:t>gdp</a:t>
            </a:r>
            <a:r>
              <a:rPr lang="en-US" dirty="0" smtClean="0">
                <a:latin typeface="Arial" panose="020B0604020202020204" pitchFamily="34" charset="0"/>
                <a:cs typeface="Arial" panose="020B0604020202020204" pitchFamily="34" charset="0"/>
              </a:rPr>
              <a:t> has grown more that 5 times its  1995 value. Whether this is due to actual war efforts, its eventual reconstruction, or actual economic performance is yet to be proved. However, it is hard to see based on GDP alone whether these GDP changes can be considered as Pro-Poor Growth and development. </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140811"/>
            <a:ext cx="6605076" cy="4717189"/>
          </a:xfrm>
          <a:prstGeom prst="rect">
            <a:avLst/>
          </a:prstGeom>
        </p:spPr>
      </p:pic>
    </p:spTree>
    <p:extLst>
      <p:ext uri="{BB962C8B-B14F-4D97-AF65-F5344CB8AC3E}">
        <p14:creationId xmlns:p14="http://schemas.microsoft.com/office/powerpoint/2010/main" val="33059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67544" y="188640"/>
            <a:ext cx="8229600" cy="1143000"/>
          </a:xfrm>
        </p:spPr>
        <p:txBody>
          <a:bodyPr>
            <a:normAutofit/>
          </a:bodyPr>
          <a:lstStyle/>
          <a:p>
            <a:pPr algn="ctr"/>
            <a:r>
              <a:rPr lang="en-US" altLang="en-US" sz="4400" b="1" dirty="0" smtClean="0">
                <a:latin typeface="Arial" panose="020B0604020202020204" pitchFamily="34" charset="0"/>
                <a:cs typeface="Arial" panose="020B0604020202020204" pitchFamily="34" charset="0"/>
              </a:rPr>
              <a:t>VIDEO DEMO</a:t>
            </a:r>
            <a:endParaRPr lang="en-US" altLang="en-US" sz="4400" dirty="0">
              <a:latin typeface="Arial" panose="020B0604020202020204" pitchFamily="34" charset="0"/>
              <a:cs typeface="Arial" panose="020B0604020202020204" pitchFamily="34" charset="0"/>
            </a:endParaRPr>
          </a:p>
        </p:txBody>
      </p:sp>
      <p:sp>
        <p:nvSpPr>
          <p:cNvPr id="3" name="Rectangle 2"/>
          <p:cNvSpPr/>
          <p:nvPr/>
        </p:nvSpPr>
        <p:spPr>
          <a:xfrm>
            <a:off x="611560" y="1477013"/>
            <a:ext cx="7992888" cy="4585871"/>
          </a:xfrm>
          <a:prstGeom prst="rect">
            <a:avLst/>
          </a:prstGeom>
        </p:spPr>
        <p:txBody>
          <a:bodyPr wrap="square">
            <a:spAutoFit/>
          </a:bodyPr>
          <a:lstStyle/>
          <a:p>
            <a:r>
              <a:rPr lang="en-US" sz="6000" dirty="0">
                <a:solidFill>
                  <a:schemeClr val="tx1"/>
                </a:solidFill>
                <a:hlinkClick r:id="rId2"/>
              </a:rPr>
              <a:t>https://</a:t>
            </a:r>
            <a:r>
              <a:rPr lang="en-US" sz="6000" dirty="0" smtClean="0">
                <a:solidFill>
                  <a:schemeClr val="tx1"/>
                </a:solidFill>
                <a:hlinkClick r:id="rId2"/>
              </a:rPr>
              <a:t>www.screencast.com/t/K0aZyfEJpTX</a:t>
            </a:r>
            <a:endParaRPr lang="en-US" sz="6000" dirty="0" smtClean="0">
              <a:solidFill>
                <a:schemeClr val="tx1"/>
              </a:solidFill>
            </a:endParaRPr>
          </a:p>
          <a:p>
            <a:endParaRPr lang="en-US" sz="5400" dirty="0">
              <a:solidFill>
                <a:schemeClr val="tx1"/>
              </a:solidFill>
            </a:endParaRPr>
          </a:p>
          <a:p>
            <a:endParaRPr lang="en-US" sz="5400" dirty="0">
              <a:solidFill>
                <a:schemeClr val="tx1"/>
              </a:solidFill>
            </a:endParaRPr>
          </a:p>
          <a:p>
            <a:r>
              <a:rPr lang="en-US" sz="3200" dirty="0" smtClean="0">
                <a:solidFill>
                  <a:schemeClr val="tx1"/>
                </a:solidFill>
              </a:rPr>
              <a:t>Please copy paste above link in browser to view the demo!</a:t>
            </a:r>
            <a:endParaRPr lang="en-US" sz="3200" dirty="0">
              <a:solidFill>
                <a:schemeClr val="tx1"/>
              </a:solidFill>
            </a:endParaRPr>
          </a:p>
        </p:txBody>
      </p:sp>
    </p:spTree>
    <p:extLst>
      <p:ext uri="{BB962C8B-B14F-4D97-AF65-F5344CB8AC3E}">
        <p14:creationId xmlns:p14="http://schemas.microsoft.com/office/powerpoint/2010/main" val="1354840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1"/>
          </p:nvPr>
        </p:nvSpPr>
        <p:spPr>
          <a:xfrm>
            <a:off x="457200" y="1600201"/>
            <a:ext cx="8229600" cy="4421088"/>
          </a:xfrm>
        </p:spPr>
        <p:txBody>
          <a:bodyPr>
            <a:normAutofit/>
          </a:bodyPr>
          <a:lstStyle/>
          <a:p>
            <a:pPr algn="just"/>
            <a:r>
              <a:rPr lang="en-US" dirty="0" smtClean="0">
                <a:latin typeface="Arial" panose="020B0604020202020204" pitchFamily="34" charset="0"/>
                <a:cs typeface="Arial" panose="020B0604020202020204" pitchFamily="34" charset="0"/>
              </a:rPr>
              <a:t>Working with a project that can help shape economic policy and make an actual difference in people’s lives was a great way to get our hands dirty with Python. It was  pleasure for all of us to take on such a challenge and we hope to have the opportunity of improving our program in the future.  </a:t>
            </a:r>
          </a:p>
          <a:p>
            <a:pPr algn="just"/>
            <a:r>
              <a:rPr lang="en-US" dirty="0" smtClean="0">
                <a:latin typeface="Arial" panose="020B0604020202020204" pitchFamily="34" charset="0"/>
                <a:cs typeface="Arial" panose="020B0604020202020204" pitchFamily="34" charset="0"/>
              </a:rPr>
              <a:t>As far as our project goes, we achieved our goals of having a program that can summarize an economists data manipulation and visualization so that the economist can focus more on why these changes occur and what policies can be introduced to improve a country’s GDP performance.</a:t>
            </a:r>
          </a:p>
          <a:p>
            <a:pPr algn="just"/>
            <a:r>
              <a:rPr lang="en-US" dirty="0" smtClean="0">
                <a:latin typeface="Arial" panose="020B0604020202020204" pitchFamily="34" charset="0"/>
                <a:cs typeface="Arial" panose="020B0604020202020204" pitchFamily="34" charset="0"/>
              </a:rPr>
              <a:t>Eventually, we would like to see our program perform cross-country analysis, forecasting, as well as select the years in which the user may run a regression. We are aware that changes in the political climate, political leaders, and the policies that result from these changes greatly alter the composition of GDP and its KPI performance and effects on overall GDP.</a:t>
            </a:r>
            <a:endParaRPr lang="en-US" dirty="0">
              <a:latin typeface="Arial" panose="020B0604020202020204" pitchFamily="34" charset="0"/>
              <a:cs typeface="Arial" panose="020B0604020202020204" pitchFamily="34" charset="0"/>
            </a:endParaRPr>
          </a:p>
        </p:txBody>
      </p:sp>
      <p:sp>
        <p:nvSpPr>
          <p:cNvPr id="6" name="Rectangle 2"/>
          <p:cNvSpPr txBox="1">
            <a:spLocks noChangeArrowheads="1"/>
          </p:cNvSpPr>
          <p:nvPr/>
        </p:nvSpPr>
        <p:spPr>
          <a:xfrm>
            <a:off x="467544" y="188640"/>
            <a:ext cx="8229600" cy="11430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pPr>
            <a:r>
              <a:rPr lang="en-US" sz="4400" b="1" dirty="0" smtClean="0">
                <a:latin typeface="Arial" panose="020B0604020202020204" pitchFamily="34" charset="0"/>
                <a:cs typeface="Arial" panose="020B0604020202020204" pitchFamily="34" charset="0"/>
              </a:rPr>
              <a:t>CONCLUSION: </a:t>
            </a:r>
            <a:r>
              <a:rPr lang="en-US" sz="4400" b="1" dirty="0">
                <a:latin typeface="Arial" panose="020B0604020202020204" pitchFamily="34" charset="0"/>
                <a:cs typeface="Arial" panose="020B0604020202020204" pitchFamily="34" charset="0"/>
              </a:rPr>
              <a:t>Moving Forward</a:t>
            </a:r>
            <a:endParaRPr lang="en-US" altLang="en-US"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5805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67544" y="2708920"/>
            <a:ext cx="8229600" cy="1143000"/>
          </a:xfrm>
        </p:spPr>
        <p:txBody>
          <a:bodyPr>
            <a:normAutofit/>
          </a:bodyPr>
          <a:lstStyle/>
          <a:p>
            <a:pPr algn="ctr"/>
            <a:r>
              <a:rPr lang="en-US" altLang="en-US" sz="6000" b="1" dirty="0">
                <a:latin typeface="Arial" panose="020B0604020202020204" pitchFamily="34" charset="0"/>
                <a:cs typeface="Arial" panose="020B0604020202020204" pitchFamily="34" charset="0"/>
              </a:rPr>
              <a:t>THANK YOU</a:t>
            </a:r>
            <a:endParaRPr lang="en-US" alt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7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71102" y="980728"/>
            <a:ext cx="6756156" cy="1064866"/>
          </a:xfrm>
        </p:spPr>
        <p:txBody>
          <a:bodyPr>
            <a:normAutofit/>
          </a:bodyPr>
          <a:lstStyle/>
          <a:p>
            <a:pPr algn="ctr"/>
            <a:r>
              <a:rPr lang="en-US" altLang="en-US" sz="4400" b="1" dirty="0">
                <a:latin typeface="Arial" panose="020B0604020202020204" pitchFamily="34" charset="0"/>
                <a:cs typeface="Arial" panose="020B0604020202020204" pitchFamily="34" charset="0"/>
              </a:rPr>
              <a:t>OBJECTIVE</a:t>
            </a:r>
            <a:endParaRPr lang="en-GB" altLang="en-US" sz="4400" b="1" dirty="0">
              <a:solidFill>
                <a:srgbClr val="0070C0"/>
              </a:solidFill>
              <a:latin typeface="Arial" panose="020B0604020202020204" pitchFamily="34" charset="0"/>
              <a:cs typeface="Arial" panose="020B0604020202020204" pitchFamily="34" charset="0"/>
            </a:endParaRPr>
          </a:p>
        </p:txBody>
      </p:sp>
      <p:sp>
        <p:nvSpPr>
          <p:cNvPr id="2" name="Rectangle 1"/>
          <p:cNvSpPr/>
          <p:nvPr/>
        </p:nvSpPr>
        <p:spPr>
          <a:xfrm>
            <a:off x="755576" y="2492896"/>
            <a:ext cx="7787208" cy="1015663"/>
          </a:xfrm>
          <a:prstGeom prst="rect">
            <a:avLst/>
          </a:prstGeom>
        </p:spPr>
        <p:txBody>
          <a:bodyPr wrap="square">
            <a:spAutoFit/>
          </a:bodyPr>
          <a:lstStyle/>
          <a:p>
            <a:pPr algn="just"/>
            <a:r>
              <a:rPr lang="en-IN" sz="2000" dirty="0">
                <a:solidFill>
                  <a:srgbClr val="000000"/>
                </a:solidFill>
              </a:rPr>
              <a:t>The objective of this project is to enable the user to gain a comprehension of the world’s economy by generating on-demand regression analytical outputs, including graphs.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7544" y="413792"/>
            <a:ext cx="8229600" cy="1143000"/>
          </a:xfrm>
        </p:spPr>
        <p:txBody>
          <a:bodyPr>
            <a:normAutofit/>
          </a:bodyPr>
          <a:lstStyle/>
          <a:p>
            <a:pPr algn="ctr"/>
            <a:r>
              <a:rPr lang="en-US" sz="4400" b="1" dirty="0">
                <a:latin typeface="Arial" panose="020B0604020202020204" pitchFamily="34" charset="0"/>
                <a:cs typeface="Arial" panose="020B0604020202020204" pitchFamily="34" charset="0"/>
              </a:rPr>
              <a:t>PROBLEM STATEMENT </a:t>
            </a:r>
            <a:endParaRPr lang="en-US" altLang="en-US" sz="4400" dirty="0">
              <a:latin typeface="Arial" panose="020B0604020202020204" pitchFamily="34" charset="0"/>
              <a:cs typeface="Arial" panose="020B0604020202020204" pitchFamily="34" charset="0"/>
            </a:endParaRPr>
          </a:p>
        </p:txBody>
      </p:sp>
      <p:sp>
        <p:nvSpPr>
          <p:cNvPr id="3" name="TextBox 2"/>
          <p:cNvSpPr txBox="1"/>
          <p:nvPr/>
        </p:nvSpPr>
        <p:spPr>
          <a:xfrm>
            <a:off x="467544" y="1556792"/>
            <a:ext cx="7848872" cy="2585323"/>
          </a:xfrm>
          <a:prstGeom prst="rect">
            <a:avLst/>
          </a:prstGeom>
          <a:noFill/>
        </p:spPr>
        <p:txBody>
          <a:bodyPr wrap="square" rtlCol="0">
            <a:spAutoFit/>
          </a:bodyPr>
          <a:lstStyle/>
          <a:p>
            <a:pPr algn="just"/>
            <a:r>
              <a:rPr lang="en-IN" dirty="0">
                <a:solidFill>
                  <a:schemeClr val="tx1"/>
                </a:solidFill>
              </a:rPr>
              <a:t>Econometrics allows each country to know how much progress they made, how much richer they become, how integrated they are. The strength of the global economy existing GDP reporting resources only display data, other indicators related to them, and provide basic ranking. But they do not provide the possibility to discover what affects GDP growth. </a:t>
            </a:r>
          </a:p>
          <a:p>
            <a:pPr algn="just"/>
            <a:endParaRPr lang="en-IN" dirty="0">
              <a:solidFill>
                <a:schemeClr val="tx1"/>
              </a:solidFill>
            </a:endParaRPr>
          </a:p>
          <a:p>
            <a:pPr algn="just"/>
            <a:r>
              <a:rPr lang="en-IN" dirty="0">
                <a:solidFill>
                  <a:schemeClr val="tx1"/>
                </a:solidFill>
              </a:rPr>
              <a:t>Our program attempts to go beyond this limitation. It runs a regression model for investigating and modelling the relationship between the economic indicators of a country. </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379124" y="1340768"/>
            <a:ext cx="8395079" cy="4524315"/>
          </a:xfrm>
          <a:prstGeom prst="rect">
            <a:avLst/>
          </a:prstGeom>
          <a:noFill/>
        </p:spPr>
        <p:txBody>
          <a:bodyPr wrap="square" rtlCol="0">
            <a:spAutoFit/>
          </a:bodyPr>
          <a:lstStyle/>
          <a:p>
            <a:pPr algn="just"/>
            <a:endParaRPr lang="en-US" dirty="0">
              <a:solidFill>
                <a:schemeClr val="tx1"/>
              </a:solidFill>
            </a:endParaRPr>
          </a:p>
          <a:p>
            <a:pPr algn="just"/>
            <a:r>
              <a:rPr lang="en-IN" dirty="0">
                <a:solidFill>
                  <a:schemeClr val="tx1"/>
                </a:solidFill>
              </a:rPr>
              <a:t>For this project, we gather our data from the National Accounts Main Aggregates Database. This database presents for around 200 countries a series of analytical national accounts tables from 1970 onwards. It is the fruit of collaboration between the national statistical services of these countries, the United Nations Statistics Division and some international statistical agencies. </a:t>
            </a:r>
          </a:p>
          <a:p>
            <a:pPr algn="just"/>
            <a:endParaRPr lang="en-IN" dirty="0">
              <a:solidFill>
                <a:schemeClr val="tx1"/>
              </a:solidFill>
            </a:endParaRPr>
          </a:p>
          <a:p>
            <a:pPr algn="just"/>
            <a:r>
              <a:rPr lang="en-IN" dirty="0">
                <a:solidFill>
                  <a:schemeClr val="tx1"/>
                </a:solidFill>
              </a:rPr>
              <a:t>This rich data base can help our users have a clear view of a country economic activity and deep understanding of the evolution of its GDP and its components breakdown at current prices in US Dollars (all countries), listed below: </a:t>
            </a:r>
          </a:p>
          <a:p>
            <a:pPr algn="just"/>
            <a:endParaRPr lang="en-IN" dirty="0">
              <a:solidFill>
                <a:schemeClr val="tx1"/>
              </a:solidFill>
            </a:endParaRPr>
          </a:p>
          <a:p>
            <a:pPr algn="just"/>
            <a:r>
              <a:rPr lang="en-IN" dirty="0">
                <a:solidFill>
                  <a:schemeClr val="tx1"/>
                </a:solidFill>
              </a:rPr>
              <a:t>1. Gross domestic product (GDP) at current prices </a:t>
            </a:r>
          </a:p>
          <a:p>
            <a:pPr algn="just"/>
            <a:r>
              <a:rPr lang="en-US" dirty="0">
                <a:solidFill>
                  <a:schemeClr val="tx1"/>
                </a:solidFill>
              </a:rPr>
              <a:t>2. Final consumption expenditure </a:t>
            </a:r>
          </a:p>
          <a:p>
            <a:pPr algn="just"/>
            <a:r>
              <a:rPr lang="en-IN" dirty="0">
                <a:solidFill>
                  <a:schemeClr val="tx1"/>
                </a:solidFill>
              </a:rPr>
              <a:t>3. Exports of goods and services </a:t>
            </a:r>
          </a:p>
          <a:p>
            <a:pPr algn="just"/>
            <a:r>
              <a:rPr lang="en-IN" dirty="0">
                <a:solidFill>
                  <a:schemeClr val="tx1"/>
                </a:solidFill>
              </a:rPr>
              <a:t>4. Imports of goods and services </a:t>
            </a:r>
          </a:p>
          <a:p>
            <a:pPr algn="just"/>
            <a:r>
              <a:rPr lang="en-US" dirty="0">
                <a:solidFill>
                  <a:schemeClr val="tx1"/>
                </a:solidFill>
              </a:rPr>
              <a:t>5. Gross capital formation </a:t>
            </a:r>
          </a:p>
        </p:txBody>
      </p:sp>
      <p:sp>
        <p:nvSpPr>
          <p:cNvPr id="21" name="Rectangle 2"/>
          <p:cNvSpPr>
            <a:spLocks noGrp="1" noChangeArrowheads="1"/>
          </p:cNvSpPr>
          <p:nvPr>
            <p:ph type="title"/>
          </p:nvPr>
        </p:nvSpPr>
        <p:spPr>
          <a:xfrm>
            <a:off x="561015" y="588399"/>
            <a:ext cx="8229600" cy="1143000"/>
          </a:xfrm>
        </p:spPr>
        <p:txBody>
          <a:bodyPr>
            <a:normAutofit/>
          </a:bodyPr>
          <a:lstStyle/>
          <a:p>
            <a:pPr algn="ctr"/>
            <a:r>
              <a:rPr lang="en-US" altLang="en-US" sz="4400" b="1" dirty="0">
                <a:latin typeface="Arial" panose="020B0604020202020204" pitchFamily="34" charset="0"/>
                <a:cs typeface="Arial" panose="020B0604020202020204" pitchFamily="34" charset="0"/>
              </a:rPr>
              <a:t>INTRODUCTION TO DATASET</a:t>
            </a:r>
            <a:endParaRPr lang="en-US" altLang="en-US" sz="4400" dirty="0">
              <a:latin typeface="Arial" panose="020B0604020202020204" pitchFamily="34" charset="0"/>
              <a:cs typeface="Arial" panose="020B060402020202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23528" y="836712"/>
            <a:ext cx="8496944" cy="5909310"/>
          </a:xfrm>
          <a:prstGeom prst="rect">
            <a:avLst/>
          </a:prstGeom>
          <a:noFill/>
        </p:spPr>
        <p:txBody>
          <a:bodyPr wrap="square" rtlCol="0">
            <a:spAutoFit/>
          </a:bodyPr>
          <a:lstStyle/>
          <a:p>
            <a:pPr algn="just"/>
            <a:r>
              <a:rPr lang="en-IN" b="1" dirty="0">
                <a:solidFill>
                  <a:schemeClr val="tx1"/>
                </a:solidFill>
              </a:rPr>
              <a:t>1. Library: </a:t>
            </a:r>
            <a:r>
              <a:rPr lang="en-IN" dirty="0">
                <a:solidFill>
                  <a:schemeClr val="tx1"/>
                </a:solidFill>
              </a:rPr>
              <a:t>We are using two external libraries along with python standard libraries. </a:t>
            </a:r>
          </a:p>
          <a:p>
            <a:pPr algn="just"/>
            <a:r>
              <a:rPr lang="en-US" dirty="0">
                <a:solidFill>
                  <a:schemeClr val="tx1"/>
                </a:solidFill>
              </a:rPr>
              <a:t>- matplotlib to plot graphs </a:t>
            </a:r>
          </a:p>
          <a:p>
            <a:pPr algn="just"/>
            <a:r>
              <a:rPr lang="en-IN" dirty="0">
                <a:solidFill>
                  <a:schemeClr val="tx1"/>
                </a:solidFill>
              </a:rPr>
              <a:t>- </a:t>
            </a:r>
            <a:r>
              <a:rPr lang="en-IN" dirty="0" smtClean="0">
                <a:solidFill>
                  <a:schemeClr val="tx1"/>
                </a:solidFill>
              </a:rPr>
              <a:t>statsmodels </a:t>
            </a:r>
            <a:r>
              <a:rPr lang="en-IN" dirty="0">
                <a:solidFill>
                  <a:schemeClr val="tx1"/>
                </a:solidFill>
              </a:rPr>
              <a:t>to do regression analysis on the data </a:t>
            </a:r>
          </a:p>
          <a:p>
            <a:pPr algn="just"/>
            <a:endParaRPr lang="en-US" dirty="0">
              <a:solidFill>
                <a:schemeClr val="tx1"/>
              </a:solidFill>
            </a:endParaRPr>
          </a:p>
          <a:p>
            <a:pPr algn="just"/>
            <a:r>
              <a:rPr lang="en-IN" b="1" dirty="0">
                <a:solidFill>
                  <a:schemeClr val="tx1"/>
                </a:solidFill>
              </a:rPr>
              <a:t>2. File I/O: </a:t>
            </a:r>
            <a:r>
              <a:rPr lang="en-IN" dirty="0">
                <a:solidFill>
                  <a:schemeClr val="tx1"/>
                </a:solidFill>
              </a:rPr>
              <a:t>In the beginning, we shall be reading aforementioned datasets (.csv) files and store them to lists. </a:t>
            </a:r>
          </a:p>
          <a:p>
            <a:pPr algn="just"/>
            <a:r>
              <a:rPr lang="en-IN" dirty="0">
                <a:solidFill>
                  <a:schemeClr val="tx1"/>
                </a:solidFill>
              </a:rPr>
              <a:t>The output reports being generated for either country comparison or Regression Analysis will stored in a local specified directly to be viewed later along with the graphs. </a:t>
            </a:r>
          </a:p>
          <a:p>
            <a:pPr algn="just"/>
            <a:endParaRPr lang="en-IN" dirty="0">
              <a:solidFill>
                <a:schemeClr val="tx1"/>
              </a:solidFill>
            </a:endParaRPr>
          </a:p>
          <a:p>
            <a:pPr algn="just"/>
            <a:r>
              <a:rPr lang="en-IN" b="1" dirty="0">
                <a:solidFill>
                  <a:schemeClr val="tx1"/>
                </a:solidFill>
              </a:rPr>
              <a:t>3. OOP: </a:t>
            </a:r>
            <a:r>
              <a:rPr lang="en-IN" dirty="0">
                <a:solidFill>
                  <a:schemeClr val="tx1"/>
                </a:solidFill>
              </a:rPr>
              <a:t>We are going to store information about each country GDP in a class. </a:t>
            </a:r>
          </a:p>
          <a:p>
            <a:pPr algn="just"/>
            <a:r>
              <a:rPr lang="en-IN" dirty="0">
                <a:solidFill>
                  <a:schemeClr val="tx1"/>
                </a:solidFill>
              </a:rPr>
              <a:t>The GDP class would have attributes that factor and contribute towards the GDP of a country like consumer spending, net exports, and government spending. </a:t>
            </a:r>
          </a:p>
          <a:p>
            <a:pPr algn="just"/>
            <a:r>
              <a:rPr lang="en-IN" dirty="0">
                <a:solidFill>
                  <a:schemeClr val="tx1"/>
                </a:solidFill>
              </a:rPr>
              <a:t>We would also have classes that segregate the countries according to regions. </a:t>
            </a:r>
          </a:p>
          <a:p>
            <a:pPr algn="just"/>
            <a:endParaRPr lang="en-US" dirty="0">
              <a:solidFill>
                <a:schemeClr val="tx1"/>
              </a:solidFill>
            </a:endParaRPr>
          </a:p>
          <a:p>
            <a:pPr algn="just"/>
            <a:r>
              <a:rPr lang="en-IN" b="1" dirty="0">
                <a:solidFill>
                  <a:schemeClr val="tx1"/>
                </a:solidFill>
              </a:rPr>
              <a:t>4. Data Structure: </a:t>
            </a:r>
            <a:r>
              <a:rPr lang="en-IN" dirty="0">
                <a:solidFill>
                  <a:schemeClr val="tx1"/>
                </a:solidFill>
              </a:rPr>
              <a:t>Our datasets are largely based on countries and their respective KPIs; this requires that we maintain lists of response i.e. GDP and regressors i.e. KPIs for implementing regression analysis. We also present the data in the form tuple so that user can select index assigned to each country for its evaluation.</a:t>
            </a:r>
            <a:endParaRPr lang="en-US" dirty="0">
              <a:solidFill>
                <a:schemeClr val="tx1"/>
              </a:solidFill>
            </a:endParaRPr>
          </a:p>
        </p:txBody>
      </p:sp>
      <p:sp>
        <p:nvSpPr>
          <p:cNvPr id="8" name="Rectangle 2"/>
          <p:cNvSpPr>
            <a:spLocks noGrp="1" noChangeArrowheads="1"/>
          </p:cNvSpPr>
          <p:nvPr>
            <p:ph type="title"/>
          </p:nvPr>
        </p:nvSpPr>
        <p:spPr>
          <a:xfrm>
            <a:off x="457200" y="5796"/>
            <a:ext cx="8229600" cy="1143000"/>
          </a:xfrm>
        </p:spPr>
        <p:txBody>
          <a:bodyPr>
            <a:normAutofit/>
          </a:bodyPr>
          <a:lstStyle/>
          <a:p>
            <a:pPr algn="ctr"/>
            <a:r>
              <a:rPr lang="en-US" altLang="en-US" sz="4400" b="1" dirty="0">
                <a:latin typeface="Arial" panose="020B0604020202020204" pitchFamily="34" charset="0"/>
                <a:cs typeface="Arial" panose="020B0604020202020204" pitchFamily="34" charset="0"/>
              </a:rPr>
              <a:t>TOOLS AND METHODS</a:t>
            </a:r>
            <a:endParaRPr lang="en-US" altLang="en-US" sz="4400" dirty="0">
              <a:latin typeface="Arial" panose="020B0604020202020204" pitchFamily="34" charset="0"/>
              <a:cs typeface="Arial" panose="020B06040202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33772" y="364169"/>
            <a:ext cx="8697144" cy="1143000"/>
          </a:xfrm>
        </p:spPr>
        <p:txBody>
          <a:bodyPr>
            <a:normAutofit fontScale="90000"/>
          </a:bodyPr>
          <a:lstStyle/>
          <a:p>
            <a:pPr algn="ctr"/>
            <a:r>
              <a:rPr lang="en-US" altLang="en-US" sz="4400" b="1" dirty="0">
                <a:latin typeface="Arial" panose="020B0604020202020204" pitchFamily="34" charset="0"/>
                <a:cs typeface="Arial" panose="020B0604020202020204" pitchFamily="34" charset="0"/>
              </a:rPr>
              <a:t>CUSTOM LIBRARY FOR ANALYSIS</a:t>
            </a:r>
          </a:p>
        </p:txBody>
      </p:sp>
      <p:sp>
        <p:nvSpPr>
          <p:cNvPr id="3" name="TextBox 2"/>
          <p:cNvSpPr txBox="1"/>
          <p:nvPr/>
        </p:nvSpPr>
        <p:spPr>
          <a:xfrm>
            <a:off x="467544" y="1443841"/>
            <a:ext cx="7560840" cy="4585871"/>
          </a:xfrm>
          <a:prstGeom prst="rect">
            <a:avLst/>
          </a:prstGeom>
          <a:noFill/>
        </p:spPr>
        <p:txBody>
          <a:bodyPr wrap="square" rtlCol="0">
            <a:spAutoFit/>
          </a:bodyPr>
          <a:lstStyle/>
          <a:p>
            <a:pPr marL="342900" indent="-342900" algn="just">
              <a:buAutoNum type="arabicPeriod"/>
            </a:pPr>
            <a:r>
              <a:rPr lang="en-US" sz="1600" dirty="0">
                <a:solidFill>
                  <a:schemeClr val="tx1"/>
                </a:solidFill>
              </a:rPr>
              <a:t>We created a custom library named </a:t>
            </a:r>
            <a:r>
              <a:rPr lang="en-US" sz="1600" dirty="0" err="1">
                <a:solidFill>
                  <a:schemeClr val="tx1"/>
                </a:solidFill>
              </a:rPr>
              <a:t>filedata</a:t>
            </a:r>
            <a:r>
              <a:rPr lang="en-US" sz="1600" dirty="0">
                <a:solidFill>
                  <a:schemeClr val="tx1"/>
                </a:solidFill>
              </a:rPr>
              <a:t> that contains two classes inclusive of respective methods. </a:t>
            </a:r>
          </a:p>
          <a:p>
            <a:pPr marL="342900" indent="-342900" algn="just">
              <a:buAutoNum type="arabicPeriod"/>
            </a:pPr>
            <a:endParaRPr lang="en-US" sz="1600" dirty="0">
              <a:solidFill>
                <a:schemeClr val="tx1"/>
              </a:solidFill>
            </a:endParaRPr>
          </a:p>
          <a:p>
            <a:pPr marL="342900" indent="-342900" algn="just">
              <a:buAutoNum type="arabicPeriod"/>
            </a:pPr>
            <a:r>
              <a:rPr lang="en-US" sz="1600" dirty="0">
                <a:solidFill>
                  <a:schemeClr val="tx1"/>
                </a:solidFill>
              </a:rPr>
              <a:t>Class </a:t>
            </a:r>
            <a:r>
              <a:rPr lang="en-US" sz="1600" dirty="0" err="1">
                <a:solidFill>
                  <a:schemeClr val="tx1"/>
                </a:solidFill>
              </a:rPr>
              <a:t>file_data</a:t>
            </a:r>
            <a:r>
              <a:rPr lang="en-US" sz="1600" dirty="0">
                <a:solidFill>
                  <a:schemeClr val="tx1"/>
                </a:solidFill>
              </a:rPr>
              <a:t> takes two arguments: filename and key. Its </a:t>
            </a:r>
            <a:r>
              <a:rPr lang="en-US" sz="1600" dirty="0" err="1">
                <a:solidFill>
                  <a:schemeClr val="tx1"/>
                </a:solidFill>
              </a:rPr>
              <a:t>get_data</a:t>
            </a:r>
            <a:r>
              <a:rPr lang="en-US" sz="1600" dirty="0">
                <a:solidFill>
                  <a:schemeClr val="tx1"/>
                </a:solidFill>
              </a:rPr>
              <a:t> method return list of X variables (independent variables or </a:t>
            </a:r>
            <a:r>
              <a:rPr lang="en-US" sz="1600" dirty="0" err="1">
                <a:solidFill>
                  <a:schemeClr val="tx1"/>
                </a:solidFill>
              </a:rPr>
              <a:t>regressors</a:t>
            </a:r>
            <a:r>
              <a:rPr lang="en-US" sz="1600" dirty="0">
                <a:solidFill>
                  <a:schemeClr val="tx1"/>
                </a:solidFill>
              </a:rPr>
              <a:t>; KPIs in this case) and Y variables (dependent or response; GDP in this case).</a:t>
            </a:r>
          </a:p>
          <a:p>
            <a:pPr marL="342900" indent="-342900" algn="just">
              <a:buAutoNum type="arabicPeriod"/>
            </a:pPr>
            <a:endParaRPr lang="en-US" sz="1600" dirty="0">
              <a:solidFill>
                <a:schemeClr val="tx1"/>
              </a:solidFill>
            </a:endParaRPr>
          </a:p>
          <a:p>
            <a:pPr marL="342900" indent="-342900" algn="just">
              <a:buAutoNum type="arabicPeriod"/>
            </a:pPr>
            <a:r>
              <a:rPr lang="en-US" sz="1600" dirty="0">
                <a:solidFill>
                  <a:schemeClr val="tx1"/>
                </a:solidFill>
              </a:rPr>
              <a:t>The key is the index number associated with a country. It is passed to </a:t>
            </a:r>
            <a:r>
              <a:rPr lang="en-US" sz="1600" dirty="0" err="1">
                <a:solidFill>
                  <a:schemeClr val="tx1"/>
                </a:solidFill>
              </a:rPr>
              <a:t>get_data</a:t>
            </a:r>
            <a:r>
              <a:rPr lang="en-US" sz="1600" dirty="0">
                <a:solidFill>
                  <a:schemeClr val="tx1"/>
                </a:solidFill>
              </a:rPr>
              <a:t> method to retrieve the X and Y variables of a particular country chosen by the user and based on the entered index number.</a:t>
            </a:r>
          </a:p>
          <a:p>
            <a:pPr marL="342900" indent="-342900" algn="just">
              <a:buAutoNum type="arabicPeriod"/>
            </a:pPr>
            <a:endParaRPr lang="en-US" sz="1600" dirty="0">
              <a:solidFill>
                <a:schemeClr val="tx1"/>
              </a:solidFill>
            </a:endParaRPr>
          </a:p>
          <a:p>
            <a:pPr marL="342900" indent="-342900" algn="just">
              <a:buAutoNum type="arabicPeriod"/>
            </a:pPr>
            <a:r>
              <a:rPr lang="en-US" sz="1600" dirty="0">
                <a:solidFill>
                  <a:schemeClr val="tx1"/>
                </a:solidFill>
              </a:rPr>
              <a:t>Class </a:t>
            </a:r>
            <a:r>
              <a:rPr lang="en-US" sz="1600" dirty="0" err="1">
                <a:solidFill>
                  <a:schemeClr val="tx1"/>
                </a:solidFill>
              </a:rPr>
              <a:t>OLSModel</a:t>
            </a:r>
            <a:r>
              <a:rPr lang="en-US" sz="1600" dirty="0">
                <a:solidFill>
                  <a:schemeClr val="tx1"/>
                </a:solidFill>
              </a:rPr>
              <a:t> inherits the </a:t>
            </a:r>
            <a:r>
              <a:rPr lang="en-US" sz="1600" dirty="0" err="1">
                <a:solidFill>
                  <a:schemeClr val="tx1"/>
                </a:solidFill>
              </a:rPr>
              <a:t>file_data</a:t>
            </a:r>
            <a:r>
              <a:rPr lang="en-US" sz="1600" dirty="0">
                <a:solidFill>
                  <a:schemeClr val="tx1"/>
                </a:solidFill>
              </a:rPr>
              <a:t> class. Its </a:t>
            </a:r>
            <a:r>
              <a:rPr lang="en-US" sz="1600" dirty="0" err="1">
                <a:solidFill>
                  <a:schemeClr val="tx1"/>
                </a:solidFill>
              </a:rPr>
              <a:t>olsm</a:t>
            </a:r>
            <a:r>
              <a:rPr lang="en-US" sz="1600" dirty="0">
                <a:solidFill>
                  <a:schemeClr val="tx1"/>
                </a:solidFill>
              </a:rPr>
              <a:t> method returns result of OLS regression model implemented on the user input.</a:t>
            </a:r>
          </a:p>
          <a:p>
            <a:pPr marL="342900" indent="-342900" algn="just">
              <a:buAutoNum type="arabicPeriod"/>
            </a:pPr>
            <a:endParaRPr lang="en-US" sz="1600" dirty="0">
              <a:solidFill>
                <a:schemeClr val="tx1"/>
              </a:solidFill>
            </a:endParaRPr>
          </a:p>
          <a:p>
            <a:pPr marL="342900" indent="-342900" algn="just">
              <a:buAutoNum type="arabicPeriod"/>
            </a:pPr>
            <a:r>
              <a:rPr lang="en-US" sz="1600" dirty="0">
                <a:solidFill>
                  <a:schemeClr val="tx1"/>
                </a:solidFill>
              </a:rPr>
              <a:t>The external libraries we have implemented are pandas and </a:t>
            </a:r>
            <a:r>
              <a:rPr lang="en-US" sz="1600" dirty="0" err="1">
                <a:solidFill>
                  <a:schemeClr val="tx1"/>
                </a:solidFill>
              </a:rPr>
              <a:t>statsmodels</a:t>
            </a:r>
            <a:r>
              <a:rPr lang="en-US" sz="1600" dirty="0">
                <a:solidFill>
                  <a:schemeClr val="tx1"/>
                </a:solidFill>
              </a:rPr>
              <a:t>. Pandas is easy-to-use data structures and data analysis tool and </a:t>
            </a:r>
            <a:r>
              <a:rPr lang="en-US" sz="1600" dirty="0" err="1">
                <a:solidFill>
                  <a:schemeClr val="tx1"/>
                </a:solidFill>
              </a:rPr>
              <a:t>statsmodels</a:t>
            </a:r>
            <a:r>
              <a:rPr lang="en-US" sz="1600" dirty="0">
                <a:solidFill>
                  <a:schemeClr val="tx1"/>
                </a:solidFill>
              </a:rPr>
              <a:t> module allows users to explore data, estimate statistical models, and perform statistical tests.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5877272"/>
            <a:ext cx="500062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669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233772" y="364169"/>
            <a:ext cx="8697144" cy="1143000"/>
          </a:xfrm>
        </p:spPr>
        <p:txBody>
          <a:bodyPr>
            <a:normAutofit fontScale="90000"/>
          </a:bodyPr>
          <a:lstStyle/>
          <a:p>
            <a:pPr algn="ctr"/>
            <a:r>
              <a:rPr lang="en-US" altLang="en-US" sz="4400" b="1" dirty="0">
                <a:latin typeface="Arial" panose="020B0604020202020204" pitchFamily="34" charset="0"/>
                <a:cs typeface="Arial" panose="020B0604020202020204" pitchFamily="34" charset="0"/>
              </a:rPr>
              <a:t>CUSTOM LIBRARY FOR ANALYSIS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499" y="1124744"/>
            <a:ext cx="8591550" cy="524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33772" y="364169"/>
            <a:ext cx="8697144" cy="1143000"/>
          </a:xfrm>
        </p:spPr>
        <p:txBody>
          <a:bodyPr>
            <a:normAutofit/>
          </a:bodyPr>
          <a:lstStyle/>
          <a:p>
            <a:pPr algn="ctr"/>
            <a:r>
              <a:rPr lang="en-US" altLang="en-US" sz="4400" b="1" dirty="0">
                <a:latin typeface="Arial" panose="020B0604020202020204" pitchFamily="34" charset="0"/>
                <a:cs typeface="Arial" panose="020B0604020202020204" pitchFamily="34" charset="0"/>
              </a:rPr>
              <a:t>PLOT METHOD FOR KPIs</a:t>
            </a:r>
          </a:p>
        </p:txBody>
      </p:sp>
      <p:sp>
        <p:nvSpPr>
          <p:cNvPr id="4" name="TextBox 3"/>
          <p:cNvSpPr txBox="1"/>
          <p:nvPr/>
        </p:nvSpPr>
        <p:spPr>
          <a:xfrm>
            <a:off x="683568" y="1196752"/>
            <a:ext cx="7560840" cy="830997"/>
          </a:xfrm>
          <a:prstGeom prst="rect">
            <a:avLst/>
          </a:prstGeom>
          <a:noFill/>
        </p:spPr>
        <p:txBody>
          <a:bodyPr wrap="square" rtlCol="0">
            <a:spAutoFit/>
          </a:bodyPr>
          <a:lstStyle/>
          <a:p>
            <a:pPr algn="just"/>
            <a:r>
              <a:rPr lang="en-US" sz="1600" dirty="0">
                <a:solidFill>
                  <a:schemeClr val="tx1"/>
                </a:solidFill>
              </a:rPr>
              <a:t>We created </a:t>
            </a:r>
            <a:r>
              <a:rPr lang="en-US" sz="1600" dirty="0" smtClean="0">
                <a:solidFill>
                  <a:schemeClr val="tx1"/>
                </a:solidFill>
              </a:rPr>
              <a:t>a method called </a:t>
            </a:r>
            <a:r>
              <a:rPr lang="en-US" sz="1600" dirty="0" err="1" smtClean="0">
                <a:solidFill>
                  <a:schemeClr val="tx1"/>
                </a:solidFill>
              </a:rPr>
              <a:t>plotlib</a:t>
            </a:r>
            <a:r>
              <a:rPr lang="en-US" sz="1600" dirty="0" smtClean="0">
                <a:solidFill>
                  <a:schemeClr val="tx1"/>
                </a:solidFill>
              </a:rPr>
              <a:t> which reads the file again, and splits the KPIs or Regressors into pandas </a:t>
            </a:r>
            <a:r>
              <a:rPr lang="en-US" sz="1600" dirty="0" err="1" smtClean="0">
                <a:solidFill>
                  <a:schemeClr val="tx1"/>
                </a:solidFill>
              </a:rPr>
              <a:t>dataframe</a:t>
            </a:r>
            <a:r>
              <a:rPr lang="en-US" sz="1600" dirty="0" smtClean="0">
                <a:solidFill>
                  <a:schemeClr val="tx1"/>
                </a:solidFill>
              </a:rPr>
              <a:t> columns, it does the process for GDP and Year too. Then we plot the seven variables, 5 KPIs, GDP VS Year.</a:t>
            </a:r>
            <a:endParaRPr lang="en-US" sz="1600" dirty="0">
              <a:solidFill>
                <a:schemeClr val="tx1"/>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41" y="2204864"/>
            <a:ext cx="8417569" cy="414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231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6092" y="188640"/>
            <a:ext cx="9352592" cy="1143000"/>
          </a:xfrm>
        </p:spPr>
        <p:txBody>
          <a:bodyPr>
            <a:normAutofit/>
          </a:bodyPr>
          <a:lstStyle/>
          <a:p>
            <a:pPr algn="ctr"/>
            <a:r>
              <a:rPr lang="en-US" altLang="en-US" b="1" dirty="0">
                <a:latin typeface="Arial" panose="020B0604020202020204" pitchFamily="34" charset="0"/>
                <a:cs typeface="Arial" panose="020B0604020202020204" pitchFamily="34" charset="0"/>
              </a:rPr>
              <a:t>CONSOLE I/O: COUNTRY SELECTION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23" y="1124744"/>
            <a:ext cx="8438701"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9423" y="2204864"/>
            <a:ext cx="8208912" cy="830997"/>
          </a:xfrm>
          <a:prstGeom prst="rect">
            <a:avLst/>
          </a:prstGeom>
          <a:noFill/>
        </p:spPr>
        <p:txBody>
          <a:bodyPr wrap="square" rtlCol="0">
            <a:spAutoFit/>
          </a:bodyPr>
          <a:lstStyle/>
          <a:p>
            <a:pPr algn="just"/>
            <a:r>
              <a:rPr lang="en-US" sz="1600" dirty="0">
                <a:solidFill>
                  <a:schemeClr val="tx1"/>
                </a:solidFill>
              </a:rPr>
              <a:t>We created </a:t>
            </a:r>
            <a:r>
              <a:rPr lang="en-US" sz="1600" dirty="0" smtClean="0">
                <a:solidFill>
                  <a:schemeClr val="tx1"/>
                </a:solidFill>
              </a:rPr>
              <a:t>a method called </a:t>
            </a:r>
            <a:r>
              <a:rPr lang="en-US" sz="1600" dirty="0" err="1" smtClean="0">
                <a:solidFill>
                  <a:schemeClr val="tx1"/>
                </a:solidFill>
              </a:rPr>
              <a:t>get_code</a:t>
            </a:r>
            <a:r>
              <a:rPr lang="en-US" sz="1600" dirty="0" smtClean="0">
                <a:solidFill>
                  <a:schemeClr val="tx1"/>
                </a:solidFill>
              </a:rPr>
              <a:t>() which prints the values of unique countries and its respective country code as a tuple list to the user from which he/she chooses a specific country on which we produce the plot and do regression analysis on!</a:t>
            </a:r>
            <a:endParaRPr lang="en-US" sz="1600"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30" y="3284984"/>
            <a:ext cx="8945298"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9371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378</TotalTime>
  <Words>1542</Words>
  <Application>Microsoft Office PowerPoint</Application>
  <PresentationFormat>On-screen Show (4:3)</PresentationFormat>
  <Paragraphs>89</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Wisp</vt:lpstr>
      <vt:lpstr>GLOBAL ECONOMY NETWORK:  A CROSS COUNTRY ANALYSIS </vt:lpstr>
      <vt:lpstr>OBJECTIVE</vt:lpstr>
      <vt:lpstr>PROBLEM STATEMENT </vt:lpstr>
      <vt:lpstr>INTRODUCTION TO DATASET</vt:lpstr>
      <vt:lpstr>TOOLS AND METHODS</vt:lpstr>
      <vt:lpstr>CUSTOM LIBRARY FOR ANALYSIS</vt:lpstr>
      <vt:lpstr>CUSTOM LIBRARY FOR ANALYSIS</vt:lpstr>
      <vt:lpstr>PLOT METHOD FOR KPIs</vt:lpstr>
      <vt:lpstr>CONSOLE I/O: COUNTRY SELECTION</vt:lpstr>
      <vt:lpstr>CONSOLE I/O: OLS REGRESSION RESULT</vt:lpstr>
      <vt:lpstr>CONSOLE I/O: OLS REGRESSION RESULT</vt:lpstr>
      <vt:lpstr>CONSOLE I/O: OLS REGRESSION RESULT</vt:lpstr>
      <vt:lpstr>OUTPUT GRAPH:  YEARLY EVOLUTION OF KPIs</vt:lpstr>
      <vt:lpstr>PowerPoint Presentation</vt:lpstr>
      <vt:lpstr>VIDEO DEMO</vt:lpstr>
      <vt:lpstr>PowerPoint Presentation</vt:lpstr>
      <vt:lpstr>THANK YOU</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Dot map of the World</dc:title>
  <dc:subject>Striking map of the world created in spots (dots)</dc:subject>
  <dc:creator>Presentation Magazine</dc:creator>
  <cp:lastModifiedBy>lenovo1</cp:lastModifiedBy>
  <cp:revision>72</cp:revision>
  <dcterms:created xsi:type="dcterms:W3CDTF">2008-11-01T18:15:31Z</dcterms:created>
  <dcterms:modified xsi:type="dcterms:W3CDTF">2016-12-22T01:27:48Z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ditor">
    <vt:lpwstr>Presentation Helper</vt:lpwstr>
  </property>
</Properties>
</file>