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7F36A-F58C-48E7-8806-F61A4DF07312}" v="29" dt="2018-09-24T06:09:16.5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reddy konda" userId="cf42f3b1228dc92c" providerId="LiveId" clId="{17C7F36A-F58C-48E7-8806-F61A4DF07312}"/>
    <pc:docChg chg="undo modSld">
      <pc:chgData name="Kotireddy konda" userId="cf42f3b1228dc92c" providerId="LiveId" clId="{17C7F36A-F58C-48E7-8806-F61A4DF07312}" dt="2018-09-24T06:09:16.554" v="28" actId="20577"/>
      <pc:docMkLst>
        <pc:docMk/>
      </pc:docMkLst>
      <pc:sldChg chg="modSp">
        <pc:chgData name="Kotireddy konda" userId="cf42f3b1228dc92c" providerId="LiveId" clId="{17C7F36A-F58C-48E7-8806-F61A4DF07312}" dt="2018-09-24T06:09:16.554" v="28" actId="20577"/>
        <pc:sldMkLst>
          <pc:docMk/>
          <pc:sldMk cId="0" sldId="263"/>
        </pc:sldMkLst>
        <pc:spChg chg="mod">
          <ac:chgData name="Kotireddy konda" userId="cf42f3b1228dc92c" providerId="LiveId" clId="{17C7F36A-F58C-48E7-8806-F61A4DF07312}" dt="2018-09-24T06:09:16.554" v="28" actId="20577"/>
          <ac:spMkLst>
            <pc:docMk/>
            <pc:sldMk cId="0" sldId="26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3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8000" u="none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TensorFlow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45" dirty="0"/>
              <a:t>TensorFlow </a:t>
            </a:r>
            <a:r>
              <a:rPr sz="4000" spc="20" dirty="0"/>
              <a:t>with </a:t>
            </a:r>
            <a:r>
              <a:rPr sz="4000" spc="-150" dirty="0"/>
              <a:t>Python </a:t>
            </a:r>
            <a:r>
              <a:rPr sz="4000" spc="-110" dirty="0"/>
              <a:t>-</a:t>
            </a:r>
            <a:r>
              <a:rPr sz="4000" spc="-540" dirty="0"/>
              <a:t> </a:t>
            </a:r>
            <a:r>
              <a:rPr sz="4000" spc="-165" dirty="0"/>
              <a:t>Operations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03575" y="2000757"/>
            <a:ext cx="2486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define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114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constants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000757"/>
            <a:ext cx="226441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tf.constant( 1.0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tf.constant( 2.0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x3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tf.add( x1, x2</a:t>
            </a:r>
            <a:r>
              <a:rPr sz="1400" b="1" spc="-6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575" y="2427477"/>
            <a:ext cx="2334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add inputs x1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1400" b="1" spc="-1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289552"/>
            <a:ext cx="1891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575" y="4289552"/>
            <a:ext cx="321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4716271"/>
            <a:ext cx="142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x3</a:t>
            </a:r>
            <a:r>
              <a:rPr sz="1400" b="1" spc="-9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575" y="4716271"/>
            <a:ext cx="161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692" y="671444"/>
            <a:ext cx="6038215" cy="114236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6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005"/>
              </a:spcBef>
              <a:tabLst>
                <a:tab pos="29051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spc="5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tensorflow</a:t>
            </a:r>
            <a:r>
              <a:rPr sz="1400" b="1" spc="-8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152" y="3340430"/>
            <a:ext cx="288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3958" y="5567883"/>
            <a:ext cx="4586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Arial"/>
                <a:cs typeface="Arial"/>
              </a:rPr>
              <a:t>When </a:t>
            </a:r>
            <a:r>
              <a:rPr sz="1600" spc="-65" dirty="0">
                <a:latin typeface="Arial"/>
                <a:cs typeface="Arial"/>
              </a:rPr>
              <a:t>node </a:t>
            </a:r>
            <a:r>
              <a:rPr sz="1600" spc="-100" dirty="0">
                <a:latin typeface="Arial"/>
                <a:cs typeface="Arial"/>
              </a:rPr>
              <a:t>x3 </a:t>
            </a:r>
            <a:r>
              <a:rPr sz="1600" spc="-85" dirty="0">
                <a:latin typeface="Arial"/>
                <a:cs typeface="Arial"/>
              </a:rPr>
              <a:t>is </a:t>
            </a:r>
            <a:r>
              <a:rPr sz="1600" spc="-75" dirty="0">
                <a:latin typeface="Arial"/>
                <a:cs typeface="Arial"/>
              </a:rPr>
              <a:t>executed, </a:t>
            </a:r>
            <a:r>
              <a:rPr sz="1600" spc="50" dirty="0">
                <a:latin typeface="Arial"/>
                <a:cs typeface="Arial"/>
              </a:rPr>
              <a:t>it </a:t>
            </a:r>
            <a:r>
              <a:rPr sz="1600" spc="-95" dirty="0">
                <a:latin typeface="Arial"/>
                <a:cs typeface="Arial"/>
              </a:rPr>
              <a:t>takes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inputs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x1 </a:t>
            </a:r>
            <a:r>
              <a:rPr sz="1600" spc="-75" dirty="0">
                <a:latin typeface="Arial"/>
                <a:cs typeface="Arial"/>
              </a:rPr>
              <a:t>and </a:t>
            </a:r>
            <a:r>
              <a:rPr sz="1600" spc="-100" dirty="0">
                <a:latin typeface="Arial"/>
                <a:cs typeface="Arial"/>
              </a:rPr>
              <a:t>x2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4598" y="5771134"/>
            <a:ext cx="1649730" cy="242570"/>
          </a:xfrm>
          <a:custGeom>
            <a:avLst/>
            <a:gdLst/>
            <a:ahLst/>
            <a:cxnLst/>
            <a:rect l="l" t="t" r="r" b="b"/>
            <a:pathLst>
              <a:path w="1649729" h="242570">
                <a:moveTo>
                  <a:pt x="88264" y="138595"/>
                </a:moveTo>
                <a:lnTo>
                  <a:pt x="0" y="190842"/>
                </a:lnTo>
                <a:lnTo>
                  <a:pt x="88900" y="241998"/>
                </a:lnTo>
                <a:lnTo>
                  <a:pt x="92837" y="240957"/>
                </a:lnTo>
                <a:lnTo>
                  <a:pt x="94487" y="237921"/>
                </a:lnTo>
                <a:lnTo>
                  <a:pt x="96265" y="234873"/>
                </a:lnTo>
                <a:lnTo>
                  <a:pt x="95250" y="231000"/>
                </a:lnTo>
                <a:lnTo>
                  <a:pt x="36346" y="197116"/>
                </a:lnTo>
                <a:lnTo>
                  <a:pt x="12573" y="197116"/>
                </a:lnTo>
                <a:lnTo>
                  <a:pt x="12573" y="184416"/>
                </a:lnTo>
                <a:lnTo>
                  <a:pt x="35984" y="184274"/>
                </a:lnTo>
                <a:lnTo>
                  <a:pt x="94742" y="149529"/>
                </a:lnTo>
                <a:lnTo>
                  <a:pt x="95757" y="145630"/>
                </a:lnTo>
                <a:lnTo>
                  <a:pt x="92201" y="139598"/>
                </a:lnTo>
                <a:lnTo>
                  <a:pt x="88264" y="138595"/>
                </a:lnTo>
                <a:close/>
              </a:path>
              <a:path w="1649729" h="242570">
                <a:moveTo>
                  <a:pt x="35984" y="184274"/>
                </a:moveTo>
                <a:lnTo>
                  <a:pt x="12573" y="184416"/>
                </a:lnTo>
                <a:lnTo>
                  <a:pt x="12573" y="197116"/>
                </a:lnTo>
                <a:lnTo>
                  <a:pt x="36098" y="196973"/>
                </a:lnTo>
                <a:lnTo>
                  <a:pt x="34823" y="196240"/>
                </a:lnTo>
                <a:lnTo>
                  <a:pt x="15748" y="196240"/>
                </a:lnTo>
                <a:lnTo>
                  <a:pt x="15748" y="185267"/>
                </a:lnTo>
                <a:lnTo>
                  <a:pt x="34304" y="185267"/>
                </a:lnTo>
                <a:lnTo>
                  <a:pt x="35984" y="184274"/>
                </a:lnTo>
                <a:close/>
              </a:path>
              <a:path w="1649729" h="242570">
                <a:moveTo>
                  <a:pt x="36098" y="196973"/>
                </a:moveTo>
                <a:lnTo>
                  <a:pt x="12573" y="197116"/>
                </a:lnTo>
                <a:lnTo>
                  <a:pt x="36346" y="197116"/>
                </a:lnTo>
                <a:lnTo>
                  <a:pt x="36098" y="196973"/>
                </a:lnTo>
                <a:close/>
              </a:path>
              <a:path w="1649729" h="242570">
                <a:moveTo>
                  <a:pt x="816180" y="102526"/>
                </a:moveTo>
                <a:lnTo>
                  <a:pt x="768476" y="122453"/>
                </a:lnTo>
                <a:lnTo>
                  <a:pt x="715518" y="134429"/>
                </a:lnTo>
                <a:lnTo>
                  <a:pt x="671830" y="142011"/>
                </a:lnTo>
                <a:lnTo>
                  <a:pt x="621919" y="149123"/>
                </a:lnTo>
                <a:lnTo>
                  <a:pt x="566546" y="155867"/>
                </a:lnTo>
                <a:lnTo>
                  <a:pt x="506349" y="162051"/>
                </a:lnTo>
                <a:lnTo>
                  <a:pt x="441959" y="167665"/>
                </a:lnTo>
                <a:lnTo>
                  <a:pt x="373761" y="172516"/>
                </a:lnTo>
                <a:lnTo>
                  <a:pt x="302768" y="176695"/>
                </a:lnTo>
                <a:lnTo>
                  <a:pt x="229234" y="180022"/>
                </a:lnTo>
                <a:lnTo>
                  <a:pt x="153669" y="182498"/>
                </a:lnTo>
                <a:lnTo>
                  <a:pt x="77215" y="184022"/>
                </a:lnTo>
                <a:lnTo>
                  <a:pt x="35984" y="184274"/>
                </a:lnTo>
                <a:lnTo>
                  <a:pt x="25154" y="190678"/>
                </a:lnTo>
                <a:lnTo>
                  <a:pt x="36098" y="196973"/>
                </a:lnTo>
                <a:lnTo>
                  <a:pt x="77469" y="196722"/>
                </a:lnTo>
                <a:lnTo>
                  <a:pt x="154177" y="195198"/>
                </a:lnTo>
                <a:lnTo>
                  <a:pt x="229743" y="192709"/>
                </a:lnTo>
                <a:lnTo>
                  <a:pt x="303402" y="189382"/>
                </a:lnTo>
                <a:lnTo>
                  <a:pt x="409194" y="182803"/>
                </a:lnTo>
                <a:lnTo>
                  <a:pt x="507619" y="174688"/>
                </a:lnTo>
                <a:lnTo>
                  <a:pt x="568070" y="168478"/>
                </a:lnTo>
                <a:lnTo>
                  <a:pt x="623569" y="161709"/>
                </a:lnTo>
                <a:lnTo>
                  <a:pt x="673862" y="154533"/>
                </a:lnTo>
                <a:lnTo>
                  <a:pt x="718184" y="146875"/>
                </a:lnTo>
                <a:lnTo>
                  <a:pt x="755776" y="138798"/>
                </a:lnTo>
                <a:lnTo>
                  <a:pt x="798830" y="126047"/>
                </a:lnTo>
                <a:lnTo>
                  <a:pt x="827658" y="108686"/>
                </a:lnTo>
                <a:lnTo>
                  <a:pt x="829182" y="106502"/>
                </a:lnTo>
                <a:lnTo>
                  <a:pt x="829563" y="105651"/>
                </a:lnTo>
                <a:lnTo>
                  <a:pt x="830580" y="103555"/>
                </a:lnTo>
                <a:lnTo>
                  <a:pt x="830817" y="103022"/>
                </a:lnTo>
                <a:lnTo>
                  <a:pt x="815720" y="103022"/>
                </a:lnTo>
                <a:lnTo>
                  <a:pt x="816180" y="102526"/>
                </a:lnTo>
                <a:close/>
              </a:path>
              <a:path w="1649729" h="242570">
                <a:moveTo>
                  <a:pt x="15748" y="185267"/>
                </a:moveTo>
                <a:lnTo>
                  <a:pt x="15748" y="196240"/>
                </a:lnTo>
                <a:lnTo>
                  <a:pt x="25154" y="190678"/>
                </a:lnTo>
                <a:lnTo>
                  <a:pt x="15748" y="185267"/>
                </a:lnTo>
                <a:close/>
              </a:path>
              <a:path w="1649729" h="242570">
                <a:moveTo>
                  <a:pt x="25154" y="190678"/>
                </a:moveTo>
                <a:lnTo>
                  <a:pt x="15748" y="196240"/>
                </a:lnTo>
                <a:lnTo>
                  <a:pt x="34823" y="196240"/>
                </a:lnTo>
                <a:lnTo>
                  <a:pt x="25154" y="190678"/>
                </a:lnTo>
                <a:close/>
              </a:path>
              <a:path w="1649729" h="242570">
                <a:moveTo>
                  <a:pt x="34304" y="185267"/>
                </a:moveTo>
                <a:lnTo>
                  <a:pt x="15748" y="185267"/>
                </a:lnTo>
                <a:lnTo>
                  <a:pt x="25154" y="190678"/>
                </a:lnTo>
                <a:lnTo>
                  <a:pt x="34304" y="185267"/>
                </a:lnTo>
                <a:close/>
              </a:path>
              <a:path w="1649729" h="242570">
                <a:moveTo>
                  <a:pt x="816482" y="102298"/>
                </a:moveTo>
                <a:lnTo>
                  <a:pt x="816180" y="102526"/>
                </a:lnTo>
                <a:lnTo>
                  <a:pt x="815720" y="103022"/>
                </a:lnTo>
                <a:lnTo>
                  <a:pt x="816482" y="102298"/>
                </a:lnTo>
                <a:close/>
              </a:path>
              <a:path w="1649729" h="242570">
                <a:moveTo>
                  <a:pt x="830975" y="102298"/>
                </a:moveTo>
                <a:lnTo>
                  <a:pt x="816482" y="102298"/>
                </a:lnTo>
                <a:lnTo>
                  <a:pt x="815720" y="103022"/>
                </a:lnTo>
                <a:lnTo>
                  <a:pt x="830817" y="103022"/>
                </a:lnTo>
                <a:lnTo>
                  <a:pt x="830975" y="102298"/>
                </a:lnTo>
                <a:close/>
              </a:path>
              <a:path w="1649729" h="242570">
                <a:moveTo>
                  <a:pt x="817607" y="100982"/>
                </a:moveTo>
                <a:lnTo>
                  <a:pt x="816180" y="102526"/>
                </a:lnTo>
                <a:lnTo>
                  <a:pt x="816482" y="102298"/>
                </a:lnTo>
                <a:lnTo>
                  <a:pt x="830975" y="102298"/>
                </a:lnTo>
                <a:lnTo>
                  <a:pt x="831088" y="101752"/>
                </a:lnTo>
                <a:lnTo>
                  <a:pt x="817118" y="101752"/>
                </a:lnTo>
                <a:lnTo>
                  <a:pt x="817607" y="100982"/>
                </a:lnTo>
                <a:close/>
              </a:path>
              <a:path w="1649729" h="242570">
                <a:moveTo>
                  <a:pt x="817752" y="100825"/>
                </a:moveTo>
                <a:lnTo>
                  <a:pt x="817607" y="100982"/>
                </a:lnTo>
                <a:lnTo>
                  <a:pt x="817118" y="101752"/>
                </a:lnTo>
                <a:lnTo>
                  <a:pt x="817752" y="100825"/>
                </a:lnTo>
                <a:close/>
              </a:path>
              <a:path w="1649729" h="242570">
                <a:moveTo>
                  <a:pt x="831195" y="100825"/>
                </a:moveTo>
                <a:lnTo>
                  <a:pt x="817752" y="100825"/>
                </a:lnTo>
                <a:lnTo>
                  <a:pt x="817118" y="101752"/>
                </a:lnTo>
                <a:lnTo>
                  <a:pt x="831088" y="101752"/>
                </a:lnTo>
                <a:lnTo>
                  <a:pt x="831195" y="100825"/>
                </a:lnTo>
                <a:close/>
              </a:path>
              <a:path w="1649729" h="242570">
                <a:moveTo>
                  <a:pt x="818579" y="99555"/>
                </a:moveTo>
                <a:lnTo>
                  <a:pt x="818007" y="100406"/>
                </a:lnTo>
                <a:lnTo>
                  <a:pt x="817607" y="100982"/>
                </a:lnTo>
                <a:lnTo>
                  <a:pt x="817752" y="100825"/>
                </a:lnTo>
                <a:lnTo>
                  <a:pt x="831195" y="100825"/>
                </a:lnTo>
                <a:lnTo>
                  <a:pt x="831277" y="100114"/>
                </a:lnTo>
                <a:lnTo>
                  <a:pt x="818514" y="100114"/>
                </a:lnTo>
                <a:lnTo>
                  <a:pt x="818579" y="99555"/>
                </a:lnTo>
                <a:close/>
              </a:path>
              <a:path w="1649729" h="242570">
                <a:moveTo>
                  <a:pt x="818113" y="100187"/>
                </a:moveTo>
                <a:lnTo>
                  <a:pt x="817973" y="100406"/>
                </a:lnTo>
                <a:lnTo>
                  <a:pt x="818113" y="100187"/>
                </a:lnTo>
                <a:close/>
              </a:path>
              <a:path w="1649729" h="242570">
                <a:moveTo>
                  <a:pt x="818514" y="99555"/>
                </a:moveTo>
                <a:lnTo>
                  <a:pt x="818113" y="100187"/>
                </a:lnTo>
                <a:lnTo>
                  <a:pt x="818007" y="100406"/>
                </a:lnTo>
                <a:lnTo>
                  <a:pt x="818514" y="99555"/>
                </a:lnTo>
                <a:close/>
              </a:path>
              <a:path w="1649729" h="242570">
                <a:moveTo>
                  <a:pt x="818630" y="99120"/>
                </a:moveTo>
                <a:lnTo>
                  <a:pt x="818113" y="100187"/>
                </a:lnTo>
                <a:lnTo>
                  <a:pt x="818514" y="99555"/>
                </a:lnTo>
                <a:lnTo>
                  <a:pt x="818630" y="99120"/>
                </a:lnTo>
                <a:close/>
              </a:path>
              <a:path w="1649729" h="242570">
                <a:moveTo>
                  <a:pt x="819023" y="98310"/>
                </a:moveTo>
                <a:lnTo>
                  <a:pt x="818630" y="99120"/>
                </a:lnTo>
                <a:lnTo>
                  <a:pt x="818514" y="100114"/>
                </a:lnTo>
                <a:lnTo>
                  <a:pt x="819023" y="98310"/>
                </a:lnTo>
                <a:close/>
              </a:path>
              <a:path w="1649729" h="242570">
                <a:moveTo>
                  <a:pt x="831357" y="98310"/>
                </a:moveTo>
                <a:lnTo>
                  <a:pt x="819023" y="98310"/>
                </a:lnTo>
                <a:lnTo>
                  <a:pt x="818514" y="100114"/>
                </a:lnTo>
                <a:lnTo>
                  <a:pt x="831277" y="100114"/>
                </a:lnTo>
                <a:lnTo>
                  <a:pt x="831422" y="98869"/>
                </a:lnTo>
                <a:lnTo>
                  <a:pt x="831214" y="98869"/>
                </a:lnTo>
                <a:lnTo>
                  <a:pt x="831357" y="98310"/>
                </a:lnTo>
                <a:close/>
              </a:path>
              <a:path w="1649729" h="242570">
                <a:moveTo>
                  <a:pt x="1649729" y="0"/>
                </a:moveTo>
                <a:lnTo>
                  <a:pt x="1572387" y="571"/>
                </a:lnTo>
                <a:lnTo>
                  <a:pt x="1495806" y="2095"/>
                </a:lnTo>
                <a:lnTo>
                  <a:pt x="1420240" y="4571"/>
                </a:lnTo>
                <a:lnTo>
                  <a:pt x="1346581" y="7912"/>
                </a:lnTo>
                <a:lnTo>
                  <a:pt x="1275333" y="12103"/>
                </a:lnTo>
                <a:lnTo>
                  <a:pt x="1207134" y="17068"/>
                </a:lnTo>
                <a:lnTo>
                  <a:pt x="1142492" y="22694"/>
                </a:lnTo>
                <a:lnTo>
                  <a:pt x="1082167" y="28892"/>
                </a:lnTo>
                <a:lnTo>
                  <a:pt x="1026413" y="35674"/>
                </a:lnTo>
                <a:lnTo>
                  <a:pt x="976249" y="42938"/>
                </a:lnTo>
                <a:lnTo>
                  <a:pt x="932180" y="50584"/>
                </a:lnTo>
                <a:lnTo>
                  <a:pt x="894588" y="58635"/>
                </a:lnTo>
                <a:lnTo>
                  <a:pt x="851534" y="71208"/>
                </a:lnTo>
                <a:lnTo>
                  <a:pt x="820801" y="91058"/>
                </a:lnTo>
                <a:lnTo>
                  <a:pt x="820419" y="91541"/>
                </a:lnTo>
                <a:lnTo>
                  <a:pt x="820293" y="92049"/>
                </a:lnTo>
                <a:lnTo>
                  <a:pt x="819403" y="94233"/>
                </a:lnTo>
                <a:lnTo>
                  <a:pt x="819023" y="95732"/>
                </a:lnTo>
                <a:lnTo>
                  <a:pt x="818630" y="99120"/>
                </a:lnTo>
                <a:lnTo>
                  <a:pt x="819023" y="98310"/>
                </a:lnTo>
                <a:lnTo>
                  <a:pt x="831357" y="98310"/>
                </a:lnTo>
                <a:lnTo>
                  <a:pt x="831342" y="98094"/>
                </a:lnTo>
                <a:lnTo>
                  <a:pt x="831424" y="97940"/>
                </a:lnTo>
                <a:lnTo>
                  <a:pt x="831514" y="97689"/>
                </a:lnTo>
                <a:lnTo>
                  <a:pt x="831595" y="97370"/>
                </a:lnTo>
                <a:lnTo>
                  <a:pt x="831729" y="97370"/>
                </a:lnTo>
                <a:lnTo>
                  <a:pt x="832103" y="96672"/>
                </a:lnTo>
                <a:lnTo>
                  <a:pt x="832357" y="96659"/>
                </a:lnTo>
                <a:lnTo>
                  <a:pt x="833755" y="95148"/>
                </a:lnTo>
                <a:lnTo>
                  <a:pt x="833627" y="95148"/>
                </a:lnTo>
                <a:lnTo>
                  <a:pt x="834389" y="94462"/>
                </a:lnTo>
                <a:lnTo>
                  <a:pt x="834543" y="94462"/>
                </a:lnTo>
                <a:lnTo>
                  <a:pt x="838647" y="91389"/>
                </a:lnTo>
                <a:lnTo>
                  <a:pt x="839343" y="90868"/>
                </a:lnTo>
                <a:lnTo>
                  <a:pt x="839547" y="90868"/>
                </a:lnTo>
                <a:lnTo>
                  <a:pt x="846074" y="87350"/>
                </a:lnTo>
                <a:lnTo>
                  <a:pt x="855726" y="83223"/>
                </a:lnTo>
                <a:lnTo>
                  <a:pt x="897255" y="71031"/>
                </a:lnTo>
                <a:lnTo>
                  <a:pt x="955548" y="59283"/>
                </a:lnTo>
                <a:lnTo>
                  <a:pt x="1002411" y="51790"/>
                </a:lnTo>
                <a:lnTo>
                  <a:pt x="1083437" y="41528"/>
                </a:lnTo>
                <a:lnTo>
                  <a:pt x="1143634" y="35344"/>
                </a:lnTo>
                <a:lnTo>
                  <a:pt x="1208024" y="29730"/>
                </a:lnTo>
                <a:lnTo>
                  <a:pt x="1276223" y="24777"/>
                </a:lnTo>
                <a:lnTo>
                  <a:pt x="1347215" y="20599"/>
                </a:lnTo>
                <a:lnTo>
                  <a:pt x="1420621" y="17271"/>
                </a:lnTo>
                <a:lnTo>
                  <a:pt x="1496059" y="14795"/>
                </a:lnTo>
                <a:lnTo>
                  <a:pt x="1572514" y="13271"/>
                </a:lnTo>
                <a:lnTo>
                  <a:pt x="1649729" y="12699"/>
                </a:lnTo>
                <a:lnTo>
                  <a:pt x="1649729" y="0"/>
                </a:lnTo>
                <a:close/>
              </a:path>
              <a:path w="1649729" h="242570">
                <a:moveTo>
                  <a:pt x="831545" y="97807"/>
                </a:moveTo>
                <a:lnTo>
                  <a:pt x="831451" y="97940"/>
                </a:lnTo>
                <a:lnTo>
                  <a:pt x="831214" y="98869"/>
                </a:lnTo>
                <a:lnTo>
                  <a:pt x="831441" y="98310"/>
                </a:lnTo>
                <a:lnTo>
                  <a:pt x="831545" y="97807"/>
                </a:lnTo>
                <a:close/>
              </a:path>
              <a:path w="1649729" h="242570">
                <a:moveTo>
                  <a:pt x="831505" y="98151"/>
                </a:moveTo>
                <a:lnTo>
                  <a:pt x="831214" y="98869"/>
                </a:lnTo>
                <a:lnTo>
                  <a:pt x="831422" y="98869"/>
                </a:lnTo>
                <a:lnTo>
                  <a:pt x="831505" y="98151"/>
                </a:lnTo>
                <a:close/>
              </a:path>
              <a:path w="1649729" h="242570">
                <a:moveTo>
                  <a:pt x="831777" y="97480"/>
                </a:moveTo>
                <a:lnTo>
                  <a:pt x="831628" y="97689"/>
                </a:lnTo>
                <a:lnTo>
                  <a:pt x="831505" y="98151"/>
                </a:lnTo>
                <a:lnTo>
                  <a:pt x="831777" y="97480"/>
                </a:lnTo>
                <a:close/>
              </a:path>
              <a:path w="1649729" h="242570">
                <a:moveTo>
                  <a:pt x="831475" y="97846"/>
                </a:moveTo>
                <a:lnTo>
                  <a:pt x="831342" y="98094"/>
                </a:lnTo>
                <a:lnTo>
                  <a:pt x="831451" y="97940"/>
                </a:lnTo>
                <a:close/>
              </a:path>
              <a:path w="1649729" h="242570">
                <a:moveTo>
                  <a:pt x="831451" y="97940"/>
                </a:moveTo>
                <a:lnTo>
                  <a:pt x="831342" y="98094"/>
                </a:lnTo>
                <a:lnTo>
                  <a:pt x="831451" y="97940"/>
                </a:lnTo>
                <a:close/>
              </a:path>
              <a:path w="1649729" h="242570">
                <a:moveTo>
                  <a:pt x="832103" y="96672"/>
                </a:moveTo>
                <a:lnTo>
                  <a:pt x="831671" y="97480"/>
                </a:lnTo>
                <a:lnTo>
                  <a:pt x="831545" y="97807"/>
                </a:lnTo>
                <a:lnTo>
                  <a:pt x="831777" y="97480"/>
                </a:lnTo>
                <a:lnTo>
                  <a:pt x="832103" y="96672"/>
                </a:lnTo>
                <a:close/>
              </a:path>
              <a:path w="1649729" h="242570">
                <a:moveTo>
                  <a:pt x="831729" y="97370"/>
                </a:moveTo>
                <a:lnTo>
                  <a:pt x="831595" y="97370"/>
                </a:lnTo>
                <a:lnTo>
                  <a:pt x="831559" y="97689"/>
                </a:lnTo>
                <a:lnTo>
                  <a:pt x="831729" y="97370"/>
                </a:lnTo>
                <a:close/>
              </a:path>
              <a:path w="1649729" h="242570">
                <a:moveTo>
                  <a:pt x="832349" y="96672"/>
                </a:moveTo>
                <a:lnTo>
                  <a:pt x="832103" y="96672"/>
                </a:lnTo>
                <a:lnTo>
                  <a:pt x="831777" y="97480"/>
                </a:lnTo>
                <a:lnTo>
                  <a:pt x="832349" y="96672"/>
                </a:lnTo>
                <a:close/>
              </a:path>
              <a:path w="1649729" h="242570">
                <a:moveTo>
                  <a:pt x="834389" y="94462"/>
                </a:moveTo>
                <a:lnTo>
                  <a:pt x="833627" y="95148"/>
                </a:lnTo>
                <a:lnTo>
                  <a:pt x="834043" y="94837"/>
                </a:lnTo>
                <a:lnTo>
                  <a:pt x="834389" y="94462"/>
                </a:lnTo>
                <a:close/>
              </a:path>
              <a:path w="1649729" h="242570">
                <a:moveTo>
                  <a:pt x="834043" y="94837"/>
                </a:moveTo>
                <a:lnTo>
                  <a:pt x="833627" y="95148"/>
                </a:lnTo>
                <a:lnTo>
                  <a:pt x="833755" y="95148"/>
                </a:lnTo>
                <a:lnTo>
                  <a:pt x="834043" y="94837"/>
                </a:lnTo>
                <a:close/>
              </a:path>
              <a:path w="1649729" h="242570">
                <a:moveTo>
                  <a:pt x="834543" y="94462"/>
                </a:moveTo>
                <a:lnTo>
                  <a:pt x="834389" y="94462"/>
                </a:lnTo>
                <a:lnTo>
                  <a:pt x="834043" y="94837"/>
                </a:lnTo>
                <a:lnTo>
                  <a:pt x="834543" y="94462"/>
                </a:lnTo>
                <a:close/>
              </a:path>
              <a:path w="1649729" h="242570">
                <a:moveTo>
                  <a:pt x="839343" y="90868"/>
                </a:moveTo>
                <a:lnTo>
                  <a:pt x="838581" y="91389"/>
                </a:lnTo>
                <a:lnTo>
                  <a:pt x="838818" y="91260"/>
                </a:lnTo>
                <a:lnTo>
                  <a:pt x="839343" y="90868"/>
                </a:lnTo>
                <a:close/>
              </a:path>
              <a:path w="1649729" h="242570">
                <a:moveTo>
                  <a:pt x="838818" y="91260"/>
                </a:moveTo>
                <a:lnTo>
                  <a:pt x="838581" y="91389"/>
                </a:lnTo>
                <a:lnTo>
                  <a:pt x="838818" y="91260"/>
                </a:lnTo>
                <a:close/>
              </a:path>
              <a:path w="1649729" h="242570">
                <a:moveTo>
                  <a:pt x="839547" y="90868"/>
                </a:moveTo>
                <a:lnTo>
                  <a:pt x="839343" y="90868"/>
                </a:lnTo>
                <a:lnTo>
                  <a:pt x="838818" y="91260"/>
                </a:lnTo>
                <a:lnTo>
                  <a:pt x="839547" y="9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4930" y="5853328"/>
            <a:ext cx="318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60" dirty="0">
                <a:latin typeface="Trebuchet MS"/>
                <a:cs typeface="Trebuchet MS"/>
              </a:rPr>
              <a:t>3.0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3958" y="5863005"/>
            <a:ext cx="50723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70" dirty="0">
                <a:latin typeface="Arial"/>
                <a:cs typeface="Arial"/>
              </a:rPr>
              <a:t>applies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tensor </a:t>
            </a:r>
            <a:r>
              <a:rPr sz="1600" spc="-80" dirty="0">
                <a:latin typeface="Arial"/>
                <a:cs typeface="Arial"/>
              </a:rPr>
              <a:t>add </a:t>
            </a:r>
            <a:r>
              <a:rPr sz="1600" spc="-45" dirty="0">
                <a:latin typeface="Arial"/>
                <a:cs typeface="Arial"/>
              </a:rPr>
              <a:t>operation. </a:t>
            </a:r>
            <a:r>
              <a:rPr sz="1600" spc="-125" dirty="0">
                <a:latin typeface="Arial"/>
                <a:cs typeface="Arial"/>
              </a:rPr>
              <a:t>Since </a:t>
            </a:r>
            <a:r>
              <a:rPr sz="1600" spc="-70" dirty="0">
                <a:latin typeface="Arial"/>
                <a:cs typeface="Arial"/>
              </a:rPr>
              <a:t>these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scalar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Arial"/>
                <a:cs typeface="Arial"/>
              </a:rPr>
              <a:t>values, </a:t>
            </a:r>
            <a:r>
              <a:rPr sz="1600" spc="-40" dirty="0">
                <a:latin typeface="Arial"/>
                <a:cs typeface="Arial"/>
              </a:rPr>
              <a:t>they </a:t>
            </a:r>
            <a:r>
              <a:rPr sz="1600" spc="-80" dirty="0">
                <a:latin typeface="Arial"/>
                <a:cs typeface="Arial"/>
              </a:rPr>
              <a:t>are added </a:t>
            </a:r>
            <a:r>
              <a:rPr sz="1600" spc="-40" dirty="0">
                <a:latin typeface="Arial"/>
                <a:cs typeface="Arial"/>
              </a:rPr>
              <a:t>together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output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65" dirty="0">
                <a:latin typeface="Arial"/>
                <a:cs typeface="Arial"/>
              </a:rPr>
              <a:t>new </a:t>
            </a:r>
            <a:r>
              <a:rPr sz="1600" spc="-90" dirty="0">
                <a:latin typeface="Arial"/>
                <a:cs typeface="Arial"/>
              </a:rPr>
              <a:t>scalar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value.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45" dirty="0"/>
              <a:t>TensorFlow </a:t>
            </a:r>
            <a:r>
              <a:rPr sz="4000" spc="20" dirty="0"/>
              <a:t>with </a:t>
            </a:r>
            <a:r>
              <a:rPr sz="4000" spc="-150" dirty="0"/>
              <a:t>Python </a:t>
            </a:r>
            <a:r>
              <a:rPr sz="4000" spc="-110" dirty="0"/>
              <a:t>-</a:t>
            </a:r>
            <a:r>
              <a:rPr sz="4000" spc="-540" dirty="0"/>
              <a:t> </a:t>
            </a:r>
            <a:r>
              <a:rPr sz="4000" spc="-204" dirty="0"/>
              <a:t>Placeholders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17975" y="2000757"/>
            <a:ext cx="2788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define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10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placeholders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975" y="2427477"/>
            <a:ext cx="2334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add inputs x1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1400" b="1" spc="-1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1" y="4289552"/>
            <a:ext cx="1891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0802" y="4289552"/>
            <a:ext cx="321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1" y="4716271"/>
            <a:ext cx="33166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x3, {x1: 1.0, x2: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2.0}</a:t>
            </a:r>
            <a:r>
              <a:rPr sz="1400" b="1" spc="-3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0802" y="4716271"/>
            <a:ext cx="161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92" y="671444"/>
            <a:ext cx="6991984" cy="114236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6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005"/>
              </a:spcBef>
              <a:tabLst>
                <a:tab pos="38195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spc="5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Tensorflow</a:t>
            </a:r>
            <a:r>
              <a:rPr sz="1400" b="1" spc="-1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152" y="2000757"/>
            <a:ext cx="3053715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</a:t>
            </a:r>
            <a:r>
              <a:rPr sz="1400" b="1" spc="-8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</a:t>
            </a:r>
            <a:r>
              <a:rPr sz="1400" b="1" spc="-8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x3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tf.add( x1, x2</a:t>
            </a:r>
            <a:r>
              <a:rPr sz="1400" b="1" spc="-5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2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2409" y="5567883"/>
            <a:ext cx="5706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When </a:t>
            </a:r>
            <a:r>
              <a:rPr sz="1600" spc="-65" dirty="0">
                <a:latin typeface="Arial"/>
                <a:cs typeface="Arial"/>
              </a:rPr>
              <a:t>node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x3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is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executed,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it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binds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values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inputs</a:t>
            </a:r>
            <a:r>
              <a:rPr sz="1600" spc="-100" dirty="0">
                <a:latin typeface="Arial"/>
                <a:cs typeface="Arial"/>
              </a:rPr>
              <a:t> x1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x2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4979" y="5771134"/>
            <a:ext cx="1379220" cy="242570"/>
          </a:xfrm>
          <a:custGeom>
            <a:avLst/>
            <a:gdLst/>
            <a:ahLst/>
            <a:cxnLst/>
            <a:rect l="l" t="t" r="r" b="b"/>
            <a:pathLst>
              <a:path w="1379220" h="242570">
                <a:moveTo>
                  <a:pt x="88137" y="138556"/>
                </a:moveTo>
                <a:lnTo>
                  <a:pt x="0" y="191033"/>
                </a:lnTo>
                <a:lnTo>
                  <a:pt x="89026" y="241947"/>
                </a:lnTo>
                <a:lnTo>
                  <a:pt x="92963" y="240893"/>
                </a:lnTo>
                <a:lnTo>
                  <a:pt x="94614" y="237845"/>
                </a:lnTo>
                <a:lnTo>
                  <a:pt x="96393" y="234810"/>
                </a:lnTo>
                <a:lnTo>
                  <a:pt x="95376" y="230924"/>
                </a:lnTo>
                <a:lnTo>
                  <a:pt x="36505" y="197281"/>
                </a:lnTo>
                <a:lnTo>
                  <a:pt x="12572" y="197281"/>
                </a:lnTo>
                <a:lnTo>
                  <a:pt x="12572" y="184581"/>
                </a:lnTo>
                <a:lnTo>
                  <a:pt x="36013" y="184374"/>
                </a:lnTo>
                <a:lnTo>
                  <a:pt x="94614" y="149466"/>
                </a:lnTo>
                <a:lnTo>
                  <a:pt x="95631" y="145567"/>
                </a:lnTo>
                <a:lnTo>
                  <a:pt x="92075" y="139547"/>
                </a:lnTo>
                <a:lnTo>
                  <a:pt x="88137" y="138556"/>
                </a:lnTo>
                <a:close/>
              </a:path>
              <a:path w="1379220" h="242570">
                <a:moveTo>
                  <a:pt x="36013" y="184374"/>
                </a:moveTo>
                <a:lnTo>
                  <a:pt x="12572" y="184581"/>
                </a:lnTo>
                <a:lnTo>
                  <a:pt x="12572" y="197281"/>
                </a:lnTo>
                <a:lnTo>
                  <a:pt x="36133" y="197069"/>
                </a:lnTo>
                <a:lnTo>
                  <a:pt x="34927" y="196380"/>
                </a:lnTo>
                <a:lnTo>
                  <a:pt x="15875" y="196380"/>
                </a:lnTo>
                <a:lnTo>
                  <a:pt x="15747" y="185419"/>
                </a:lnTo>
                <a:lnTo>
                  <a:pt x="34260" y="185419"/>
                </a:lnTo>
                <a:lnTo>
                  <a:pt x="36013" y="184374"/>
                </a:lnTo>
                <a:close/>
              </a:path>
              <a:path w="1379220" h="242570">
                <a:moveTo>
                  <a:pt x="36133" y="197069"/>
                </a:moveTo>
                <a:lnTo>
                  <a:pt x="12572" y="197281"/>
                </a:lnTo>
                <a:lnTo>
                  <a:pt x="36505" y="197281"/>
                </a:lnTo>
                <a:lnTo>
                  <a:pt x="36133" y="197069"/>
                </a:lnTo>
                <a:close/>
              </a:path>
              <a:path w="1379220" h="242570">
                <a:moveTo>
                  <a:pt x="676707" y="106701"/>
                </a:moveTo>
                <a:lnTo>
                  <a:pt x="641476" y="122554"/>
                </a:lnTo>
                <a:lnTo>
                  <a:pt x="597407" y="134480"/>
                </a:lnTo>
                <a:lnTo>
                  <a:pt x="519302" y="149250"/>
                </a:lnTo>
                <a:lnTo>
                  <a:pt x="448437" y="159118"/>
                </a:lnTo>
                <a:lnTo>
                  <a:pt x="396239" y="165011"/>
                </a:lnTo>
                <a:lnTo>
                  <a:pt x="312038" y="172618"/>
                </a:lnTo>
                <a:lnTo>
                  <a:pt x="252730" y="176796"/>
                </a:lnTo>
                <a:lnTo>
                  <a:pt x="191262" y="180124"/>
                </a:lnTo>
                <a:lnTo>
                  <a:pt x="128396" y="182600"/>
                </a:lnTo>
                <a:lnTo>
                  <a:pt x="64388" y="184124"/>
                </a:lnTo>
                <a:lnTo>
                  <a:pt x="36013" y="184374"/>
                </a:lnTo>
                <a:lnTo>
                  <a:pt x="25199" y="190821"/>
                </a:lnTo>
                <a:lnTo>
                  <a:pt x="36133" y="197069"/>
                </a:lnTo>
                <a:lnTo>
                  <a:pt x="64643" y="196811"/>
                </a:lnTo>
                <a:lnTo>
                  <a:pt x="128777" y="195287"/>
                </a:lnTo>
                <a:lnTo>
                  <a:pt x="192024" y="192811"/>
                </a:lnTo>
                <a:lnTo>
                  <a:pt x="253619" y="189471"/>
                </a:lnTo>
                <a:lnTo>
                  <a:pt x="313181" y="185267"/>
                </a:lnTo>
                <a:lnTo>
                  <a:pt x="370205" y="180314"/>
                </a:lnTo>
                <a:lnTo>
                  <a:pt x="449961" y="171716"/>
                </a:lnTo>
                <a:lnTo>
                  <a:pt x="498601" y="165214"/>
                </a:lnTo>
                <a:lnTo>
                  <a:pt x="543051" y="158140"/>
                </a:lnTo>
                <a:lnTo>
                  <a:pt x="582549" y="150672"/>
                </a:lnTo>
                <a:lnTo>
                  <a:pt x="632078" y="138722"/>
                </a:lnTo>
                <a:lnTo>
                  <a:pt x="668401" y="125856"/>
                </a:lnTo>
                <a:lnTo>
                  <a:pt x="684021" y="117055"/>
                </a:lnTo>
                <a:lnTo>
                  <a:pt x="684402" y="116865"/>
                </a:lnTo>
                <a:lnTo>
                  <a:pt x="689990" y="111798"/>
                </a:lnTo>
                <a:lnTo>
                  <a:pt x="690371" y="111429"/>
                </a:lnTo>
                <a:lnTo>
                  <a:pt x="690626" y="111036"/>
                </a:lnTo>
                <a:lnTo>
                  <a:pt x="693453" y="106972"/>
                </a:lnTo>
                <a:lnTo>
                  <a:pt x="676401" y="106972"/>
                </a:lnTo>
                <a:lnTo>
                  <a:pt x="676707" y="106701"/>
                </a:lnTo>
                <a:close/>
              </a:path>
              <a:path w="1379220" h="242570">
                <a:moveTo>
                  <a:pt x="15747" y="185419"/>
                </a:moveTo>
                <a:lnTo>
                  <a:pt x="15875" y="196380"/>
                </a:lnTo>
                <a:lnTo>
                  <a:pt x="25199" y="190821"/>
                </a:lnTo>
                <a:lnTo>
                  <a:pt x="15747" y="185419"/>
                </a:lnTo>
                <a:close/>
              </a:path>
              <a:path w="1379220" h="242570">
                <a:moveTo>
                  <a:pt x="25199" y="190821"/>
                </a:moveTo>
                <a:lnTo>
                  <a:pt x="15875" y="196380"/>
                </a:lnTo>
                <a:lnTo>
                  <a:pt x="34927" y="196380"/>
                </a:lnTo>
                <a:lnTo>
                  <a:pt x="25199" y="190821"/>
                </a:lnTo>
                <a:close/>
              </a:path>
              <a:path w="1379220" h="242570">
                <a:moveTo>
                  <a:pt x="34260" y="185419"/>
                </a:moveTo>
                <a:lnTo>
                  <a:pt x="15747" y="185419"/>
                </a:lnTo>
                <a:lnTo>
                  <a:pt x="25199" y="190821"/>
                </a:lnTo>
                <a:lnTo>
                  <a:pt x="34260" y="185419"/>
                </a:lnTo>
                <a:close/>
              </a:path>
              <a:path w="1379220" h="242570">
                <a:moveTo>
                  <a:pt x="677290" y="106337"/>
                </a:moveTo>
                <a:lnTo>
                  <a:pt x="676707" y="106701"/>
                </a:lnTo>
                <a:lnTo>
                  <a:pt x="676401" y="106972"/>
                </a:lnTo>
                <a:lnTo>
                  <a:pt x="677290" y="106337"/>
                </a:lnTo>
                <a:close/>
              </a:path>
              <a:path w="1379220" h="242570">
                <a:moveTo>
                  <a:pt x="693913" y="106337"/>
                </a:moveTo>
                <a:lnTo>
                  <a:pt x="677290" y="106337"/>
                </a:lnTo>
                <a:lnTo>
                  <a:pt x="676401" y="106972"/>
                </a:lnTo>
                <a:lnTo>
                  <a:pt x="693453" y="106972"/>
                </a:lnTo>
                <a:lnTo>
                  <a:pt x="693913" y="106337"/>
                </a:lnTo>
                <a:close/>
              </a:path>
              <a:path w="1379220" h="242570">
                <a:moveTo>
                  <a:pt x="680559" y="103285"/>
                </a:moveTo>
                <a:lnTo>
                  <a:pt x="676707" y="106701"/>
                </a:lnTo>
                <a:lnTo>
                  <a:pt x="677290" y="106337"/>
                </a:lnTo>
                <a:lnTo>
                  <a:pt x="693913" y="106337"/>
                </a:lnTo>
                <a:lnTo>
                  <a:pt x="694182" y="105981"/>
                </a:lnTo>
                <a:lnTo>
                  <a:pt x="694689" y="104406"/>
                </a:lnTo>
                <a:lnTo>
                  <a:pt x="694818" y="103784"/>
                </a:lnTo>
                <a:lnTo>
                  <a:pt x="680212" y="103784"/>
                </a:lnTo>
                <a:lnTo>
                  <a:pt x="680559" y="103285"/>
                </a:lnTo>
                <a:close/>
              </a:path>
              <a:path w="1379220" h="242570">
                <a:moveTo>
                  <a:pt x="681227" y="102692"/>
                </a:moveTo>
                <a:lnTo>
                  <a:pt x="680559" y="103285"/>
                </a:lnTo>
                <a:lnTo>
                  <a:pt x="680212" y="103784"/>
                </a:lnTo>
                <a:lnTo>
                  <a:pt x="681227" y="102692"/>
                </a:lnTo>
                <a:close/>
              </a:path>
              <a:path w="1379220" h="242570">
                <a:moveTo>
                  <a:pt x="695042" y="102692"/>
                </a:moveTo>
                <a:lnTo>
                  <a:pt x="681227" y="102692"/>
                </a:lnTo>
                <a:lnTo>
                  <a:pt x="680212" y="103784"/>
                </a:lnTo>
                <a:lnTo>
                  <a:pt x="694818" y="103784"/>
                </a:lnTo>
                <a:lnTo>
                  <a:pt x="695042" y="102692"/>
                </a:lnTo>
                <a:close/>
              </a:path>
              <a:path w="1379220" h="242570">
                <a:moveTo>
                  <a:pt x="682530" y="100451"/>
                </a:moveTo>
                <a:lnTo>
                  <a:pt x="680559" y="103285"/>
                </a:lnTo>
                <a:lnTo>
                  <a:pt x="681227" y="102692"/>
                </a:lnTo>
                <a:lnTo>
                  <a:pt x="695042" y="102692"/>
                </a:lnTo>
                <a:lnTo>
                  <a:pt x="695257" y="101650"/>
                </a:lnTo>
                <a:lnTo>
                  <a:pt x="682244" y="101650"/>
                </a:lnTo>
                <a:lnTo>
                  <a:pt x="682530" y="100451"/>
                </a:lnTo>
                <a:close/>
              </a:path>
              <a:path w="1379220" h="242570">
                <a:moveTo>
                  <a:pt x="683259" y="99402"/>
                </a:moveTo>
                <a:lnTo>
                  <a:pt x="682530" y="100451"/>
                </a:lnTo>
                <a:lnTo>
                  <a:pt x="682244" y="101650"/>
                </a:lnTo>
                <a:lnTo>
                  <a:pt x="683259" y="99402"/>
                </a:lnTo>
                <a:close/>
              </a:path>
              <a:path w="1379220" h="242570">
                <a:moveTo>
                  <a:pt x="695738" y="99402"/>
                </a:moveTo>
                <a:lnTo>
                  <a:pt x="683259" y="99402"/>
                </a:lnTo>
                <a:lnTo>
                  <a:pt x="682244" y="101650"/>
                </a:lnTo>
                <a:lnTo>
                  <a:pt x="695257" y="101650"/>
                </a:lnTo>
                <a:lnTo>
                  <a:pt x="695738" y="99402"/>
                </a:lnTo>
                <a:close/>
              </a:path>
              <a:path w="1379220" h="242570">
                <a:moveTo>
                  <a:pt x="1378712" y="0"/>
                </a:moveTo>
                <a:lnTo>
                  <a:pt x="1314069" y="571"/>
                </a:lnTo>
                <a:lnTo>
                  <a:pt x="1250061" y="2095"/>
                </a:lnTo>
                <a:lnTo>
                  <a:pt x="1186942" y="4571"/>
                </a:lnTo>
                <a:lnTo>
                  <a:pt x="1125346" y="7912"/>
                </a:lnTo>
                <a:lnTo>
                  <a:pt x="1065657" y="12115"/>
                </a:lnTo>
                <a:lnTo>
                  <a:pt x="1008633" y="17068"/>
                </a:lnTo>
                <a:lnTo>
                  <a:pt x="954532" y="22707"/>
                </a:lnTo>
                <a:lnTo>
                  <a:pt x="904113" y="28905"/>
                </a:lnTo>
                <a:lnTo>
                  <a:pt x="857503" y="35699"/>
                </a:lnTo>
                <a:lnTo>
                  <a:pt x="815467" y="42964"/>
                </a:lnTo>
                <a:lnTo>
                  <a:pt x="762000" y="54660"/>
                </a:lnTo>
                <a:lnTo>
                  <a:pt x="721487" y="67017"/>
                </a:lnTo>
                <a:lnTo>
                  <a:pt x="694817" y="80429"/>
                </a:lnTo>
                <a:lnTo>
                  <a:pt x="694436" y="80619"/>
                </a:lnTo>
                <a:lnTo>
                  <a:pt x="693927" y="81064"/>
                </a:lnTo>
                <a:lnTo>
                  <a:pt x="689228" y="85356"/>
                </a:lnTo>
                <a:lnTo>
                  <a:pt x="688847" y="85661"/>
                </a:lnTo>
                <a:lnTo>
                  <a:pt x="688467" y="86017"/>
                </a:lnTo>
                <a:lnTo>
                  <a:pt x="688213" y="86398"/>
                </a:lnTo>
                <a:lnTo>
                  <a:pt x="684657" y="91376"/>
                </a:lnTo>
                <a:lnTo>
                  <a:pt x="684149" y="93014"/>
                </a:lnTo>
                <a:lnTo>
                  <a:pt x="683259" y="97396"/>
                </a:lnTo>
                <a:lnTo>
                  <a:pt x="682530" y="100451"/>
                </a:lnTo>
                <a:lnTo>
                  <a:pt x="683259" y="99402"/>
                </a:lnTo>
                <a:lnTo>
                  <a:pt x="695738" y="99402"/>
                </a:lnTo>
                <a:lnTo>
                  <a:pt x="696053" y="98043"/>
                </a:lnTo>
                <a:lnTo>
                  <a:pt x="695578" y="98043"/>
                </a:lnTo>
                <a:lnTo>
                  <a:pt x="696594" y="95707"/>
                </a:lnTo>
                <a:lnTo>
                  <a:pt x="697238" y="95707"/>
                </a:lnTo>
                <a:lnTo>
                  <a:pt x="697887" y="94792"/>
                </a:lnTo>
                <a:lnTo>
                  <a:pt x="697611" y="94792"/>
                </a:lnTo>
                <a:lnTo>
                  <a:pt x="698626" y="93751"/>
                </a:lnTo>
                <a:lnTo>
                  <a:pt x="698785" y="93751"/>
                </a:lnTo>
                <a:lnTo>
                  <a:pt x="701720" y="91147"/>
                </a:lnTo>
                <a:lnTo>
                  <a:pt x="701547" y="91147"/>
                </a:lnTo>
                <a:lnTo>
                  <a:pt x="702437" y="90512"/>
                </a:lnTo>
                <a:lnTo>
                  <a:pt x="707897" y="87160"/>
                </a:lnTo>
                <a:lnTo>
                  <a:pt x="750315" y="70967"/>
                </a:lnTo>
                <a:lnTo>
                  <a:pt x="798830" y="59245"/>
                </a:lnTo>
                <a:lnTo>
                  <a:pt x="837945" y="51765"/>
                </a:lnTo>
                <a:lnTo>
                  <a:pt x="882014" y="44830"/>
                </a:lnTo>
                <a:lnTo>
                  <a:pt x="955928" y="35331"/>
                </a:lnTo>
                <a:lnTo>
                  <a:pt x="1009776" y="29717"/>
                </a:lnTo>
                <a:lnTo>
                  <a:pt x="1066545" y="24777"/>
                </a:lnTo>
                <a:lnTo>
                  <a:pt x="1125982" y="20599"/>
                </a:lnTo>
                <a:lnTo>
                  <a:pt x="1187450" y="17271"/>
                </a:lnTo>
                <a:lnTo>
                  <a:pt x="1250314" y="14795"/>
                </a:lnTo>
                <a:lnTo>
                  <a:pt x="1314195" y="13271"/>
                </a:lnTo>
                <a:lnTo>
                  <a:pt x="1378839" y="12699"/>
                </a:lnTo>
                <a:lnTo>
                  <a:pt x="1378712" y="0"/>
                </a:lnTo>
                <a:close/>
              </a:path>
              <a:path w="1379220" h="242570">
                <a:moveTo>
                  <a:pt x="696594" y="95707"/>
                </a:moveTo>
                <a:lnTo>
                  <a:pt x="695578" y="98043"/>
                </a:lnTo>
                <a:lnTo>
                  <a:pt x="696283" y="97052"/>
                </a:lnTo>
                <a:lnTo>
                  <a:pt x="696594" y="95707"/>
                </a:lnTo>
                <a:close/>
              </a:path>
              <a:path w="1379220" h="242570">
                <a:moveTo>
                  <a:pt x="696283" y="97052"/>
                </a:moveTo>
                <a:lnTo>
                  <a:pt x="695578" y="98043"/>
                </a:lnTo>
                <a:lnTo>
                  <a:pt x="696053" y="98043"/>
                </a:lnTo>
                <a:lnTo>
                  <a:pt x="696283" y="97052"/>
                </a:lnTo>
                <a:close/>
              </a:path>
              <a:path w="1379220" h="242570">
                <a:moveTo>
                  <a:pt x="697238" y="95707"/>
                </a:moveTo>
                <a:lnTo>
                  <a:pt x="696594" y="95707"/>
                </a:lnTo>
                <a:lnTo>
                  <a:pt x="696283" y="97052"/>
                </a:lnTo>
                <a:lnTo>
                  <a:pt x="697238" y="95707"/>
                </a:lnTo>
                <a:close/>
              </a:path>
              <a:path w="1379220" h="242570">
                <a:moveTo>
                  <a:pt x="698626" y="93751"/>
                </a:moveTo>
                <a:lnTo>
                  <a:pt x="697611" y="94792"/>
                </a:lnTo>
                <a:lnTo>
                  <a:pt x="698357" y="94130"/>
                </a:lnTo>
                <a:lnTo>
                  <a:pt x="698626" y="93751"/>
                </a:lnTo>
                <a:close/>
              </a:path>
              <a:path w="1379220" h="242570">
                <a:moveTo>
                  <a:pt x="698357" y="94130"/>
                </a:moveTo>
                <a:lnTo>
                  <a:pt x="697611" y="94792"/>
                </a:lnTo>
                <a:lnTo>
                  <a:pt x="697887" y="94792"/>
                </a:lnTo>
                <a:lnTo>
                  <a:pt x="698357" y="94130"/>
                </a:lnTo>
                <a:close/>
              </a:path>
              <a:path w="1379220" h="242570">
                <a:moveTo>
                  <a:pt x="698785" y="93751"/>
                </a:moveTo>
                <a:lnTo>
                  <a:pt x="698626" y="93751"/>
                </a:lnTo>
                <a:lnTo>
                  <a:pt x="698357" y="94130"/>
                </a:lnTo>
                <a:lnTo>
                  <a:pt x="698785" y="93751"/>
                </a:lnTo>
                <a:close/>
              </a:path>
              <a:path w="1379220" h="242570">
                <a:moveTo>
                  <a:pt x="702437" y="90512"/>
                </a:moveTo>
                <a:lnTo>
                  <a:pt x="701547" y="91147"/>
                </a:lnTo>
                <a:lnTo>
                  <a:pt x="702140" y="90775"/>
                </a:lnTo>
                <a:lnTo>
                  <a:pt x="702437" y="90512"/>
                </a:lnTo>
                <a:close/>
              </a:path>
              <a:path w="1379220" h="242570">
                <a:moveTo>
                  <a:pt x="702140" y="90775"/>
                </a:moveTo>
                <a:lnTo>
                  <a:pt x="701547" y="91147"/>
                </a:lnTo>
                <a:lnTo>
                  <a:pt x="701720" y="91147"/>
                </a:lnTo>
                <a:lnTo>
                  <a:pt x="702140" y="90775"/>
                </a:lnTo>
                <a:close/>
              </a:path>
              <a:path w="1379220" h="242570">
                <a:moveTo>
                  <a:pt x="702559" y="90512"/>
                </a:moveTo>
                <a:lnTo>
                  <a:pt x="702140" y="90775"/>
                </a:lnTo>
                <a:lnTo>
                  <a:pt x="702559" y="9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21302" y="2900933"/>
            <a:ext cx="4653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data </a:t>
            </a:r>
            <a:r>
              <a:rPr sz="1600" spc="-85" dirty="0">
                <a:latin typeface="Arial"/>
                <a:cs typeface="Arial"/>
              </a:rPr>
              <a:t>is </a:t>
            </a:r>
            <a:r>
              <a:rPr sz="1600" spc="-55" dirty="0">
                <a:latin typeface="Arial"/>
                <a:cs typeface="Arial"/>
              </a:rPr>
              <a:t>bound </a:t>
            </a:r>
            <a:r>
              <a:rPr sz="1600" spc="-25" dirty="0">
                <a:latin typeface="Arial"/>
                <a:cs typeface="Arial"/>
              </a:rPr>
              <a:t>at </a:t>
            </a:r>
            <a:r>
              <a:rPr sz="1600" spc="-30" dirty="0">
                <a:latin typeface="Arial"/>
                <a:cs typeface="Arial"/>
              </a:rPr>
              <a:t>run </a:t>
            </a:r>
            <a:r>
              <a:rPr sz="1600" spc="-15" dirty="0">
                <a:latin typeface="Arial"/>
                <a:cs typeface="Arial"/>
              </a:rPr>
              <a:t>time </a:t>
            </a:r>
            <a:r>
              <a:rPr sz="1600" spc="-65" dirty="0">
                <a:latin typeface="Arial"/>
                <a:cs typeface="Arial"/>
              </a:rPr>
              <a:t>(parameterized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variables).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78708" y="2388489"/>
            <a:ext cx="824865" cy="651510"/>
          </a:xfrm>
          <a:custGeom>
            <a:avLst/>
            <a:gdLst/>
            <a:ahLst/>
            <a:cxnLst/>
            <a:rect l="l" t="t" r="r" b="b"/>
            <a:pathLst>
              <a:path w="824864" h="651510">
                <a:moveTo>
                  <a:pt x="34885" y="45025"/>
                </a:moveTo>
                <a:lnTo>
                  <a:pt x="25219" y="50408"/>
                </a:lnTo>
                <a:lnTo>
                  <a:pt x="37469" y="57886"/>
                </a:lnTo>
                <a:lnTo>
                  <a:pt x="37845" y="57912"/>
                </a:lnTo>
                <a:lnTo>
                  <a:pt x="56895" y="59944"/>
                </a:lnTo>
                <a:lnTo>
                  <a:pt x="112902" y="70738"/>
                </a:lnTo>
                <a:lnTo>
                  <a:pt x="167004" y="87757"/>
                </a:lnTo>
                <a:lnTo>
                  <a:pt x="217931" y="110362"/>
                </a:lnTo>
                <a:lnTo>
                  <a:pt x="265049" y="137922"/>
                </a:lnTo>
                <a:lnTo>
                  <a:pt x="306958" y="169290"/>
                </a:lnTo>
                <a:lnTo>
                  <a:pt x="342772" y="204088"/>
                </a:lnTo>
                <a:lnTo>
                  <a:pt x="371475" y="241426"/>
                </a:lnTo>
                <a:lnTo>
                  <a:pt x="392049" y="280415"/>
                </a:lnTo>
                <a:lnTo>
                  <a:pt x="403605" y="320421"/>
                </a:lnTo>
                <a:lnTo>
                  <a:pt x="406653" y="362076"/>
                </a:lnTo>
                <a:lnTo>
                  <a:pt x="408558" y="376427"/>
                </a:lnTo>
                <a:lnTo>
                  <a:pt x="420877" y="419100"/>
                </a:lnTo>
                <a:lnTo>
                  <a:pt x="442594" y="460121"/>
                </a:lnTo>
                <a:lnTo>
                  <a:pt x="472439" y="498983"/>
                </a:lnTo>
                <a:lnTo>
                  <a:pt x="509524" y="534924"/>
                </a:lnTo>
                <a:lnTo>
                  <a:pt x="552576" y="567436"/>
                </a:lnTo>
                <a:lnTo>
                  <a:pt x="600837" y="595630"/>
                </a:lnTo>
                <a:lnTo>
                  <a:pt x="653161" y="618744"/>
                </a:lnTo>
                <a:lnTo>
                  <a:pt x="689863" y="631063"/>
                </a:lnTo>
                <a:lnTo>
                  <a:pt x="727709" y="640714"/>
                </a:lnTo>
                <a:lnTo>
                  <a:pt x="766190" y="647191"/>
                </a:lnTo>
                <a:lnTo>
                  <a:pt x="805179" y="650621"/>
                </a:lnTo>
                <a:lnTo>
                  <a:pt x="824483" y="651128"/>
                </a:lnTo>
                <a:lnTo>
                  <a:pt x="824864" y="638428"/>
                </a:lnTo>
                <a:lnTo>
                  <a:pt x="805433" y="637921"/>
                </a:lnTo>
                <a:lnTo>
                  <a:pt x="786511" y="636651"/>
                </a:lnTo>
                <a:lnTo>
                  <a:pt x="729995" y="628269"/>
                </a:lnTo>
                <a:lnTo>
                  <a:pt x="675258" y="613156"/>
                </a:lnTo>
                <a:lnTo>
                  <a:pt x="623062" y="592327"/>
                </a:lnTo>
                <a:lnTo>
                  <a:pt x="574547" y="566293"/>
                </a:lnTo>
                <a:lnTo>
                  <a:pt x="530859" y="536066"/>
                </a:lnTo>
                <a:lnTo>
                  <a:pt x="492887" y="502285"/>
                </a:lnTo>
                <a:lnTo>
                  <a:pt x="461771" y="465582"/>
                </a:lnTo>
                <a:lnTo>
                  <a:pt x="438276" y="427100"/>
                </a:lnTo>
                <a:lnTo>
                  <a:pt x="423671" y="387350"/>
                </a:lnTo>
                <a:lnTo>
                  <a:pt x="418718" y="347090"/>
                </a:lnTo>
                <a:lnTo>
                  <a:pt x="418083" y="333248"/>
                </a:lnTo>
                <a:lnTo>
                  <a:pt x="409193" y="290195"/>
                </a:lnTo>
                <a:lnTo>
                  <a:pt x="390525" y="248412"/>
                </a:lnTo>
                <a:lnTo>
                  <a:pt x="363219" y="208661"/>
                </a:lnTo>
                <a:lnTo>
                  <a:pt x="328549" y="171576"/>
                </a:lnTo>
                <a:lnTo>
                  <a:pt x="287274" y="137795"/>
                </a:lnTo>
                <a:lnTo>
                  <a:pt x="224154" y="99187"/>
                </a:lnTo>
                <a:lnTo>
                  <a:pt x="189483" y="83185"/>
                </a:lnTo>
                <a:lnTo>
                  <a:pt x="153669" y="69469"/>
                </a:lnTo>
                <a:lnTo>
                  <a:pt x="116331" y="58420"/>
                </a:lnTo>
                <a:lnTo>
                  <a:pt x="78104" y="50291"/>
                </a:lnTo>
                <a:lnTo>
                  <a:pt x="39242" y="45338"/>
                </a:lnTo>
                <a:lnTo>
                  <a:pt x="34885" y="45025"/>
                </a:lnTo>
                <a:close/>
              </a:path>
              <a:path w="824864" h="651510">
                <a:moveTo>
                  <a:pt x="89662" y="0"/>
                </a:moveTo>
                <a:lnTo>
                  <a:pt x="86487" y="1650"/>
                </a:lnTo>
                <a:lnTo>
                  <a:pt x="0" y="49911"/>
                </a:lnTo>
                <a:lnTo>
                  <a:pt x="84581" y="101473"/>
                </a:lnTo>
                <a:lnTo>
                  <a:pt x="87629" y="103377"/>
                </a:lnTo>
                <a:lnTo>
                  <a:pt x="91439" y="102362"/>
                </a:lnTo>
                <a:lnTo>
                  <a:pt x="93344" y="99440"/>
                </a:lnTo>
                <a:lnTo>
                  <a:pt x="95122" y="96393"/>
                </a:lnTo>
                <a:lnTo>
                  <a:pt x="94233" y="92456"/>
                </a:lnTo>
                <a:lnTo>
                  <a:pt x="91186" y="90677"/>
                </a:lnTo>
                <a:lnTo>
                  <a:pt x="37469" y="57886"/>
                </a:lnTo>
                <a:lnTo>
                  <a:pt x="18922" y="56641"/>
                </a:lnTo>
                <a:lnTo>
                  <a:pt x="12445" y="56514"/>
                </a:lnTo>
                <a:lnTo>
                  <a:pt x="12700" y="43814"/>
                </a:lnTo>
                <a:lnTo>
                  <a:pt x="37059" y="43814"/>
                </a:lnTo>
                <a:lnTo>
                  <a:pt x="92709" y="12826"/>
                </a:lnTo>
                <a:lnTo>
                  <a:pt x="95757" y="11049"/>
                </a:lnTo>
                <a:lnTo>
                  <a:pt x="96900" y="7238"/>
                </a:lnTo>
                <a:lnTo>
                  <a:pt x="95122" y="4190"/>
                </a:lnTo>
                <a:lnTo>
                  <a:pt x="93471" y="1015"/>
                </a:lnTo>
                <a:lnTo>
                  <a:pt x="89662" y="0"/>
                </a:lnTo>
                <a:close/>
              </a:path>
              <a:path w="824864" h="651510">
                <a:moveTo>
                  <a:pt x="12700" y="43814"/>
                </a:moveTo>
                <a:lnTo>
                  <a:pt x="12445" y="56514"/>
                </a:lnTo>
                <a:lnTo>
                  <a:pt x="18922" y="56641"/>
                </a:lnTo>
                <a:lnTo>
                  <a:pt x="37469" y="57886"/>
                </a:lnTo>
                <a:lnTo>
                  <a:pt x="33974" y="55752"/>
                </a:lnTo>
                <a:lnTo>
                  <a:pt x="15620" y="55752"/>
                </a:lnTo>
                <a:lnTo>
                  <a:pt x="15875" y="44703"/>
                </a:lnTo>
                <a:lnTo>
                  <a:pt x="30410" y="44703"/>
                </a:lnTo>
                <a:lnTo>
                  <a:pt x="19812" y="43941"/>
                </a:lnTo>
                <a:lnTo>
                  <a:pt x="12700" y="43814"/>
                </a:lnTo>
                <a:close/>
              </a:path>
              <a:path w="824864" h="651510">
                <a:moveTo>
                  <a:pt x="15875" y="44703"/>
                </a:moveTo>
                <a:lnTo>
                  <a:pt x="15620" y="55752"/>
                </a:lnTo>
                <a:lnTo>
                  <a:pt x="25219" y="50408"/>
                </a:lnTo>
                <a:lnTo>
                  <a:pt x="15875" y="44703"/>
                </a:lnTo>
                <a:close/>
              </a:path>
              <a:path w="824864" h="651510">
                <a:moveTo>
                  <a:pt x="25219" y="50408"/>
                </a:moveTo>
                <a:lnTo>
                  <a:pt x="15620" y="55752"/>
                </a:lnTo>
                <a:lnTo>
                  <a:pt x="33974" y="55752"/>
                </a:lnTo>
                <a:lnTo>
                  <a:pt x="25219" y="50408"/>
                </a:lnTo>
                <a:close/>
              </a:path>
              <a:path w="824864" h="651510">
                <a:moveTo>
                  <a:pt x="30410" y="44703"/>
                </a:moveTo>
                <a:lnTo>
                  <a:pt x="15875" y="44703"/>
                </a:lnTo>
                <a:lnTo>
                  <a:pt x="25219" y="50408"/>
                </a:lnTo>
                <a:lnTo>
                  <a:pt x="34885" y="45025"/>
                </a:lnTo>
                <a:lnTo>
                  <a:pt x="30410" y="44703"/>
                </a:lnTo>
                <a:close/>
              </a:path>
              <a:path w="824864" h="651510">
                <a:moveTo>
                  <a:pt x="37059" y="43814"/>
                </a:moveTo>
                <a:lnTo>
                  <a:pt x="12700" y="43814"/>
                </a:lnTo>
                <a:lnTo>
                  <a:pt x="19812" y="43941"/>
                </a:lnTo>
                <a:lnTo>
                  <a:pt x="34885" y="45025"/>
                </a:lnTo>
                <a:lnTo>
                  <a:pt x="37059" y="43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4930" y="5853328"/>
            <a:ext cx="318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60" dirty="0">
                <a:latin typeface="Trebuchet MS"/>
                <a:cs typeface="Trebuchet MS"/>
              </a:rPr>
              <a:t>3.0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3958" y="5863005"/>
            <a:ext cx="50723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70" dirty="0">
                <a:latin typeface="Arial"/>
                <a:cs typeface="Arial"/>
              </a:rPr>
              <a:t>applies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tensor </a:t>
            </a:r>
            <a:r>
              <a:rPr sz="1600" spc="-80" dirty="0">
                <a:latin typeface="Arial"/>
                <a:cs typeface="Arial"/>
              </a:rPr>
              <a:t>add </a:t>
            </a:r>
            <a:r>
              <a:rPr sz="1600" spc="-45" dirty="0">
                <a:latin typeface="Arial"/>
                <a:cs typeface="Arial"/>
              </a:rPr>
              <a:t>operation. </a:t>
            </a:r>
            <a:r>
              <a:rPr sz="1600" spc="-125" dirty="0">
                <a:latin typeface="Arial"/>
                <a:cs typeface="Arial"/>
              </a:rPr>
              <a:t>Since </a:t>
            </a:r>
            <a:r>
              <a:rPr sz="1600" spc="-70" dirty="0">
                <a:latin typeface="Arial"/>
                <a:cs typeface="Arial"/>
              </a:rPr>
              <a:t>these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scalar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Arial"/>
                <a:cs typeface="Arial"/>
              </a:rPr>
              <a:t>values, </a:t>
            </a:r>
            <a:r>
              <a:rPr sz="1600" spc="-40" dirty="0">
                <a:latin typeface="Arial"/>
                <a:cs typeface="Arial"/>
              </a:rPr>
              <a:t>they </a:t>
            </a:r>
            <a:r>
              <a:rPr sz="1600" spc="-80" dirty="0">
                <a:latin typeface="Arial"/>
                <a:cs typeface="Arial"/>
              </a:rPr>
              <a:t>are added </a:t>
            </a:r>
            <a:r>
              <a:rPr sz="1600" spc="-40" dirty="0">
                <a:latin typeface="Arial"/>
                <a:cs typeface="Arial"/>
              </a:rPr>
              <a:t>together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output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65" dirty="0">
                <a:latin typeface="Arial"/>
                <a:cs typeface="Arial"/>
              </a:rPr>
              <a:t>new </a:t>
            </a:r>
            <a:r>
              <a:rPr sz="1600" spc="-90" dirty="0">
                <a:latin typeface="Arial"/>
                <a:cs typeface="Arial"/>
              </a:rPr>
              <a:t>scalar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value.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157335" algn="l"/>
              </a:tabLst>
            </a:pPr>
            <a:r>
              <a:rPr spc="-229" dirty="0"/>
              <a:t> 	</a:t>
            </a:r>
            <a:r>
              <a:rPr spc="-265" dirty="0"/>
              <a:t>TensorFlow </a:t>
            </a:r>
            <a:r>
              <a:rPr spc="30" dirty="0"/>
              <a:t>with </a:t>
            </a:r>
            <a:r>
              <a:rPr spc="-165" dirty="0"/>
              <a:t>Python </a:t>
            </a:r>
            <a:r>
              <a:rPr spc="-120" dirty="0"/>
              <a:t>-</a:t>
            </a:r>
            <a:r>
              <a:rPr spc="-570" dirty="0"/>
              <a:t> </a:t>
            </a:r>
            <a:r>
              <a:rPr spc="-180" dirty="0"/>
              <a:t>Binding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2375" y="2000757"/>
            <a:ext cx="2789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define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9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placeholders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2375" y="2427477"/>
            <a:ext cx="2334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add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inputs x1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1400" b="1" spc="-10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692" y="671444"/>
            <a:ext cx="7907020" cy="114236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6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005"/>
              </a:spcBef>
              <a:tabLst>
                <a:tab pos="47339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spc="5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Tensorflow</a:t>
            </a:r>
            <a:r>
              <a:rPr sz="1400" b="1" spc="-1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52" y="2000757"/>
            <a:ext cx="4244975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tf.float, shape=[2]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tf.float, shape=[2]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x3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tf.add( x1, x2</a:t>
            </a:r>
            <a:r>
              <a:rPr sz="1400" b="1" spc="-4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8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7334" y="3185286"/>
            <a:ext cx="3289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Bound </a:t>
            </a:r>
            <a:r>
              <a:rPr sz="1600" spc="-90" dirty="0">
                <a:latin typeface="Arial"/>
                <a:cs typeface="Arial"/>
              </a:rPr>
              <a:t>an </a:t>
            </a:r>
            <a:r>
              <a:rPr sz="1600" spc="-75" dirty="0">
                <a:latin typeface="Arial"/>
                <a:cs typeface="Arial"/>
              </a:rPr>
              <a:t>array </a:t>
            </a:r>
            <a:r>
              <a:rPr sz="1600" spc="-65" dirty="0">
                <a:latin typeface="Arial"/>
                <a:cs typeface="Arial"/>
              </a:rPr>
              <a:t>instead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90" dirty="0">
                <a:latin typeface="Arial"/>
                <a:cs typeface="Arial"/>
              </a:rPr>
              <a:t>scalar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2000" y="3326638"/>
            <a:ext cx="1196340" cy="1403350"/>
          </a:xfrm>
          <a:custGeom>
            <a:avLst/>
            <a:gdLst/>
            <a:ahLst/>
            <a:cxnLst/>
            <a:rect l="l" t="t" r="r" b="b"/>
            <a:pathLst>
              <a:path w="1196339" h="1403350">
                <a:moveTo>
                  <a:pt x="7238" y="1306449"/>
                </a:moveTo>
                <a:lnTo>
                  <a:pt x="4190" y="1308227"/>
                </a:lnTo>
                <a:lnTo>
                  <a:pt x="1142" y="1309878"/>
                </a:lnTo>
                <a:lnTo>
                  <a:pt x="0" y="1313814"/>
                </a:lnTo>
                <a:lnTo>
                  <a:pt x="1777" y="1316863"/>
                </a:lnTo>
                <a:lnTo>
                  <a:pt x="50673" y="1402969"/>
                </a:lnTo>
                <a:lnTo>
                  <a:pt x="58133" y="1390523"/>
                </a:lnTo>
                <a:lnTo>
                  <a:pt x="44450" y="1390395"/>
                </a:lnTo>
                <a:lnTo>
                  <a:pt x="44703" y="1369949"/>
                </a:lnTo>
                <a:lnTo>
                  <a:pt x="44819" y="1366976"/>
                </a:lnTo>
                <a:lnTo>
                  <a:pt x="12826" y="1310639"/>
                </a:lnTo>
                <a:lnTo>
                  <a:pt x="11049" y="1307592"/>
                </a:lnTo>
                <a:lnTo>
                  <a:pt x="7238" y="1306449"/>
                </a:lnTo>
                <a:close/>
              </a:path>
              <a:path w="1196339" h="1403350">
                <a:moveTo>
                  <a:pt x="44819" y="1366976"/>
                </a:moveTo>
                <a:lnTo>
                  <a:pt x="44703" y="1369949"/>
                </a:lnTo>
                <a:lnTo>
                  <a:pt x="44450" y="1390395"/>
                </a:lnTo>
                <a:lnTo>
                  <a:pt x="57150" y="1390523"/>
                </a:lnTo>
                <a:lnTo>
                  <a:pt x="57190" y="1387348"/>
                </a:lnTo>
                <a:lnTo>
                  <a:pt x="45465" y="1387220"/>
                </a:lnTo>
                <a:lnTo>
                  <a:pt x="51027" y="1377909"/>
                </a:lnTo>
                <a:lnTo>
                  <a:pt x="44819" y="1366976"/>
                </a:lnTo>
                <a:close/>
              </a:path>
              <a:path w="1196339" h="1403350">
                <a:moveTo>
                  <a:pt x="96392" y="1307464"/>
                </a:moveTo>
                <a:lnTo>
                  <a:pt x="57538" y="1367009"/>
                </a:lnTo>
                <a:lnTo>
                  <a:pt x="57150" y="1390523"/>
                </a:lnTo>
                <a:lnTo>
                  <a:pt x="58133" y="1390523"/>
                </a:lnTo>
                <a:lnTo>
                  <a:pt x="101600" y="1318006"/>
                </a:lnTo>
                <a:lnTo>
                  <a:pt x="103377" y="1314958"/>
                </a:lnTo>
                <a:lnTo>
                  <a:pt x="102488" y="1311148"/>
                </a:lnTo>
                <a:lnTo>
                  <a:pt x="99440" y="1309243"/>
                </a:lnTo>
                <a:lnTo>
                  <a:pt x="96392" y="1307464"/>
                </a:lnTo>
                <a:close/>
              </a:path>
              <a:path w="1196339" h="1403350">
                <a:moveTo>
                  <a:pt x="51027" y="1377909"/>
                </a:moveTo>
                <a:lnTo>
                  <a:pt x="45465" y="1387220"/>
                </a:lnTo>
                <a:lnTo>
                  <a:pt x="56387" y="1387348"/>
                </a:lnTo>
                <a:lnTo>
                  <a:pt x="51027" y="1377909"/>
                </a:lnTo>
                <a:close/>
              </a:path>
              <a:path w="1196339" h="1403350">
                <a:moveTo>
                  <a:pt x="57538" y="1367009"/>
                </a:moveTo>
                <a:lnTo>
                  <a:pt x="51027" y="1377909"/>
                </a:lnTo>
                <a:lnTo>
                  <a:pt x="56387" y="1387348"/>
                </a:lnTo>
                <a:lnTo>
                  <a:pt x="57190" y="1387348"/>
                </a:lnTo>
                <a:lnTo>
                  <a:pt x="57423" y="1369949"/>
                </a:lnTo>
                <a:lnTo>
                  <a:pt x="57538" y="1367009"/>
                </a:lnTo>
                <a:close/>
              </a:path>
              <a:path w="1196339" h="1403350">
                <a:moveTo>
                  <a:pt x="1195704" y="0"/>
                </a:moveTo>
                <a:lnTo>
                  <a:pt x="1141857" y="2032"/>
                </a:lnTo>
                <a:lnTo>
                  <a:pt x="1087882" y="8000"/>
                </a:lnTo>
                <a:lnTo>
                  <a:pt x="1034034" y="17907"/>
                </a:lnTo>
                <a:lnTo>
                  <a:pt x="980566" y="31496"/>
                </a:lnTo>
                <a:lnTo>
                  <a:pt x="927608" y="48767"/>
                </a:lnTo>
                <a:lnTo>
                  <a:pt x="875157" y="69469"/>
                </a:lnTo>
                <a:lnTo>
                  <a:pt x="823340" y="93599"/>
                </a:lnTo>
                <a:lnTo>
                  <a:pt x="772287" y="120776"/>
                </a:lnTo>
                <a:lnTo>
                  <a:pt x="722249" y="151129"/>
                </a:lnTo>
                <a:lnTo>
                  <a:pt x="672973" y="184403"/>
                </a:lnTo>
                <a:lnTo>
                  <a:pt x="624839" y="220472"/>
                </a:lnTo>
                <a:lnTo>
                  <a:pt x="577850" y="259207"/>
                </a:lnTo>
                <a:lnTo>
                  <a:pt x="532129" y="300736"/>
                </a:lnTo>
                <a:lnTo>
                  <a:pt x="487807" y="344424"/>
                </a:lnTo>
                <a:lnTo>
                  <a:pt x="445008" y="390525"/>
                </a:lnTo>
                <a:lnTo>
                  <a:pt x="403860" y="438657"/>
                </a:lnTo>
                <a:lnTo>
                  <a:pt x="364236" y="488950"/>
                </a:lnTo>
                <a:lnTo>
                  <a:pt x="326389" y="541147"/>
                </a:lnTo>
                <a:lnTo>
                  <a:pt x="290575" y="595249"/>
                </a:lnTo>
                <a:lnTo>
                  <a:pt x="256794" y="651001"/>
                </a:lnTo>
                <a:lnTo>
                  <a:pt x="224916" y="708151"/>
                </a:lnTo>
                <a:lnTo>
                  <a:pt x="195325" y="766826"/>
                </a:lnTo>
                <a:lnTo>
                  <a:pt x="168021" y="826769"/>
                </a:lnTo>
                <a:lnTo>
                  <a:pt x="143255" y="887857"/>
                </a:lnTo>
                <a:lnTo>
                  <a:pt x="120903" y="949832"/>
                </a:lnTo>
                <a:lnTo>
                  <a:pt x="101346" y="1012951"/>
                </a:lnTo>
                <a:lnTo>
                  <a:pt x="84327" y="1076706"/>
                </a:lnTo>
                <a:lnTo>
                  <a:pt x="70230" y="1141222"/>
                </a:lnTo>
                <a:lnTo>
                  <a:pt x="59054" y="1206119"/>
                </a:lnTo>
                <a:lnTo>
                  <a:pt x="50926" y="1271524"/>
                </a:lnTo>
                <a:lnTo>
                  <a:pt x="45974" y="1337183"/>
                </a:lnTo>
                <a:lnTo>
                  <a:pt x="44819" y="1366976"/>
                </a:lnTo>
                <a:lnTo>
                  <a:pt x="51027" y="1377909"/>
                </a:lnTo>
                <a:lnTo>
                  <a:pt x="57538" y="1367009"/>
                </a:lnTo>
                <a:lnTo>
                  <a:pt x="58674" y="1337945"/>
                </a:lnTo>
                <a:lnTo>
                  <a:pt x="60705" y="1305433"/>
                </a:lnTo>
                <a:lnTo>
                  <a:pt x="67183" y="1240536"/>
                </a:lnTo>
                <a:lnTo>
                  <a:pt x="76708" y="1175893"/>
                </a:lnTo>
                <a:lnTo>
                  <a:pt x="89280" y="1111758"/>
                </a:lnTo>
                <a:lnTo>
                  <a:pt x="104648" y="1048131"/>
                </a:lnTo>
                <a:lnTo>
                  <a:pt x="122809" y="985266"/>
                </a:lnTo>
                <a:lnTo>
                  <a:pt x="143763" y="923163"/>
                </a:lnTo>
                <a:lnTo>
                  <a:pt x="167004" y="862076"/>
                </a:lnTo>
                <a:lnTo>
                  <a:pt x="192912" y="802005"/>
                </a:lnTo>
                <a:lnTo>
                  <a:pt x="221107" y="743204"/>
                </a:lnTo>
                <a:lnTo>
                  <a:pt x="267588" y="657479"/>
                </a:lnTo>
                <a:lnTo>
                  <a:pt x="301116" y="602234"/>
                </a:lnTo>
                <a:lnTo>
                  <a:pt x="336803" y="548639"/>
                </a:lnTo>
                <a:lnTo>
                  <a:pt x="374269" y="496824"/>
                </a:lnTo>
                <a:lnTo>
                  <a:pt x="413512" y="446913"/>
                </a:lnTo>
                <a:lnTo>
                  <a:pt x="454405" y="399034"/>
                </a:lnTo>
                <a:lnTo>
                  <a:pt x="496950" y="353313"/>
                </a:lnTo>
                <a:lnTo>
                  <a:pt x="540765" y="310006"/>
                </a:lnTo>
                <a:lnTo>
                  <a:pt x="585977" y="268986"/>
                </a:lnTo>
                <a:lnTo>
                  <a:pt x="632587" y="230504"/>
                </a:lnTo>
                <a:lnTo>
                  <a:pt x="680212" y="194817"/>
                </a:lnTo>
                <a:lnTo>
                  <a:pt x="728852" y="161925"/>
                </a:lnTo>
                <a:lnTo>
                  <a:pt x="778383" y="131952"/>
                </a:lnTo>
                <a:lnTo>
                  <a:pt x="828928" y="105028"/>
                </a:lnTo>
                <a:lnTo>
                  <a:pt x="879983" y="81279"/>
                </a:lnTo>
                <a:lnTo>
                  <a:pt x="931672" y="60833"/>
                </a:lnTo>
                <a:lnTo>
                  <a:pt x="983869" y="43814"/>
                </a:lnTo>
                <a:lnTo>
                  <a:pt x="1036574" y="30352"/>
                </a:lnTo>
                <a:lnTo>
                  <a:pt x="1089405" y="20700"/>
                </a:lnTo>
                <a:lnTo>
                  <a:pt x="1142491" y="14732"/>
                </a:lnTo>
                <a:lnTo>
                  <a:pt x="1195959" y="12700"/>
                </a:lnTo>
                <a:lnTo>
                  <a:pt x="119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302" y="4289552"/>
            <a:ext cx="7783195" cy="1831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5720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</a:t>
            </a:r>
            <a:r>
              <a:rPr sz="1400" b="1" spc="-2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x3, {x1: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[1.0,2.0]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, x2:</a:t>
            </a:r>
            <a:r>
              <a:rPr sz="1400" b="1" spc="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[3.0,4.0]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</a:t>
            </a:r>
            <a:r>
              <a:rPr sz="1400" b="1" spc="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80"/>
              </a:spcBef>
            </a:pPr>
            <a:r>
              <a:rPr sz="1600" spc="-15" dirty="0">
                <a:latin typeface="Arial"/>
                <a:cs typeface="Arial"/>
              </a:rPr>
              <a:t>Matrix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addition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800" b="1" spc="-140" dirty="0">
                <a:latin typeface="Trebuchet MS"/>
                <a:cs typeface="Trebuchet MS"/>
              </a:rPr>
              <a:t>[ </a:t>
            </a:r>
            <a:r>
              <a:rPr sz="1800" b="1" spc="-170" dirty="0">
                <a:latin typeface="Trebuchet MS"/>
                <a:cs typeface="Trebuchet MS"/>
              </a:rPr>
              <a:t>4.0, </a:t>
            </a:r>
            <a:r>
              <a:rPr sz="1800" b="1" spc="-155" dirty="0">
                <a:latin typeface="Trebuchet MS"/>
                <a:cs typeface="Trebuchet MS"/>
              </a:rPr>
              <a:t>6.0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7085" y="5457190"/>
            <a:ext cx="1784985" cy="580390"/>
          </a:xfrm>
          <a:custGeom>
            <a:avLst/>
            <a:gdLst/>
            <a:ahLst/>
            <a:cxnLst/>
            <a:rect l="l" t="t" r="r" b="b"/>
            <a:pathLst>
              <a:path w="1784985" h="580389">
                <a:moveTo>
                  <a:pt x="88137" y="476859"/>
                </a:moveTo>
                <a:lnTo>
                  <a:pt x="0" y="529361"/>
                </a:lnTo>
                <a:lnTo>
                  <a:pt x="89153" y="580263"/>
                </a:lnTo>
                <a:lnTo>
                  <a:pt x="92963" y="579196"/>
                </a:lnTo>
                <a:lnTo>
                  <a:pt x="96519" y="573112"/>
                </a:lnTo>
                <a:lnTo>
                  <a:pt x="95376" y="569226"/>
                </a:lnTo>
                <a:lnTo>
                  <a:pt x="36511" y="535597"/>
                </a:lnTo>
                <a:lnTo>
                  <a:pt x="12700" y="535597"/>
                </a:lnTo>
                <a:lnTo>
                  <a:pt x="12572" y="522897"/>
                </a:lnTo>
                <a:lnTo>
                  <a:pt x="36053" y="522692"/>
                </a:lnTo>
                <a:lnTo>
                  <a:pt x="91693" y="489559"/>
                </a:lnTo>
                <a:lnTo>
                  <a:pt x="94614" y="487768"/>
                </a:lnTo>
                <a:lnTo>
                  <a:pt x="95631" y="483870"/>
                </a:lnTo>
                <a:lnTo>
                  <a:pt x="92075" y="477850"/>
                </a:lnTo>
                <a:lnTo>
                  <a:pt x="88137" y="476859"/>
                </a:lnTo>
                <a:close/>
              </a:path>
              <a:path w="1784985" h="580389">
                <a:moveTo>
                  <a:pt x="36053" y="522692"/>
                </a:moveTo>
                <a:lnTo>
                  <a:pt x="12572" y="522897"/>
                </a:lnTo>
                <a:lnTo>
                  <a:pt x="12700" y="535597"/>
                </a:lnTo>
                <a:lnTo>
                  <a:pt x="36138" y="535384"/>
                </a:lnTo>
                <a:lnTo>
                  <a:pt x="34954" y="534708"/>
                </a:lnTo>
                <a:lnTo>
                  <a:pt x="15875" y="534708"/>
                </a:lnTo>
                <a:lnTo>
                  <a:pt x="15747" y="523735"/>
                </a:lnTo>
                <a:lnTo>
                  <a:pt x="34301" y="523735"/>
                </a:lnTo>
                <a:lnTo>
                  <a:pt x="36053" y="522692"/>
                </a:lnTo>
                <a:close/>
              </a:path>
              <a:path w="1784985" h="580389">
                <a:moveTo>
                  <a:pt x="36138" y="535384"/>
                </a:moveTo>
                <a:lnTo>
                  <a:pt x="12700" y="535597"/>
                </a:lnTo>
                <a:lnTo>
                  <a:pt x="36511" y="535597"/>
                </a:lnTo>
                <a:lnTo>
                  <a:pt x="36138" y="535384"/>
                </a:lnTo>
                <a:close/>
              </a:path>
              <a:path w="1784985" h="580389">
                <a:moveTo>
                  <a:pt x="1784603" y="0"/>
                </a:moveTo>
                <a:lnTo>
                  <a:pt x="1742820" y="381"/>
                </a:lnTo>
                <a:lnTo>
                  <a:pt x="1700911" y="1524"/>
                </a:lnTo>
                <a:lnTo>
                  <a:pt x="1659254" y="3302"/>
                </a:lnTo>
                <a:lnTo>
                  <a:pt x="1576831" y="9017"/>
                </a:lnTo>
                <a:lnTo>
                  <a:pt x="1536064" y="12954"/>
                </a:lnTo>
                <a:lnTo>
                  <a:pt x="1495932" y="17526"/>
                </a:lnTo>
                <a:lnTo>
                  <a:pt x="1456309" y="22479"/>
                </a:lnTo>
                <a:lnTo>
                  <a:pt x="1417319" y="28194"/>
                </a:lnTo>
                <a:lnTo>
                  <a:pt x="1378965" y="34417"/>
                </a:lnTo>
                <a:lnTo>
                  <a:pt x="1305052" y="48387"/>
                </a:lnTo>
                <a:lnTo>
                  <a:pt x="1234948" y="64389"/>
                </a:lnTo>
                <a:lnTo>
                  <a:pt x="1169542" y="82042"/>
                </a:lnTo>
                <a:lnTo>
                  <a:pt x="1109217" y="101346"/>
                </a:lnTo>
                <a:lnTo>
                  <a:pt x="1054734" y="121920"/>
                </a:lnTo>
                <a:lnTo>
                  <a:pt x="1006728" y="143687"/>
                </a:lnTo>
                <a:lnTo>
                  <a:pt x="965834" y="166535"/>
                </a:lnTo>
                <a:lnTo>
                  <a:pt x="932688" y="190296"/>
                </a:lnTo>
                <a:lnTo>
                  <a:pt x="902842" y="221513"/>
                </a:lnTo>
                <a:lnTo>
                  <a:pt x="886459" y="261035"/>
                </a:lnTo>
                <a:lnTo>
                  <a:pt x="885825" y="273900"/>
                </a:lnTo>
                <a:lnTo>
                  <a:pt x="884808" y="279323"/>
                </a:lnTo>
                <a:lnTo>
                  <a:pt x="862457" y="318782"/>
                </a:lnTo>
                <a:lnTo>
                  <a:pt x="829182" y="347548"/>
                </a:lnTo>
                <a:lnTo>
                  <a:pt x="793241" y="370065"/>
                </a:lnTo>
                <a:lnTo>
                  <a:pt x="749681" y="391998"/>
                </a:lnTo>
                <a:lnTo>
                  <a:pt x="699134" y="412877"/>
                </a:lnTo>
                <a:lnTo>
                  <a:pt x="642238" y="432562"/>
                </a:lnTo>
                <a:lnTo>
                  <a:pt x="579754" y="450862"/>
                </a:lnTo>
                <a:lnTo>
                  <a:pt x="512444" y="467461"/>
                </a:lnTo>
                <a:lnTo>
                  <a:pt x="440816" y="482371"/>
                </a:lnTo>
                <a:lnTo>
                  <a:pt x="365506" y="495185"/>
                </a:lnTo>
                <a:lnTo>
                  <a:pt x="326770" y="500799"/>
                </a:lnTo>
                <a:lnTo>
                  <a:pt x="287400" y="505828"/>
                </a:lnTo>
                <a:lnTo>
                  <a:pt x="247395" y="510298"/>
                </a:lnTo>
                <a:lnTo>
                  <a:pt x="206882" y="514096"/>
                </a:lnTo>
                <a:lnTo>
                  <a:pt x="165988" y="517321"/>
                </a:lnTo>
                <a:lnTo>
                  <a:pt x="124840" y="519785"/>
                </a:lnTo>
                <a:lnTo>
                  <a:pt x="83312" y="521589"/>
                </a:lnTo>
                <a:lnTo>
                  <a:pt x="41656" y="522643"/>
                </a:lnTo>
                <a:lnTo>
                  <a:pt x="36053" y="522692"/>
                </a:lnTo>
                <a:lnTo>
                  <a:pt x="25217" y="529145"/>
                </a:lnTo>
                <a:lnTo>
                  <a:pt x="36138" y="535384"/>
                </a:lnTo>
                <a:lnTo>
                  <a:pt x="42037" y="535330"/>
                </a:lnTo>
                <a:lnTo>
                  <a:pt x="83819" y="534276"/>
                </a:lnTo>
                <a:lnTo>
                  <a:pt x="125602" y="532472"/>
                </a:lnTo>
                <a:lnTo>
                  <a:pt x="166877" y="529983"/>
                </a:lnTo>
                <a:lnTo>
                  <a:pt x="208025" y="526732"/>
                </a:lnTo>
                <a:lnTo>
                  <a:pt x="248906" y="522897"/>
                </a:lnTo>
                <a:lnTo>
                  <a:pt x="288925" y="518426"/>
                </a:lnTo>
                <a:lnTo>
                  <a:pt x="328548" y="513359"/>
                </a:lnTo>
                <a:lnTo>
                  <a:pt x="367538" y="507720"/>
                </a:lnTo>
                <a:lnTo>
                  <a:pt x="405891" y="501523"/>
                </a:lnTo>
                <a:lnTo>
                  <a:pt x="479806" y="487565"/>
                </a:lnTo>
                <a:lnTo>
                  <a:pt x="549909" y="471703"/>
                </a:lnTo>
                <a:lnTo>
                  <a:pt x="615441" y="453999"/>
                </a:lnTo>
                <a:lnTo>
                  <a:pt x="675766" y="434848"/>
                </a:lnTo>
                <a:lnTo>
                  <a:pt x="730250" y="414223"/>
                </a:lnTo>
                <a:lnTo>
                  <a:pt x="778382" y="392379"/>
                </a:lnTo>
                <a:lnTo>
                  <a:pt x="819276" y="369481"/>
                </a:lnTo>
                <a:lnTo>
                  <a:pt x="852551" y="345567"/>
                </a:lnTo>
                <a:lnTo>
                  <a:pt x="882269" y="314350"/>
                </a:lnTo>
                <a:lnTo>
                  <a:pt x="898525" y="274485"/>
                </a:lnTo>
                <a:lnTo>
                  <a:pt x="898806" y="267804"/>
                </a:lnTo>
                <a:lnTo>
                  <a:pt x="899032" y="262966"/>
                </a:lnTo>
                <a:lnTo>
                  <a:pt x="917194" y="223405"/>
                </a:lnTo>
                <a:lnTo>
                  <a:pt x="955294" y="188887"/>
                </a:lnTo>
                <a:lnTo>
                  <a:pt x="991362" y="166179"/>
                </a:lnTo>
                <a:lnTo>
                  <a:pt x="1034922" y="144284"/>
                </a:lnTo>
                <a:lnTo>
                  <a:pt x="1085595" y="123317"/>
                </a:lnTo>
                <a:lnTo>
                  <a:pt x="1142364" y="103632"/>
                </a:lnTo>
                <a:lnTo>
                  <a:pt x="1204849" y="85217"/>
                </a:lnTo>
                <a:lnTo>
                  <a:pt x="1272159" y="68580"/>
                </a:lnTo>
                <a:lnTo>
                  <a:pt x="1343914" y="53594"/>
                </a:lnTo>
                <a:lnTo>
                  <a:pt x="1419098" y="40767"/>
                </a:lnTo>
                <a:lnTo>
                  <a:pt x="1457832" y="35179"/>
                </a:lnTo>
                <a:lnTo>
                  <a:pt x="1497329" y="30099"/>
                </a:lnTo>
                <a:lnTo>
                  <a:pt x="1537335" y="25654"/>
                </a:lnTo>
                <a:lnTo>
                  <a:pt x="1577720" y="21717"/>
                </a:lnTo>
                <a:lnTo>
                  <a:pt x="1618614" y="18542"/>
                </a:lnTo>
                <a:lnTo>
                  <a:pt x="1659889" y="16002"/>
                </a:lnTo>
                <a:lnTo>
                  <a:pt x="1701291" y="14224"/>
                </a:lnTo>
                <a:lnTo>
                  <a:pt x="1742820" y="13081"/>
                </a:lnTo>
                <a:lnTo>
                  <a:pt x="1784730" y="12700"/>
                </a:lnTo>
                <a:lnTo>
                  <a:pt x="1784603" y="0"/>
                </a:lnTo>
                <a:close/>
              </a:path>
              <a:path w="1784985" h="580389">
                <a:moveTo>
                  <a:pt x="15747" y="523735"/>
                </a:moveTo>
                <a:lnTo>
                  <a:pt x="15875" y="534708"/>
                </a:lnTo>
                <a:lnTo>
                  <a:pt x="25217" y="529145"/>
                </a:lnTo>
                <a:lnTo>
                  <a:pt x="15747" y="523735"/>
                </a:lnTo>
                <a:close/>
              </a:path>
              <a:path w="1784985" h="580389">
                <a:moveTo>
                  <a:pt x="25217" y="529145"/>
                </a:moveTo>
                <a:lnTo>
                  <a:pt x="15875" y="534708"/>
                </a:lnTo>
                <a:lnTo>
                  <a:pt x="34954" y="534708"/>
                </a:lnTo>
                <a:lnTo>
                  <a:pt x="25217" y="529145"/>
                </a:lnTo>
                <a:close/>
              </a:path>
              <a:path w="1784985" h="580389">
                <a:moveTo>
                  <a:pt x="34301" y="523735"/>
                </a:moveTo>
                <a:lnTo>
                  <a:pt x="15747" y="523735"/>
                </a:lnTo>
                <a:lnTo>
                  <a:pt x="25217" y="529145"/>
                </a:lnTo>
                <a:lnTo>
                  <a:pt x="34301" y="52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15" dirty="0"/>
              <a:t>Multiple </a:t>
            </a:r>
            <a:r>
              <a:rPr sz="4000" spc="-140" dirty="0"/>
              <a:t>Operation </a:t>
            </a:r>
            <a:r>
              <a:rPr sz="4000" spc="-245" dirty="0"/>
              <a:t>TensorFlow</a:t>
            </a:r>
            <a:r>
              <a:rPr sz="4000" spc="-455" dirty="0"/>
              <a:t> </a:t>
            </a:r>
            <a:r>
              <a:rPr sz="4000" spc="-240" dirty="0"/>
              <a:t>Graph	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6344" y="1028700"/>
            <a:ext cx="8314943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406" y="2312923"/>
            <a:ext cx="779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(matrix)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4675758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able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(m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682" y="3517138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tAdd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159" y="3555238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tMul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7538" y="1810638"/>
            <a:ext cx="1452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two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matrices 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75" dirty="0">
                <a:latin typeface="Arial"/>
                <a:cs typeface="Arial"/>
              </a:rPr>
              <a:t> added.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6079" y="5356097"/>
            <a:ext cx="288417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output </a:t>
            </a:r>
            <a:r>
              <a:rPr sz="1600" spc="-85" dirty="0">
                <a:latin typeface="Arial"/>
                <a:cs typeface="Arial"/>
              </a:rPr>
              <a:t>is </a:t>
            </a:r>
            <a:r>
              <a:rPr sz="1600" spc="-20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product </a:t>
            </a:r>
            <a:r>
              <a:rPr sz="1600" spc="-45" dirty="0">
                <a:latin typeface="Arial"/>
                <a:cs typeface="Arial"/>
              </a:rPr>
              <a:t>(weight)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30" dirty="0">
                <a:latin typeface="Arial"/>
                <a:cs typeface="Arial"/>
              </a:rPr>
              <a:t>addition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two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matrices.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3091" y="3379978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Output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(m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8290" y="1419860"/>
            <a:ext cx="761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95"/>
              </a:spcBef>
            </a:pPr>
            <a:r>
              <a:rPr sz="1600" spc="-16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(Scalar)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3160" y="1124458"/>
            <a:ext cx="1489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/>
                <a:cs typeface="Arial"/>
              </a:rPr>
              <a:t>Weight </a:t>
            </a:r>
            <a:r>
              <a:rPr sz="1600" spc="-55" dirty="0">
                <a:latin typeface="Arial"/>
                <a:cs typeface="Arial"/>
              </a:rPr>
              <a:t>applied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  </a:t>
            </a:r>
            <a:r>
              <a:rPr sz="1600" spc="-45" dirty="0">
                <a:latin typeface="Arial"/>
                <a:cs typeface="Arial"/>
              </a:rPr>
              <a:t>operation.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157335" algn="l"/>
              </a:tabLst>
            </a:pPr>
            <a:r>
              <a:rPr spc="-229" dirty="0"/>
              <a:t> 	</a:t>
            </a:r>
            <a:r>
              <a:rPr spc="-265" dirty="0"/>
              <a:t>TensorFlow </a:t>
            </a:r>
            <a:r>
              <a:rPr spc="30" dirty="0"/>
              <a:t>with </a:t>
            </a:r>
            <a:r>
              <a:rPr spc="-165" dirty="0"/>
              <a:t>Python </a:t>
            </a:r>
            <a:r>
              <a:rPr spc="-254" dirty="0"/>
              <a:t>–</a:t>
            </a:r>
            <a:r>
              <a:rPr spc="-585" dirty="0"/>
              <a:t> </a:t>
            </a:r>
            <a:r>
              <a:rPr spc="-60" dirty="0"/>
              <a:t>Multi-Op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975" y="1894077"/>
            <a:ext cx="2788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define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10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placeholders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975" y="2320798"/>
            <a:ext cx="25692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add inputs x1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1400" b="1" spc="-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multiply the result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by</a:t>
            </a:r>
            <a:r>
              <a:rPr sz="1400" b="1" spc="-10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692" y="913706"/>
            <a:ext cx="6991984" cy="793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9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60"/>
              </a:spcBef>
              <a:tabLst>
                <a:tab pos="38195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Tensorflow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52" y="1894077"/>
            <a:ext cx="3053715" cy="1960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</a:t>
            </a:r>
            <a:r>
              <a:rPr sz="1400" b="1" spc="-8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</a:t>
            </a:r>
            <a:r>
              <a:rPr sz="1400" b="1" spc="-8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x3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tf.add( x1, x2</a:t>
            </a:r>
            <a:r>
              <a:rPr sz="1400" b="1" spc="-5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44780" algn="just">
              <a:lnSpc>
                <a:spcPct val="100000"/>
              </a:lnSpc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x4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tf.muliply( x3, 3.0</a:t>
            </a:r>
            <a:r>
              <a:rPr sz="1400" b="1" spc="-5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2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302" y="4289552"/>
            <a:ext cx="778319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</a:t>
            </a:r>
            <a:r>
              <a:rPr sz="1400" b="1" spc="-2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x4, {x1: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[1.0,2.0]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, x2:</a:t>
            </a:r>
            <a:r>
              <a:rPr sz="1400" b="1" spc="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[3.0,4.0]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</a:t>
            </a:r>
            <a:r>
              <a:rPr sz="1400" b="1" spc="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261360">
              <a:lnSpc>
                <a:spcPct val="100000"/>
              </a:lnSpc>
              <a:spcBef>
                <a:spcPts val="1080"/>
              </a:spcBef>
            </a:pPr>
            <a:r>
              <a:rPr sz="1600" spc="-15" dirty="0">
                <a:latin typeface="Arial"/>
                <a:cs typeface="Arial"/>
              </a:rPr>
              <a:t>Matrix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multiply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(weight)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applied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Matrix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addition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1907" y="5457190"/>
            <a:ext cx="1550670" cy="581025"/>
          </a:xfrm>
          <a:custGeom>
            <a:avLst/>
            <a:gdLst/>
            <a:ahLst/>
            <a:cxnLst/>
            <a:rect l="l" t="t" r="r" b="b"/>
            <a:pathLst>
              <a:path w="1550670" h="581025">
                <a:moveTo>
                  <a:pt x="88011" y="477113"/>
                </a:moveTo>
                <a:lnTo>
                  <a:pt x="85090" y="478917"/>
                </a:lnTo>
                <a:lnTo>
                  <a:pt x="0" y="529742"/>
                </a:lnTo>
                <a:lnTo>
                  <a:pt x="89154" y="580517"/>
                </a:lnTo>
                <a:lnTo>
                  <a:pt x="92964" y="579450"/>
                </a:lnTo>
                <a:lnTo>
                  <a:pt x="96519" y="573354"/>
                </a:lnTo>
                <a:lnTo>
                  <a:pt x="95377" y="569480"/>
                </a:lnTo>
                <a:lnTo>
                  <a:pt x="36563" y="535965"/>
                </a:lnTo>
                <a:lnTo>
                  <a:pt x="12700" y="535965"/>
                </a:lnTo>
                <a:lnTo>
                  <a:pt x="12446" y="523265"/>
                </a:lnTo>
                <a:lnTo>
                  <a:pt x="36014" y="523024"/>
                </a:lnTo>
                <a:lnTo>
                  <a:pt x="91567" y="489813"/>
                </a:lnTo>
                <a:lnTo>
                  <a:pt x="94615" y="488022"/>
                </a:lnTo>
                <a:lnTo>
                  <a:pt x="95504" y="484124"/>
                </a:lnTo>
                <a:lnTo>
                  <a:pt x="91948" y="478104"/>
                </a:lnTo>
                <a:lnTo>
                  <a:pt x="88011" y="477113"/>
                </a:lnTo>
                <a:close/>
              </a:path>
              <a:path w="1550670" h="581025">
                <a:moveTo>
                  <a:pt x="36013" y="523024"/>
                </a:moveTo>
                <a:lnTo>
                  <a:pt x="12446" y="523265"/>
                </a:lnTo>
                <a:lnTo>
                  <a:pt x="12700" y="535965"/>
                </a:lnTo>
                <a:lnTo>
                  <a:pt x="36123" y="535714"/>
                </a:lnTo>
                <a:lnTo>
                  <a:pt x="34981" y="535063"/>
                </a:lnTo>
                <a:lnTo>
                  <a:pt x="15875" y="535063"/>
                </a:lnTo>
                <a:lnTo>
                  <a:pt x="15748" y="524103"/>
                </a:lnTo>
                <a:lnTo>
                  <a:pt x="34208" y="524103"/>
                </a:lnTo>
                <a:lnTo>
                  <a:pt x="36013" y="523024"/>
                </a:lnTo>
                <a:close/>
              </a:path>
              <a:path w="1550670" h="581025">
                <a:moveTo>
                  <a:pt x="36123" y="535714"/>
                </a:moveTo>
                <a:lnTo>
                  <a:pt x="12700" y="535965"/>
                </a:lnTo>
                <a:lnTo>
                  <a:pt x="36563" y="535965"/>
                </a:lnTo>
                <a:lnTo>
                  <a:pt x="36123" y="535714"/>
                </a:lnTo>
                <a:close/>
              </a:path>
              <a:path w="1550670" h="581025">
                <a:moveTo>
                  <a:pt x="764904" y="290029"/>
                </a:moveTo>
                <a:lnTo>
                  <a:pt x="743331" y="325018"/>
                </a:lnTo>
                <a:lnTo>
                  <a:pt x="704723" y="359194"/>
                </a:lnTo>
                <a:lnTo>
                  <a:pt x="670179" y="381342"/>
                </a:lnTo>
                <a:lnTo>
                  <a:pt x="629285" y="402717"/>
                </a:lnTo>
                <a:lnTo>
                  <a:pt x="582676" y="423024"/>
                </a:lnTo>
                <a:lnTo>
                  <a:pt x="530860" y="442036"/>
                </a:lnTo>
                <a:lnTo>
                  <a:pt x="474599" y="459460"/>
                </a:lnTo>
                <a:lnTo>
                  <a:pt x="414147" y="475297"/>
                </a:lnTo>
                <a:lnTo>
                  <a:pt x="350266" y="489242"/>
                </a:lnTo>
                <a:lnTo>
                  <a:pt x="283718" y="501002"/>
                </a:lnTo>
                <a:lnTo>
                  <a:pt x="214630" y="510501"/>
                </a:lnTo>
                <a:lnTo>
                  <a:pt x="144018" y="517512"/>
                </a:lnTo>
                <a:lnTo>
                  <a:pt x="72262" y="521881"/>
                </a:lnTo>
                <a:lnTo>
                  <a:pt x="36013" y="523024"/>
                </a:lnTo>
                <a:lnTo>
                  <a:pt x="25199" y="529489"/>
                </a:lnTo>
                <a:lnTo>
                  <a:pt x="36123" y="535714"/>
                </a:lnTo>
                <a:lnTo>
                  <a:pt x="72898" y="534568"/>
                </a:lnTo>
                <a:lnTo>
                  <a:pt x="109093" y="532752"/>
                </a:lnTo>
                <a:lnTo>
                  <a:pt x="180975" y="527011"/>
                </a:lnTo>
                <a:lnTo>
                  <a:pt x="251206" y="518604"/>
                </a:lnTo>
                <a:lnTo>
                  <a:pt x="319531" y="507885"/>
                </a:lnTo>
                <a:lnTo>
                  <a:pt x="385444" y="494880"/>
                </a:lnTo>
                <a:lnTo>
                  <a:pt x="448056" y="479869"/>
                </a:lnTo>
                <a:lnTo>
                  <a:pt x="507111" y="463016"/>
                </a:lnTo>
                <a:lnTo>
                  <a:pt x="561975" y="444525"/>
                </a:lnTo>
                <a:lnTo>
                  <a:pt x="611886" y="424561"/>
                </a:lnTo>
                <a:lnTo>
                  <a:pt x="656717" y="403301"/>
                </a:lnTo>
                <a:lnTo>
                  <a:pt x="695452" y="380885"/>
                </a:lnTo>
                <a:lnTo>
                  <a:pt x="727837" y="357352"/>
                </a:lnTo>
                <a:lnTo>
                  <a:pt x="763269" y="320294"/>
                </a:lnTo>
                <a:lnTo>
                  <a:pt x="776859" y="294563"/>
                </a:lnTo>
                <a:lnTo>
                  <a:pt x="776859" y="294246"/>
                </a:lnTo>
                <a:lnTo>
                  <a:pt x="777763" y="290906"/>
                </a:lnTo>
                <a:lnTo>
                  <a:pt x="764667" y="290906"/>
                </a:lnTo>
                <a:lnTo>
                  <a:pt x="764904" y="290029"/>
                </a:lnTo>
                <a:close/>
              </a:path>
              <a:path w="1550670" h="581025">
                <a:moveTo>
                  <a:pt x="15748" y="524103"/>
                </a:moveTo>
                <a:lnTo>
                  <a:pt x="15875" y="535063"/>
                </a:lnTo>
                <a:lnTo>
                  <a:pt x="25199" y="529489"/>
                </a:lnTo>
                <a:lnTo>
                  <a:pt x="15748" y="524103"/>
                </a:lnTo>
                <a:close/>
              </a:path>
              <a:path w="1550670" h="581025">
                <a:moveTo>
                  <a:pt x="25199" y="529489"/>
                </a:moveTo>
                <a:lnTo>
                  <a:pt x="15875" y="535063"/>
                </a:lnTo>
                <a:lnTo>
                  <a:pt x="34981" y="535063"/>
                </a:lnTo>
                <a:lnTo>
                  <a:pt x="25199" y="529489"/>
                </a:lnTo>
                <a:close/>
              </a:path>
              <a:path w="1550670" h="581025">
                <a:moveTo>
                  <a:pt x="34208" y="524103"/>
                </a:moveTo>
                <a:lnTo>
                  <a:pt x="15748" y="524103"/>
                </a:lnTo>
                <a:lnTo>
                  <a:pt x="25199" y="529489"/>
                </a:lnTo>
                <a:lnTo>
                  <a:pt x="34208" y="524103"/>
                </a:lnTo>
                <a:close/>
              </a:path>
              <a:path w="1550670" h="581025">
                <a:moveTo>
                  <a:pt x="778011" y="289991"/>
                </a:moveTo>
                <a:lnTo>
                  <a:pt x="764921" y="289991"/>
                </a:lnTo>
                <a:lnTo>
                  <a:pt x="764667" y="290906"/>
                </a:lnTo>
                <a:lnTo>
                  <a:pt x="777763" y="290906"/>
                </a:lnTo>
                <a:lnTo>
                  <a:pt x="778011" y="289991"/>
                </a:lnTo>
                <a:close/>
              </a:path>
              <a:path w="1550670" h="581025">
                <a:moveTo>
                  <a:pt x="780624" y="278714"/>
                </a:moveTo>
                <a:lnTo>
                  <a:pt x="767969" y="278714"/>
                </a:lnTo>
                <a:lnTo>
                  <a:pt x="767715" y="279793"/>
                </a:lnTo>
                <a:lnTo>
                  <a:pt x="764904" y="290029"/>
                </a:lnTo>
                <a:lnTo>
                  <a:pt x="778011" y="289991"/>
                </a:lnTo>
                <a:lnTo>
                  <a:pt x="780161" y="282054"/>
                </a:lnTo>
                <a:lnTo>
                  <a:pt x="780415" y="281343"/>
                </a:lnTo>
                <a:lnTo>
                  <a:pt x="780524" y="279793"/>
                </a:lnTo>
                <a:lnTo>
                  <a:pt x="780624" y="278714"/>
                </a:lnTo>
                <a:close/>
              </a:path>
              <a:path w="1550670" h="581025">
                <a:moveTo>
                  <a:pt x="767735" y="279577"/>
                </a:moveTo>
                <a:lnTo>
                  <a:pt x="767676" y="279793"/>
                </a:lnTo>
                <a:lnTo>
                  <a:pt x="767735" y="279577"/>
                </a:lnTo>
                <a:close/>
              </a:path>
              <a:path w="1550670" h="581025">
                <a:moveTo>
                  <a:pt x="767969" y="278714"/>
                </a:moveTo>
                <a:lnTo>
                  <a:pt x="767735" y="279577"/>
                </a:lnTo>
                <a:lnTo>
                  <a:pt x="767715" y="279793"/>
                </a:lnTo>
                <a:lnTo>
                  <a:pt x="767969" y="278714"/>
                </a:lnTo>
                <a:close/>
              </a:path>
              <a:path w="1550670" h="581025">
                <a:moveTo>
                  <a:pt x="1550416" y="0"/>
                </a:moveTo>
                <a:lnTo>
                  <a:pt x="1477645" y="1524"/>
                </a:lnTo>
                <a:lnTo>
                  <a:pt x="1405382" y="5969"/>
                </a:lnTo>
                <a:lnTo>
                  <a:pt x="1334262" y="12954"/>
                </a:lnTo>
                <a:lnTo>
                  <a:pt x="1264920" y="22606"/>
                </a:lnTo>
                <a:lnTo>
                  <a:pt x="1197737" y="34544"/>
                </a:lnTo>
                <a:lnTo>
                  <a:pt x="1133475" y="48514"/>
                </a:lnTo>
                <a:lnTo>
                  <a:pt x="1072515" y="64389"/>
                </a:lnTo>
                <a:lnTo>
                  <a:pt x="1015619" y="82169"/>
                </a:lnTo>
                <a:lnTo>
                  <a:pt x="963041" y="101346"/>
                </a:lnTo>
                <a:lnTo>
                  <a:pt x="915669" y="122047"/>
                </a:lnTo>
                <a:lnTo>
                  <a:pt x="873887" y="143852"/>
                </a:lnTo>
                <a:lnTo>
                  <a:pt x="838200" y="166738"/>
                </a:lnTo>
                <a:lnTo>
                  <a:pt x="797560" y="202831"/>
                </a:lnTo>
                <a:lnTo>
                  <a:pt x="773684" y="241300"/>
                </a:lnTo>
                <a:lnTo>
                  <a:pt x="773557" y="241617"/>
                </a:lnTo>
                <a:lnTo>
                  <a:pt x="773557" y="241947"/>
                </a:lnTo>
                <a:lnTo>
                  <a:pt x="770128" y="254139"/>
                </a:lnTo>
                <a:lnTo>
                  <a:pt x="770001" y="254508"/>
                </a:lnTo>
                <a:lnTo>
                  <a:pt x="769900" y="256349"/>
                </a:lnTo>
                <a:lnTo>
                  <a:pt x="767735" y="279577"/>
                </a:lnTo>
                <a:lnTo>
                  <a:pt x="767969" y="278714"/>
                </a:lnTo>
                <a:lnTo>
                  <a:pt x="780624" y="278714"/>
                </a:lnTo>
                <a:lnTo>
                  <a:pt x="781558" y="268630"/>
                </a:lnTo>
                <a:lnTo>
                  <a:pt x="782480" y="257479"/>
                </a:lnTo>
                <a:lnTo>
                  <a:pt x="782574" y="256349"/>
                </a:lnTo>
                <a:lnTo>
                  <a:pt x="782753" y="256349"/>
                </a:lnTo>
                <a:lnTo>
                  <a:pt x="785491" y="246240"/>
                </a:lnTo>
                <a:lnTo>
                  <a:pt x="785749" y="245287"/>
                </a:lnTo>
                <a:lnTo>
                  <a:pt x="790575" y="234759"/>
                </a:lnTo>
                <a:lnTo>
                  <a:pt x="797687" y="223151"/>
                </a:lnTo>
                <a:lnTo>
                  <a:pt x="830707" y="188633"/>
                </a:lnTo>
                <a:lnTo>
                  <a:pt x="861822" y="165989"/>
                </a:lnTo>
                <a:lnTo>
                  <a:pt x="899668" y="144145"/>
                </a:lnTo>
                <a:lnTo>
                  <a:pt x="943609" y="123317"/>
                </a:lnTo>
                <a:lnTo>
                  <a:pt x="993013" y="103505"/>
                </a:lnTo>
                <a:lnTo>
                  <a:pt x="1047115" y="85217"/>
                </a:lnTo>
                <a:lnTo>
                  <a:pt x="1105534" y="68580"/>
                </a:lnTo>
                <a:lnTo>
                  <a:pt x="1167765" y="53594"/>
                </a:lnTo>
                <a:lnTo>
                  <a:pt x="1233043" y="40767"/>
                </a:lnTo>
                <a:lnTo>
                  <a:pt x="1300988" y="30099"/>
                </a:lnTo>
                <a:lnTo>
                  <a:pt x="1370838" y="21717"/>
                </a:lnTo>
                <a:lnTo>
                  <a:pt x="1442084" y="16002"/>
                </a:lnTo>
                <a:lnTo>
                  <a:pt x="1514220" y="13081"/>
                </a:lnTo>
                <a:lnTo>
                  <a:pt x="1550543" y="12700"/>
                </a:lnTo>
                <a:lnTo>
                  <a:pt x="1550416" y="0"/>
                </a:lnTo>
                <a:close/>
              </a:path>
              <a:path w="1550670" h="581025">
                <a:moveTo>
                  <a:pt x="782495" y="257301"/>
                </a:moveTo>
                <a:lnTo>
                  <a:pt x="782447" y="257479"/>
                </a:lnTo>
                <a:lnTo>
                  <a:pt x="782495" y="257301"/>
                </a:lnTo>
                <a:close/>
              </a:path>
              <a:path w="1550670" h="581025">
                <a:moveTo>
                  <a:pt x="782753" y="256349"/>
                </a:moveTo>
                <a:lnTo>
                  <a:pt x="782574" y="256349"/>
                </a:lnTo>
                <a:lnTo>
                  <a:pt x="782495" y="257301"/>
                </a:lnTo>
                <a:lnTo>
                  <a:pt x="782753" y="256349"/>
                </a:lnTo>
                <a:close/>
              </a:path>
              <a:path w="1550670" h="581025">
                <a:moveTo>
                  <a:pt x="785749" y="245287"/>
                </a:moveTo>
                <a:lnTo>
                  <a:pt x="785368" y="246240"/>
                </a:lnTo>
                <a:lnTo>
                  <a:pt x="785673" y="245566"/>
                </a:lnTo>
                <a:lnTo>
                  <a:pt x="785749" y="245287"/>
                </a:lnTo>
                <a:close/>
              </a:path>
              <a:path w="1550670" h="581025">
                <a:moveTo>
                  <a:pt x="785673" y="245566"/>
                </a:moveTo>
                <a:lnTo>
                  <a:pt x="785368" y="246240"/>
                </a:lnTo>
                <a:lnTo>
                  <a:pt x="785673" y="245566"/>
                </a:lnTo>
                <a:close/>
              </a:path>
              <a:path w="1550670" h="581025">
                <a:moveTo>
                  <a:pt x="785799" y="245287"/>
                </a:moveTo>
                <a:lnTo>
                  <a:pt x="785673" y="245566"/>
                </a:lnTo>
                <a:lnTo>
                  <a:pt x="785799" y="245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2952" y="5878321"/>
            <a:ext cx="1206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40" dirty="0">
                <a:latin typeface="Trebuchet MS"/>
                <a:cs typeface="Trebuchet MS"/>
              </a:rPr>
              <a:t>[ </a:t>
            </a:r>
            <a:r>
              <a:rPr sz="1800" b="1" spc="-165" dirty="0">
                <a:latin typeface="Trebuchet MS"/>
                <a:cs typeface="Trebuchet MS"/>
              </a:rPr>
              <a:t>12.0, </a:t>
            </a:r>
            <a:r>
              <a:rPr sz="1800" b="1" spc="-155" dirty="0">
                <a:latin typeface="Trebuchet MS"/>
                <a:cs typeface="Trebuchet MS"/>
              </a:rPr>
              <a:t>18.0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45" dirty="0"/>
              <a:t>TensorFlow </a:t>
            </a:r>
            <a:r>
              <a:rPr sz="4000" spc="20" dirty="0"/>
              <a:t>with </a:t>
            </a:r>
            <a:r>
              <a:rPr sz="4000" spc="-150" dirty="0"/>
              <a:t>Python </a:t>
            </a:r>
            <a:r>
              <a:rPr sz="4000" spc="-235" dirty="0"/>
              <a:t>–</a:t>
            </a:r>
            <a:r>
              <a:rPr sz="4000" spc="-515" dirty="0"/>
              <a:t> </a:t>
            </a:r>
            <a:r>
              <a:rPr sz="4000" spc="-180" dirty="0"/>
              <a:t>Operators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32375" y="1894077"/>
            <a:ext cx="2428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define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11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variables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894077"/>
            <a:ext cx="41128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tf.float, shape=[2]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tf.float, shape=[2]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x3 = x1 +</a:t>
            </a:r>
            <a:r>
              <a:rPr sz="1400" b="1" spc="-4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x4 = x3 *</a:t>
            </a:r>
            <a:r>
              <a:rPr sz="1400" b="1" spc="-2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3.0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375" y="2320798"/>
            <a:ext cx="25704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add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inputs x1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1400" b="1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x2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multiply the result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by</a:t>
            </a:r>
            <a:r>
              <a:rPr sz="1400" b="1" spc="-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302" y="4289552"/>
            <a:ext cx="77831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</a:t>
            </a:r>
            <a:r>
              <a:rPr sz="1400" b="1" spc="-2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x4, {x1: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[1.0,2.0]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, x2:</a:t>
            </a:r>
            <a:r>
              <a:rPr sz="1400" b="1" spc="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[3.0,4.0]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</a:t>
            </a:r>
            <a:r>
              <a:rPr sz="1400" b="1" spc="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692" y="913706"/>
            <a:ext cx="7906384" cy="793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9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60"/>
              </a:spcBef>
              <a:tabLst>
                <a:tab pos="47339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Tensorflow</a:t>
            </a:r>
            <a:r>
              <a:rPr sz="1400" b="1" spc="-7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152" y="3340430"/>
            <a:ext cx="288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174" y="520674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619" y="2539364"/>
            <a:ext cx="2324735" cy="488315"/>
          </a:xfrm>
          <a:custGeom>
            <a:avLst/>
            <a:gdLst/>
            <a:ahLst/>
            <a:cxnLst/>
            <a:rect l="l" t="t" r="r" b="b"/>
            <a:pathLst>
              <a:path w="2324735" h="488314">
                <a:moveTo>
                  <a:pt x="1168477" y="262000"/>
                </a:moveTo>
                <a:lnTo>
                  <a:pt x="1155700" y="262000"/>
                </a:lnTo>
                <a:lnTo>
                  <a:pt x="1155954" y="263144"/>
                </a:lnTo>
                <a:lnTo>
                  <a:pt x="1155786" y="263144"/>
                </a:lnTo>
                <a:lnTo>
                  <a:pt x="1156365" y="270760"/>
                </a:lnTo>
                <a:lnTo>
                  <a:pt x="1156462" y="272414"/>
                </a:lnTo>
                <a:lnTo>
                  <a:pt x="1156716" y="273176"/>
                </a:lnTo>
                <a:lnTo>
                  <a:pt x="1178433" y="306577"/>
                </a:lnTo>
                <a:lnTo>
                  <a:pt x="1217041" y="331850"/>
                </a:lnTo>
                <a:lnTo>
                  <a:pt x="1259967" y="351409"/>
                </a:lnTo>
                <a:lnTo>
                  <a:pt x="1298829" y="365379"/>
                </a:lnTo>
                <a:lnTo>
                  <a:pt x="1343152" y="379095"/>
                </a:lnTo>
                <a:lnTo>
                  <a:pt x="1409700" y="396367"/>
                </a:lnTo>
                <a:lnTo>
                  <a:pt x="1484376" y="412876"/>
                </a:lnTo>
                <a:lnTo>
                  <a:pt x="1566164" y="427989"/>
                </a:lnTo>
                <a:lnTo>
                  <a:pt x="1654429" y="441833"/>
                </a:lnTo>
                <a:lnTo>
                  <a:pt x="1748155" y="454025"/>
                </a:lnTo>
                <a:lnTo>
                  <a:pt x="1796795" y="459613"/>
                </a:lnTo>
                <a:lnTo>
                  <a:pt x="1897253" y="469392"/>
                </a:lnTo>
                <a:lnTo>
                  <a:pt x="1948815" y="473583"/>
                </a:lnTo>
                <a:lnTo>
                  <a:pt x="2054097" y="480440"/>
                </a:lnTo>
                <a:lnTo>
                  <a:pt x="2161285" y="485013"/>
                </a:lnTo>
                <a:lnTo>
                  <a:pt x="2269997" y="487552"/>
                </a:lnTo>
                <a:lnTo>
                  <a:pt x="2324481" y="487807"/>
                </a:lnTo>
                <a:lnTo>
                  <a:pt x="2324481" y="475107"/>
                </a:lnTo>
                <a:lnTo>
                  <a:pt x="2269997" y="474852"/>
                </a:lnTo>
                <a:lnTo>
                  <a:pt x="2215769" y="473963"/>
                </a:lnTo>
                <a:lnTo>
                  <a:pt x="2161667" y="472439"/>
                </a:lnTo>
                <a:lnTo>
                  <a:pt x="2054606" y="467740"/>
                </a:lnTo>
                <a:lnTo>
                  <a:pt x="1949704" y="460883"/>
                </a:lnTo>
                <a:lnTo>
                  <a:pt x="1898269" y="456692"/>
                </a:lnTo>
                <a:lnTo>
                  <a:pt x="1798066" y="447039"/>
                </a:lnTo>
                <a:lnTo>
                  <a:pt x="1749552" y="441451"/>
                </a:lnTo>
                <a:lnTo>
                  <a:pt x="1702308" y="435483"/>
                </a:lnTo>
                <a:lnTo>
                  <a:pt x="1656207" y="429133"/>
                </a:lnTo>
                <a:lnTo>
                  <a:pt x="1611503" y="422401"/>
                </a:lnTo>
                <a:lnTo>
                  <a:pt x="1568322" y="415417"/>
                </a:lnTo>
                <a:lnTo>
                  <a:pt x="1526794" y="408050"/>
                </a:lnTo>
                <a:lnTo>
                  <a:pt x="1486789" y="400431"/>
                </a:lnTo>
                <a:lnTo>
                  <a:pt x="1448689" y="392302"/>
                </a:lnTo>
                <a:lnTo>
                  <a:pt x="1378458" y="375538"/>
                </a:lnTo>
                <a:lnTo>
                  <a:pt x="1331341" y="362458"/>
                </a:lnTo>
                <a:lnTo>
                  <a:pt x="1289431" y="348742"/>
                </a:lnTo>
                <a:lnTo>
                  <a:pt x="1253108" y="334899"/>
                </a:lnTo>
                <a:lnTo>
                  <a:pt x="1214120" y="315849"/>
                </a:lnTo>
                <a:lnTo>
                  <a:pt x="1181735" y="291973"/>
                </a:lnTo>
                <a:lnTo>
                  <a:pt x="1169210" y="271018"/>
                </a:lnTo>
                <a:lnTo>
                  <a:pt x="1168908" y="269875"/>
                </a:lnTo>
                <a:lnTo>
                  <a:pt x="1169075" y="269875"/>
                </a:lnTo>
                <a:lnTo>
                  <a:pt x="1168563" y="263144"/>
                </a:lnTo>
                <a:lnTo>
                  <a:pt x="1155954" y="263144"/>
                </a:lnTo>
                <a:lnTo>
                  <a:pt x="1155723" y="262304"/>
                </a:lnTo>
                <a:lnTo>
                  <a:pt x="1168500" y="262304"/>
                </a:lnTo>
                <a:lnTo>
                  <a:pt x="1168477" y="262000"/>
                </a:lnTo>
                <a:close/>
              </a:path>
              <a:path w="2324735" h="488314">
                <a:moveTo>
                  <a:pt x="1168908" y="269875"/>
                </a:moveTo>
                <a:lnTo>
                  <a:pt x="1169162" y="271018"/>
                </a:lnTo>
                <a:lnTo>
                  <a:pt x="1169142" y="270760"/>
                </a:lnTo>
                <a:lnTo>
                  <a:pt x="1168908" y="269875"/>
                </a:lnTo>
                <a:close/>
              </a:path>
              <a:path w="2324735" h="488314">
                <a:moveTo>
                  <a:pt x="1169142" y="270760"/>
                </a:moveTo>
                <a:lnTo>
                  <a:pt x="1169162" y="271018"/>
                </a:lnTo>
                <a:lnTo>
                  <a:pt x="1169142" y="270760"/>
                </a:lnTo>
                <a:close/>
              </a:path>
              <a:path w="2324735" h="488314">
                <a:moveTo>
                  <a:pt x="1169075" y="269875"/>
                </a:moveTo>
                <a:lnTo>
                  <a:pt x="1168908" y="269875"/>
                </a:lnTo>
                <a:lnTo>
                  <a:pt x="1169142" y="270760"/>
                </a:lnTo>
                <a:lnTo>
                  <a:pt x="1169075" y="269875"/>
                </a:lnTo>
                <a:close/>
              </a:path>
              <a:path w="2324735" h="488314">
                <a:moveTo>
                  <a:pt x="1155700" y="262000"/>
                </a:moveTo>
                <a:lnTo>
                  <a:pt x="1155723" y="262304"/>
                </a:lnTo>
                <a:lnTo>
                  <a:pt x="1155954" y="263144"/>
                </a:lnTo>
                <a:lnTo>
                  <a:pt x="1155700" y="262000"/>
                </a:lnTo>
                <a:close/>
              </a:path>
              <a:path w="2324735" h="488314">
                <a:moveTo>
                  <a:pt x="36050" y="44972"/>
                </a:moveTo>
                <a:lnTo>
                  <a:pt x="25109" y="51261"/>
                </a:lnTo>
                <a:lnTo>
                  <a:pt x="35939" y="57673"/>
                </a:lnTo>
                <a:lnTo>
                  <a:pt x="54356" y="57785"/>
                </a:lnTo>
                <a:lnTo>
                  <a:pt x="108712" y="58674"/>
                </a:lnTo>
                <a:lnTo>
                  <a:pt x="162813" y="60198"/>
                </a:lnTo>
                <a:lnTo>
                  <a:pt x="269875" y="65024"/>
                </a:lnTo>
                <a:lnTo>
                  <a:pt x="322706" y="68199"/>
                </a:lnTo>
                <a:lnTo>
                  <a:pt x="374904" y="71882"/>
                </a:lnTo>
                <a:lnTo>
                  <a:pt x="476885" y="80645"/>
                </a:lnTo>
                <a:lnTo>
                  <a:pt x="575056" y="91312"/>
                </a:lnTo>
                <a:lnTo>
                  <a:pt x="622426" y="97409"/>
                </a:lnTo>
                <a:lnTo>
                  <a:pt x="713232" y="110362"/>
                </a:lnTo>
                <a:lnTo>
                  <a:pt x="756412" y="117348"/>
                </a:lnTo>
                <a:lnTo>
                  <a:pt x="798068" y="124840"/>
                </a:lnTo>
                <a:lnTo>
                  <a:pt x="837945" y="132461"/>
                </a:lnTo>
                <a:lnTo>
                  <a:pt x="876045" y="140462"/>
                </a:lnTo>
                <a:lnTo>
                  <a:pt x="946276" y="157225"/>
                </a:lnTo>
                <a:lnTo>
                  <a:pt x="993394" y="170434"/>
                </a:lnTo>
                <a:lnTo>
                  <a:pt x="1035304" y="184150"/>
                </a:lnTo>
                <a:lnTo>
                  <a:pt x="1071626" y="198120"/>
                </a:lnTo>
                <a:lnTo>
                  <a:pt x="1110614" y="217170"/>
                </a:lnTo>
                <a:lnTo>
                  <a:pt x="1142873" y="240537"/>
                </a:lnTo>
                <a:lnTo>
                  <a:pt x="1155723" y="262304"/>
                </a:lnTo>
                <a:lnTo>
                  <a:pt x="1155700" y="262000"/>
                </a:lnTo>
                <a:lnTo>
                  <a:pt x="1168477" y="262000"/>
                </a:lnTo>
                <a:lnTo>
                  <a:pt x="1168400" y="260604"/>
                </a:lnTo>
                <a:lnTo>
                  <a:pt x="1168145" y="259842"/>
                </a:lnTo>
                <a:lnTo>
                  <a:pt x="1166876" y="254762"/>
                </a:lnTo>
                <a:lnTo>
                  <a:pt x="1140333" y="221487"/>
                </a:lnTo>
                <a:lnTo>
                  <a:pt x="1108075" y="201168"/>
                </a:lnTo>
                <a:lnTo>
                  <a:pt x="1065022" y="181737"/>
                </a:lnTo>
                <a:lnTo>
                  <a:pt x="1026032" y="167512"/>
                </a:lnTo>
                <a:lnTo>
                  <a:pt x="981837" y="153797"/>
                </a:lnTo>
                <a:lnTo>
                  <a:pt x="915288" y="136398"/>
                </a:lnTo>
                <a:lnTo>
                  <a:pt x="840613" y="120142"/>
                </a:lnTo>
                <a:lnTo>
                  <a:pt x="800481" y="112395"/>
                </a:lnTo>
                <a:lnTo>
                  <a:pt x="758698" y="104901"/>
                </a:lnTo>
                <a:lnTo>
                  <a:pt x="715263" y="97789"/>
                </a:lnTo>
                <a:lnTo>
                  <a:pt x="624205" y="84709"/>
                </a:lnTo>
                <a:lnTo>
                  <a:pt x="576707" y="78739"/>
                </a:lnTo>
                <a:lnTo>
                  <a:pt x="478281" y="68072"/>
                </a:lnTo>
                <a:lnTo>
                  <a:pt x="427481" y="63373"/>
                </a:lnTo>
                <a:lnTo>
                  <a:pt x="375919" y="59182"/>
                </a:lnTo>
                <a:lnTo>
                  <a:pt x="270763" y="52324"/>
                </a:lnTo>
                <a:lnTo>
                  <a:pt x="217169" y="49657"/>
                </a:lnTo>
                <a:lnTo>
                  <a:pt x="109093" y="46100"/>
                </a:lnTo>
                <a:lnTo>
                  <a:pt x="54610" y="45085"/>
                </a:lnTo>
                <a:lnTo>
                  <a:pt x="36050" y="44972"/>
                </a:lnTo>
                <a:close/>
              </a:path>
              <a:path w="2324735" h="488314">
                <a:moveTo>
                  <a:pt x="88900" y="0"/>
                </a:moveTo>
                <a:lnTo>
                  <a:pt x="85979" y="1777"/>
                </a:lnTo>
                <a:lnTo>
                  <a:pt x="0" y="51054"/>
                </a:lnTo>
                <a:lnTo>
                  <a:pt x="88264" y="103377"/>
                </a:lnTo>
                <a:lnTo>
                  <a:pt x="92075" y="102362"/>
                </a:lnTo>
                <a:lnTo>
                  <a:pt x="93980" y="99313"/>
                </a:lnTo>
                <a:lnTo>
                  <a:pt x="95757" y="96393"/>
                </a:lnTo>
                <a:lnTo>
                  <a:pt x="94742" y="92456"/>
                </a:lnTo>
                <a:lnTo>
                  <a:pt x="35939" y="57673"/>
                </a:lnTo>
                <a:lnTo>
                  <a:pt x="12573" y="57531"/>
                </a:lnTo>
                <a:lnTo>
                  <a:pt x="12573" y="44831"/>
                </a:lnTo>
                <a:lnTo>
                  <a:pt x="36297" y="44831"/>
                </a:lnTo>
                <a:lnTo>
                  <a:pt x="92201" y="12700"/>
                </a:lnTo>
                <a:lnTo>
                  <a:pt x="95250" y="11049"/>
                </a:lnTo>
                <a:lnTo>
                  <a:pt x="96393" y="7112"/>
                </a:lnTo>
                <a:lnTo>
                  <a:pt x="92837" y="1015"/>
                </a:lnTo>
                <a:lnTo>
                  <a:pt x="88900" y="0"/>
                </a:lnTo>
                <a:close/>
              </a:path>
              <a:path w="2324735" h="488314">
                <a:moveTo>
                  <a:pt x="12573" y="44831"/>
                </a:moveTo>
                <a:lnTo>
                  <a:pt x="12573" y="57531"/>
                </a:lnTo>
                <a:lnTo>
                  <a:pt x="35939" y="57673"/>
                </a:lnTo>
                <a:lnTo>
                  <a:pt x="34198" y="56642"/>
                </a:lnTo>
                <a:lnTo>
                  <a:pt x="15748" y="56642"/>
                </a:lnTo>
                <a:lnTo>
                  <a:pt x="15748" y="45720"/>
                </a:lnTo>
                <a:lnTo>
                  <a:pt x="34751" y="45720"/>
                </a:lnTo>
                <a:lnTo>
                  <a:pt x="36050" y="44972"/>
                </a:lnTo>
                <a:lnTo>
                  <a:pt x="12573" y="44831"/>
                </a:lnTo>
                <a:close/>
              </a:path>
              <a:path w="2324735" h="488314">
                <a:moveTo>
                  <a:pt x="15748" y="45720"/>
                </a:moveTo>
                <a:lnTo>
                  <a:pt x="15748" y="56642"/>
                </a:lnTo>
                <a:lnTo>
                  <a:pt x="25109" y="51261"/>
                </a:lnTo>
                <a:lnTo>
                  <a:pt x="15748" y="45720"/>
                </a:lnTo>
                <a:close/>
              </a:path>
              <a:path w="2324735" h="488314">
                <a:moveTo>
                  <a:pt x="25109" y="51261"/>
                </a:moveTo>
                <a:lnTo>
                  <a:pt x="15748" y="56642"/>
                </a:lnTo>
                <a:lnTo>
                  <a:pt x="34198" y="56642"/>
                </a:lnTo>
                <a:lnTo>
                  <a:pt x="25109" y="51261"/>
                </a:lnTo>
                <a:close/>
              </a:path>
              <a:path w="2324735" h="488314">
                <a:moveTo>
                  <a:pt x="34751" y="45720"/>
                </a:moveTo>
                <a:lnTo>
                  <a:pt x="15748" y="45720"/>
                </a:lnTo>
                <a:lnTo>
                  <a:pt x="25109" y="51261"/>
                </a:lnTo>
                <a:lnTo>
                  <a:pt x="34751" y="45720"/>
                </a:lnTo>
                <a:close/>
              </a:path>
              <a:path w="2324735" h="488314">
                <a:moveTo>
                  <a:pt x="36297" y="44831"/>
                </a:moveTo>
                <a:lnTo>
                  <a:pt x="12573" y="44831"/>
                </a:lnTo>
                <a:lnTo>
                  <a:pt x="36050" y="44972"/>
                </a:lnTo>
                <a:lnTo>
                  <a:pt x="36297" y="44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08475" y="2938017"/>
            <a:ext cx="2341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/>
                <a:cs typeface="Arial"/>
              </a:rPr>
              <a:t>Shortcut </a:t>
            </a:r>
            <a:r>
              <a:rPr sz="1600" spc="-30" dirty="0">
                <a:latin typeface="Arial"/>
                <a:cs typeface="Arial"/>
              </a:rPr>
              <a:t>(or </a:t>
            </a:r>
            <a:r>
              <a:rPr sz="1600" spc="-35" dirty="0">
                <a:latin typeface="Arial"/>
                <a:cs typeface="Arial"/>
              </a:rPr>
              <a:t>inline)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operator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2952" y="5878321"/>
            <a:ext cx="1206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40" dirty="0">
                <a:latin typeface="Trebuchet MS"/>
                <a:cs typeface="Trebuchet MS"/>
              </a:rPr>
              <a:t>[ </a:t>
            </a:r>
            <a:r>
              <a:rPr sz="1800" b="1" spc="-165" dirty="0">
                <a:latin typeface="Trebuchet MS"/>
                <a:cs typeface="Trebuchet MS"/>
              </a:rPr>
              <a:t>12.0, </a:t>
            </a:r>
            <a:r>
              <a:rPr sz="1800" b="1" spc="-155" dirty="0">
                <a:latin typeface="Trebuchet MS"/>
                <a:cs typeface="Trebuchet MS"/>
              </a:rPr>
              <a:t>18.0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157335" algn="l"/>
              </a:tabLst>
            </a:pPr>
            <a:r>
              <a:rPr spc="-229" dirty="0"/>
              <a:t> 	</a:t>
            </a:r>
            <a:r>
              <a:rPr spc="-265" dirty="0"/>
              <a:t>TensorFlow </a:t>
            </a:r>
            <a:r>
              <a:rPr spc="30" dirty="0"/>
              <a:t>with </a:t>
            </a:r>
            <a:r>
              <a:rPr spc="-165" dirty="0"/>
              <a:t>Python </a:t>
            </a:r>
            <a:r>
              <a:rPr spc="-254" dirty="0"/>
              <a:t>–</a:t>
            </a:r>
            <a:r>
              <a:rPr spc="-560" dirty="0"/>
              <a:t> </a:t>
            </a:r>
            <a:r>
              <a:rPr spc="-235" dirty="0"/>
              <a:t>Variables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4911" y="4076191"/>
            <a:ext cx="3210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 execution 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initialize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global</a:t>
            </a:r>
            <a:r>
              <a:rPr sz="1400" b="1" spc="-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variables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2" y="4289552"/>
            <a:ext cx="3945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init	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tf_global_variables_initializer()  sess.run(init)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302" y="4929632"/>
            <a:ext cx="3141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yhat, {x: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[1,2,3,4]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</a:t>
            </a:r>
            <a:r>
              <a:rPr sz="1400" b="1" spc="-3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4911" y="4929632"/>
            <a:ext cx="161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692" y="913706"/>
            <a:ext cx="6991984" cy="185991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9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60"/>
              </a:spcBef>
              <a:tabLst>
                <a:tab pos="38195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Tensorflow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61290" marR="761365">
              <a:lnSpc>
                <a:spcPct val="100000"/>
              </a:lnSpc>
              <a:tabLst>
                <a:tab pos="38195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 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tf.Variable( tf.float</a:t>
            </a:r>
            <a:r>
              <a:rPr sz="1400" b="1" spc="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define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1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variables 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b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tf.Variable( tf.float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tf.float, shape=[4]</a:t>
            </a:r>
            <a:r>
              <a:rPr sz="1400" b="1" spc="-9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  <a:tabLst>
                <a:tab pos="38195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yhat = a  + b</a:t>
            </a:r>
            <a:r>
              <a:rPr sz="1400" b="1" spc="-3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*</a:t>
            </a:r>
            <a:r>
              <a:rPr sz="1400" b="1" spc="-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simple linear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regression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152" y="3340430"/>
            <a:ext cx="2881630" cy="97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95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-4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2"/>
                </a:moveTo>
                <a:lnTo>
                  <a:pt x="0" y="206502"/>
                </a:lnTo>
                <a:lnTo>
                  <a:pt x="495300" y="413004"/>
                </a:lnTo>
                <a:lnTo>
                  <a:pt x="990600" y="206502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2"/>
                </a:lnTo>
                <a:lnTo>
                  <a:pt x="742950" y="206502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2"/>
                </a:moveTo>
                <a:lnTo>
                  <a:pt x="247650" y="206502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2"/>
                </a:lnTo>
                <a:lnTo>
                  <a:pt x="990600" y="206502"/>
                </a:lnTo>
                <a:lnTo>
                  <a:pt x="495300" y="413004"/>
                </a:lnTo>
                <a:lnTo>
                  <a:pt x="0" y="2065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3715" y="5844946"/>
            <a:ext cx="403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rebuchet MS"/>
                <a:cs typeface="Trebuchet MS"/>
              </a:rPr>
              <a:t>[ </a:t>
            </a:r>
            <a:r>
              <a:rPr sz="1800" b="1" spc="-170" dirty="0">
                <a:latin typeface="Trebuchet MS"/>
                <a:cs typeface="Trebuchet MS"/>
              </a:rPr>
              <a:t>0, </a:t>
            </a:r>
            <a:r>
              <a:rPr sz="1800" b="1" spc="-155" dirty="0">
                <a:latin typeface="Trebuchet MS"/>
                <a:cs typeface="Trebuchet MS"/>
              </a:rPr>
              <a:t>0.30000001, 0.60000001, </a:t>
            </a:r>
            <a:r>
              <a:rPr sz="1800" b="1" spc="-150" dirty="0">
                <a:latin typeface="Trebuchet MS"/>
                <a:cs typeface="Trebuchet MS"/>
              </a:rPr>
              <a:t>0.90000001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8661" y="3501897"/>
            <a:ext cx="831850" cy="798830"/>
          </a:xfrm>
          <a:custGeom>
            <a:avLst/>
            <a:gdLst/>
            <a:ahLst/>
            <a:cxnLst/>
            <a:rect l="l" t="t" r="r" b="b"/>
            <a:pathLst>
              <a:path w="831850" h="798829">
                <a:moveTo>
                  <a:pt x="7365" y="701166"/>
                </a:moveTo>
                <a:lnTo>
                  <a:pt x="4317" y="702818"/>
                </a:lnTo>
                <a:lnTo>
                  <a:pt x="1142" y="704469"/>
                </a:lnTo>
                <a:lnTo>
                  <a:pt x="0" y="708278"/>
                </a:lnTo>
                <a:lnTo>
                  <a:pt x="1777" y="711453"/>
                </a:lnTo>
                <a:lnTo>
                  <a:pt x="49022" y="798449"/>
                </a:lnTo>
                <a:lnTo>
                  <a:pt x="56726" y="786129"/>
                </a:lnTo>
                <a:lnTo>
                  <a:pt x="55752" y="786129"/>
                </a:lnTo>
                <a:lnTo>
                  <a:pt x="43052" y="785749"/>
                </a:lnTo>
                <a:lnTo>
                  <a:pt x="43307" y="779144"/>
                </a:lnTo>
                <a:lnTo>
                  <a:pt x="44636" y="763800"/>
                </a:lnTo>
                <a:lnTo>
                  <a:pt x="11175" y="702309"/>
                </a:lnTo>
                <a:lnTo>
                  <a:pt x="7365" y="701166"/>
                </a:lnTo>
                <a:close/>
              </a:path>
              <a:path w="831850" h="798829">
                <a:moveTo>
                  <a:pt x="44636" y="763800"/>
                </a:moveTo>
                <a:lnTo>
                  <a:pt x="43307" y="779144"/>
                </a:lnTo>
                <a:lnTo>
                  <a:pt x="43052" y="785749"/>
                </a:lnTo>
                <a:lnTo>
                  <a:pt x="55752" y="786129"/>
                </a:lnTo>
                <a:lnTo>
                  <a:pt x="55824" y="782827"/>
                </a:lnTo>
                <a:lnTo>
                  <a:pt x="54990" y="782827"/>
                </a:lnTo>
                <a:lnTo>
                  <a:pt x="44068" y="782574"/>
                </a:lnTo>
                <a:lnTo>
                  <a:pt x="49828" y="773340"/>
                </a:lnTo>
                <a:lnTo>
                  <a:pt x="44636" y="763800"/>
                </a:lnTo>
                <a:close/>
              </a:path>
              <a:path w="831850" h="798829">
                <a:moveTo>
                  <a:pt x="96520" y="703833"/>
                </a:moveTo>
                <a:lnTo>
                  <a:pt x="92583" y="704722"/>
                </a:lnTo>
                <a:lnTo>
                  <a:pt x="90804" y="707644"/>
                </a:lnTo>
                <a:lnTo>
                  <a:pt x="57723" y="760682"/>
                </a:lnTo>
                <a:lnTo>
                  <a:pt x="57530" y="762000"/>
                </a:lnTo>
                <a:lnTo>
                  <a:pt x="55879" y="780288"/>
                </a:lnTo>
                <a:lnTo>
                  <a:pt x="55752" y="786129"/>
                </a:lnTo>
                <a:lnTo>
                  <a:pt x="56726" y="786129"/>
                </a:lnTo>
                <a:lnTo>
                  <a:pt x="101600" y="714375"/>
                </a:lnTo>
                <a:lnTo>
                  <a:pt x="103377" y="711453"/>
                </a:lnTo>
                <a:lnTo>
                  <a:pt x="102488" y="707516"/>
                </a:lnTo>
                <a:lnTo>
                  <a:pt x="99567" y="705738"/>
                </a:lnTo>
                <a:lnTo>
                  <a:pt x="96520" y="703833"/>
                </a:lnTo>
                <a:close/>
              </a:path>
              <a:path w="831850" h="798829">
                <a:moveTo>
                  <a:pt x="49828" y="773340"/>
                </a:moveTo>
                <a:lnTo>
                  <a:pt x="44068" y="782574"/>
                </a:lnTo>
                <a:lnTo>
                  <a:pt x="54990" y="782827"/>
                </a:lnTo>
                <a:lnTo>
                  <a:pt x="49828" y="773340"/>
                </a:lnTo>
                <a:close/>
              </a:path>
              <a:path w="831850" h="798829">
                <a:moveTo>
                  <a:pt x="57723" y="760682"/>
                </a:moveTo>
                <a:lnTo>
                  <a:pt x="49828" y="773340"/>
                </a:lnTo>
                <a:lnTo>
                  <a:pt x="54990" y="782827"/>
                </a:lnTo>
                <a:lnTo>
                  <a:pt x="55824" y="782827"/>
                </a:lnTo>
                <a:lnTo>
                  <a:pt x="55879" y="780288"/>
                </a:lnTo>
                <a:lnTo>
                  <a:pt x="57530" y="762000"/>
                </a:lnTo>
                <a:lnTo>
                  <a:pt x="57723" y="760682"/>
                </a:lnTo>
                <a:close/>
              </a:path>
              <a:path w="831850" h="798829">
                <a:moveTo>
                  <a:pt x="819023" y="0"/>
                </a:moveTo>
                <a:lnTo>
                  <a:pt x="814070" y="55244"/>
                </a:lnTo>
                <a:lnTo>
                  <a:pt x="799973" y="109346"/>
                </a:lnTo>
                <a:lnTo>
                  <a:pt x="777875" y="161416"/>
                </a:lnTo>
                <a:lnTo>
                  <a:pt x="758951" y="194690"/>
                </a:lnTo>
                <a:lnTo>
                  <a:pt x="737108" y="226440"/>
                </a:lnTo>
                <a:lnTo>
                  <a:pt x="712597" y="256158"/>
                </a:lnTo>
                <a:lnTo>
                  <a:pt x="685546" y="283844"/>
                </a:lnTo>
                <a:lnTo>
                  <a:pt x="656589" y="308990"/>
                </a:lnTo>
                <a:lnTo>
                  <a:pt x="625728" y="331469"/>
                </a:lnTo>
                <a:lnTo>
                  <a:pt x="576707" y="359409"/>
                </a:lnTo>
                <a:lnTo>
                  <a:pt x="525399" y="379475"/>
                </a:lnTo>
                <a:lnTo>
                  <a:pt x="472439" y="390778"/>
                </a:lnTo>
                <a:lnTo>
                  <a:pt x="418718" y="393572"/>
                </a:lnTo>
                <a:lnTo>
                  <a:pt x="400303" y="395350"/>
                </a:lnTo>
                <a:lnTo>
                  <a:pt x="345313" y="407034"/>
                </a:lnTo>
                <a:lnTo>
                  <a:pt x="292100" y="427863"/>
                </a:lnTo>
                <a:lnTo>
                  <a:pt x="258063" y="446277"/>
                </a:lnTo>
                <a:lnTo>
                  <a:pt x="225425" y="467740"/>
                </a:lnTo>
                <a:lnTo>
                  <a:pt x="194690" y="492378"/>
                </a:lnTo>
                <a:lnTo>
                  <a:pt x="165862" y="519556"/>
                </a:lnTo>
                <a:lnTo>
                  <a:pt x="139318" y="549147"/>
                </a:lnTo>
                <a:lnTo>
                  <a:pt x="115442" y="580770"/>
                </a:lnTo>
                <a:lnTo>
                  <a:pt x="94487" y="614171"/>
                </a:lnTo>
                <a:lnTo>
                  <a:pt x="76580" y="649096"/>
                </a:lnTo>
                <a:lnTo>
                  <a:pt x="62229" y="685291"/>
                </a:lnTo>
                <a:lnTo>
                  <a:pt x="51562" y="722376"/>
                </a:lnTo>
                <a:lnTo>
                  <a:pt x="44958" y="760094"/>
                </a:lnTo>
                <a:lnTo>
                  <a:pt x="44636" y="763800"/>
                </a:lnTo>
                <a:lnTo>
                  <a:pt x="49828" y="773340"/>
                </a:lnTo>
                <a:lnTo>
                  <a:pt x="57723" y="760682"/>
                </a:lnTo>
                <a:lnTo>
                  <a:pt x="60198" y="743712"/>
                </a:lnTo>
                <a:lnTo>
                  <a:pt x="63880" y="725551"/>
                </a:lnTo>
                <a:lnTo>
                  <a:pt x="80645" y="672083"/>
                </a:lnTo>
                <a:lnTo>
                  <a:pt x="105410" y="620776"/>
                </a:lnTo>
                <a:lnTo>
                  <a:pt x="125857" y="588263"/>
                </a:lnTo>
                <a:lnTo>
                  <a:pt x="148971" y="557402"/>
                </a:lnTo>
                <a:lnTo>
                  <a:pt x="174878" y="528574"/>
                </a:lnTo>
                <a:lnTo>
                  <a:pt x="202818" y="502157"/>
                </a:lnTo>
                <a:lnTo>
                  <a:pt x="232663" y="478154"/>
                </a:lnTo>
                <a:lnTo>
                  <a:pt x="280670" y="447928"/>
                </a:lnTo>
                <a:lnTo>
                  <a:pt x="331342" y="425069"/>
                </a:lnTo>
                <a:lnTo>
                  <a:pt x="383793" y="410718"/>
                </a:lnTo>
                <a:lnTo>
                  <a:pt x="455929" y="405129"/>
                </a:lnTo>
                <a:lnTo>
                  <a:pt x="474472" y="403351"/>
                </a:lnTo>
                <a:lnTo>
                  <a:pt x="529336" y="391413"/>
                </a:lnTo>
                <a:lnTo>
                  <a:pt x="582549" y="370713"/>
                </a:lnTo>
                <a:lnTo>
                  <a:pt x="616585" y="352297"/>
                </a:lnTo>
                <a:lnTo>
                  <a:pt x="649097" y="330707"/>
                </a:lnTo>
                <a:lnTo>
                  <a:pt x="679830" y="306196"/>
                </a:lnTo>
                <a:lnTo>
                  <a:pt x="708660" y="279019"/>
                </a:lnTo>
                <a:lnTo>
                  <a:pt x="735076" y="249427"/>
                </a:lnTo>
                <a:lnTo>
                  <a:pt x="758951" y="217677"/>
                </a:lnTo>
                <a:lnTo>
                  <a:pt x="779907" y="184276"/>
                </a:lnTo>
                <a:lnTo>
                  <a:pt x="797813" y="149351"/>
                </a:lnTo>
                <a:lnTo>
                  <a:pt x="812164" y="113156"/>
                </a:lnTo>
                <a:lnTo>
                  <a:pt x="822705" y="76073"/>
                </a:lnTo>
                <a:lnTo>
                  <a:pt x="829437" y="38100"/>
                </a:lnTo>
                <a:lnTo>
                  <a:pt x="831596" y="507"/>
                </a:lnTo>
                <a:lnTo>
                  <a:pt x="819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08475" y="2938017"/>
            <a:ext cx="30880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Variables </a:t>
            </a:r>
            <a:r>
              <a:rPr sz="1600" spc="-60" dirty="0">
                <a:latin typeface="Arial"/>
                <a:cs typeface="Arial"/>
              </a:rPr>
              <a:t>must </a:t>
            </a:r>
            <a:r>
              <a:rPr sz="1600" spc="-80" dirty="0">
                <a:latin typeface="Arial"/>
                <a:cs typeface="Arial"/>
              </a:rPr>
              <a:t>be </a:t>
            </a:r>
            <a:r>
              <a:rPr sz="1600" spc="-40" dirty="0">
                <a:latin typeface="Arial"/>
                <a:cs typeface="Arial"/>
              </a:rPr>
              <a:t>explicitly initialized  </a:t>
            </a:r>
            <a:r>
              <a:rPr sz="1600" spc="-15" dirty="0">
                <a:latin typeface="Arial"/>
                <a:cs typeface="Arial"/>
              </a:rPr>
              <a:t>prior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50" dirty="0">
                <a:latin typeface="Arial"/>
                <a:cs typeface="Arial"/>
              </a:rPr>
              <a:t>running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934" y="5722721"/>
            <a:ext cx="3968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Arial"/>
                <a:cs typeface="Arial"/>
              </a:rPr>
              <a:t>Run </a:t>
            </a:r>
            <a:r>
              <a:rPr sz="1600" spc="-65" dirty="0">
                <a:latin typeface="Arial"/>
                <a:cs typeface="Arial"/>
              </a:rPr>
              <a:t>simple </a:t>
            </a:r>
            <a:r>
              <a:rPr sz="1600" spc="-45" dirty="0">
                <a:latin typeface="Arial"/>
                <a:cs typeface="Arial"/>
              </a:rPr>
              <a:t>linear </a:t>
            </a:r>
            <a:r>
              <a:rPr sz="1600" spc="-80" dirty="0">
                <a:latin typeface="Arial"/>
                <a:cs typeface="Arial"/>
              </a:rPr>
              <a:t>regression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110" dirty="0">
                <a:latin typeface="Arial"/>
                <a:cs typeface="Arial"/>
              </a:rPr>
              <a:t>x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0" dirty="0">
                <a:latin typeface="Arial"/>
                <a:cs typeface="Arial"/>
              </a:rPr>
              <a:t>1, 2, </a:t>
            </a:r>
            <a:r>
              <a:rPr sz="1600" spc="-85" dirty="0">
                <a:latin typeface="Arial"/>
                <a:cs typeface="Arial"/>
              </a:rPr>
              <a:t>3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4779" y="5056504"/>
            <a:ext cx="771525" cy="820419"/>
          </a:xfrm>
          <a:custGeom>
            <a:avLst/>
            <a:gdLst/>
            <a:ahLst/>
            <a:cxnLst/>
            <a:rect l="l" t="t" r="r" b="b"/>
            <a:pathLst>
              <a:path w="771525" h="820420">
                <a:moveTo>
                  <a:pt x="34559" y="44604"/>
                </a:moveTo>
                <a:lnTo>
                  <a:pt x="25166" y="49693"/>
                </a:lnTo>
                <a:lnTo>
                  <a:pt x="38130" y="57828"/>
                </a:lnTo>
                <a:lnTo>
                  <a:pt x="52832" y="59944"/>
                </a:lnTo>
                <a:lnTo>
                  <a:pt x="70358" y="63627"/>
                </a:lnTo>
                <a:lnTo>
                  <a:pt x="121920" y="80137"/>
                </a:lnTo>
                <a:lnTo>
                  <a:pt x="171577" y="104521"/>
                </a:lnTo>
                <a:lnTo>
                  <a:pt x="218059" y="135636"/>
                </a:lnTo>
                <a:lnTo>
                  <a:pt x="260477" y="172720"/>
                </a:lnTo>
                <a:lnTo>
                  <a:pt x="297942" y="214884"/>
                </a:lnTo>
                <a:lnTo>
                  <a:pt x="329438" y="260985"/>
                </a:lnTo>
                <a:lnTo>
                  <a:pt x="354075" y="310007"/>
                </a:lnTo>
                <a:lnTo>
                  <a:pt x="370713" y="361188"/>
                </a:lnTo>
                <a:lnTo>
                  <a:pt x="378714" y="413512"/>
                </a:lnTo>
                <a:lnTo>
                  <a:pt x="379222" y="431419"/>
                </a:lnTo>
                <a:lnTo>
                  <a:pt x="379857" y="449707"/>
                </a:lnTo>
                <a:lnTo>
                  <a:pt x="388112" y="504063"/>
                </a:lnTo>
                <a:lnTo>
                  <a:pt x="405384" y="557250"/>
                </a:lnTo>
                <a:lnTo>
                  <a:pt x="430784" y="607923"/>
                </a:lnTo>
                <a:lnTo>
                  <a:pt x="451612" y="640016"/>
                </a:lnTo>
                <a:lnTo>
                  <a:pt x="475361" y="670331"/>
                </a:lnTo>
                <a:lnTo>
                  <a:pt x="501650" y="698715"/>
                </a:lnTo>
                <a:lnTo>
                  <a:pt x="530225" y="724789"/>
                </a:lnTo>
                <a:lnTo>
                  <a:pt x="560832" y="748258"/>
                </a:lnTo>
                <a:lnTo>
                  <a:pt x="593217" y="768934"/>
                </a:lnTo>
                <a:lnTo>
                  <a:pt x="644271" y="794067"/>
                </a:lnTo>
                <a:lnTo>
                  <a:pt x="697865" y="811212"/>
                </a:lnTo>
                <a:lnTo>
                  <a:pt x="752729" y="819340"/>
                </a:lnTo>
                <a:lnTo>
                  <a:pt x="770890" y="819912"/>
                </a:lnTo>
                <a:lnTo>
                  <a:pt x="771271" y="807212"/>
                </a:lnTo>
                <a:lnTo>
                  <a:pt x="753110" y="806640"/>
                </a:lnTo>
                <a:lnTo>
                  <a:pt x="735457" y="805053"/>
                </a:lnTo>
                <a:lnTo>
                  <a:pt x="683006" y="794181"/>
                </a:lnTo>
                <a:lnTo>
                  <a:pt x="632079" y="774877"/>
                </a:lnTo>
                <a:lnTo>
                  <a:pt x="583438" y="748131"/>
                </a:lnTo>
                <a:lnTo>
                  <a:pt x="538226" y="714883"/>
                </a:lnTo>
                <a:lnTo>
                  <a:pt x="497332" y="675995"/>
                </a:lnTo>
                <a:lnTo>
                  <a:pt x="461772" y="632396"/>
                </a:lnTo>
                <a:lnTo>
                  <a:pt x="432562" y="585190"/>
                </a:lnTo>
                <a:lnTo>
                  <a:pt x="410591" y="535254"/>
                </a:lnTo>
                <a:lnTo>
                  <a:pt x="396621" y="483489"/>
                </a:lnTo>
                <a:lnTo>
                  <a:pt x="391922" y="431038"/>
                </a:lnTo>
                <a:lnTo>
                  <a:pt x="391287" y="413131"/>
                </a:lnTo>
                <a:lnTo>
                  <a:pt x="383159" y="358521"/>
                </a:lnTo>
                <a:lnTo>
                  <a:pt x="365887" y="305562"/>
                </a:lnTo>
                <a:lnTo>
                  <a:pt x="340487" y="254762"/>
                </a:lnTo>
                <a:lnTo>
                  <a:pt x="319659" y="222631"/>
                </a:lnTo>
                <a:lnTo>
                  <a:pt x="295910" y="192278"/>
                </a:lnTo>
                <a:lnTo>
                  <a:pt x="269621" y="163957"/>
                </a:lnTo>
                <a:lnTo>
                  <a:pt x="241046" y="137795"/>
                </a:lnTo>
                <a:lnTo>
                  <a:pt x="210439" y="114300"/>
                </a:lnTo>
                <a:lnTo>
                  <a:pt x="178181" y="93726"/>
                </a:lnTo>
                <a:lnTo>
                  <a:pt x="144399" y="76073"/>
                </a:lnTo>
                <a:lnTo>
                  <a:pt x="91567" y="56134"/>
                </a:lnTo>
                <a:lnTo>
                  <a:pt x="37084" y="44831"/>
                </a:lnTo>
                <a:lnTo>
                  <a:pt x="34559" y="44604"/>
                </a:lnTo>
                <a:close/>
              </a:path>
              <a:path w="771525" h="820420">
                <a:moveTo>
                  <a:pt x="90170" y="0"/>
                </a:moveTo>
                <a:lnTo>
                  <a:pt x="0" y="48895"/>
                </a:lnTo>
                <a:lnTo>
                  <a:pt x="83947" y="101473"/>
                </a:lnTo>
                <a:lnTo>
                  <a:pt x="86868" y="103378"/>
                </a:lnTo>
                <a:lnTo>
                  <a:pt x="90805" y="102489"/>
                </a:lnTo>
                <a:lnTo>
                  <a:pt x="92710" y="99441"/>
                </a:lnTo>
                <a:lnTo>
                  <a:pt x="94615" y="96520"/>
                </a:lnTo>
                <a:lnTo>
                  <a:pt x="93725" y="92583"/>
                </a:lnTo>
                <a:lnTo>
                  <a:pt x="90678" y="90805"/>
                </a:lnTo>
                <a:lnTo>
                  <a:pt x="38130" y="57828"/>
                </a:lnTo>
                <a:lnTo>
                  <a:pt x="35179" y="57404"/>
                </a:lnTo>
                <a:lnTo>
                  <a:pt x="17525" y="55753"/>
                </a:lnTo>
                <a:lnTo>
                  <a:pt x="12319" y="55626"/>
                </a:lnTo>
                <a:lnTo>
                  <a:pt x="12827" y="42926"/>
                </a:lnTo>
                <a:lnTo>
                  <a:pt x="37657" y="42926"/>
                </a:lnTo>
                <a:lnTo>
                  <a:pt x="96266" y="11176"/>
                </a:lnTo>
                <a:lnTo>
                  <a:pt x="97409" y="7366"/>
                </a:lnTo>
                <a:lnTo>
                  <a:pt x="95758" y="4191"/>
                </a:lnTo>
                <a:lnTo>
                  <a:pt x="94107" y="1143"/>
                </a:lnTo>
                <a:lnTo>
                  <a:pt x="90170" y="0"/>
                </a:lnTo>
                <a:close/>
              </a:path>
              <a:path w="771525" h="820420">
                <a:moveTo>
                  <a:pt x="12827" y="42926"/>
                </a:moveTo>
                <a:lnTo>
                  <a:pt x="12319" y="55626"/>
                </a:lnTo>
                <a:lnTo>
                  <a:pt x="17525" y="55753"/>
                </a:lnTo>
                <a:lnTo>
                  <a:pt x="35179" y="57404"/>
                </a:lnTo>
                <a:lnTo>
                  <a:pt x="38130" y="57828"/>
                </a:lnTo>
                <a:lnTo>
                  <a:pt x="33406" y="54864"/>
                </a:lnTo>
                <a:lnTo>
                  <a:pt x="15621" y="54864"/>
                </a:lnTo>
                <a:lnTo>
                  <a:pt x="16002" y="43942"/>
                </a:lnTo>
                <a:lnTo>
                  <a:pt x="27168" y="43942"/>
                </a:lnTo>
                <a:lnTo>
                  <a:pt x="18669" y="43180"/>
                </a:lnTo>
                <a:lnTo>
                  <a:pt x="12827" y="42926"/>
                </a:lnTo>
                <a:close/>
              </a:path>
              <a:path w="771525" h="820420">
                <a:moveTo>
                  <a:pt x="16002" y="43942"/>
                </a:moveTo>
                <a:lnTo>
                  <a:pt x="15621" y="54864"/>
                </a:lnTo>
                <a:lnTo>
                  <a:pt x="25166" y="49693"/>
                </a:lnTo>
                <a:lnTo>
                  <a:pt x="16002" y="43942"/>
                </a:lnTo>
                <a:close/>
              </a:path>
              <a:path w="771525" h="820420">
                <a:moveTo>
                  <a:pt x="25166" y="49693"/>
                </a:moveTo>
                <a:lnTo>
                  <a:pt x="15621" y="54864"/>
                </a:lnTo>
                <a:lnTo>
                  <a:pt x="33406" y="54864"/>
                </a:lnTo>
                <a:lnTo>
                  <a:pt x="25166" y="49693"/>
                </a:lnTo>
                <a:close/>
              </a:path>
              <a:path w="771525" h="820420">
                <a:moveTo>
                  <a:pt x="27168" y="43942"/>
                </a:moveTo>
                <a:lnTo>
                  <a:pt x="16002" y="43942"/>
                </a:lnTo>
                <a:lnTo>
                  <a:pt x="25166" y="49693"/>
                </a:lnTo>
                <a:lnTo>
                  <a:pt x="34559" y="44604"/>
                </a:lnTo>
                <a:lnTo>
                  <a:pt x="27168" y="43942"/>
                </a:lnTo>
                <a:close/>
              </a:path>
              <a:path w="771525" h="820420">
                <a:moveTo>
                  <a:pt x="37657" y="42926"/>
                </a:moveTo>
                <a:lnTo>
                  <a:pt x="12827" y="42926"/>
                </a:lnTo>
                <a:lnTo>
                  <a:pt x="18669" y="43180"/>
                </a:lnTo>
                <a:lnTo>
                  <a:pt x="34559" y="44604"/>
                </a:lnTo>
                <a:lnTo>
                  <a:pt x="37657" y="42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88734" y="6394196"/>
            <a:ext cx="15621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b="1" i="1" spc="-85" dirty="0">
                <a:latin typeface="Trebuchet MS"/>
                <a:cs typeface="Trebuchet MS"/>
              </a:rPr>
              <a:t>Example </a:t>
            </a:r>
            <a:r>
              <a:rPr sz="1000" b="1" i="1" spc="-70" dirty="0">
                <a:latin typeface="Trebuchet MS"/>
                <a:cs typeface="Trebuchet MS"/>
              </a:rPr>
              <a:t>from</a:t>
            </a:r>
            <a:r>
              <a:rPr sz="1000" b="1" i="1" spc="-90" dirty="0">
                <a:latin typeface="Trebuchet MS"/>
                <a:cs typeface="Trebuchet MS"/>
              </a:rPr>
              <a:t> </a:t>
            </a:r>
            <a:r>
              <a:rPr sz="1000" b="1" i="1" spc="-70" dirty="0">
                <a:latin typeface="Trebuchet MS"/>
                <a:cs typeface="Trebuchet MS"/>
              </a:rPr>
              <a:t>tensorflow.org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352425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45" dirty="0"/>
              <a:t>TensorFlow </a:t>
            </a:r>
            <a:r>
              <a:rPr sz="4000" spc="20" dirty="0"/>
              <a:t>with </a:t>
            </a:r>
            <a:r>
              <a:rPr sz="4000" spc="-150" dirty="0"/>
              <a:t>Python </a:t>
            </a:r>
            <a:r>
              <a:rPr sz="4000" spc="-235" dirty="0"/>
              <a:t>– </a:t>
            </a:r>
            <a:r>
              <a:rPr sz="4000" spc="-390" dirty="0"/>
              <a:t>Loss</a:t>
            </a:r>
            <a:r>
              <a:rPr sz="4000" spc="-495" dirty="0"/>
              <a:t> </a:t>
            </a:r>
            <a:r>
              <a:rPr sz="4000" spc="-150" dirty="0"/>
              <a:t>Function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787398"/>
            <a:ext cx="32391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y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tf.placeholder( tf.float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squares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tf.square(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yhat – y ) 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loss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tf.reduce_sum( squares</a:t>
            </a:r>
            <a:r>
              <a:rPr sz="1400" b="1" spc="-7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975" y="1787398"/>
            <a:ext cx="315341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5946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labels (actual</a:t>
            </a:r>
            <a:r>
              <a:rPr sz="1400" b="1" spc="-10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values) 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square of</a:t>
            </a:r>
            <a:r>
              <a:rPr sz="1400" b="1" spc="-4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summation of squared</a:t>
            </a:r>
            <a:r>
              <a:rPr sz="1400" b="1" spc="-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errors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4911" y="4076191"/>
            <a:ext cx="3210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 execution 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initialize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global</a:t>
            </a:r>
            <a:r>
              <a:rPr sz="1400" b="1" spc="-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variables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692" y="958976"/>
            <a:ext cx="3343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152" y="3340430"/>
            <a:ext cx="4311015" cy="140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8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95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-3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</a:t>
            </a:r>
            <a:endParaRPr sz="1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tabLst>
                <a:tab pos="886460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init	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tf_global_variables_initializer()  sess.run(init)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2"/>
                </a:moveTo>
                <a:lnTo>
                  <a:pt x="0" y="206502"/>
                </a:lnTo>
                <a:lnTo>
                  <a:pt x="495300" y="413004"/>
                </a:lnTo>
                <a:lnTo>
                  <a:pt x="990600" y="206502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2"/>
                </a:lnTo>
                <a:lnTo>
                  <a:pt x="742950" y="206502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2"/>
                </a:moveTo>
                <a:lnTo>
                  <a:pt x="247650" y="206502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2"/>
                </a:lnTo>
                <a:lnTo>
                  <a:pt x="990600" y="206502"/>
                </a:lnTo>
                <a:lnTo>
                  <a:pt x="495300" y="413004"/>
                </a:lnTo>
                <a:lnTo>
                  <a:pt x="0" y="2065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8455" y="2342895"/>
            <a:ext cx="581025" cy="519430"/>
          </a:xfrm>
          <a:custGeom>
            <a:avLst/>
            <a:gdLst/>
            <a:ahLst/>
            <a:cxnLst/>
            <a:rect l="l" t="t" r="r" b="b"/>
            <a:pathLst>
              <a:path w="581025" h="519430">
                <a:moveTo>
                  <a:pt x="33751" y="45530"/>
                </a:moveTo>
                <a:lnTo>
                  <a:pt x="25206" y="50288"/>
                </a:lnTo>
                <a:lnTo>
                  <a:pt x="39507" y="59040"/>
                </a:lnTo>
                <a:lnTo>
                  <a:pt x="52832" y="61087"/>
                </a:lnTo>
                <a:lnTo>
                  <a:pt x="65913" y="63880"/>
                </a:lnTo>
                <a:lnTo>
                  <a:pt x="104140" y="75564"/>
                </a:lnTo>
                <a:lnTo>
                  <a:pt x="152273" y="97916"/>
                </a:lnTo>
                <a:lnTo>
                  <a:pt x="195453" y="126873"/>
                </a:lnTo>
                <a:lnTo>
                  <a:pt x="231902" y="161289"/>
                </a:lnTo>
                <a:lnTo>
                  <a:pt x="259842" y="199389"/>
                </a:lnTo>
                <a:lnTo>
                  <a:pt x="277749" y="239649"/>
                </a:lnTo>
                <a:lnTo>
                  <a:pt x="284353" y="292862"/>
                </a:lnTo>
                <a:lnTo>
                  <a:pt x="285750" y="304038"/>
                </a:lnTo>
                <a:lnTo>
                  <a:pt x="298958" y="348233"/>
                </a:lnTo>
                <a:lnTo>
                  <a:pt x="323342" y="390016"/>
                </a:lnTo>
                <a:lnTo>
                  <a:pt x="357251" y="428243"/>
                </a:lnTo>
                <a:lnTo>
                  <a:pt x="398907" y="461390"/>
                </a:lnTo>
                <a:lnTo>
                  <a:pt x="446405" y="488188"/>
                </a:lnTo>
                <a:lnTo>
                  <a:pt x="498221" y="507364"/>
                </a:lnTo>
                <a:lnTo>
                  <a:pt x="539115" y="516000"/>
                </a:lnTo>
                <a:lnTo>
                  <a:pt x="580390" y="519049"/>
                </a:lnTo>
                <a:lnTo>
                  <a:pt x="580771" y="506349"/>
                </a:lnTo>
                <a:lnTo>
                  <a:pt x="567055" y="505967"/>
                </a:lnTo>
                <a:lnTo>
                  <a:pt x="553847" y="505078"/>
                </a:lnTo>
                <a:lnTo>
                  <a:pt x="514350" y="498475"/>
                </a:lnTo>
                <a:lnTo>
                  <a:pt x="475996" y="486790"/>
                </a:lnTo>
                <a:lnTo>
                  <a:pt x="427863" y="464312"/>
                </a:lnTo>
                <a:lnTo>
                  <a:pt x="384810" y="435228"/>
                </a:lnTo>
                <a:lnTo>
                  <a:pt x="348361" y="400938"/>
                </a:lnTo>
                <a:lnTo>
                  <a:pt x="320675" y="362838"/>
                </a:lnTo>
                <a:lnTo>
                  <a:pt x="302768" y="322325"/>
                </a:lnTo>
                <a:lnTo>
                  <a:pt x="296291" y="270128"/>
                </a:lnTo>
                <a:lnTo>
                  <a:pt x="295021" y="258825"/>
                </a:lnTo>
                <a:lnTo>
                  <a:pt x="281813" y="214502"/>
                </a:lnTo>
                <a:lnTo>
                  <a:pt x="257429" y="172719"/>
                </a:lnTo>
                <a:lnTo>
                  <a:pt x="223774" y="134619"/>
                </a:lnTo>
                <a:lnTo>
                  <a:pt x="182118" y="101473"/>
                </a:lnTo>
                <a:lnTo>
                  <a:pt x="134493" y="74549"/>
                </a:lnTo>
                <a:lnTo>
                  <a:pt x="82677" y="55117"/>
                </a:lnTo>
                <a:lnTo>
                  <a:pt x="41656" y="46481"/>
                </a:lnTo>
                <a:lnTo>
                  <a:pt x="33751" y="45530"/>
                </a:lnTo>
                <a:close/>
              </a:path>
              <a:path w="581025" h="519430">
                <a:moveTo>
                  <a:pt x="89662" y="0"/>
                </a:moveTo>
                <a:lnTo>
                  <a:pt x="86614" y="1650"/>
                </a:lnTo>
                <a:lnTo>
                  <a:pt x="0" y="49783"/>
                </a:lnTo>
                <a:lnTo>
                  <a:pt x="84455" y="101473"/>
                </a:lnTo>
                <a:lnTo>
                  <a:pt x="87503" y="103377"/>
                </a:lnTo>
                <a:lnTo>
                  <a:pt x="91440" y="102362"/>
                </a:lnTo>
                <a:lnTo>
                  <a:pt x="93218" y="99440"/>
                </a:lnTo>
                <a:lnTo>
                  <a:pt x="95123" y="96392"/>
                </a:lnTo>
                <a:lnTo>
                  <a:pt x="94107" y="92455"/>
                </a:lnTo>
                <a:lnTo>
                  <a:pt x="39507" y="59040"/>
                </a:lnTo>
                <a:lnTo>
                  <a:pt x="26416" y="57403"/>
                </a:lnTo>
                <a:lnTo>
                  <a:pt x="13081" y="56387"/>
                </a:lnTo>
                <a:lnTo>
                  <a:pt x="12446" y="56387"/>
                </a:lnTo>
                <a:lnTo>
                  <a:pt x="12700" y="43687"/>
                </a:lnTo>
                <a:lnTo>
                  <a:pt x="37059" y="43687"/>
                </a:lnTo>
                <a:lnTo>
                  <a:pt x="92710" y="12700"/>
                </a:lnTo>
                <a:lnTo>
                  <a:pt x="95885" y="11049"/>
                </a:lnTo>
                <a:lnTo>
                  <a:pt x="96901" y="7238"/>
                </a:lnTo>
                <a:lnTo>
                  <a:pt x="95250" y="4063"/>
                </a:lnTo>
                <a:lnTo>
                  <a:pt x="93472" y="1015"/>
                </a:lnTo>
                <a:lnTo>
                  <a:pt x="89662" y="0"/>
                </a:lnTo>
                <a:close/>
              </a:path>
              <a:path w="581025" h="519430">
                <a:moveTo>
                  <a:pt x="14097" y="43687"/>
                </a:moveTo>
                <a:lnTo>
                  <a:pt x="12700" y="43687"/>
                </a:lnTo>
                <a:lnTo>
                  <a:pt x="12446" y="56387"/>
                </a:lnTo>
                <a:lnTo>
                  <a:pt x="13081" y="56387"/>
                </a:lnTo>
                <a:lnTo>
                  <a:pt x="26416" y="57403"/>
                </a:lnTo>
                <a:lnTo>
                  <a:pt x="39507" y="59040"/>
                </a:lnTo>
                <a:lnTo>
                  <a:pt x="33928" y="55625"/>
                </a:lnTo>
                <a:lnTo>
                  <a:pt x="15621" y="55625"/>
                </a:lnTo>
                <a:lnTo>
                  <a:pt x="15875" y="44576"/>
                </a:lnTo>
                <a:lnTo>
                  <a:pt x="24863" y="44576"/>
                </a:lnTo>
                <a:lnTo>
                  <a:pt x="14097" y="43687"/>
                </a:lnTo>
                <a:close/>
              </a:path>
              <a:path w="581025" h="519430">
                <a:moveTo>
                  <a:pt x="15875" y="44576"/>
                </a:moveTo>
                <a:lnTo>
                  <a:pt x="15621" y="55625"/>
                </a:lnTo>
                <a:lnTo>
                  <a:pt x="25206" y="50288"/>
                </a:lnTo>
                <a:lnTo>
                  <a:pt x="15875" y="44576"/>
                </a:lnTo>
                <a:close/>
              </a:path>
              <a:path w="581025" h="519430">
                <a:moveTo>
                  <a:pt x="25206" y="50288"/>
                </a:moveTo>
                <a:lnTo>
                  <a:pt x="15621" y="55625"/>
                </a:lnTo>
                <a:lnTo>
                  <a:pt x="33928" y="55625"/>
                </a:lnTo>
                <a:lnTo>
                  <a:pt x="25206" y="50288"/>
                </a:lnTo>
                <a:close/>
              </a:path>
              <a:path w="581025" h="519430">
                <a:moveTo>
                  <a:pt x="24863" y="44576"/>
                </a:moveTo>
                <a:lnTo>
                  <a:pt x="15875" y="44576"/>
                </a:lnTo>
                <a:lnTo>
                  <a:pt x="25206" y="50288"/>
                </a:lnTo>
                <a:lnTo>
                  <a:pt x="33751" y="45530"/>
                </a:lnTo>
                <a:lnTo>
                  <a:pt x="27940" y="44830"/>
                </a:lnTo>
                <a:lnTo>
                  <a:pt x="24863" y="44576"/>
                </a:lnTo>
                <a:close/>
              </a:path>
              <a:path w="581025" h="519430">
                <a:moveTo>
                  <a:pt x="37059" y="43687"/>
                </a:moveTo>
                <a:lnTo>
                  <a:pt x="14097" y="43687"/>
                </a:lnTo>
                <a:lnTo>
                  <a:pt x="27940" y="44830"/>
                </a:lnTo>
                <a:lnTo>
                  <a:pt x="33751" y="45530"/>
                </a:lnTo>
                <a:lnTo>
                  <a:pt x="37059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1607" y="2645791"/>
            <a:ext cx="364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5" dirty="0">
                <a:latin typeface="Arial"/>
                <a:cs typeface="Arial"/>
              </a:rPr>
              <a:t>Sum </a:t>
            </a:r>
            <a:r>
              <a:rPr sz="1600" spc="-55" dirty="0">
                <a:latin typeface="Arial"/>
                <a:cs typeface="Arial"/>
              </a:rPr>
              <a:t>up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85" dirty="0">
                <a:latin typeface="Arial"/>
                <a:cs typeface="Arial"/>
              </a:rPr>
              <a:t>squared </a:t>
            </a:r>
            <a:r>
              <a:rPr sz="1600" spc="-50" dirty="0">
                <a:latin typeface="Arial"/>
                <a:cs typeface="Arial"/>
              </a:rPr>
              <a:t>difference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actual 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45" dirty="0">
                <a:latin typeface="Arial"/>
                <a:cs typeface="Arial"/>
              </a:rPr>
              <a:t>predicted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values.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302" y="4929632"/>
            <a:ext cx="7585075" cy="131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loss, {x: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[1,2,3,4]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, y: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[0,-1,-2,-3]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execute the</a:t>
            </a:r>
            <a:r>
              <a:rPr sz="1400" b="1" spc="-18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3628390">
              <a:lnSpc>
                <a:spcPct val="100000"/>
              </a:lnSpc>
            </a:pPr>
            <a:r>
              <a:rPr sz="1600" spc="-135" dirty="0">
                <a:latin typeface="Arial"/>
                <a:cs typeface="Arial"/>
              </a:rPr>
              <a:t>Run </a:t>
            </a:r>
            <a:r>
              <a:rPr sz="1600" spc="-65" dirty="0">
                <a:latin typeface="Arial"/>
                <a:cs typeface="Arial"/>
              </a:rPr>
              <a:t>simple </a:t>
            </a:r>
            <a:r>
              <a:rPr sz="1600" spc="-45" dirty="0">
                <a:latin typeface="Arial"/>
                <a:cs typeface="Arial"/>
              </a:rPr>
              <a:t>linear </a:t>
            </a:r>
            <a:r>
              <a:rPr sz="1600" spc="-80" dirty="0">
                <a:latin typeface="Arial"/>
                <a:cs typeface="Arial"/>
              </a:rPr>
              <a:t>regression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110" dirty="0">
                <a:latin typeface="Arial"/>
                <a:cs typeface="Arial"/>
              </a:rPr>
              <a:t>x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0" dirty="0">
                <a:latin typeface="Arial"/>
                <a:cs typeface="Arial"/>
              </a:rPr>
              <a:t>1, 2, </a:t>
            </a:r>
            <a:r>
              <a:rPr sz="1600" spc="-85" dirty="0">
                <a:latin typeface="Arial"/>
                <a:cs typeface="Arial"/>
              </a:rPr>
              <a:t>3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362839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with </a:t>
            </a:r>
            <a:r>
              <a:rPr sz="1600" spc="-55" dirty="0">
                <a:latin typeface="Arial"/>
                <a:cs typeface="Arial"/>
              </a:rPr>
              <a:t>actual </a:t>
            </a:r>
            <a:r>
              <a:rPr sz="1600" spc="-95" dirty="0">
                <a:latin typeface="Arial"/>
                <a:cs typeface="Arial"/>
              </a:rPr>
              <a:t>values </a:t>
            </a:r>
            <a:r>
              <a:rPr sz="1600" spc="-70" dirty="0">
                <a:latin typeface="Arial"/>
                <a:cs typeface="Arial"/>
              </a:rPr>
              <a:t>0, </a:t>
            </a:r>
            <a:r>
              <a:rPr sz="1600" spc="-60" dirty="0">
                <a:latin typeface="Arial"/>
                <a:cs typeface="Arial"/>
              </a:rPr>
              <a:t>-1, </a:t>
            </a:r>
            <a:r>
              <a:rPr sz="1600" spc="-65" dirty="0">
                <a:latin typeface="Arial"/>
                <a:cs typeface="Arial"/>
              </a:rPr>
              <a:t>-2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-3.</a:t>
            </a:r>
            <a:endParaRPr sz="1600">
              <a:latin typeface="Arial"/>
              <a:cs typeface="Arial"/>
            </a:endParaRPr>
          </a:p>
          <a:p>
            <a:pPr marL="909319">
              <a:lnSpc>
                <a:spcPct val="100000"/>
              </a:lnSpc>
              <a:spcBef>
                <a:spcPts val="55"/>
              </a:spcBef>
            </a:pPr>
            <a:r>
              <a:rPr sz="1800" b="1" spc="-155" dirty="0">
                <a:latin typeface="Trebuchet MS"/>
                <a:cs typeface="Trebuchet MS"/>
              </a:rPr>
              <a:t>23.66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6432" y="5131815"/>
            <a:ext cx="772795" cy="594995"/>
          </a:xfrm>
          <a:custGeom>
            <a:avLst/>
            <a:gdLst/>
            <a:ahLst/>
            <a:cxnLst/>
            <a:rect l="l" t="t" r="r" b="b"/>
            <a:pathLst>
              <a:path w="772795" h="594995">
                <a:moveTo>
                  <a:pt x="35037" y="44845"/>
                </a:moveTo>
                <a:lnTo>
                  <a:pt x="25220" y="50296"/>
                </a:lnTo>
                <a:lnTo>
                  <a:pt x="37581" y="57861"/>
                </a:lnTo>
                <a:lnTo>
                  <a:pt x="53212" y="59435"/>
                </a:lnTo>
                <a:lnTo>
                  <a:pt x="70992" y="62102"/>
                </a:lnTo>
                <a:lnTo>
                  <a:pt x="122935" y="73786"/>
                </a:lnTo>
                <a:lnTo>
                  <a:pt x="172592" y="90931"/>
                </a:lnTo>
                <a:lnTo>
                  <a:pt x="233933" y="121284"/>
                </a:lnTo>
                <a:lnTo>
                  <a:pt x="274954" y="148589"/>
                </a:lnTo>
                <a:lnTo>
                  <a:pt x="310388" y="179196"/>
                </a:lnTo>
                <a:lnTo>
                  <a:pt x="339597" y="212089"/>
                </a:lnTo>
                <a:lnTo>
                  <a:pt x="361441" y="247014"/>
                </a:lnTo>
                <a:lnTo>
                  <a:pt x="375157" y="282701"/>
                </a:lnTo>
                <a:lnTo>
                  <a:pt x="379983" y="319404"/>
                </a:lnTo>
                <a:lnTo>
                  <a:pt x="380618" y="332612"/>
                </a:lnTo>
                <a:lnTo>
                  <a:pt x="389127" y="371601"/>
                </a:lnTo>
                <a:lnTo>
                  <a:pt x="406653" y="409447"/>
                </a:lnTo>
                <a:lnTo>
                  <a:pt x="432180" y="445388"/>
                </a:lnTo>
                <a:lnTo>
                  <a:pt x="464819" y="479132"/>
                </a:lnTo>
                <a:lnTo>
                  <a:pt x="503554" y="509663"/>
                </a:lnTo>
                <a:lnTo>
                  <a:pt x="562863" y="544588"/>
                </a:lnTo>
                <a:lnTo>
                  <a:pt x="611758" y="565569"/>
                </a:lnTo>
                <a:lnTo>
                  <a:pt x="663828" y="581367"/>
                </a:lnTo>
                <a:lnTo>
                  <a:pt x="717676" y="591400"/>
                </a:lnTo>
                <a:lnTo>
                  <a:pt x="772413" y="594867"/>
                </a:lnTo>
                <a:lnTo>
                  <a:pt x="772667" y="582167"/>
                </a:lnTo>
                <a:lnTo>
                  <a:pt x="754633" y="581786"/>
                </a:lnTo>
                <a:lnTo>
                  <a:pt x="736726" y="580656"/>
                </a:lnTo>
                <a:lnTo>
                  <a:pt x="683894" y="572935"/>
                </a:lnTo>
                <a:lnTo>
                  <a:pt x="632587" y="559307"/>
                </a:lnTo>
                <a:lnTo>
                  <a:pt x="568070" y="533006"/>
                </a:lnTo>
                <a:lnTo>
                  <a:pt x="510413" y="498970"/>
                </a:lnTo>
                <a:lnTo>
                  <a:pt x="473201" y="469493"/>
                </a:lnTo>
                <a:lnTo>
                  <a:pt x="441832" y="437133"/>
                </a:lnTo>
                <a:lnTo>
                  <a:pt x="417448" y="402716"/>
                </a:lnTo>
                <a:lnTo>
                  <a:pt x="400938" y="367029"/>
                </a:lnTo>
                <a:lnTo>
                  <a:pt x="392683" y="318896"/>
                </a:lnTo>
                <a:lnTo>
                  <a:pt x="392048" y="306196"/>
                </a:lnTo>
                <a:lnTo>
                  <a:pt x="383793" y="267080"/>
                </a:lnTo>
                <a:lnTo>
                  <a:pt x="366140" y="229107"/>
                </a:lnTo>
                <a:lnTo>
                  <a:pt x="340613" y="193039"/>
                </a:lnTo>
                <a:lnTo>
                  <a:pt x="307975" y="159384"/>
                </a:lnTo>
                <a:lnTo>
                  <a:pt x="269239" y="128777"/>
                </a:lnTo>
                <a:lnTo>
                  <a:pt x="210184" y="93979"/>
                </a:lnTo>
                <a:lnTo>
                  <a:pt x="161035" y="72770"/>
                </a:lnTo>
                <a:lnTo>
                  <a:pt x="108965" y="57022"/>
                </a:lnTo>
                <a:lnTo>
                  <a:pt x="55117" y="46989"/>
                </a:lnTo>
                <a:lnTo>
                  <a:pt x="36829" y="44957"/>
                </a:lnTo>
                <a:lnTo>
                  <a:pt x="35037" y="44845"/>
                </a:lnTo>
                <a:close/>
              </a:path>
              <a:path w="772795" h="594995">
                <a:moveTo>
                  <a:pt x="89662" y="0"/>
                </a:moveTo>
                <a:lnTo>
                  <a:pt x="86613" y="1650"/>
                </a:lnTo>
                <a:lnTo>
                  <a:pt x="0" y="49783"/>
                </a:lnTo>
                <a:lnTo>
                  <a:pt x="84454" y="101472"/>
                </a:lnTo>
                <a:lnTo>
                  <a:pt x="87502" y="103377"/>
                </a:lnTo>
                <a:lnTo>
                  <a:pt x="91439" y="102361"/>
                </a:lnTo>
                <a:lnTo>
                  <a:pt x="93217" y="99440"/>
                </a:lnTo>
                <a:lnTo>
                  <a:pt x="95122" y="96392"/>
                </a:lnTo>
                <a:lnTo>
                  <a:pt x="37581" y="57861"/>
                </a:lnTo>
                <a:lnTo>
                  <a:pt x="12445" y="56387"/>
                </a:lnTo>
                <a:lnTo>
                  <a:pt x="12700" y="43687"/>
                </a:lnTo>
                <a:lnTo>
                  <a:pt x="37123" y="43687"/>
                </a:lnTo>
                <a:lnTo>
                  <a:pt x="95884" y="11048"/>
                </a:lnTo>
                <a:lnTo>
                  <a:pt x="96900" y="7238"/>
                </a:lnTo>
                <a:lnTo>
                  <a:pt x="95250" y="4190"/>
                </a:lnTo>
                <a:lnTo>
                  <a:pt x="93598" y="1015"/>
                </a:lnTo>
                <a:lnTo>
                  <a:pt x="89662" y="0"/>
                </a:lnTo>
                <a:close/>
              </a:path>
              <a:path w="772795" h="594995">
                <a:moveTo>
                  <a:pt x="12700" y="43687"/>
                </a:moveTo>
                <a:lnTo>
                  <a:pt x="12445" y="56387"/>
                </a:lnTo>
                <a:lnTo>
                  <a:pt x="17652" y="56514"/>
                </a:lnTo>
                <a:lnTo>
                  <a:pt x="35559" y="57657"/>
                </a:lnTo>
                <a:lnTo>
                  <a:pt x="37581" y="57861"/>
                </a:lnTo>
                <a:lnTo>
                  <a:pt x="33928" y="55625"/>
                </a:lnTo>
                <a:lnTo>
                  <a:pt x="15620" y="55625"/>
                </a:lnTo>
                <a:lnTo>
                  <a:pt x="15875" y="44576"/>
                </a:lnTo>
                <a:lnTo>
                  <a:pt x="30734" y="44576"/>
                </a:lnTo>
                <a:lnTo>
                  <a:pt x="18541" y="43814"/>
                </a:lnTo>
                <a:lnTo>
                  <a:pt x="12700" y="43687"/>
                </a:lnTo>
                <a:close/>
              </a:path>
              <a:path w="772795" h="594995">
                <a:moveTo>
                  <a:pt x="15875" y="44576"/>
                </a:moveTo>
                <a:lnTo>
                  <a:pt x="15620" y="55625"/>
                </a:lnTo>
                <a:lnTo>
                  <a:pt x="25220" y="50296"/>
                </a:lnTo>
                <a:lnTo>
                  <a:pt x="15875" y="44576"/>
                </a:lnTo>
                <a:close/>
              </a:path>
              <a:path w="772795" h="594995">
                <a:moveTo>
                  <a:pt x="25220" y="50296"/>
                </a:moveTo>
                <a:lnTo>
                  <a:pt x="15620" y="55625"/>
                </a:lnTo>
                <a:lnTo>
                  <a:pt x="33928" y="55625"/>
                </a:lnTo>
                <a:lnTo>
                  <a:pt x="25220" y="50296"/>
                </a:lnTo>
                <a:close/>
              </a:path>
              <a:path w="772795" h="594995">
                <a:moveTo>
                  <a:pt x="30734" y="44576"/>
                </a:moveTo>
                <a:lnTo>
                  <a:pt x="15875" y="44576"/>
                </a:lnTo>
                <a:lnTo>
                  <a:pt x="25220" y="50296"/>
                </a:lnTo>
                <a:lnTo>
                  <a:pt x="35037" y="44845"/>
                </a:lnTo>
                <a:lnTo>
                  <a:pt x="30734" y="44576"/>
                </a:lnTo>
                <a:close/>
              </a:path>
              <a:path w="772795" h="594995">
                <a:moveTo>
                  <a:pt x="37123" y="43687"/>
                </a:moveTo>
                <a:lnTo>
                  <a:pt x="12700" y="43687"/>
                </a:lnTo>
                <a:lnTo>
                  <a:pt x="18541" y="43814"/>
                </a:lnTo>
                <a:lnTo>
                  <a:pt x="35037" y="44845"/>
                </a:lnTo>
                <a:lnTo>
                  <a:pt x="37123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88734" y="6394196"/>
            <a:ext cx="15621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b="1" i="1" spc="-85" dirty="0">
                <a:latin typeface="Trebuchet MS"/>
                <a:cs typeface="Trebuchet MS"/>
              </a:rPr>
              <a:t>Example </a:t>
            </a:r>
            <a:r>
              <a:rPr sz="1000" b="1" i="1" spc="-70" dirty="0">
                <a:latin typeface="Trebuchet MS"/>
                <a:cs typeface="Trebuchet MS"/>
              </a:rPr>
              <a:t>from</a:t>
            </a:r>
            <a:r>
              <a:rPr sz="1000" b="1" i="1" spc="-90" dirty="0">
                <a:latin typeface="Trebuchet MS"/>
                <a:cs typeface="Trebuchet MS"/>
              </a:rPr>
              <a:t> </a:t>
            </a:r>
            <a:r>
              <a:rPr sz="1000" b="1" i="1" spc="-70" dirty="0">
                <a:latin typeface="Trebuchet MS"/>
                <a:cs typeface="Trebuchet MS"/>
              </a:rPr>
              <a:t>tensorflow.org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9157335" algn="l"/>
              </a:tabLst>
            </a:pPr>
            <a:r>
              <a:rPr spc="-229" dirty="0"/>
              <a:t> </a:t>
            </a:r>
            <a:r>
              <a:rPr spc="450" dirty="0"/>
              <a:t> </a:t>
            </a:r>
            <a:r>
              <a:rPr spc="-265" dirty="0"/>
              <a:t>TensorFlow </a:t>
            </a:r>
            <a:r>
              <a:rPr spc="30" dirty="0"/>
              <a:t>with </a:t>
            </a:r>
            <a:r>
              <a:rPr spc="-165" dirty="0"/>
              <a:t>Python </a:t>
            </a:r>
            <a:r>
              <a:rPr spc="-254" dirty="0"/>
              <a:t>–</a:t>
            </a:r>
            <a:r>
              <a:rPr spc="-580" dirty="0"/>
              <a:t> </a:t>
            </a:r>
            <a:r>
              <a:rPr spc="-40" dirty="0"/>
              <a:t>tf.train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94077"/>
            <a:ext cx="53416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91565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optimizer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tf.train.GradientDescentOptimizer( 0.1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 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train	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optimizer.minimize( loss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2107438"/>
            <a:ext cx="1703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training</a:t>
            </a:r>
            <a:r>
              <a:rPr sz="1400" b="1" spc="-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692" y="958976"/>
            <a:ext cx="3343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2"/>
                </a:moveTo>
                <a:lnTo>
                  <a:pt x="0" y="206502"/>
                </a:lnTo>
                <a:lnTo>
                  <a:pt x="495300" y="413004"/>
                </a:lnTo>
                <a:lnTo>
                  <a:pt x="990600" y="206502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2"/>
                </a:lnTo>
                <a:lnTo>
                  <a:pt x="742950" y="206502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2361" y="5389626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2"/>
                </a:moveTo>
                <a:lnTo>
                  <a:pt x="247650" y="206502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2"/>
                </a:lnTo>
                <a:lnTo>
                  <a:pt x="990600" y="206502"/>
                </a:lnTo>
                <a:lnTo>
                  <a:pt x="495300" y="413004"/>
                </a:lnTo>
                <a:lnTo>
                  <a:pt x="0" y="2065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5521" y="2154935"/>
            <a:ext cx="360045" cy="503555"/>
          </a:xfrm>
          <a:custGeom>
            <a:avLst/>
            <a:gdLst/>
            <a:ahLst/>
            <a:cxnLst/>
            <a:rect l="l" t="t" r="r" b="b"/>
            <a:pathLst>
              <a:path w="360045" h="503555">
                <a:moveTo>
                  <a:pt x="310227" y="25273"/>
                </a:moveTo>
                <a:lnTo>
                  <a:pt x="302407" y="37612"/>
                </a:lnTo>
                <a:lnTo>
                  <a:pt x="301498" y="45847"/>
                </a:lnTo>
                <a:lnTo>
                  <a:pt x="297433" y="68452"/>
                </a:lnTo>
                <a:lnTo>
                  <a:pt x="285241" y="111760"/>
                </a:lnTo>
                <a:lnTo>
                  <a:pt x="268224" y="151511"/>
                </a:lnTo>
                <a:lnTo>
                  <a:pt x="247395" y="185927"/>
                </a:lnTo>
                <a:lnTo>
                  <a:pt x="211074" y="224789"/>
                </a:lnTo>
                <a:lnTo>
                  <a:pt x="172085" y="243839"/>
                </a:lnTo>
                <a:lnTo>
                  <a:pt x="150622" y="245617"/>
                </a:lnTo>
                <a:lnTo>
                  <a:pt x="142875" y="246887"/>
                </a:lnTo>
                <a:lnTo>
                  <a:pt x="105790" y="263143"/>
                </a:lnTo>
                <a:lnTo>
                  <a:pt x="72008" y="294131"/>
                </a:lnTo>
                <a:lnTo>
                  <a:pt x="48387" y="327025"/>
                </a:lnTo>
                <a:lnTo>
                  <a:pt x="28575" y="365887"/>
                </a:lnTo>
                <a:lnTo>
                  <a:pt x="13335" y="409193"/>
                </a:lnTo>
                <a:lnTo>
                  <a:pt x="3428" y="455549"/>
                </a:lnTo>
                <a:lnTo>
                  <a:pt x="0" y="502919"/>
                </a:lnTo>
                <a:lnTo>
                  <a:pt x="12700" y="503300"/>
                </a:lnTo>
                <a:lnTo>
                  <a:pt x="13588" y="479805"/>
                </a:lnTo>
                <a:lnTo>
                  <a:pt x="16128" y="456946"/>
                </a:lnTo>
                <a:lnTo>
                  <a:pt x="25653" y="412241"/>
                </a:lnTo>
                <a:lnTo>
                  <a:pt x="40386" y="370586"/>
                </a:lnTo>
                <a:lnTo>
                  <a:pt x="59562" y="333248"/>
                </a:lnTo>
                <a:lnTo>
                  <a:pt x="82041" y="302005"/>
                </a:lnTo>
                <a:lnTo>
                  <a:pt x="113283" y="273430"/>
                </a:lnTo>
                <a:lnTo>
                  <a:pt x="152526" y="258190"/>
                </a:lnTo>
                <a:lnTo>
                  <a:pt x="159130" y="257937"/>
                </a:lnTo>
                <a:lnTo>
                  <a:pt x="166242" y="257555"/>
                </a:lnTo>
                <a:lnTo>
                  <a:pt x="204088" y="244728"/>
                </a:lnTo>
                <a:lnTo>
                  <a:pt x="245110" y="209550"/>
                </a:lnTo>
                <a:lnTo>
                  <a:pt x="268858" y="176529"/>
                </a:lnTo>
                <a:lnTo>
                  <a:pt x="288798" y="137540"/>
                </a:lnTo>
                <a:lnTo>
                  <a:pt x="304195" y="94234"/>
                </a:lnTo>
                <a:lnTo>
                  <a:pt x="313943" y="48133"/>
                </a:lnTo>
                <a:lnTo>
                  <a:pt x="315416" y="34954"/>
                </a:lnTo>
                <a:lnTo>
                  <a:pt x="310227" y="25273"/>
                </a:lnTo>
                <a:close/>
              </a:path>
              <a:path w="360045" h="503555">
                <a:moveTo>
                  <a:pt x="317739" y="12318"/>
                </a:moveTo>
                <a:lnTo>
                  <a:pt x="304291" y="12318"/>
                </a:lnTo>
                <a:lnTo>
                  <a:pt x="316991" y="12826"/>
                </a:lnTo>
                <a:lnTo>
                  <a:pt x="316611" y="24256"/>
                </a:lnTo>
                <a:lnTo>
                  <a:pt x="315416" y="34954"/>
                </a:lnTo>
                <a:lnTo>
                  <a:pt x="348361" y="96392"/>
                </a:lnTo>
                <a:lnTo>
                  <a:pt x="352298" y="97536"/>
                </a:lnTo>
                <a:lnTo>
                  <a:pt x="358393" y="94234"/>
                </a:lnTo>
                <a:lnTo>
                  <a:pt x="359537" y="90424"/>
                </a:lnTo>
                <a:lnTo>
                  <a:pt x="357886" y="87375"/>
                </a:lnTo>
                <a:lnTo>
                  <a:pt x="317739" y="12318"/>
                </a:lnTo>
                <a:close/>
              </a:path>
              <a:path w="360045" h="503555">
                <a:moveTo>
                  <a:pt x="311150" y="0"/>
                </a:moveTo>
                <a:lnTo>
                  <a:pt x="258190" y="83692"/>
                </a:lnTo>
                <a:lnTo>
                  <a:pt x="256286" y="86613"/>
                </a:lnTo>
                <a:lnTo>
                  <a:pt x="257175" y="90550"/>
                </a:lnTo>
                <a:lnTo>
                  <a:pt x="263016" y="94361"/>
                </a:lnTo>
                <a:lnTo>
                  <a:pt x="266953" y="93472"/>
                </a:lnTo>
                <a:lnTo>
                  <a:pt x="268939" y="90424"/>
                </a:lnTo>
                <a:lnTo>
                  <a:pt x="302407" y="37612"/>
                </a:lnTo>
                <a:lnTo>
                  <a:pt x="304038" y="22860"/>
                </a:lnTo>
                <a:lnTo>
                  <a:pt x="304291" y="12318"/>
                </a:lnTo>
                <a:lnTo>
                  <a:pt x="317739" y="12318"/>
                </a:lnTo>
                <a:lnTo>
                  <a:pt x="311150" y="0"/>
                </a:lnTo>
                <a:close/>
              </a:path>
              <a:path w="360045" h="503555">
                <a:moveTo>
                  <a:pt x="304291" y="12318"/>
                </a:moveTo>
                <a:lnTo>
                  <a:pt x="304038" y="22860"/>
                </a:lnTo>
                <a:lnTo>
                  <a:pt x="302407" y="37612"/>
                </a:lnTo>
                <a:lnTo>
                  <a:pt x="310227" y="25273"/>
                </a:lnTo>
                <a:lnTo>
                  <a:pt x="305053" y="15621"/>
                </a:lnTo>
                <a:lnTo>
                  <a:pt x="316898" y="15621"/>
                </a:lnTo>
                <a:lnTo>
                  <a:pt x="316991" y="12826"/>
                </a:lnTo>
                <a:lnTo>
                  <a:pt x="304291" y="12318"/>
                </a:lnTo>
                <a:close/>
              </a:path>
              <a:path w="360045" h="503555">
                <a:moveTo>
                  <a:pt x="316898" y="15621"/>
                </a:moveTo>
                <a:lnTo>
                  <a:pt x="305053" y="15621"/>
                </a:lnTo>
                <a:lnTo>
                  <a:pt x="316102" y="16001"/>
                </a:lnTo>
                <a:lnTo>
                  <a:pt x="310227" y="25273"/>
                </a:lnTo>
                <a:lnTo>
                  <a:pt x="315416" y="34954"/>
                </a:lnTo>
                <a:lnTo>
                  <a:pt x="316611" y="24256"/>
                </a:lnTo>
                <a:lnTo>
                  <a:pt x="316898" y="15621"/>
                </a:lnTo>
                <a:close/>
              </a:path>
              <a:path w="360045" h="503555">
                <a:moveTo>
                  <a:pt x="305053" y="15621"/>
                </a:moveTo>
                <a:lnTo>
                  <a:pt x="310227" y="25273"/>
                </a:lnTo>
                <a:lnTo>
                  <a:pt x="316102" y="16001"/>
                </a:lnTo>
                <a:lnTo>
                  <a:pt x="305053" y="1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152" y="2645791"/>
            <a:ext cx="8437880" cy="368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009" algn="ctr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Learning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955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sess.run(init)</a:t>
            </a:r>
            <a:endParaRPr sz="1400">
              <a:latin typeface="Verdana"/>
              <a:cs typeface="Verdana"/>
            </a:endParaRPr>
          </a:p>
          <a:p>
            <a:pPr marL="738505" marR="690880" indent="-361315">
              <a:lnSpc>
                <a:spcPct val="100000"/>
              </a:lnSpc>
              <a:tabLst>
                <a:tab pos="4949825" algn="l"/>
                <a:tab pos="5925820" algn="l"/>
              </a:tabLst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for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</a:t>
            </a:r>
            <a:r>
              <a:rPr sz="1400" b="1" spc="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in</a:t>
            </a:r>
            <a:r>
              <a:rPr sz="1400" b="1" spc="2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range(0,1000):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train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over 1000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iterations 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train, {x: 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[1,2,3,4]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,</a:t>
            </a:r>
            <a:r>
              <a:rPr sz="1400" b="1" spc="7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y:</a:t>
            </a:r>
            <a:r>
              <a:rPr sz="1400" b="1" spc="-5" dirty="0">
                <a:solidFill>
                  <a:srgbClr val="974707"/>
                </a:solidFill>
                <a:latin typeface="Verdana"/>
                <a:cs typeface="Verdana"/>
              </a:rPr>
              <a:t>[0,-1,-2,-3]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}</a:t>
            </a:r>
            <a:r>
              <a:rPr sz="1400" b="1" spc="2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train the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sess.run([ b,w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]</a:t>
            </a:r>
            <a:r>
              <a:rPr sz="1400" b="1" spc="-4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993515" marR="5080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Train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simple </a:t>
            </a:r>
            <a:r>
              <a:rPr sz="1600" spc="-45" dirty="0">
                <a:latin typeface="Arial"/>
                <a:cs typeface="Arial"/>
              </a:rPr>
              <a:t>linear </a:t>
            </a:r>
            <a:r>
              <a:rPr sz="1600" spc="-80" dirty="0">
                <a:latin typeface="Arial"/>
                <a:cs typeface="Arial"/>
              </a:rPr>
              <a:t>regression </a:t>
            </a:r>
            <a:r>
              <a:rPr sz="1600" spc="-60" dirty="0">
                <a:latin typeface="Arial"/>
                <a:cs typeface="Arial"/>
              </a:rPr>
              <a:t>over </a:t>
            </a:r>
            <a:r>
              <a:rPr sz="1600" spc="-85" dirty="0">
                <a:latin typeface="Arial"/>
                <a:cs typeface="Arial"/>
              </a:rPr>
              <a:t>1000 </a:t>
            </a:r>
            <a:r>
              <a:rPr sz="1600" spc="-40" dirty="0">
                <a:latin typeface="Arial"/>
                <a:cs typeface="Arial"/>
              </a:rPr>
              <a:t>iterations 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55" dirty="0">
                <a:latin typeface="Arial"/>
                <a:cs typeface="Arial"/>
              </a:rPr>
              <a:t>minimize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0" dirty="0">
                <a:latin typeface="Arial"/>
                <a:cs typeface="Arial"/>
              </a:rPr>
              <a:t>loss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745"/>
              </a:spcBef>
            </a:pPr>
            <a:r>
              <a:rPr sz="1800" b="1" spc="-150" dirty="0">
                <a:latin typeface="Trebuchet MS"/>
                <a:cs typeface="Trebuchet MS"/>
              </a:rPr>
              <a:t>[0.99999082,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b="1" spc="-150" dirty="0">
                <a:latin typeface="Trebuchet MS"/>
                <a:cs typeface="Trebuchet MS"/>
              </a:rPr>
              <a:t>-0.9999969]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1615" y="4876672"/>
            <a:ext cx="697865" cy="850265"/>
          </a:xfrm>
          <a:custGeom>
            <a:avLst/>
            <a:gdLst/>
            <a:ahLst/>
            <a:cxnLst/>
            <a:rect l="l" t="t" r="r" b="b"/>
            <a:pathLst>
              <a:path w="697864" h="850264">
                <a:moveTo>
                  <a:pt x="50132" y="25117"/>
                </a:moveTo>
                <a:lnTo>
                  <a:pt x="43982" y="36265"/>
                </a:lnTo>
                <a:lnTo>
                  <a:pt x="44069" y="40004"/>
                </a:lnTo>
                <a:lnTo>
                  <a:pt x="46989" y="79756"/>
                </a:lnTo>
                <a:lnTo>
                  <a:pt x="51562" y="119379"/>
                </a:lnTo>
                <a:lnTo>
                  <a:pt x="57912" y="158622"/>
                </a:lnTo>
                <a:lnTo>
                  <a:pt x="65912" y="197738"/>
                </a:lnTo>
                <a:lnTo>
                  <a:pt x="75564" y="236346"/>
                </a:lnTo>
                <a:lnTo>
                  <a:pt x="86741" y="274446"/>
                </a:lnTo>
                <a:lnTo>
                  <a:pt x="99441" y="312038"/>
                </a:lnTo>
                <a:lnTo>
                  <a:pt x="113411" y="348995"/>
                </a:lnTo>
                <a:lnTo>
                  <a:pt x="128905" y="385317"/>
                </a:lnTo>
                <a:lnTo>
                  <a:pt x="145669" y="420877"/>
                </a:lnTo>
                <a:lnTo>
                  <a:pt x="163703" y="455548"/>
                </a:lnTo>
                <a:lnTo>
                  <a:pt x="183007" y="489203"/>
                </a:lnTo>
                <a:lnTo>
                  <a:pt x="203326" y="521969"/>
                </a:lnTo>
                <a:lnTo>
                  <a:pt x="224789" y="553592"/>
                </a:lnTo>
                <a:lnTo>
                  <a:pt x="270637" y="613282"/>
                </a:lnTo>
                <a:lnTo>
                  <a:pt x="320039" y="667638"/>
                </a:lnTo>
                <a:lnTo>
                  <a:pt x="372745" y="716216"/>
                </a:lnTo>
                <a:lnTo>
                  <a:pt x="427989" y="758316"/>
                </a:lnTo>
                <a:lnTo>
                  <a:pt x="485521" y="793254"/>
                </a:lnTo>
                <a:lnTo>
                  <a:pt x="544830" y="820419"/>
                </a:lnTo>
                <a:lnTo>
                  <a:pt x="605409" y="839101"/>
                </a:lnTo>
                <a:lnTo>
                  <a:pt x="651256" y="847216"/>
                </a:lnTo>
                <a:lnTo>
                  <a:pt x="697357" y="850010"/>
                </a:lnTo>
                <a:lnTo>
                  <a:pt x="697611" y="837310"/>
                </a:lnTo>
                <a:lnTo>
                  <a:pt x="682498" y="837031"/>
                </a:lnTo>
                <a:lnTo>
                  <a:pt x="667512" y="836091"/>
                </a:lnTo>
                <a:lnTo>
                  <a:pt x="622808" y="829881"/>
                </a:lnTo>
                <a:lnTo>
                  <a:pt x="578358" y="818578"/>
                </a:lnTo>
                <a:lnTo>
                  <a:pt x="519938" y="796099"/>
                </a:lnTo>
                <a:lnTo>
                  <a:pt x="462788" y="765657"/>
                </a:lnTo>
                <a:lnTo>
                  <a:pt x="407416" y="727836"/>
                </a:lnTo>
                <a:lnTo>
                  <a:pt x="354457" y="683132"/>
                </a:lnTo>
                <a:lnTo>
                  <a:pt x="304164" y="632460"/>
                </a:lnTo>
                <a:lnTo>
                  <a:pt x="257175" y="576071"/>
                </a:lnTo>
                <a:lnTo>
                  <a:pt x="213868" y="514857"/>
                </a:lnTo>
                <a:lnTo>
                  <a:pt x="174751" y="449198"/>
                </a:lnTo>
                <a:lnTo>
                  <a:pt x="156972" y="414908"/>
                </a:lnTo>
                <a:lnTo>
                  <a:pt x="140335" y="379983"/>
                </a:lnTo>
                <a:lnTo>
                  <a:pt x="125222" y="344043"/>
                </a:lnTo>
                <a:lnTo>
                  <a:pt x="111251" y="307466"/>
                </a:lnTo>
                <a:lnTo>
                  <a:pt x="98806" y="270382"/>
                </a:lnTo>
                <a:lnTo>
                  <a:pt x="87757" y="232790"/>
                </a:lnTo>
                <a:lnTo>
                  <a:pt x="78232" y="194563"/>
                </a:lnTo>
                <a:lnTo>
                  <a:pt x="70358" y="156082"/>
                </a:lnTo>
                <a:lnTo>
                  <a:pt x="64135" y="117347"/>
                </a:lnTo>
                <a:lnTo>
                  <a:pt x="59562" y="78231"/>
                </a:lnTo>
                <a:lnTo>
                  <a:pt x="56769" y="39115"/>
                </a:lnTo>
                <a:lnTo>
                  <a:pt x="56689" y="35781"/>
                </a:lnTo>
                <a:lnTo>
                  <a:pt x="50132" y="25117"/>
                </a:lnTo>
                <a:close/>
              </a:path>
              <a:path w="697864" h="850264">
                <a:moveTo>
                  <a:pt x="49530" y="0"/>
                </a:moveTo>
                <a:lnTo>
                  <a:pt x="1650" y="86740"/>
                </a:lnTo>
                <a:lnTo>
                  <a:pt x="0" y="89915"/>
                </a:lnTo>
                <a:lnTo>
                  <a:pt x="1016" y="93725"/>
                </a:lnTo>
                <a:lnTo>
                  <a:pt x="4191" y="95376"/>
                </a:lnTo>
                <a:lnTo>
                  <a:pt x="7238" y="97154"/>
                </a:lnTo>
                <a:lnTo>
                  <a:pt x="11049" y="96012"/>
                </a:lnTo>
                <a:lnTo>
                  <a:pt x="12700" y="92963"/>
                </a:lnTo>
                <a:lnTo>
                  <a:pt x="43982" y="36265"/>
                </a:lnTo>
                <a:lnTo>
                  <a:pt x="43434" y="12700"/>
                </a:lnTo>
                <a:lnTo>
                  <a:pt x="56134" y="12445"/>
                </a:lnTo>
                <a:lnTo>
                  <a:pt x="57196" y="12445"/>
                </a:lnTo>
                <a:lnTo>
                  <a:pt x="49530" y="0"/>
                </a:lnTo>
                <a:close/>
              </a:path>
              <a:path w="697864" h="850264">
                <a:moveTo>
                  <a:pt x="57196" y="12445"/>
                </a:moveTo>
                <a:lnTo>
                  <a:pt x="56134" y="12445"/>
                </a:lnTo>
                <a:lnTo>
                  <a:pt x="56689" y="35781"/>
                </a:lnTo>
                <a:lnTo>
                  <a:pt x="92456" y="93979"/>
                </a:lnTo>
                <a:lnTo>
                  <a:pt x="96393" y="94995"/>
                </a:lnTo>
                <a:lnTo>
                  <a:pt x="99441" y="93090"/>
                </a:lnTo>
                <a:lnTo>
                  <a:pt x="102362" y="91312"/>
                </a:lnTo>
                <a:lnTo>
                  <a:pt x="103378" y="87375"/>
                </a:lnTo>
                <a:lnTo>
                  <a:pt x="101473" y="84327"/>
                </a:lnTo>
                <a:lnTo>
                  <a:pt x="57196" y="12445"/>
                </a:lnTo>
                <a:close/>
              </a:path>
              <a:path w="697864" h="850264">
                <a:moveTo>
                  <a:pt x="56134" y="12445"/>
                </a:moveTo>
                <a:lnTo>
                  <a:pt x="43434" y="12700"/>
                </a:lnTo>
                <a:lnTo>
                  <a:pt x="43982" y="36265"/>
                </a:lnTo>
                <a:lnTo>
                  <a:pt x="50132" y="25117"/>
                </a:lnTo>
                <a:lnTo>
                  <a:pt x="44450" y="15875"/>
                </a:lnTo>
                <a:lnTo>
                  <a:pt x="55372" y="15620"/>
                </a:lnTo>
                <a:lnTo>
                  <a:pt x="56209" y="15620"/>
                </a:lnTo>
                <a:lnTo>
                  <a:pt x="56134" y="12445"/>
                </a:lnTo>
                <a:close/>
              </a:path>
              <a:path w="697864" h="850264">
                <a:moveTo>
                  <a:pt x="56209" y="15620"/>
                </a:moveTo>
                <a:lnTo>
                  <a:pt x="55372" y="15620"/>
                </a:lnTo>
                <a:lnTo>
                  <a:pt x="50132" y="25117"/>
                </a:lnTo>
                <a:lnTo>
                  <a:pt x="56689" y="35781"/>
                </a:lnTo>
                <a:lnTo>
                  <a:pt x="56209" y="15620"/>
                </a:lnTo>
                <a:close/>
              </a:path>
              <a:path w="697864" h="850264">
                <a:moveTo>
                  <a:pt x="55372" y="15620"/>
                </a:moveTo>
                <a:lnTo>
                  <a:pt x="44450" y="15875"/>
                </a:lnTo>
                <a:lnTo>
                  <a:pt x="50132" y="25117"/>
                </a:lnTo>
                <a:lnTo>
                  <a:pt x="55372" y="1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8734" y="6394196"/>
            <a:ext cx="15621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b="1" i="1" spc="-85" dirty="0">
                <a:latin typeface="Trebuchet MS"/>
                <a:cs typeface="Trebuchet MS"/>
              </a:rPr>
              <a:t>Example </a:t>
            </a:r>
            <a:r>
              <a:rPr sz="1000" b="1" i="1" spc="-70" dirty="0">
                <a:latin typeface="Trebuchet MS"/>
                <a:cs typeface="Trebuchet MS"/>
              </a:rPr>
              <a:t>from</a:t>
            </a:r>
            <a:r>
              <a:rPr sz="1000" b="1" i="1" spc="-90" dirty="0">
                <a:latin typeface="Trebuchet MS"/>
                <a:cs typeface="Trebuchet MS"/>
              </a:rPr>
              <a:t> </a:t>
            </a:r>
            <a:r>
              <a:rPr sz="1000" b="1" i="1" spc="-70" dirty="0">
                <a:latin typeface="Trebuchet MS"/>
                <a:cs typeface="Trebuchet MS"/>
              </a:rPr>
              <a:t>tensorflow.org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286257"/>
            <a:ext cx="9169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9156065" algn="l"/>
              </a:tabLst>
            </a:pPr>
            <a:r>
              <a:rPr spc="-229" dirty="0"/>
              <a:t> 	</a:t>
            </a:r>
            <a:r>
              <a:rPr spc="-120" dirty="0"/>
              <a:t>What </a:t>
            </a:r>
            <a:r>
              <a:rPr spc="-235" dirty="0"/>
              <a:t>is</a:t>
            </a:r>
            <a:r>
              <a:rPr spc="-420" dirty="0"/>
              <a:t> </a:t>
            </a:r>
            <a:r>
              <a:rPr spc="-45" dirty="0"/>
              <a:t>it?	</a:t>
            </a:r>
          </a:p>
        </p:txBody>
      </p:sp>
      <p:sp>
        <p:nvSpPr>
          <p:cNvPr id="3" name="object 3"/>
          <p:cNvSpPr/>
          <p:nvPr/>
        </p:nvSpPr>
        <p:spPr>
          <a:xfrm>
            <a:off x="155447" y="1243583"/>
            <a:ext cx="20955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508" y="3048000"/>
            <a:ext cx="6486213" cy="290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0323" y="1389634"/>
            <a:ext cx="6494780" cy="166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An Open </a:t>
            </a:r>
            <a:r>
              <a:rPr sz="1800" spc="-125" dirty="0">
                <a:latin typeface="Arial"/>
                <a:cs typeface="Arial"/>
              </a:rPr>
              <a:t>Source </a:t>
            </a:r>
            <a:r>
              <a:rPr sz="1800" spc="-70" dirty="0">
                <a:latin typeface="Arial"/>
                <a:cs typeface="Arial"/>
              </a:rPr>
              <a:t>Machine </a:t>
            </a:r>
            <a:r>
              <a:rPr sz="1800" spc="-95" dirty="0">
                <a:latin typeface="Arial"/>
                <a:cs typeface="Arial"/>
              </a:rPr>
              <a:t>Learning </a:t>
            </a:r>
            <a:r>
              <a:rPr sz="1800" spc="-75" dirty="0">
                <a:latin typeface="Arial"/>
                <a:cs typeface="Arial"/>
              </a:rPr>
              <a:t>Library </a:t>
            </a:r>
            <a:r>
              <a:rPr sz="1800" spc="-90" dirty="0">
                <a:latin typeface="Arial"/>
                <a:cs typeface="Arial"/>
              </a:rPr>
              <a:t>released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110" dirty="0">
                <a:latin typeface="Arial"/>
                <a:cs typeface="Arial"/>
              </a:rPr>
              <a:t>Google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678180" indent="-286385">
              <a:lnSpc>
                <a:spcPct val="100000"/>
              </a:lnSpc>
              <a:buChar char="•"/>
              <a:tabLst>
                <a:tab pos="678180" algn="l"/>
                <a:tab pos="678815" algn="l"/>
              </a:tabLst>
            </a:pPr>
            <a:r>
              <a:rPr sz="1800" spc="-35" dirty="0">
                <a:solidFill>
                  <a:srgbClr val="375F92"/>
                </a:solidFill>
                <a:latin typeface="Arial"/>
                <a:cs typeface="Arial"/>
              </a:rPr>
              <a:t>Built </a:t>
            </a:r>
            <a:r>
              <a:rPr sz="1800" spc="-60" dirty="0">
                <a:solidFill>
                  <a:srgbClr val="375F92"/>
                </a:solidFill>
                <a:latin typeface="Arial"/>
                <a:cs typeface="Arial"/>
              </a:rPr>
              <a:t>on </a:t>
            </a:r>
            <a:r>
              <a:rPr sz="1800" spc="-10" dirty="0">
                <a:solidFill>
                  <a:srgbClr val="375F92"/>
                </a:solidFill>
                <a:latin typeface="Arial"/>
                <a:cs typeface="Arial"/>
              </a:rPr>
              <a:t>top </a:t>
            </a:r>
            <a:r>
              <a:rPr sz="1800" spc="-5" dirty="0">
                <a:solidFill>
                  <a:srgbClr val="375F9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375F92"/>
                </a:solidFill>
                <a:latin typeface="Arial"/>
                <a:cs typeface="Arial"/>
              </a:rPr>
              <a:t>Google’s </a:t>
            </a:r>
            <a:r>
              <a:rPr sz="1800" spc="-50" dirty="0">
                <a:solidFill>
                  <a:srgbClr val="375F92"/>
                </a:solidFill>
                <a:latin typeface="Arial"/>
                <a:cs typeface="Arial"/>
              </a:rPr>
              <a:t>Inception</a:t>
            </a:r>
            <a:r>
              <a:rPr sz="1800" spc="-30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375F92"/>
                </a:solidFill>
                <a:latin typeface="Arial"/>
                <a:cs typeface="Arial"/>
              </a:rPr>
              <a:t>v3</a:t>
            </a:r>
            <a:endParaRPr sz="1800">
              <a:latin typeface="Arial"/>
              <a:cs typeface="Arial"/>
            </a:endParaRPr>
          </a:p>
          <a:p>
            <a:pPr marL="678180" indent="-286385">
              <a:lnSpc>
                <a:spcPct val="100000"/>
              </a:lnSpc>
              <a:buChar char="•"/>
              <a:tabLst>
                <a:tab pos="678180" algn="l"/>
                <a:tab pos="678815" algn="l"/>
              </a:tabLst>
            </a:pPr>
            <a:r>
              <a:rPr sz="1800" spc="-110" dirty="0">
                <a:solidFill>
                  <a:srgbClr val="375F92"/>
                </a:solidFill>
                <a:latin typeface="Arial"/>
                <a:cs typeface="Arial"/>
              </a:rPr>
              <a:t>Google’s </a:t>
            </a:r>
            <a:r>
              <a:rPr sz="1800" spc="-60" dirty="0">
                <a:solidFill>
                  <a:srgbClr val="375F92"/>
                </a:solidFill>
                <a:latin typeface="Arial"/>
                <a:cs typeface="Arial"/>
              </a:rPr>
              <a:t>most </a:t>
            </a:r>
            <a:r>
              <a:rPr sz="1800" spc="-100" dirty="0">
                <a:solidFill>
                  <a:srgbClr val="375F92"/>
                </a:solidFill>
                <a:latin typeface="Arial"/>
                <a:cs typeface="Arial"/>
              </a:rPr>
              <a:t>advanced </a:t>
            </a:r>
            <a:r>
              <a:rPr sz="1800" spc="-95" dirty="0">
                <a:solidFill>
                  <a:srgbClr val="375F92"/>
                </a:solidFill>
                <a:latin typeface="Arial"/>
                <a:cs typeface="Arial"/>
              </a:rPr>
              <a:t>image </a:t>
            </a:r>
            <a:r>
              <a:rPr sz="1800" spc="-50" dirty="0">
                <a:solidFill>
                  <a:srgbClr val="375F92"/>
                </a:solidFill>
                <a:latin typeface="Arial"/>
                <a:cs typeface="Arial"/>
              </a:rPr>
              <a:t>recognition</a:t>
            </a:r>
            <a:r>
              <a:rPr sz="1800" spc="-7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375F92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678180" indent="-286385">
              <a:lnSpc>
                <a:spcPct val="100000"/>
              </a:lnSpc>
              <a:buChar char="•"/>
              <a:tabLst>
                <a:tab pos="678180" algn="l"/>
                <a:tab pos="678815" algn="l"/>
              </a:tabLst>
            </a:pPr>
            <a:r>
              <a:rPr sz="1800" spc="-65" dirty="0">
                <a:solidFill>
                  <a:srgbClr val="375F92"/>
                </a:solidFill>
                <a:latin typeface="Arial"/>
                <a:cs typeface="Arial"/>
              </a:rPr>
              <a:t>Convolution </a:t>
            </a:r>
            <a:r>
              <a:rPr sz="1800" spc="-75" dirty="0">
                <a:solidFill>
                  <a:srgbClr val="375F92"/>
                </a:solidFill>
                <a:latin typeface="Arial"/>
                <a:cs typeface="Arial"/>
              </a:rPr>
              <a:t>Neural </a:t>
            </a:r>
            <a:r>
              <a:rPr sz="1800" spc="-45" dirty="0">
                <a:solidFill>
                  <a:srgbClr val="375F92"/>
                </a:solidFill>
                <a:latin typeface="Arial"/>
                <a:cs typeface="Arial"/>
              </a:rPr>
              <a:t>Network</a:t>
            </a:r>
            <a:r>
              <a:rPr sz="1800" spc="-14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375F92"/>
                </a:solidFill>
                <a:latin typeface="Arial"/>
                <a:cs typeface="Arial"/>
              </a:rPr>
              <a:t>(CNN)</a:t>
            </a:r>
            <a:endParaRPr sz="1800">
              <a:latin typeface="Arial"/>
              <a:cs typeface="Arial"/>
            </a:endParaRPr>
          </a:p>
          <a:p>
            <a:pPr marL="678180" indent="-286385">
              <a:lnSpc>
                <a:spcPct val="100000"/>
              </a:lnSpc>
              <a:buChar char="•"/>
              <a:tabLst>
                <a:tab pos="678180" algn="l"/>
                <a:tab pos="678815" algn="l"/>
              </a:tabLst>
            </a:pPr>
            <a:r>
              <a:rPr sz="1800" spc="-80" dirty="0">
                <a:solidFill>
                  <a:srgbClr val="375F92"/>
                </a:solidFill>
                <a:latin typeface="Arial"/>
                <a:cs typeface="Arial"/>
              </a:rPr>
              <a:t>Available </a:t>
            </a:r>
            <a:r>
              <a:rPr sz="1800" spc="-170" dirty="0">
                <a:solidFill>
                  <a:srgbClr val="375F92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375F9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375F92"/>
                </a:solidFill>
                <a:latin typeface="Arial"/>
                <a:cs typeface="Arial"/>
              </a:rPr>
              <a:t>Python </a:t>
            </a:r>
            <a:r>
              <a:rPr sz="1800" spc="-35" dirty="0">
                <a:solidFill>
                  <a:srgbClr val="375F92"/>
                </a:solidFill>
                <a:latin typeface="Arial"/>
                <a:cs typeface="Arial"/>
              </a:rPr>
              <a:t>(or </a:t>
            </a:r>
            <a:r>
              <a:rPr sz="1800" spc="-180" dirty="0">
                <a:solidFill>
                  <a:srgbClr val="375F92"/>
                </a:solidFill>
                <a:latin typeface="Arial"/>
                <a:cs typeface="Arial"/>
              </a:rPr>
              <a:t>C++)</a:t>
            </a:r>
            <a:r>
              <a:rPr sz="1800" spc="-3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375F92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321310"/>
            <a:ext cx="916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0070" algn="l"/>
                <a:tab pos="9156065" algn="l"/>
              </a:tabLst>
            </a:pPr>
            <a:r>
              <a:rPr sz="4000" spc="-210" dirty="0"/>
              <a:t> 	</a:t>
            </a:r>
            <a:r>
              <a:rPr sz="4000" spc="-330" dirty="0"/>
              <a:t>Basics </a:t>
            </a:r>
            <a:r>
              <a:rPr sz="4000" spc="-235" dirty="0"/>
              <a:t>– </a:t>
            </a:r>
            <a:r>
              <a:rPr sz="4000" spc="-120" dirty="0"/>
              <a:t>What </a:t>
            </a:r>
            <a:r>
              <a:rPr sz="4000" spc="-204" dirty="0"/>
              <a:t>is </a:t>
            </a:r>
            <a:r>
              <a:rPr sz="4000" spc="-315" dirty="0"/>
              <a:t>a</a:t>
            </a:r>
            <a:r>
              <a:rPr sz="4000" spc="-240" dirty="0"/>
              <a:t> </a:t>
            </a:r>
            <a:r>
              <a:rPr sz="4000" spc="-200" dirty="0"/>
              <a:t>Vector?	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4450" y="4865496"/>
          <a:ext cx="48768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120000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7340" y="1275664"/>
            <a:ext cx="8209915" cy="3960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692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  <a:tab pos="2021839" algn="l"/>
              </a:tabLst>
            </a:pPr>
            <a:r>
              <a:rPr sz="3200" spc="-280" dirty="0">
                <a:solidFill>
                  <a:srgbClr val="E36C09"/>
                </a:solidFill>
                <a:latin typeface="Arial"/>
                <a:cs typeface="Arial"/>
              </a:rPr>
              <a:t>A</a:t>
            </a:r>
            <a:r>
              <a:rPr sz="3200" spc="-16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vector	</a:t>
            </a:r>
            <a:r>
              <a:rPr sz="3200" spc="-165" dirty="0">
                <a:solidFill>
                  <a:srgbClr val="E36C09"/>
                </a:solidFill>
                <a:latin typeface="Arial"/>
                <a:cs typeface="Arial"/>
              </a:rPr>
              <a:t>is </a:t>
            </a:r>
            <a:r>
              <a:rPr sz="3200" spc="-170" dirty="0">
                <a:solidFill>
                  <a:srgbClr val="E36C09"/>
                </a:solidFill>
                <a:latin typeface="Arial"/>
                <a:cs typeface="Arial"/>
              </a:rPr>
              <a:t>an </a:t>
            </a:r>
            <a:r>
              <a:rPr sz="3200" spc="-135" dirty="0">
                <a:solidFill>
                  <a:srgbClr val="E36C09"/>
                </a:solidFill>
                <a:latin typeface="Arial"/>
                <a:cs typeface="Arial"/>
              </a:rPr>
              <a:t>array </a:t>
            </a:r>
            <a:r>
              <a:rPr sz="3200" spc="-5" dirty="0">
                <a:solidFill>
                  <a:srgbClr val="E36C09"/>
                </a:solidFill>
                <a:latin typeface="Arial"/>
                <a:cs typeface="Arial"/>
              </a:rPr>
              <a:t>of</a:t>
            </a:r>
            <a:r>
              <a:rPr sz="3200" spc="-21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E36C09"/>
                </a:solidFill>
                <a:latin typeface="Arial"/>
                <a:cs typeface="Arial"/>
              </a:rPr>
              <a:t>numbers.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6C09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824355">
              <a:lnSpc>
                <a:spcPct val="100000"/>
              </a:lnSpc>
              <a:spcBef>
                <a:spcPts val="5"/>
              </a:spcBef>
            </a:pPr>
            <a:r>
              <a:rPr sz="2400" b="1" spc="-165" dirty="0">
                <a:solidFill>
                  <a:srgbClr val="375F92"/>
                </a:solidFill>
                <a:latin typeface="Trebuchet MS"/>
                <a:cs typeface="Trebuchet MS"/>
              </a:rPr>
              <a:t>Vector </a:t>
            </a:r>
            <a:r>
              <a:rPr sz="2400" b="1" spc="-215" dirty="0">
                <a:solidFill>
                  <a:srgbClr val="375F92"/>
                </a:solidFill>
                <a:latin typeface="Trebuchet MS"/>
                <a:cs typeface="Trebuchet MS"/>
              </a:rPr>
              <a:t>=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[ </a:t>
            </a:r>
            <a:r>
              <a:rPr sz="2400" b="1" spc="-185" dirty="0">
                <a:solidFill>
                  <a:srgbClr val="375F92"/>
                </a:solidFill>
                <a:latin typeface="Trebuchet MS"/>
                <a:cs typeface="Trebuchet MS"/>
              </a:rPr>
              <a:t>number, number, </a:t>
            </a:r>
            <a:r>
              <a:rPr sz="2400" b="1" spc="-60" dirty="0">
                <a:solidFill>
                  <a:srgbClr val="375F92"/>
                </a:solidFill>
                <a:latin typeface="Trebuchet MS"/>
                <a:cs typeface="Trebuchet MS"/>
              </a:rPr>
              <a:t>…</a:t>
            </a:r>
            <a:r>
              <a:rPr sz="2400" b="1" spc="-15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85775" marR="5080" indent="-457200">
              <a:lnSpc>
                <a:spcPct val="100000"/>
              </a:lnSpc>
              <a:spcBef>
                <a:spcPts val="1565"/>
              </a:spcBef>
              <a:buChar char="•"/>
              <a:tabLst>
                <a:tab pos="485775" algn="l"/>
                <a:tab pos="486409" algn="l"/>
              </a:tabLst>
            </a:pP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In </a:t>
            </a:r>
            <a:r>
              <a:rPr sz="3200" spc="-140" dirty="0">
                <a:solidFill>
                  <a:srgbClr val="E36C09"/>
                </a:solidFill>
                <a:latin typeface="Arial"/>
                <a:cs typeface="Arial"/>
              </a:rPr>
              <a:t>machine </a:t>
            </a:r>
            <a:r>
              <a:rPr sz="3200" spc="-95" dirty="0">
                <a:solidFill>
                  <a:srgbClr val="E36C09"/>
                </a:solidFill>
                <a:latin typeface="Arial"/>
                <a:cs typeface="Arial"/>
              </a:rPr>
              <a:t>learning, </a:t>
            </a:r>
            <a:r>
              <a:rPr sz="3200" spc="-245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vector </a:t>
            </a:r>
            <a:r>
              <a:rPr sz="3200" spc="-130" dirty="0">
                <a:solidFill>
                  <a:srgbClr val="E36C09"/>
                </a:solidFill>
                <a:latin typeface="Arial"/>
                <a:cs typeface="Arial"/>
              </a:rPr>
              <a:t>holds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36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E36C09"/>
                </a:solidFill>
                <a:latin typeface="Arial"/>
                <a:cs typeface="Arial"/>
              </a:rPr>
              <a:t>feature  </a:t>
            </a:r>
            <a:r>
              <a:rPr sz="3200" spc="-175" dirty="0">
                <a:solidFill>
                  <a:srgbClr val="E36C09"/>
                </a:solidFill>
                <a:latin typeface="Arial"/>
                <a:cs typeface="Arial"/>
              </a:rPr>
              <a:t>values </a:t>
            </a:r>
            <a:r>
              <a:rPr sz="3200" spc="-130" dirty="0">
                <a:solidFill>
                  <a:srgbClr val="E36C09"/>
                </a:solidFill>
                <a:latin typeface="Arial"/>
                <a:cs typeface="Arial"/>
              </a:rPr>
              <a:t>(variables) </a:t>
            </a:r>
            <a:r>
              <a:rPr sz="3200" spc="-15" dirty="0">
                <a:solidFill>
                  <a:srgbClr val="E36C09"/>
                </a:solidFill>
                <a:latin typeface="Arial"/>
                <a:cs typeface="Arial"/>
              </a:rPr>
              <a:t>for </a:t>
            </a:r>
            <a:r>
              <a:rPr sz="3200" spc="-245" dirty="0">
                <a:solidFill>
                  <a:srgbClr val="E36C09"/>
                </a:solidFill>
                <a:latin typeface="Arial"/>
                <a:cs typeface="Arial"/>
              </a:rPr>
              <a:t>a</a:t>
            </a:r>
            <a:r>
              <a:rPr sz="3200" spc="-35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E36C09"/>
                </a:solidFill>
                <a:latin typeface="Arial"/>
                <a:cs typeface="Arial"/>
              </a:rPr>
              <a:t>sample.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2055"/>
              </a:spcBef>
            </a:pPr>
            <a:r>
              <a:rPr sz="2400" b="1" spc="-165" dirty="0">
                <a:solidFill>
                  <a:srgbClr val="375F92"/>
                </a:solidFill>
                <a:latin typeface="Trebuchet MS"/>
                <a:cs typeface="Trebuchet MS"/>
              </a:rPr>
              <a:t>Vector</a:t>
            </a:r>
            <a:r>
              <a:rPr sz="2400" b="1" spc="-18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375F92"/>
                </a:solidFill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794" y="5738571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A</a:t>
            </a:r>
            <a:r>
              <a:rPr sz="1800" spc="-150" dirty="0">
                <a:latin typeface="Arial"/>
                <a:cs typeface="Arial"/>
              </a:rPr>
              <a:t>g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6426" y="5745581"/>
            <a:ext cx="94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latin typeface="Arial"/>
                <a:cs typeface="Arial"/>
              </a:rPr>
              <a:t>E</a:t>
            </a:r>
            <a:r>
              <a:rPr sz="1800" spc="-65" dirty="0">
                <a:latin typeface="Arial"/>
                <a:cs typeface="Arial"/>
              </a:rPr>
              <a:t>d</a:t>
            </a:r>
            <a:r>
              <a:rPr sz="1800" spc="-60" dirty="0">
                <a:latin typeface="Arial"/>
                <a:cs typeface="Arial"/>
              </a:rPr>
              <a:t>u</a:t>
            </a: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on  </a:t>
            </a:r>
            <a:r>
              <a:rPr sz="1800" spc="-114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028" y="5730646"/>
            <a:ext cx="10458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latin typeface="Arial"/>
                <a:cs typeface="Arial"/>
              </a:rPr>
              <a:t>Years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spc="-110" dirty="0">
                <a:latin typeface="Arial"/>
                <a:cs typeface="Arial"/>
              </a:rPr>
              <a:t>Exper</a:t>
            </a:r>
            <a:r>
              <a:rPr sz="1800" spc="-55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0584" y="5751372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80" dirty="0">
                <a:latin typeface="Arial"/>
                <a:cs typeface="Arial"/>
              </a:rPr>
              <a:t>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4198" y="5292852"/>
            <a:ext cx="325120" cy="427990"/>
          </a:xfrm>
          <a:custGeom>
            <a:avLst/>
            <a:gdLst/>
            <a:ahLst/>
            <a:cxnLst/>
            <a:rect l="l" t="t" r="r" b="b"/>
            <a:pathLst>
              <a:path w="325119" h="427989">
                <a:moveTo>
                  <a:pt x="275517" y="25119"/>
                </a:moveTo>
                <a:lnTo>
                  <a:pt x="267278" y="38096"/>
                </a:lnTo>
                <a:lnTo>
                  <a:pt x="267207" y="38735"/>
                </a:lnTo>
                <a:lnTo>
                  <a:pt x="263651" y="57785"/>
                </a:lnTo>
                <a:lnTo>
                  <a:pt x="252856" y="94615"/>
                </a:lnTo>
                <a:lnTo>
                  <a:pt x="229107" y="143510"/>
                </a:lnTo>
                <a:lnTo>
                  <a:pt x="198627" y="180848"/>
                </a:lnTo>
                <a:lnTo>
                  <a:pt x="164591" y="203073"/>
                </a:lnTo>
                <a:lnTo>
                  <a:pt x="141096" y="207518"/>
                </a:lnTo>
                <a:lnTo>
                  <a:pt x="134238" y="207899"/>
                </a:lnTo>
                <a:lnTo>
                  <a:pt x="87756" y="227330"/>
                </a:lnTo>
                <a:lnTo>
                  <a:pt x="53212" y="262636"/>
                </a:lnTo>
                <a:lnTo>
                  <a:pt x="25400" y="310578"/>
                </a:lnTo>
                <a:lnTo>
                  <a:pt x="11810" y="347497"/>
                </a:lnTo>
                <a:lnTo>
                  <a:pt x="3047" y="386943"/>
                </a:lnTo>
                <a:lnTo>
                  <a:pt x="0" y="427342"/>
                </a:lnTo>
                <a:lnTo>
                  <a:pt x="12700" y="427824"/>
                </a:lnTo>
                <a:lnTo>
                  <a:pt x="13462" y="407822"/>
                </a:lnTo>
                <a:lnTo>
                  <a:pt x="15747" y="388391"/>
                </a:lnTo>
                <a:lnTo>
                  <a:pt x="24129" y="350685"/>
                </a:lnTo>
                <a:lnTo>
                  <a:pt x="45212" y="299021"/>
                </a:lnTo>
                <a:lnTo>
                  <a:pt x="73913" y="257302"/>
                </a:lnTo>
                <a:lnTo>
                  <a:pt x="107314" y="229743"/>
                </a:lnTo>
                <a:lnTo>
                  <a:pt x="141731" y="220218"/>
                </a:lnTo>
                <a:lnTo>
                  <a:pt x="147954" y="219837"/>
                </a:lnTo>
                <a:lnTo>
                  <a:pt x="194437" y="200787"/>
                </a:lnTo>
                <a:lnTo>
                  <a:pt x="229234" y="165481"/>
                </a:lnTo>
                <a:lnTo>
                  <a:pt x="257175" y="117475"/>
                </a:lnTo>
                <a:lnTo>
                  <a:pt x="270890" y="80518"/>
                </a:lnTo>
                <a:lnTo>
                  <a:pt x="279653" y="41021"/>
                </a:lnTo>
                <a:lnTo>
                  <a:pt x="280445" y="34357"/>
                </a:lnTo>
                <a:lnTo>
                  <a:pt x="275517" y="25119"/>
                </a:lnTo>
                <a:close/>
              </a:path>
              <a:path w="325119" h="427989">
                <a:moveTo>
                  <a:pt x="283050" y="12319"/>
                </a:moveTo>
                <a:lnTo>
                  <a:pt x="269620" y="12319"/>
                </a:lnTo>
                <a:lnTo>
                  <a:pt x="282320" y="12827"/>
                </a:lnTo>
                <a:lnTo>
                  <a:pt x="282066" y="20701"/>
                </a:lnTo>
                <a:lnTo>
                  <a:pt x="280445" y="34357"/>
                </a:lnTo>
                <a:lnTo>
                  <a:pt x="312440" y="94361"/>
                </a:lnTo>
                <a:lnTo>
                  <a:pt x="313563" y="96520"/>
                </a:lnTo>
                <a:lnTo>
                  <a:pt x="317372" y="97663"/>
                </a:lnTo>
                <a:lnTo>
                  <a:pt x="320547" y="96012"/>
                </a:lnTo>
                <a:lnTo>
                  <a:pt x="323595" y="94361"/>
                </a:lnTo>
                <a:lnTo>
                  <a:pt x="324738" y="90551"/>
                </a:lnTo>
                <a:lnTo>
                  <a:pt x="323088" y="87376"/>
                </a:lnTo>
                <a:lnTo>
                  <a:pt x="283050" y="12319"/>
                </a:lnTo>
                <a:close/>
              </a:path>
              <a:path w="325119" h="427989">
                <a:moveTo>
                  <a:pt x="276478" y="0"/>
                </a:moveTo>
                <a:lnTo>
                  <a:pt x="223265" y="83566"/>
                </a:lnTo>
                <a:lnTo>
                  <a:pt x="221487" y="86614"/>
                </a:lnTo>
                <a:lnTo>
                  <a:pt x="222376" y="90551"/>
                </a:lnTo>
                <a:lnTo>
                  <a:pt x="225297" y="92329"/>
                </a:lnTo>
                <a:lnTo>
                  <a:pt x="228219" y="94234"/>
                </a:lnTo>
                <a:lnTo>
                  <a:pt x="267278" y="38096"/>
                </a:lnTo>
                <a:lnTo>
                  <a:pt x="269620" y="12319"/>
                </a:lnTo>
                <a:lnTo>
                  <a:pt x="283050" y="12319"/>
                </a:lnTo>
                <a:lnTo>
                  <a:pt x="276478" y="0"/>
                </a:lnTo>
                <a:close/>
              </a:path>
              <a:path w="325119" h="427989">
                <a:moveTo>
                  <a:pt x="269620" y="12319"/>
                </a:moveTo>
                <a:lnTo>
                  <a:pt x="269366" y="19304"/>
                </a:lnTo>
                <a:lnTo>
                  <a:pt x="267278" y="38096"/>
                </a:lnTo>
                <a:lnTo>
                  <a:pt x="275517" y="25119"/>
                </a:lnTo>
                <a:lnTo>
                  <a:pt x="270382" y="15494"/>
                </a:lnTo>
                <a:lnTo>
                  <a:pt x="282234" y="15494"/>
                </a:lnTo>
                <a:lnTo>
                  <a:pt x="282320" y="12827"/>
                </a:lnTo>
                <a:lnTo>
                  <a:pt x="269620" y="12319"/>
                </a:lnTo>
                <a:close/>
              </a:path>
              <a:path w="325119" h="427989">
                <a:moveTo>
                  <a:pt x="282234" y="15494"/>
                </a:moveTo>
                <a:lnTo>
                  <a:pt x="270382" y="15494"/>
                </a:lnTo>
                <a:lnTo>
                  <a:pt x="281304" y="16002"/>
                </a:lnTo>
                <a:lnTo>
                  <a:pt x="275517" y="25119"/>
                </a:lnTo>
                <a:lnTo>
                  <a:pt x="280445" y="34357"/>
                </a:lnTo>
                <a:lnTo>
                  <a:pt x="282066" y="20701"/>
                </a:lnTo>
                <a:lnTo>
                  <a:pt x="282234" y="15494"/>
                </a:lnTo>
                <a:close/>
              </a:path>
              <a:path w="325119" h="427989">
                <a:moveTo>
                  <a:pt x="270382" y="15494"/>
                </a:moveTo>
                <a:lnTo>
                  <a:pt x="275517" y="25119"/>
                </a:lnTo>
                <a:lnTo>
                  <a:pt x="281304" y="16002"/>
                </a:lnTo>
                <a:lnTo>
                  <a:pt x="270382" y="1549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026" y="5292852"/>
            <a:ext cx="325120" cy="427990"/>
          </a:xfrm>
          <a:custGeom>
            <a:avLst/>
            <a:gdLst/>
            <a:ahLst/>
            <a:cxnLst/>
            <a:rect l="l" t="t" r="r" b="b"/>
            <a:pathLst>
              <a:path w="325120" h="427989">
                <a:moveTo>
                  <a:pt x="275517" y="25119"/>
                </a:moveTo>
                <a:lnTo>
                  <a:pt x="267278" y="38096"/>
                </a:lnTo>
                <a:lnTo>
                  <a:pt x="267208" y="38735"/>
                </a:lnTo>
                <a:lnTo>
                  <a:pt x="263651" y="57785"/>
                </a:lnTo>
                <a:lnTo>
                  <a:pt x="252857" y="94615"/>
                </a:lnTo>
                <a:lnTo>
                  <a:pt x="229108" y="143510"/>
                </a:lnTo>
                <a:lnTo>
                  <a:pt x="198627" y="180848"/>
                </a:lnTo>
                <a:lnTo>
                  <a:pt x="164591" y="203073"/>
                </a:lnTo>
                <a:lnTo>
                  <a:pt x="141097" y="207518"/>
                </a:lnTo>
                <a:lnTo>
                  <a:pt x="134238" y="207899"/>
                </a:lnTo>
                <a:lnTo>
                  <a:pt x="87757" y="227330"/>
                </a:lnTo>
                <a:lnTo>
                  <a:pt x="53212" y="262636"/>
                </a:lnTo>
                <a:lnTo>
                  <a:pt x="25400" y="310578"/>
                </a:lnTo>
                <a:lnTo>
                  <a:pt x="11811" y="347497"/>
                </a:lnTo>
                <a:lnTo>
                  <a:pt x="3048" y="386943"/>
                </a:lnTo>
                <a:lnTo>
                  <a:pt x="0" y="427342"/>
                </a:lnTo>
                <a:lnTo>
                  <a:pt x="12700" y="427824"/>
                </a:lnTo>
                <a:lnTo>
                  <a:pt x="13462" y="407822"/>
                </a:lnTo>
                <a:lnTo>
                  <a:pt x="15748" y="388391"/>
                </a:lnTo>
                <a:lnTo>
                  <a:pt x="24129" y="350685"/>
                </a:lnTo>
                <a:lnTo>
                  <a:pt x="45212" y="299021"/>
                </a:lnTo>
                <a:lnTo>
                  <a:pt x="73913" y="257302"/>
                </a:lnTo>
                <a:lnTo>
                  <a:pt x="107314" y="229743"/>
                </a:lnTo>
                <a:lnTo>
                  <a:pt x="141732" y="220218"/>
                </a:lnTo>
                <a:lnTo>
                  <a:pt x="147954" y="219837"/>
                </a:lnTo>
                <a:lnTo>
                  <a:pt x="194437" y="200787"/>
                </a:lnTo>
                <a:lnTo>
                  <a:pt x="229235" y="165481"/>
                </a:lnTo>
                <a:lnTo>
                  <a:pt x="257175" y="117475"/>
                </a:lnTo>
                <a:lnTo>
                  <a:pt x="270890" y="80518"/>
                </a:lnTo>
                <a:lnTo>
                  <a:pt x="279653" y="41021"/>
                </a:lnTo>
                <a:lnTo>
                  <a:pt x="280445" y="34357"/>
                </a:lnTo>
                <a:lnTo>
                  <a:pt x="275517" y="25119"/>
                </a:lnTo>
                <a:close/>
              </a:path>
              <a:path w="325120" h="427989">
                <a:moveTo>
                  <a:pt x="283050" y="12319"/>
                </a:moveTo>
                <a:lnTo>
                  <a:pt x="269621" y="12319"/>
                </a:lnTo>
                <a:lnTo>
                  <a:pt x="282321" y="12827"/>
                </a:lnTo>
                <a:lnTo>
                  <a:pt x="282066" y="20701"/>
                </a:lnTo>
                <a:lnTo>
                  <a:pt x="280445" y="34357"/>
                </a:lnTo>
                <a:lnTo>
                  <a:pt x="312440" y="94361"/>
                </a:lnTo>
                <a:lnTo>
                  <a:pt x="313563" y="96520"/>
                </a:lnTo>
                <a:lnTo>
                  <a:pt x="317373" y="97663"/>
                </a:lnTo>
                <a:lnTo>
                  <a:pt x="320548" y="96012"/>
                </a:lnTo>
                <a:lnTo>
                  <a:pt x="323596" y="94361"/>
                </a:lnTo>
                <a:lnTo>
                  <a:pt x="324738" y="90551"/>
                </a:lnTo>
                <a:lnTo>
                  <a:pt x="323088" y="87376"/>
                </a:lnTo>
                <a:lnTo>
                  <a:pt x="283050" y="12319"/>
                </a:lnTo>
                <a:close/>
              </a:path>
              <a:path w="325120" h="427989">
                <a:moveTo>
                  <a:pt x="276478" y="0"/>
                </a:moveTo>
                <a:lnTo>
                  <a:pt x="223265" y="83566"/>
                </a:lnTo>
                <a:lnTo>
                  <a:pt x="221487" y="86614"/>
                </a:lnTo>
                <a:lnTo>
                  <a:pt x="222376" y="90551"/>
                </a:lnTo>
                <a:lnTo>
                  <a:pt x="225298" y="92329"/>
                </a:lnTo>
                <a:lnTo>
                  <a:pt x="228219" y="94234"/>
                </a:lnTo>
                <a:lnTo>
                  <a:pt x="267278" y="38096"/>
                </a:lnTo>
                <a:lnTo>
                  <a:pt x="269621" y="12319"/>
                </a:lnTo>
                <a:lnTo>
                  <a:pt x="283050" y="12319"/>
                </a:lnTo>
                <a:lnTo>
                  <a:pt x="276478" y="0"/>
                </a:lnTo>
                <a:close/>
              </a:path>
              <a:path w="325120" h="427989">
                <a:moveTo>
                  <a:pt x="269621" y="12319"/>
                </a:moveTo>
                <a:lnTo>
                  <a:pt x="269366" y="19304"/>
                </a:lnTo>
                <a:lnTo>
                  <a:pt x="267278" y="38096"/>
                </a:lnTo>
                <a:lnTo>
                  <a:pt x="275517" y="25119"/>
                </a:lnTo>
                <a:lnTo>
                  <a:pt x="270383" y="15494"/>
                </a:lnTo>
                <a:lnTo>
                  <a:pt x="282234" y="15494"/>
                </a:lnTo>
                <a:lnTo>
                  <a:pt x="282321" y="12827"/>
                </a:lnTo>
                <a:lnTo>
                  <a:pt x="269621" y="12319"/>
                </a:lnTo>
                <a:close/>
              </a:path>
              <a:path w="325120" h="427989">
                <a:moveTo>
                  <a:pt x="282234" y="15494"/>
                </a:moveTo>
                <a:lnTo>
                  <a:pt x="270383" y="15494"/>
                </a:lnTo>
                <a:lnTo>
                  <a:pt x="281304" y="16002"/>
                </a:lnTo>
                <a:lnTo>
                  <a:pt x="275517" y="25119"/>
                </a:lnTo>
                <a:lnTo>
                  <a:pt x="280445" y="34357"/>
                </a:lnTo>
                <a:lnTo>
                  <a:pt x="282066" y="20701"/>
                </a:lnTo>
                <a:lnTo>
                  <a:pt x="282234" y="15494"/>
                </a:lnTo>
                <a:close/>
              </a:path>
              <a:path w="325120" h="427989">
                <a:moveTo>
                  <a:pt x="270383" y="15494"/>
                </a:moveTo>
                <a:lnTo>
                  <a:pt x="275517" y="25119"/>
                </a:lnTo>
                <a:lnTo>
                  <a:pt x="281304" y="16002"/>
                </a:lnTo>
                <a:lnTo>
                  <a:pt x="270383" y="1549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378" y="5305044"/>
            <a:ext cx="325120" cy="427990"/>
          </a:xfrm>
          <a:custGeom>
            <a:avLst/>
            <a:gdLst/>
            <a:ahLst/>
            <a:cxnLst/>
            <a:rect l="l" t="t" r="r" b="b"/>
            <a:pathLst>
              <a:path w="325120" h="427989">
                <a:moveTo>
                  <a:pt x="275517" y="25119"/>
                </a:moveTo>
                <a:lnTo>
                  <a:pt x="267278" y="38096"/>
                </a:lnTo>
                <a:lnTo>
                  <a:pt x="267208" y="38734"/>
                </a:lnTo>
                <a:lnTo>
                  <a:pt x="263651" y="57784"/>
                </a:lnTo>
                <a:lnTo>
                  <a:pt x="252857" y="94614"/>
                </a:lnTo>
                <a:lnTo>
                  <a:pt x="229108" y="143509"/>
                </a:lnTo>
                <a:lnTo>
                  <a:pt x="198627" y="180847"/>
                </a:lnTo>
                <a:lnTo>
                  <a:pt x="164592" y="203072"/>
                </a:lnTo>
                <a:lnTo>
                  <a:pt x="141097" y="207517"/>
                </a:lnTo>
                <a:lnTo>
                  <a:pt x="134238" y="207898"/>
                </a:lnTo>
                <a:lnTo>
                  <a:pt x="87757" y="227329"/>
                </a:lnTo>
                <a:lnTo>
                  <a:pt x="53212" y="262635"/>
                </a:lnTo>
                <a:lnTo>
                  <a:pt x="25400" y="310578"/>
                </a:lnTo>
                <a:lnTo>
                  <a:pt x="11811" y="347497"/>
                </a:lnTo>
                <a:lnTo>
                  <a:pt x="3048" y="386943"/>
                </a:lnTo>
                <a:lnTo>
                  <a:pt x="0" y="427342"/>
                </a:lnTo>
                <a:lnTo>
                  <a:pt x="12700" y="427824"/>
                </a:lnTo>
                <a:lnTo>
                  <a:pt x="13462" y="407822"/>
                </a:lnTo>
                <a:lnTo>
                  <a:pt x="15748" y="388391"/>
                </a:lnTo>
                <a:lnTo>
                  <a:pt x="24130" y="350685"/>
                </a:lnTo>
                <a:lnTo>
                  <a:pt x="45212" y="299021"/>
                </a:lnTo>
                <a:lnTo>
                  <a:pt x="73913" y="257301"/>
                </a:lnTo>
                <a:lnTo>
                  <a:pt x="107314" y="229742"/>
                </a:lnTo>
                <a:lnTo>
                  <a:pt x="141732" y="220217"/>
                </a:lnTo>
                <a:lnTo>
                  <a:pt x="147955" y="219836"/>
                </a:lnTo>
                <a:lnTo>
                  <a:pt x="194437" y="200786"/>
                </a:lnTo>
                <a:lnTo>
                  <a:pt x="229235" y="165480"/>
                </a:lnTo>
                <a:lnTo>
                  <a:pt x="257175" y="117474"/>
                </a:lnTo>
                <a:lnTo>
                  <a:pt x="270891" y="80517"/>
                </a:lnTo>
                <a:lnTo>
                  <a:pt x="279654" y="41020"/>
                </a:lnTo>
                <a:lnTo>
                  <a:pt x="280445" y="34357"/>
                </a:lnTo>
                <a:lnTo>
                  <a:pt x="275517" y="25119"/>
                </a:lnTo>
                <a:close/>
              </a:path>
              <a:path w="325120" h="427989">
                <a:moveTo>
                  <a:pt x="283050" y="12318"/>
                </a:moveTo>
                <a:lnTo>
                  <a:pt x="269621" y="12318"/>
                </a:lnTo>
                <a:lnTo>
                  <a:pt x="282321" y="12826"/>
                </a:lnTo>
                <a:lnTo>
                  <a:pt x="282067" y="20700"/>
                </a:lnTo>
                <a:lnTo>
                  <a:pt x="280445" y="34357"/>
                </a:lnTo>
                <a:lnTo>
                  <a:pt x="312440" y="94360"/>
                </a:lnTo>
                <a:lnTo>
                  <a:pt x="313563" y="96519"/>
                </a:lnTo>
                <a:lnTo>
                  <a:pt x="317373" y="97662"/>
                </a:lnTo>
                <a:lnTo>
                  <a:pt x="320548" y="96011"/>
                </a:lnTo>
                <a:lnTo>
                  <a:pt x="323596" y="94360"/>
                </a:lnTo>
                <a:lnTo>
                  <a:pt x="324738" y="90550"/>
                </a:lnTo>
                <a:lnTo>
                  <a:pt x="323088" y="87375"/>
                </a:lnTo>
                <a:lnTo>
                  <a:pt x="283050" y="12318"/>
                </a:lnTo>
                <a:close/>
              </a:path>
              <a:path w="325120" h="427989">
                <a:moveTo>
                  <a:pt x="276479" y="0"/>
                </a:moveTo>
                <a:lnTo>
                  <a:pt x="223266" y="83565"/>
                </a:lnTo>
                <a:lnTo>
                  <a:pt x="221487" y="86613"/>
                </a:lnTo>
                <a:lnTo>
                  <a:pt x="222376" y="90550"/>
                </a:lnTo>
                <a:lnTo>
                  <a:pt x="225298" y="92328"/>
                </a:lnTo>
                <a:lnTo>
                  <a:pt x="228219" y="94233"/>
                </a:lnTo>
                <a:lnTo>
                  <a:pt x="267278" y="38096"/>
                </a:lnTo>
                <a:lnTo>
                  <a:pt x="269621" y="12318"/>
                </a:lnTo>
                <a:lnTo>
                  <a:pt x="283050" y="12318"/>
                </a:lnTo>
                <a:lnTo>
                  <a:pt x="276479" y="0"/>
                </a:lnTo>
                <a:close/>
              </a:path>
              <a:path w="325120" h="427989">
                <a:moveTo>
                  <a:pt x="269621" y="12318"/>
                </a:moveTo>
                <a:lnTo>
                  <a:pt x="269367" y="19303"/>
                </a:lnTo>
                <a:lnTo>
                  <a:pt x="267278" y="38096"/>
                </a:lnTo>
                <a:lnTo>
                  <a:pt x="275517" y="25119"/>
                </a:lnTo>
                <a:lnTo>
                  <a:pt x="270383" y="15493"/>
                </a:lnTo>
                <a:lnTo>
                  <a:pt x="282234" y="15493"/>
                </a:lnTo>
                <a:lnTo>
                  <a:pt x="282321" y="12826"/>
                </a:lnTo>
                <a:lnTo>
                  <a:pt x="269621" y="12318"/>
                </a:lnTo>
                <a:close/>
              </a:path>
              <a:path w="325120" h="427989">
                <a:moveTo>
                  <a:pt x="282234" y="15493"/>
                </a:moveTo>
                <a:lnTo>
                  <a:pt x="270383" y="15493"/>
                </a:lnTo>
                <a:lnTo>
                  <a:pt x="281305" y="16001"/>
                </a:lnTo>
                <a:lnTo>
                  <a:pt x="275517" y="25119"/>
                </a:lnTo>
                <a:lnTo>
                  <a:pt x="280445" y="34357"/>
                </a:lnTo>
                <a:lnTo>
                  <a:pt x="282067" y="20700"/>
                </a:lnTo>
                <a:lnTo>
                  <a:pt x="282234" y="15493"/>
                </a:lnTo>
                <a:close/>
              </a:path>
              <a:path w="325120" h="427989">
                <a:moveTo>
                  <a:pt x="270383" y="15493"/>
                </a:moveTo>
                <a:lnTo>
                  <a:pt x="275517" y="25119"/>
                </a:lnTo>
                <a:lnTo>
                  <a:pt x="281305" y="16001"/>
                </a:lnTo>
                <a:lnTo>
                  <a:pt x="270383" y="154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0293" y="5337047"/>
            <a:ext cx="325120" cy="427990"/>
          </a:xfrm>
          <a:custGeom>
            <a:avLst/>
            <a:gdLst/>
            <a:ahLst/>
            <a:cxnLst/>
            <a:rect l="l" t="t" r="r" b="b"/>
            <a:pathLst>
              <a:path w="325120" h="427989">
                <a:moveTo>
                  <a:pt x="275517" y="25119"/>
                </a:moveTo>
                <a:lnTo>
                  <a:pt x="267278" y="38096"/>
                </a:lnTo>
                <a:lnTo>
                  <a:pt x="267207" y="38734"/>
                </a:lnTo>
                <a:lnTo>
                  <a:pt x="263651" y="57784"/>
                </a:lnTo>
                <a:lnTo>
                  <a:pt x="252856" y="94614"/>
                </a:lnTo>
                <a:lnTo>
                  <a:pt x="229107" y="143509"/>
                </a:lnTo>
                <a:lnTo>
                  <a:pt x="198627" y="180847"/>
                </a:lnTo>
                <a:lnTo>
                  <a:pt x="164591" y="203072"/>
                </a:lnTo>
                <a:lnTo>
                  <a:pt x="141097" y="207517"/>
                </a:lnTo>
                <a:lnTo>
                  <a:pt x="134238" y="207898"/>
                </a:lnTo>
                <a:lnTo>
                  <a:pt x="87756" y="227329"/>
                </a:lnTo>
                <a:lnTo>
                  <a:pt x="53212" y="262623"/>
                </a:lnTo>
                <a:lnTo>
                  <a:pt x="25400" y="310578"/>
                </a:lnTo>
                <a:lnTo>
                  <a:pt x="11810" y="347497"/>
                </a:lnTo>
                <a:lnTo>
                  <a:pt x="3048" y="386943"/>
                </a:lnTo>
                <a:lnTo>
                  <a:pt x="0" y="427342"/>
                </a:lnTo>
                <a:lnTo>
                  <a:pt x="12700" y="427824"/>
                </a:lnTo>
                <a:lnTo>
                  <a:pt x="13461" y="407822"/>
                </a:lnTo>
                <a:lnTo>
                  <a:pt x="15748" y="388391"/>
                </a:lnTo>
                <a:lnTo>
                  <a:pt x="24129" y="350685"/>
                </a:lnTo>
                <a:lnTo>
                  <a:pt x="45211" y="299021"/>
                </a:lnTo>
                <a:lnTo>
                  <a:pt x="73913" y="257289"/>
                </a:lnTo>
                <a:lnTo>
                  <a:pt x="107314" y="229742"/>
                </a:lnTo>
                <a:lnTo>
                  <a:pt x="141731" y="220217"/>
                </a:lnTo>
                <a:lnTo>
                  <a:pt x="147954" y="219836"/>
                </a:lnTo>
                <a:lnTo>
                  <a:pt x="194436" y="200786"/>
                </a:lnTo>
                <a:lnTo>
                  <a:pt x="229234" y="165480"/>
                </a:lnTo>
                <a:lnTo>
                  <a:pt x="257175" y="117474"/>
                </a:lnTo>
                <a:lnTo>
                  <a:pt x="270890" y="80517"/>
                </a:lnTo>
                <a:lnTo>
                  <a:pt x="279653" y="41020"/>
                </a:lnTo>
                <a:lnTo>
                  <a:pt x="280445" y="34357"/>
                </a:lnTo>
                <a:lnTo>
                  <a:pt x="275517" y="25119"/>
                </a:lnTo>
                <a:close/>
              </a:path>
              <a:path w="325120" h="427989">
                <a:moveTo>
                  <a:pt x="283050" y="12318"/>
                </a:moveTo>
                <a:lnTo>
                  <a:pt x="269621" y="12318"/>
                </a:lnTo>
                <a:lnTo>
                  <a:pt x="282321" y="12826"/>
                </a:lnTo>
                <a:lnTo>
                  <a:pt x="282066" y="20700"/>
                </a:lnTo>
                <a:lnTo>
                  <a:pt x="280445" y="34357"/>
                </a:lnTo>
                <a:lnTo>
                  <a:pt x="312440" y="94360"/>
                </a:lnTo>
                <a:lnTo>
                  <a:pt x="313562" y="96519"/>
                </a:lnTo>
                <a:lnTo>
                  <a:pt x="317373" y="97662"/>
                </a:lnTo>
                <a:lnTo>
                  <a:pt x="320548" y="96011"/>
                </a:lnTo>
                <a:lnTo>
                  <a:pt x="323596" y="94360"/>
                </a:lnTo>
                <a:lnTo>
                  <a:pt x="324738" y="90550"/>
                </a:lnTo>
                <a:lnTo>
                  <a:pt x="323087" y="87375"/>
                </a:lnTo>
                <a:lnTo>
                  <a:pt x="283050" y="12318"/>
                </a:lnTo>
                <a:close/>
              </a:path>
              <a:path w="325120" h="427989">
                <a:moveTo>
                  <a:pt x="276478" y="0"/>
                </a:moveTo>
                <a:lnTo>
                  <a:pt x="223265" y="83565"/>
                </a:lnTo>
                <a:lnTo>
                  <a:pt x="221487" y="86613"/>
                </a:lnTo>
                <a:lnTo>
                  <a:pt x="222376" y="90550"/>
                </a:lnTo>
                <a:lnTo>
                  <a:pt x="225298" y="92328"/>
                </a:lnTo>
                <a:lnTo>
                  <a:pt x="228219" y="94233"/>
                </a:lnTo>
                <a:lnTo>
                  <a:pt x="267278" y="38096"/>
                </a:lnTo>
                <a:lnTo>
                  <a:pt x="269621" y="12318"/>
                </a:lnTo>
                <a:lnTo>
                  <a:pt x="283050" y="12318"/>
                </a:lnTo>
                <a:lnTo>
                  <a:pt x="276478" y="0"/>
                </a:lnTo>
                <a:close/>
              </a:path>
              <a:path w="325120" h="427989">
                <a:moveTo>
                  <a:pt x="269621" y="12318"/>
                </a:moveTo>
                <a:lnTo>
                  <a:pt x="269366" y="19303"/>
                </a:lnTo>
                <a:lnTo>
                  <a:pt x="267278" y="38096"/>
                </a:lnTo>
                <a:lnTo>
                  <a:pt x="275517" y="25119"/>
                </a:lnTo>
                <a:lnTo>
                  <a:pt x="270382" y="15493"/>
                </a:lnTo>
                <a:lnTo>
                  <a:pt x="282234" y="15493"/>
                </a:lnTo>
                <a:lnTo>
                  <a:pt x="282321" y="12826"/>
                </a:lnTo>
                <a:lnTo>
                  <a:pt x="269621" y="12318"/>
                </a:lnTo>
                <a:close/>
              </a:path>
              <a:path w="325120" h="427989">
                <a:moveTo>
                  <a:pt x="282234" y="15493"/>
                </a:moveTo>
                <a:lnTo>
                  <a:pt x="270382" y="15493"/>
                </a:lnTo>
                <a:lnTo>
                  <a:pt x="281304" y="16001"/>
                </a:lnTo>
                <a:lnTo>
                  <a:pt x="275517" y="25119"/>
                </a:lnTo>
                <a:lnTo>
                  <a:pt x="280445" y="34357"/>
                </a:lnTo>
                <a:lnTo>
                  <a:pt x="282066" y="20700"/>
                </a:lnTo>
                <a:lnTo>
                  <a:pt x="282234" y="15493"/>
                </a:lnTo>
                <a:close/>
              </a:path>
              <a:path w="325120" h="427989">
                <a:moveTo>
                  <a:pt x="270382" y="15493"/>
                </a:moveTo>
                <a:lnTo>
                  <a:pt x="275517" y="25119"/>
                </a:lnTo>
                <a:lnTo>
                  <a:pt x="281304" y="16001"/>
                </a:lnTo>
                <a:lnTo>
                  <a:pt x="270382" y="154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321310"/>
            <a:ext cx="916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0070" algn="l"/>
                <a:tab pos="9156065" algn="l"/>
              </a:tabLst>
            </a:pPr>
            <a:r>
              <a:rPr sz="4000" spc="-210" dirty="0"/>
              <a:t> 	</a:t>
            </a:r>
            <a:r>
              <a:rPr sz="4000" spc="-330" dirty="0"/>
              <a:t>Basics </a:t>
            </a:r>
            <a:r>
              <a:rPr sz="4000" spc="-235" dirty="0"/>
              <a:t>– </a:t>
            </a:r>
            <a:r>
              <a:rPr sz="4000" spc="-120" dirty="0"/>
              <a:t>What </a:t>
            </a:r>
            <a:r>
              <a:rPr sz="4000" spc="-204" dirty="0"/>
              <a:t>is </a:t>
            </a:r>
            <a:r>
              <a:rPr sz="4000" spc="-315" dirty="0"/>
              <a:t>a</a:t>
            </a:r>
            <a:r>
              <a:rPr sz="4000" spc="-240" dirty="0"/>
              <a:t> </a:t>
            </a:r>
            <a:r>
              <a:rPr sz="4000" spc="-85" dirty="0"/>
              <a:t>Matrix?	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45134">
              <a:lnSpc>
                <a:spcPct val="100000"/>
              </a:lnSpc>
              <a:spcBef>
                <a:spcPts val="105"/>
              </a:spcBef>
              <a:buChar char="•"/>
              <a:tabLst>
                <a:tab pos="481965" algn="l"/>
                <a:tab pos="482600" algn="l"/>
                <a:tab pos="2058035" algn="l"/>
              </a:tabLst>
            </a:pPr>
            <a:r>
              <a:rPr spc="-280" dirty="0"/>
              <a:t>A</a:t>
            </a:r>
            <a:r>
              <a:rPr spc="45" dirty="0"/>
              <a:t> </a:t>
            </a:r>
            <a:r>
              <a:rPr spc="-60" dirty="0"/>
              <a:t>matrix	</a:t>
            </a:r>
            <a:r>
              <a:rPr spc="-170" dirty="0"/>
              <a:t>is </a:t>
            </a:r>
            <a:r>
              <a:rPr spc="-245" dirty="0"/>
              <a:t>a </a:t>
            </a:r>
            <a:r>
              <a:rPr spc="-114" dirty="0"/>
              <a:t>2-dimensional </a:t>
            </a:r>
            <a:r>
              <a:rPr spc="-135" dirty="0"/>
              <a:t>array </a:t>
            </a:r>
            <a:r>
              <a:rPr spc="-5" dirty="0"/>
              <a:t>of</a:t>
            </a:r>
            <a:r>
              <a:rPr spc="-175" dirty="0"/>
              <a:t> </a:t>
            </a:r>
            <a:r>
              <a:rPr spc="-135" dirty="0"/>
              <a:t>numbers.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6C09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836420">
              <a:lnSpc>
                <a:spcPct val="100000"/>
              </a:lnSpc>
              <a:spcBef>
                <a:spcPts val="5"/>
              </a:spcBef>
            </a:pPr>
            <a:r>
              <a:rPr sz="2400" b="1" spc="-80" dirty="0">
                <a:solidFill>
                  <a:srgbClr val="375F92"/>
                </a:solidFill>
                <a:latin typeface="Trebuchet MS"/>
                <a:cs typeface="Trebuchet MS"/>
              </a:rPr>
              <a:t>Matrix </a:t>
            </a:r>
            <a:r>
              <a:rPr sz="2400" b="1" spc="-215" dirty="0">
                <a:solidFill>
                  <a:srgbClr val="375F92"/>
                </a:solidFill>
                <a:latin typeface="Trebuchet MS"/>
                <a:cs typeface="Trebuchet MS"/>
              </a:rPr>
              <a:t>=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[ </a:t>
            </a:r>
            <a:r>
              <a:rPr sz="2400" b="1" spc="-130" dirty="0">
                <a:solidFill>
                  <a:srgbClr val="375F92"/>
                </a:solidFill>
                <a:latin typeface="Trebuchet MS"/>
                <a:cs typeface="Trebuchet MS"/>
              </a:rPr>
              <a:t>n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][ </a:t>
            </a:r>
            <a:r>
              <a:rPr sz="2400" b="1" spc="-114" dirty="0">
                <a:solidFill>
                  <a:srgbClr val="375F92"/>
                </a:solidFill>
                <a:latin typeface="Trebuchet MS"/>
                <a:cs typeface="Trebuchet MS"/>
              </a:rPr>
              <a:t>m</a:t>
            </a:r>
            <a:r>
              <a:rPr sz="2400" b="1" spc="-33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590"/>
              </a:spcBef>
              <a:buChar char="•"/>
              <a:tabLst>
                <a:tab pos="469265" algn="l"/>
                <a:tab pos="469900" algn="l"/>
              </a:tabLst>
            </a:pPr>
            <a:r>
              <a:rPr spc="-90" dirty="0"/>
              <a:t>In </a:t>
            </a:r>
            <a:r>
              <a:rPr spc="-140" dirty="0"/>
              <a:t>machine </a:t>
            </a:r>
            <a:r>
              <a:rPr spc="-95" dirty="0"/>
              <a:t>learning, </a:t>
            </a:r>
            <a:r>
              <a:rPr spc="-245" dirty="0"/>
              <a:t>a </a:t>
            </a:r>
            <a:r>
              <a:rPr spc="-60" dirty="0"/>
              <a:t>matrix </a:t>
            </a:r>
            <a:r>
              <a:rPr spc="-130" dirty="0"/>
              <a:t>holds </a:t>
            </a:r>
            <a:r>
              <a:rPr spc="-35" dirty="0"/>
              <a:t>the </a:t>
            </a:r>
            <a:r>
              <a:rPr spc="-80" dirty="0"/>
              <a:t>feature  </a:t>
            </a:r>
            <a:r>
              <a:rPr spc="-175" dirty="0"/>
              <a:t>values </a:t>
            </a:r>
            <a:r>
              <a:rPr spc="-95" dirty="0"/>
              <a:t>[columns] </a:t>
            </a:r>
            <a:r>
              <a:rPr spc="-15" dirty="0"/>
              <a:t>for </a:t>
            </a:r>
            <a:r>
              <a:rPr spc="-195" dirty="0"/>
              <a:t>samples </a:t>
            </a:r>
            <a:r>
              <a:rPr spc="-55" dirty="0"/>
              <a:t>[rows] </a:t>
            </a:r>
            <a:r>
              <a:rPr spc="-40" dirty="0"/>
              <a:t>in </a:t>
            </a:r>
            <a:r>
              <a:rPr spc="-245" dirty="0"/>
              <a:t>a</a:t>
            </a:r>
            <a:r>
              <a:rPr spc="-575" dirty="0"/>
              <a:t> </a:t>
            </a:r>
            <a:r>
              <a:rPr spc="-120" dirty="0"/>
              <a:t>dataset.</a:t>
            </a:r>
          </a:p>
          <a:p>
            <a:pPr>
              <a:lnSpc>
                <a:spcPct val="100000"/>
              </a:lnSpc>
            </a:pPr>
            <a:endParaRPr spc="-120" dirty="0"/>
          </a:p>
          <a:p>
            <a:pPr marL="951865">
              <a:lnSpc>
                <a:spcPct val="100000"/>
              </a:lnSpc>
              <a:spcBef>
                <a:spcPts val="2030"/>
              </a:spcBef>
            </a:pPr>
            <a:r>
              <a:rPr sz="2400" b="1" spc="-80" dirty="0">
                <a:solidFill>
                  <a:srgbClr val="375F92"/>
                </a:solidFill>
                <a:latin typeface="Trebuchet MS"/>
                <a:cs typeface="Trebuchet MS"/>
              </a:rPr>
              <a:t>Matrix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375F92"/>
                </a:solidFill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4450" y="4865496"/>
          <a:ext cx="4876800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120000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27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70000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135000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69794" y="6100978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A</a:t>
            </a:r>
            <a:r>
              <a:rPr sz="1800" spc="-150" dirty="0">
                <a:latin typeface="Arial"/>
                <a:cs typeface="Arial"/>
              </a:rPr>
              <a:t>g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6426" y="6107988"/>
            <a:ext cx="94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latin typeface="Arial"/>
                <a:cs typeface="Arial"/>
              </a:rPr>
              <a:t>E</a:t>
            </a:r>
            <a:r>
              <a:rPr sz="1800" spc="-65" dirty="0">
                <a:latin typeface="Arial"/>
                <a:cs typeface="Arial"/>
              </a:rPr>
              <a:t>d</a:t>
            </a:r>
            <a:r>
              <a:rPr sz="1800" spc="-60" dirty="0">
                <a:latin typeface="Arial"/>
                <a:cs typeface="Arial"/>
              </a:rPr>
              <a:t>u</a:t>
            </a: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on  </a:t>
            </a:r>
            <a:r>
              <a:rPr sz="1800" spc="-114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028" y="6092444"/>
            <a:ext cx="10458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latin typeface="Arial"/>
                <a:cs typeface="Arial"/>
              </a:rPr>
              <a:t>Years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latin typeface="Arial"/>
                <a:cs typeface="Arial"/>
              </a:rPr>
              <a:t>Experience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0584" y="6113779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80" dirty="0">
                <a:latin typeface="Arial"/>
                <a:cs typeface="Arial"/>
              </a:rPr>
              <a:t>ome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286257"/>
            <a:ext cx="9169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9156065" algn="l"/>
              </a:tabLst>
            </a:pPr>
            <a:r>
              <a:rPr spc="-229" dirty="0"/>
              <a:t> 	</a:t>
            </a:r>
            <a:r>
              <a:rPr spc="-120" dirty="0"/>
              <a:t>What </a:t>
            </a:r>
            <a:r>
              <a:rPr spc="-235" dirty="0"/>
              <a:t>is </a:t>
            </a:r>
            <a:r>
              <a:rPr spc="-340" dirty="0"/>
              <a:t>a</a:t>
            </a:r>
            <a:r>
              <a:rPr spc="-425" dirty="0"/>
              <a:t> </a:t>
            </a:r>
            <a:r>
              <a:rPr spc="-320" dirty="0"/>
              <a:t>Tensor?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5663590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4666" y="5651258"/>
            <a:ext cx="528955" cy="38100"/>
          </a:xfrm>
          <a:custGeom>
            <a:avLst/>
            <a:gdLst/>
            <a:ahLst/>
            <a:cxnLst/>
            <a:rect l="l" t="t" r="r" b="b"/>
            <a:pathLst>
              <a:path w="528954" h="38100">
                <a:moveTo>
                  <a:pt x="0" y="38100"/>
                </a:moveTo>
                <a:lnTo>
                  <a:pt x="528701" y="38100"/>
                </a:lnTo>
                <a:lnTo>
                  <a:pt x="52870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1016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7017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666" y="5299455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7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7366" y="5305805"/>
            <a:ext cx="503555" cy="34607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7366" y="5689358"/>
            <a:ext cx="503555" cy="345440"/>
          </a:xfrm>
          <a:prstGeom prst="rect">
            <a:avLst/>
          </a:prstGeom>
          <a:solidFill>
            <a:srgbClr val="D0D7E8"/>
          </a:solidFill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1016" y="6041148"/>
            <a:ext cx="516255" cy="37084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2129" y="5651258"/>
            <a:ext cx="528955" cy="38100"/>
          </a:xfrm>
          <a:custGeom>
            <a:avLst/>
            <a:gdLst/>
            <a:ahLst/>
            <a:cxnLst/>
            <a:rect l="l" t="t" r="r" b="b"/>
            <a:pathLst>
              <a:path w="528954" h="38100">
                <a:moveTo>
                  <a:pt x="0" y="38100"/>
                </a:moveTo>
                <a:lnTo>
                  <a:pt x="528701" y="38100"/>
                </a:lnTo>
                <a:lnTo>
                  <a:pt x="52870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479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4480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2129" y="5299455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7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54829" y="5305805"/>
            <a:ext cx="503555" cy="34607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829" y="5689358"/>
            <a:ext cx="503555" cy="345440"/>
          </a:xfrm>
          <a:prstGeom prst="rect">
            <a:avLst/>
          </a:prstGeom>
          <a:solidFill>
            <a:srgbClr val="D0D7E8"/>
          </a:solidFill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800" spc="-9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8479" y="6041148"/>
            <a:ext cx="516255" cy="37084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9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78703" y="5651258"/>
            <a:ext cx="528955" cy="38100"/>
          </a:xfrm>
          <a:custGeom>
            <a:avLst/>
            <a:gdLst/>
            <a:ahLst/>
            <a:cxnLst/>
            <a:rect l="l" t="t" r="r" b="b"/>
            <a:pathLst>
              <a:path w="528954" h="38100">
                <a:moveTo>
                  <a:pt x="0" y="38100"/>
                </a:moveTo>
                <a:lnTo>
                  <a:pt x="528701" y="38100"/>
                </a:lnTo>
                <a:lnTo>
                  <a:pt x="52870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5053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1054" y="5293105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2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8703" y="5299455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7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91403" y="5305805"/>
            <a:ext cx="503555" cy="34607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1403" y="5689358"/>
            <a:ext cx="503555" cy="345440"/>
          </a:xfrm>
          <a:prstGeom prst="rect">
            <a:avLst/>
          </a:prstGeom>
          <a:solidFill>
            <a:srgbClr val="D0D7E8"/>
          </a:solidFill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800" spc="-9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5053" y="6041148"/>
            <a:ext cx="516255" cy="37084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9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843" y="1275664"/>
            <a:ext cx="8543925" cy="3736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 indent="-447675">
              <a:lnSpc>
                <a:spcPct val="100000"/>
              </a:lnSpc>
              <a:spcBef>
                <a:spcPts val="105"/>
              </a:spcBef>
              <a:buChar char="•"/>
              <a:tabLst>
                <a:tab pos="481965" algn="l"/>
                <a:tab pos="482600" algn="l"/>
              </a:tabLst>
            </a:pPr>
            <a:r>
              <a:rPr sz="3200" spc="-280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tensor </a:t>
            </a:r>
            <a:r>
              <a:rPr sz="3200" spc="-170" dirty="0">
                <a:solidFill>
                  <a:srgbClr val="E36C09"/>
                </a:solidFill>
                <a:latin typeface="Arial"/>
                <a:cs typeface="Arial"/>
              </a:rPr>
              <a:t>is </a:t>
            </a:r>
            <a:r>
              <a:rPr sz="3200" spc="-245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spc="-114" dirty="0">
                <a:solidFill>
                  <a:srgbClr val="E36C09"/>
                </a:solidFill>
                <a:latin typeface="Arial"/>
                <a:cs typeface="Arial"/>
              </a:rPr>
              <a:t>high dimensional</a:t>
            </a:r>
            <a:r>
              <a:rPr sz="3200" spc="-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E36C09"/>
                </a:solidFill>
                <a:latin typeface="Arial"/>
                <a:cs typeface="Arial"/>
              </a:rPr>
              <a:t>array.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6C09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836420">
              <a:lnSpc>
                <a:spcPct val="100000"/>
              </a:lnSpc>
              <a:spcBef>
                <a:spcPts val="5"/>
              </a:spcBef>
            </a:pP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Tensor </a:t>
            </a:r>
            <a:r>
              <a:rPr sz="2400" b="1" spc="-215" dirty="0">
                <a:solidFill>
                  <a:srgbClr val="375F92"/>
                </a:solidFill>
                <a:latin typeface="Trebuchet MS"/>
                <a:cs typeface="Trebuchet MS"/>
              </a:rPr>
              <a:t>=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[ </a:t>
            </a:r>
            <a:r>
              <a:rPr sz="2400" b="1" spc="-160" dirty="0">
                <a:solidFill>
                  <a:srgbClr val="375F92"/>
                </a:solidFill>
                <a:latin typeface="Trebuchet MS"/>
                <a:cs typeface="Trebuchet MS"/>
              </a:rPr>
              <a:t>n1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][ </a:t>
            </a:r>
            <a:r>
              <a:rPr sz="2400" b="1" spc="-160" dirty="0">
                <a:solidFill>
                  <a:srgbClr val="375F92"/>
                </a:solidFill>
                <a:latin typeface="Trebuchet MS"/>
                <a:cs typeface="Trebuchet MS"/>
              </a:rPr>
              <a:t>n2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 </a:t>
            </a:r>
            <a:r>
              <a:rPr sz="2400" b="1" spc="-60" dirty="0">
                <a:solidFill>
                  <a:srgbClr val="375F92"/>
                </a:solidFill>
                <a:latin typeface="Trebuchet MS"/>
                <a:cs typeface="Trebuchet MS"/>
              </a:rPr>
              <a:t>…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[ </a:t>
            </a:r>
            <a:r>
              <a:rPr sz="2400" b="1" spc="-195" dirty="0">
                <a:solidFill>
                  <a:srgbClr val="375F92"/>
                </a:solidFill>
                <a:latin typeface="Trebuchet MS"/>
                <a:cs typeface="Trebuchet MS"/>
              </a:rPr>
              <a:t>nx</a:t>
            </a:r>
            <a:r>
              <a:rPr sz="2400" b="1" spc="-35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375F92"/>
                </a:solidFill>
                <a:latin typeface="Trebuchet MS"/>
                <a:cs typeface="Trebuchet MS"/>
              </a:rPr>
              <a:t>]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72440" marR="5080" indent="-459740">
              <a:lnSpc>
                <a:spcPct val="100000"/>
              </a:lnSpc>
              <a:spcBef>
                <a:spcPts val="159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85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tensor </a:t>
            </a:r>
            <a:r>
              <a:rPr sz="3200" spc="-175" dirty="0">
                <a:solidFill>
                  <a:srgbClr val="E36C09"/>
                </a:solidFill>
                <a:latin typeface="Arial"/>
                <a:cs typeface="Arial"/>
              </a:rPr>
              <a:t>consists </a:t>
            </a:r>
            <a:r>
              <a:rPr sz="3200" spc="-5" dirty="0">
                <a:solidFill>
                  <a:srgbClr val="E36C09"/>
                </a:solidFill>
                <a:latin typeface="Arial"/>
                <a:cs typeface="Arial"/>
              </a:rPr>
              <a:t>of </a:t>
            </a:r>
            <a:r>
              <a:rPr sz="3200" spc="-114" dirty="0">
                <a:solidFill>
                  <a:srgbClr val="E36C09"/>
                </a:solidFill>
                <a:latin typeface="Arial"/>
                <a:cs typeface="Arial"/>
              </a:rPr>
              <a:t>features, </a:t>
            </a:r>
            <a:r>
              <a:rPr sz="3200" spc="-100" dirty="0">
                <a:solidFill>
                  <a:srgbClr val="E36C09"/>
                </a:solidFill>
                <a:latin typeface="Arial"/>
                <a:cs typeface="Arial"/>
              </a:rPr>
              <a:t>where </a:t>
            </a:r>
            <a:r>
              <a:rPr sz="3200" spc="-195" dirty="0">
                <a:solidFill>
                  <a:srgbClr val="E36C09"/>
                </a:solidFill>
                <a:latin typeface="Arial"/>
                <a:cs typeface="Arial"/>
              </a:rPr>
              <a:t>each</a:t>
            </a:r>
            <a:r>
              <a:rPr sz="3200" spc="-39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E36C09"/>
                </a:solidFill>
                <a:latin typeface="Arial"/>
                <a:cs typeface="Arial"/>
              </a:rPr>
              <a:t>feature  </a:t>
            </a:r>
            <a:r>
              <a:rPr sz="3200" spc="-165" dirty="0">
                <a:solidFill>
                  <a:srgbClr val="E36C09"/>
                </a:solidFill>
                <a:latin typeface="Arial"/>
                <a:cs typeface="Arial"/>
              </a:rPr>
              <a:t>is </a:t>
            </a:r>
            <a:r>
              <a:rPr sz="3200" spc="-245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vector </a:t>
            </a:r>
            <a:r>
              <a:rPr sz="3200" spc="-25" dirty="0">
                <a:solidFill>
                  <a:srgbClr val="E36C09"/>
                </a:solidFill>
                <a:latin typeface="Arial"/>
                <a:cs typeface="Arial"/>
              </a:rPr>
              <a:t>or </a:t>
            </a:r>
            <a:r>
              <a:rPr sz="3200" spc="-80" dirty="0">
                <a:solidFill>
                  <a:srgbClr val="E36C09"/>
                </a:solidFill>
                <a:latin typeface="Arial"/>
                <a:cs typeface="Arial"/>
              </a:rPr>
              <a:t>multi-dimensional </a:t>
            </a:r>
            <a:r>
              <a:rPr sz="3200" spc="-135" dirty="0">
                <a:solidFill>
                  <a:srgbClr val="E36C09"/>
                </a:solidFill>
                <a:latin typeface="Arial"/>
                <a:cs typeface="Arial"/>
              </a:rPr>
              <a:t>array (e.g., </a:t>
            </a:r>
            <a:r>
              <a:rPr sz="3200" spc="-204" dirty="0">
                <a:solidFill>
                  <a:srgbClr val="E36C09"/>
                </a:solidFill>
                <a:latin typeface="Arial"/>
                <a:cs typeface="Arial"/>
              </a:rPr>
              <a:t>such  </a:t>
            </a:r>
            <a:r>
              <a:rPr sz="3200" spc="-300" dirty="0">
                <a:solidFill>
                  <a:srgbClr val="E36C09"/>
                </a:solidFill>
                <a:latin typeface="Arial"/>
                <a:cs typeface="Arial"/>
              </a:rPr>
              <a:t>as </a:t>
            </a:r>
            <a:r>
              <a:rPr sz="3200" spc="-40" dirty="0">
                <a:solidFill>
                  <a:srgbClr val="E36C09"/>
                </a:solidFill>
                <a:latin typeface="Arial"/>
                <a:cs typeface="Arial"/>
              </a:rPr>
              <a:t>in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E36C09"/>
                </a:solidFill>
                <a:latin typeface="Arial"/>
                <a:cs typeface="Arial"/>
              </a:rPr>
              <a:t>embedding).</a:t>
            </a:r>
            <a:endParaRPr sz="3200">
              <a:latin typeface="Arial"/>
              <a:cs typeface="Arial"/>
            </a:endParaRPr>
          </a:p>
          <a:p>
            <a:pPr marL="135890" algn="ctr">
              <a:lnSpc>
                <a:spcPct val="100000"/>
              </a:lnSpc>
              <a:spcBef>
                <a:spcPts val="830"/>
              </a:spcBef>
            </a:pPr>
            <a:r>
              <a:rPr sz="1800" spc="-105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55491" y="5050535"/>
            <a:ext cx="2117090" cy="170815"/>
          </a:xfrm>
          <a:custGeom>
            <a:avLst/>
            <a:gdLst/>
            <a:ahLst/>
            <a:cxnLst/>
            <a:rect l="l" t="t" r="r" b="b"/>
            <a:pathLst>
              <a:path w="2117090" h="170814">
                <a:moveTo>
                  <a:pt x="0" y="170687"/>
                </a:moveTo>
                <a:lnTo>
                  <a:pt x="1115" y="137475"/>
                </a:lnTo>
                <a:lnTo>
                  <a:pt x="4159" y="110347"/>
                </a:lnTo>
                <a:lnTo>
                  <a:pt x="8679" y="92053"/>
                </a:lnTo>
                <a:lnTo>
                  <a:pt x="14224" y="85343"/>
                </a:lnTo>
                <a:lnTo>
                  <a:pt x="1044194" y="85343"/>
                </a:lnTo>
                <a:lnTo>
                  <a:pt x="1049738" y="78634"/>
                </a:lnTo>
                <a:lnTo>
                  <a:pt x="1054258" y="60340"/>
                </a:lnTo>
                <a:lnTo>
                  <a:pt x="1057302" y="33212"/>
                </a:lnTo>
                <a:lnTo>
                  <a:pt x="1058418" y="0"/>
                </a:lnTo>
                <a:lnTo>
                  <a:pt x="1059533" y="33212"/>
                </a:lnTo>
                <a:lnTo>
                  <a:pt x="1062577" y="60340"/>
                </a:lnTo>
                <a:lnTo>
                  <a:pt x="1067097" y="78634"/>
                </a:lnTo>
                <a:lnTo>
                  <a:pt x="1072642" y="85343"/>
                </a:lnTo>
                <a:lnTo>
                  <a:pt x="2102612" y="85343"/>
                </a:lnTo>
                <a:lnTo>
                  <a:pt x="2108156" y="92053"/>
                </a:lnTo>
                <a:lnTo>
                  <a:pt x="2112676" y="110347"/>
                </a:lnTo>
                <a:lnTo>
                  <a:pt x="2115720" y="137475"/>
                </a:lnTo>
                <a:lnTo>
                  <a:pt x="2116836" y="170687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0800" y="53340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990600"/>
                </a:moveTo>
                <a:lnTo>
                  <a:pt x="184112" y="989102"/>
                </a:lnTo>
                <a:lnTo>
                  <a:pt x="147780" y="985018"/>
                </a:lnTo>
                <a:lnTo>
                  <a:pt x="123283" y="978962"/>
                </a:lnTo>
                <a:lnTo>
                  <a:pt x="114300" y="971550"/>
                </a:lnTo>
                <a:lnTo>
                  <a:pt x="114300" y="514350"/>
                </a:lnTo>
                <a:lnTo>
                  <a:pt x="105316" y="506937"/>
                </a:lnTo>
                <a:lnTo>
                  <a:pt x="80819" y="500881"/>
                </a:lnTo>
                <a:lnTo>
                  <a:pt x="44487" y="496797"/>
                </a:lnTo>
                <a:lnTo>
                  <a:pt x="0" y="495300"/>
                </a:lnTo>
                <a:lnTo>
                  <a:pt x="44487" y="493802"/>
                </a:lnTo>
                <a:lnTo>
                  <a:pt x="80819" y="489718"/>
                </a:lnTo>
                <a:lnTo>
                  <a:pt x="105316" y="483662"/>
                </a:lnTo>
                <a:lnTo>
                  <a:pt x="114300" y="476250"/>
                </a:lnTo>
                <a:lnTo>
                  <a:pt x="114300" y="19050"/>
                </a:lnTo>
                <a:lnTo>
                  <a:pt x="123283" y="11626"/>
                </a:lnTo>
                <a:lnTo>
                  <a:pt x="147780" y="5572"/>
                </a:lnTo>
                <a:lnTo>
                  <a:pt x="184112" y="1494"/>
                </a:lnTo>
                <a:lnTo>
                  <a:pt x="228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286257"/>
            <a:ext cx="9169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9156065" algn="l"/>
              </a:tabLst>
            </a:pPr>
            <a:r>
              <a:rPr spc="-229" dirty="0"/>
              <a:t> 	</a:t>
            </a:r>
            <a:r>
              <a:rPr spc="-285" dirty="0"/>
              <a:t>Design </a:t>
            </a:r>
            <a:r>
              <a:rPr spc="65" dirty="0"/>
              <a:t>&amp;</a:t>
            </a:r>
            <a:r>
              <a:rPr spc="-250" dirty="0"/>
              <a:t> </a:t>
            </a:r>
            <a:r>
              <a:rPr spc="-355" dirty="0"/>
              <a:t>Run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75664"/>
            <a:ext cx="8200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00" dirty="0">
                <a:solidFill>
                  <a:srgbClr val="E36C09"/>
                </a:solidFill>
                <a:latin typeface="Arial"/>
                <a:cs typeface="Arial"/>
              </a:rPr>
              <a:t>TensorFlow </a:t>
            </a:r>
            <a:r>
              <a:rPr sz="3200" spc="-250" dirty="0">
                <a:solidFill>
                  <a:srgbClr val="E36C09"/>
                </a:solidFill>
                <a:latin typeface="Arial"/>
                <a:cs typeface="Arial"/>
              </a:rPr>
              <a:t>uses </a:t>
            </a:r>
            <a:r>
              <a:rPr sz="3200" spc="-245" dirty="0">
                <a:solidFill>
                  <a:srgbClr val="E36C09"/>
                </a:solidFill>
                <a:latin typeface="Arial"/>
                <a:cs typeface="Arial"/>
              </a:rPr>
              <a:t>a </a:t>
            </a:r>
            <a:r>
              <a:rPr sz="3200" b="1" spc="-135" dirty="0">
                <a:solidFill>
                  <a:srgbClr val="E36C09"/>
                </a:solidFill>
                <a:latin typeface="Trebuchet MS"/>
                <a:cs typeface="Trebuchet MS"/>
              </a:rPr>
              <a:t>Design </a:t>
            </a:r>
            <a:r>
              <a:rPr sz="3200" b="1" dirty="0">
                <a:solidFill>
                  <a:srgbClr val="E36C09"/>
                </a:solidFill>
                <a:latin typeface="Trebuchet MS"/>
                <a:cs typeface="Trebuchet MS"/>
              </a:rPr>
              <a:t>&amp; </a:t>
            </a:r>
            <a:r>
              <a:rPr sz="3200" b="1" spc="-170" dirty="0">
                <a:solidFill>
                  <a:srgbClr val="E36C09"/>
                </a:solidFill>
                <a:latin typeface="Trebuchet MS"/>
                <a:cs typeface="Trebuchet MS"/>
              </a:rPr>
              <a:t>Run</a:t>
            </a:r>
            <a:r>
              <a:rPr sz="3200" b="1" spc="-455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methodology.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2861" y="2070354"/>
            <a:ext cx="4191000" cy="1447800"/>
          </a:xfrm>
          <a:custGeom>
            <a:avLst/>
            <a:gdLst/>
            <a:ahLst/>
            <a:cxnLst/>
            <a:rect l="l" t="t" r="r" b="b"/>
            <a:pathLst>
              <a:path w="4191000" h="1447800">
                <a:moveTo>
                  <a:pt x="3949700" y="0"/>
                </a:moveTo>
                <a:lnTo>
                  <a:pt x="241300" y="0"/>
                </a:lnTo>
                <a:lnTo>
                  <a:pt x="192682" y="4904"/>
                </a:lnTo>
                <a:lnTo>
                  <a:pt x="147393" y="18968"/>
                </a:lnTo>
                <a:lnTo>
                  <a:pt x="106405" y="41221"/>
                </a:lnTo>
                <a:lnTo>
                  <a:pt x="70691" y="70691"/>
                </a:lnTo>
                <a:lnTo>
                  <a:pt x="41221" y="106405"/>
                </a:lnTo>
                <a:lnTo>
                  <a:pt x="18968" y="147393"/>
                </a:lnTo>
                <a:lnTo>
                  <a:pt x="4904" y="192682"/>
                </a:lnTo>
                <a:lnTo>
                  <a:pt x="0" y="241300"/>
                </a:lnTo>
                <a:lnTo>
                  <a:pt x="0" y="1206500"/>
                </a:lnTo>
                <a:lnTo>
                  <a:pt x="4904" y="1255117"/>
                </a:lnTo>
                <a:lnTo>
                  <a:pt x="18968" y="1300406"/>
                </a:lnTo>
                <a:lnTo>
                  <a:pt x="41221" y="1341394"/>
                </a:lnTo>
                <a:lnTo>
                  <a:pt x="70691" y="1377108"/>
                </a:lnTo>
                <a:lnTo>
                  <a:pt x="106405" y="1406578"/>
                </a:lnTo>
                <a:lnTo>
                  <a:pt x="147393" y="1428831"/>
                </a:lnTo>
                <a:lnTo>
                  <a:pt x="192682" y="1442895"/>
                </a:lnTo>
                <a:lnTo>
                  <a:pt x="241300" y="1447800"/>
                </a:lnTo>
                <a:lnTo>
                  <a:pt x="3949700" y="1447800"/>
                </a:lnTo>
                <a:lnTo>
                  <a:pt x="3998317" y="1442895"/>
                </a:lnTo>
                <a:lnTo>
                  <a:pt x="4043606" y="1428831"/>
                </a:lnTo>
                <a:lnTo>
                  <a:pt x="4084594" y="1406578"/>
                </a:lnTo>
                <a:lnTo>
                  <a:pt x="4120308" y="1377108"/>
                </a:lnTo>
                <a:lnTo>
                  <a:pt x="4149778" y="1341394"/>
                </a:lnTo>
                <a:lnTo>
                  <a:pt x="4172031" y="1300406"/>
                </a:lnTo>
                <a:lnTo>
                  <a:pt x="4186095" y="1255117"/>
                </a:lnTo>
                <a:lnTo>
                  <a:pt x="4191000" y="1206500"/>
                </a:lnTo>
                <a:lnTo>
                  <a:pt x="4191000" y="241300"/>
                </a:lnTo>
                <a:lnTo>
                  <a:pt x="4186095" y="192682"/>
                </a:lnTo>
                <a:lnTo>
                  <a:pt x="4172031" y="147393"/>
                </a:lnTo>
                <a:lnTo>
                  <a:pt x="4149778" y="106405"/>
                </a:lnTo>
                <a:lnTo>
                  <a:pt x="4120308" y="70691"/>
                </a:lnTo>
                <a:lnTo>
                  <a:pt x="4084594" y="41221"/>
                </a:lnTo>
                <a:lnTo>
                  <a:pt x="4043606" y="18968"/>
                </a:lnTo>
                <a:lnTo>
                  <a:pt x="3998317" y="4904"/>
                </a:lnTo>
                <a:lnTo>
                  <a:pt x="39497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861" y="2070354"/>
            <a:ext cx="4191000" cy="1447800"/>
          </a:xfrm>
          <a:custGeom>
            <a:avLst/>
            <a:gdLst/>
            <a:ahLst/>
            <a:cxnLst/>
            <a:rect l="l" t="t" r="r" b="b"/>
            <a:pathLst>
              <a:path w="4191000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3949700" y="0"/>
                </a:lnTo>
                <a:lnTo>
                  <a:pt x="3998317" y="4904"/>
                </a:lnTo>
                <a:lnTo>
                  <a:pt x="4043606" y="18968"/>
                </a:lnTo>
                <a:lnTo>
                  <a:pt x="4084594" y="41221"/>
                </a:lnTo>
                <a:lnTo>
                  <a:pt x="4120308" y="70691"/>
                </a:lnTo>
                <a:lnTo>
                  <a:pt x="4149778" y="106405"/>
                </a:lnTo>
                <a:lnTo>
                  <a:pt x="4172031" y="147393"/>
                </a:lnTo>
                <a:lnTo>
                  <a:pt x="4186095" y="192682"/>
                </a:lnTo>
                <a:lnTo>
                  <a:pt x="4191000" y="241300"/>
                </a:lnTo>
                <a:lnTo>
                  <a:pt x="4191000" y="1206500"/>
                </a:lnTo>
                <a:lnTo>
                  <a:pt x="4186095" y="1255117"/>
                </a:lnTo>
                <a:lnTo>
                  <a:pt x="4172031" y="1300406"/>
                </a:lnTo>
                <a:lnTo>
                  <a:pt x="4149778" y="1341394"/>
                </a:lnTo>
                <a:lnTo>
                  <a:pt x="4120308" y="1377108"/>
                </a:lnTo>
                <a:lnTo>
                  <a:pt x="4084594" y="1406578"/>
                </a:lnTo>
                <a:lnTo>
                  <a:pt x="4043606" y="1428831"/>
                </a:lnTo>
                <a:lnTo>
                  <a:pt x="3998317" y="1442895"/>
                </a:lnTo>
                <a:lnTo>
                  <a:pt x="3949700" y="1447800"/>
                </a:lnTo>
                <a:lnTo>
                  <a:pt x="241300" y="1447800"/>
                </a:lnTo>
                <a:lnTo>
                  <a:pt x="192682" y="1442895"/>
                </a:lnTo>
                <a:lnTo>
                  <a:pt x="147393" y="1428831"/>
                </a:lnTo>
                <a:lnTo>
                  <a:pt x="106405" y="1406578"/>
                </a:lnTo>
                <a:lnTo>
                  <a:pt x="70691" y="1377108"/>
                </a:lnTo>
                <a:lnTo>
                  <a:pt x="41221" y="1341394"/>
                </a:lnTo>
                <a:lnTo>
                  <a:pt x="18968" y="1300406"/>
                </a:lnTo>
                <a:lnTo>
                  <a:pt x="4904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5291" y="2491816"/>
            <a:ext cx="240474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(symbolic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representation)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961" y="4127753"/>
            <a:ext cx="4191000" cy="1447800"/>
          </a:xfrm>
          <a:custGeom>
            <a:avLst/>
            <a:gdLst/>
            <a:ahLst/>
            <a:cxnLst/>
            <a:rect l="l" t="t" r="r" b="b"/>
            <a:pathLst>
              <a:path w="4191000" h="1447800">
                <a:moveTo>
                  <a:pt x="3949700" y="0"/>
                </a:moveTo>
                <a:lnTo>
                  <a:pt x="241300" y="0"/>
                </a:lnTo>
                <a:lnTo>
                  <a:pt x="192682" y="4904"/>
                </a:lnTo>
                <a:lnTo>
                  <a:pt x="147393" y="18968"/>
                </a:lnTo>
                <a:lnTo>
                  <a:pt x="106405" y="41221"/>
                </a:lnTo>
                <a:lnTo>
                  <a:pt x="70691" y="70691"/>
                </a:lnTo>
                <a:lnTo>
                  <a:pt x="41221" y="106405"/>
                </a:lnTo>
                <a:lnTo>
                  <a:pt x="18968" y="147393"/>
                </a:lnTo>
                <a:lnTo>
                  <a:pt x="4904" y="192682"/>
                </a:lnTo>
                <a:lnTo>
                  <a:pt x="0" y="241300"/>
                </a:lnTo>
                <a:lnTo>
                  <a:pt x="0" y="1206500"/>
                </a:lnTo>
                <a:lnTo>
                  <a:pt x="4904" y="1255117"/>
                </a:lnTo>
                <a:lnTo>
                  <a:pt x="18968" y="1300406"/>
                </a:lnTo>
                <a:lnTo>
                  <a:pt x="41221" y="1341394"/>
                </a:lnTo>
                <a:lnTo>
                  <a:pt x="70691" y="1377108"/>
                </a:lnTo>
                <a:lnTo>
                  <a:pt x="106405" y="1406578"/>
                </a:lnTo>
                <a:lnTo>
                  <a:pt x="147393" y="1428831"/>
                </a:lnTo>
                <a:lnTo>
                  <a:pt x="192682" y="1442895"/>
                </a:lnTo>
                <a:lnTo>
                  <a:pt x="241300" y="1447800"/>
                </a:lnTo>
                <a:lnTo>
                  <a:pt x="3949700" y="1447800"/>
                </a:lnTo>
                <a:lnTo>
                  <a:pt x="3998317" y="1442895"/>
                </a:lnTo>
                <a:lnTo>
                  <a:pt x="4043606" y="1428831"/>
                </a:lnTo>
                <a:lnTo>
                  <a:pt x="4084594" y="1406578"/>
                </a:lnTo>
                <a:lnTo>
                  <a:pt x="4120308" y="1377108"/>
                </a:lnTo>
                <a:lnTo>
                  <a:pt x="4149778" y="1341394"/>
                </a:lnTo>
                <a:lnTo>
                  <a:pt x="4172031" y="1300406"/>
                </a:lnTo>
                <a:lnTo>
                  <a:pt x="4186095" y="1255117"/>
                </a:lnTo>
                <a:lnTo>
                  <a:pt x="4191000" y="1206500"/>
                </a:lnTo>
                <a:lnTo>
                  <a:pt x="4191000" y="241300"/>
                </a:lnTo>
                <a:lnTo>
                  <a:pt x="4186095" y="192682"/>
                </a:lnTo>
                <a:lnTo>
                  <a:pt x="4172031" y="147393"/>
                </a:lnTo>
                <a:lnTo>
                  <a:pt x="4149778" y="106405"/>
                </a:lnTo>
                <a:lnTo>
                  <a:pt x="4120308" y="70691"/>
                </a:lnTo>
                <a:lnTo>
                  <a:pt x="4084594" y="41221"/>
                </a:lnTo>
                <a:lnTo>
                  <a:pt x="4043606" y="18968"/>
                </a:lnTo>
                <a:lnTo>
                  <a:pt x="3998317" y="4904"/>
                </a:lnTo>
                <a:lnTo>
                  <a:pt x="39497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961" y="4127753"/>
            <a:ext cx="4191000" cy="1447800"/>
          </a:xfrm>
          <a:custGeom>
            <a:avLst/>
            <a:gdLst/>
            <a:ahLst/>
            <a:cxnLst/>
            <a:rect l="l" t="t" r="r" b="b"/>
            <a:pathLst>
              <a:path w="4191000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3949700" y="0"/>
                </a:lnTo>
                <a:lnTo>
                  <a:pt x="3998317" y="4904"/>
                </a:lnTo>
                <a:lnTo>
                  <a:pt x="4043606" y="18968"/>
                </a:lnTo>
                <a:lnTo>
                  <a:pt x="4084594" y="41221"/>
                </a:lnTo>
                <a:lnTo>
                  <a:pt x="4120308" y="70691"/>
                </a:lnTo>
                <a:lnTo>
                  <a:pt x="4149778" y="106405"/>
                </a:lnTo>
                <a:lnTo>
                  <a:pt x="4172031" y="147393"/>
                </a:lnTo>
                <a:lnTo>
                  <a:pt x="4186095" y="192682"/>
                </a:lnTo>
                <a:lnTo>
                  <a:pt x="4191000" y="241300"/>
                </a:lnTo>
                <a:lnTo>
                  <a:pt x="4191000" y="1206500"/>
                </a:lnTo>
                <a:lnTo>
                  <a:pt x="4186095" y="1255117"/>
                </a:lnTo>
                <a:lnTo>
                  <a:pt x="4172031" y="1300406"/>
                </a:lnTo>
                <a:lnTo>
                  <a:pt x="4149778" y="1341394"/>
                </a:lnTo>
                <a:lnTo>
                  <a:pt x="4120308" y="1377108"/>
                </a:lnTo>
                <a:lnTo>
                  <a:pt x="4084594" y="1406578"/>
                </a:lnTo>
                <a:lnTo>
                  <a:pt x="4043606" y="1428831"/>
                </a:lnTo>
                <a:lnTo>
                  <a:pt x="3998317" y="1442895"/>
                </a:lnTo>
                <a:lnTo>
                  <a:pt x="3949700" y="1447800"/>
                </a:lnTo>
                <a:lnTo>
                  <a:pt x="241300" y="1447800"/>
                </a:lnTo>
                <a:lnTo>
                  <a:pt x="192682" y="1442895"/>
                </a:lnTo>
                <a:lnTo>
                  <a:pt x="147393" y="1428831"/>
                </a:lnTo>
                <a:lnTo>
                  <a:pt x="106405" y="1406578"/>
                </a:lnTo>
                <a:lnTo>
                  <a:pt x="70691" y="1377108"/>
                </a:lnTo>
                <a:lnTo>
                  <a:pt x="41221" y="1341394"/>
                </a:lnTo>
                <a:lnTo>
                  <a:pt x="18968" y="1300406"/>
                </a:lnTo>
                <a:lnTo>
                  <a:pt x="4904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04998" y="4550155"/>
            <a:ext cx="258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(bind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execute)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4061" y="359435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4061" y="359435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8164" y="2437638"/>
            <a:ext cx="2333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Construct </a:t>
            </a:r>
            <a:r>
              <a:rPr sz="1800" spc="-40" dirty="0">
                <a:latin typeface="Arial"/>
                <a:cs typeface="Arial"/>
              </a:rPr>
              <a:t>training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symbolically.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8164" y="4374895"/>
            <a:ext cx="2854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Once </a:t>
            </a:r>
            <a:r>
              <a:rPr sz="1800" spc="-90" dirty="0">
                <a:latin typeface="Arial"/>
                <a:cs typeface="Arial"/>
              </a:rPr>
              <a:t>designed, </a:t>
            </a:r>
            <a:r>
              <a:rPr sz="1800" spc="-45" dirty="0">
                <a:latin typeface="Arial"/>
                <a:cs typeface="Arial"/>
              </a:rPr>
              <a:t>bind </a:t>
            </a:r>
            <a:r>
              <a:rPr sz="1800" spc="-70" dirty="0">
                <a:latin typeface="Arial"/>
                <a:cs typeface="Arial"/>
              </a:rPr>
              <a:t>(connect) 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execute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55" dirty="0"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262" y="4223003"/>
            <a:ext cx="762000" cy="1352550"/>
          </a:xfrm>
          <a:custGeom>
            <a:avLst/>
            <a:gdLst/>
            <a:ahLst/>
            <a:cxnLst/>
            <a:rect l="l" t="t" r="r" b="b"/>
            <a:pathLst>
              <a:path w="762000" h="1352550">
                <a:moveTo>
                  <a:pt x="0" y="0"/>
                </a:moveTo>
                <a:lnTo>
                  <a:pt x="0" y="1257300"/>
                </a:lnTo>
                <a:lnTo>
                  <a:pt x="6138" y="1274414"/>
                </a:lnTo>
                <a:lnTo>
                  <a:pt x="52016" y="1305362"/>
                </a:lnTo>
                <a:lnTo>
                  <a:pt x="89604" y="1318657"/>
                </a:lnTo>
                <a:lnTo>
                  <a:pt x="135524" y="1330139"/>
                </a:lnTo>
                <a:lnTo>
                  <a:pt x="188699" y="1339539"/>
                </a:lnTo>
                <a:lnTo>
                  <a:pt x="248054" y="1346587"/>
                </a:lnTo>
                <a:lnTo>
                  <a:pt x="312513" y="1351014"/>
                </a:lnTo>
                <a:lnTo>
                  <a:pt x="381000" y="1352550"/>
                </a:lnTo>
                <a:lnTo>
                  <a:pt x="449486" y="1351014"/>
                </a:lnTo>
                <a:lnTo>
                  <a:pt x="513945" y="1346587"/>
                </a:lnTo>
                <a:lnTo>
                  <a:pt x="573300" y="1339539"/>
                </a:lnTo>
                <a:lnTo>
                  <a:pt x="626475" y="1330139"/>
                </a:lnTo>
                <a:lnTo>
                  <a:pt x="672395" y="1318657"/>
                </a:lnTo>
                <a:lnTo>
                  <a:pt x="709983" y="1305362"/>
                </a:lnTo>
                <a:lnTo>
                  <a:pt x="755861" y="1274414"/>
                </a:lnTo>
                <a:lnTo>
                  <a:pt x="762000" y="1257300"/>
                </a:lnTo>
                <a:lnTo>
                  <a:pt x="762000" y="95250"/>
                </a:lnTo>
                <a:lnTo>
                  <a:pt x="381000" y="95250"/>
                </a:lnTo>
                <a:lnTo>
                  <a:pt x="312513" y="93714"/>
                </a:lnTo>
                <a:lnTo>
                  <a:pt x="248054" y="89287"/>
                </a:lnTo>
                <a:lnTo>
                  <a:pt x="188699" y="82239"/>
                </a:lnTo>
                <a:lnTo>
                  <a:pt x="135524" y="72839"/>
                </a:lnTo>
                <a:lnTo>
                  <a:pt x="89604" y="61357"/>
                </a:lnTo>
                <a:lnTo>
                  <a:pt x="52016" y="48062"/>
                </a:lnTo>
                <a:lnTo>
                  <a:pt x="6138" y="17114"/>
                </a:lnTo>
                <a:lnTo>
                  <a:pt x="0" y="0"/>
                </a:lnTo>
                <a:close/>
              </a:path>
              <a:path w="762000" h="1352550">
                <a:moveTo>
                  <a:pt x="762000" y="0"/>
                </a:moveTo>
                <a:lnTo>
                  <a:pt x="738164" y="33224"/>
                </a:lnTo>
                <a:lnTo>
                  <a:pt x="672395" y="61357"/>
                </a:lnTo>
                <a:lnTo>
                  <a:pt x="626475" y="72839"/>
                </a:lnTo>
                <a:lnTo>
                  <a:pt x="573300" y="82239"/>
                </a:lnTo>
                <a:lnTo>
                  <a:pt x="513945" y="89287"/>
                </a:lnTo>
                <a:lnTo>
                  <a:pt x="449486" y="93714"/>
                </a:lnTo>
                <a:lnTo>
                  <a:pt x="381000" y="95250"/>
                </a:lnTo>
                <a:lnTo>
                  <a:pt x="762000" y="95250"/>
                </a:lnTo>
                <a:lnTo>
                  <a:pt x="762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262" y="4127753"/>
            <a:ext cx="762000" cy="190500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381000" y="0"/>
                </a:moveTo>
                <a:lnTo>
                  <a:pt x="312513" y="1535"/>
                </a:lnTo>
                <a:lnTo>
                  <a:pt x="248054" y="5962"/>
                </a:lnTo>
                <a:lnTo>
                  <a:pt x="188699" y="13010"/>
                </a:lnTo>
                <a:lnTo>
                  <a:pt x="135524" y="22410"/>
                </a:lnTo>
                <a:lnTo>
                  <a:pt x="89604" y="33892"/>
                </a:lnTo>
                <a:lnTo>
                  <a:pt x="52016" y="47187"/>
                </a:lnTo>
                <a:lnTo>
                  <a:pt x="6138" y="78135"/>
                </a:lnTo>
                <a:lnTo>
                  <a:pt x="0" y="95250"/>
                </a:lnTo>
                <a:lnTo>
                  <a:pt x="6138" y="112364"/>
                </a:lnTo>
                <a:lnTo>
                  <a:pt x="52016" y="143312"/>
                </a:lnTo>
                <a:lnTo>
                  <a:pt x="89604" y="156607"/>
                </a:lnTo>
                <a:lnTo>
                  <a:pt x="135524" y="168089"/>
                </a:lnTo>
                <a:lnTo>
                  <a:pt x="188699" y="177489"/>
                </a:lnTo>
                <a:lnTo>
                  <a:pt x="248054" y="184537"/>
                </a:lnTo>
                <a:lnTo>
                  <a:pt x="312513" y="188964"/>
                </a:lnTo>
                <a:lnTo>
                  <a:pt x="381000" y="190500"/>
                </a:lnTo>
                <a:lnTo>
                  <a:pt x="449486" y="188964"/>
                </a:lnTo>
                <a:lnTo>
                  <a:pt x="513945" y="184537"/>
                </a:lnTo>
                <a:lnTo>
                  <a:pt x="573300" y="177489"/>
                </a:lnTo>
                <a:lnTo>
                  <a:pt x="626475" y="168089"/>
                </a:lnTo>
                <a:lnTo>
                  <a:pt x="672395" y="156607"/>
                </a:lnTo>
                <a:lnTo>
                  <a:pt x="709983" y="143312"/>
                </a:lnTo>
                <a:lnTo>
                  <a:pt x="755861" y="112364"/>
                </a:lnTo>
                <a:lnTo>
                  <a:pt x="762000" y="95250"/>
                </a:lnTo>
                <a:lnTo>
                  <a:pt x="755861" y="78135"/>
                </a:lnTo>
                <a:lnTo>
                  <a:pt x="709983" y="47187"/>
                </a:lnTo>
                <a:lnTo>
                  <a:pt x="672395" y="33892"/>
                </a:lnTo>
                <a:lnTo>
                  <a:pt x="626475" y="22410"/>
                </a:lnTo>
                <a:lnTo>
                  <a:pt x="573300" y="13010"/>
                </a:lnTo>
                <a:lnTo>
                  <a:pt x="513945" y="5962"/>
                </a:lnTo>
                <a:lnTo>
                  <a:pt x="449486" y="1535"/>
                </a:lnTo>
                <a:lnTo>
                  <a:pt x="381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262" y="4127753"/>
            <a:ext cx="762000" cy="190500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762000" y="95250"/>
                </a:moveTo>
                <a:lnTo>
                  <a:pt x="738164" y="128474"/>
                </a:lnTo>
                <a:lnTo>
                  <a:pt x="672395" y="156607"/>
                </a:lnTo>
                <a:lnTo>
                  <a:pt x="626475" y="168089"/>
                </a:lnTo>
                <a:lnTo>
                  <a:pt x="573300" y="177489"/>
                </a:lnTo>
                <a:lnTo>
                  <a:pt x="513945" y="184537"/>
                </a:lnTo>
                <a:lnTo>
                  <a:pt x="449486" y="188964"/>
                </a:lnTo>
                <a:lnTo>
                  <a:pt x="381000" y="190500"/>
                </a:lnTo>
                <a:lnTo>
                  <a:pt x="312513" y="188964"/>
                </a:lnTo>
                <a:lnTo>
                  <a:pt x="248054" y="184537"/>
                </a:lnTo>
                <a:lnTo>
                  <a:pt x="188699" y="177489"/>
                </a:lnTo>
                <a:lnTo>
                  <a:pt x="135524" y="168089"/>
                </a:lnTo>
                <a:lnTo>
                  <a:pt x="89604" y="156607"/>
                </a:lnTo>
                <a:lnTo>
                  <a:pt x="52016" y="143312"/>
                </a:lnTo>
                <a:lnTo>
                  <a:pt x="6138" y="112364"/>
                </a:lnTo>
                <a:lnTo>
                  <a:pt x="0" y="95250"/>
                </a:lnTo>
                <a:lnTo>
                  <a:pt x="6138" y="78135"/>
                </a:lnTo>
                <a:lnTo>
                  <a:pt x="52016" y="47187"/>
                </a:lnTo>
                <a:lnTo>
                  <a:pt x="89604" y="33892"/>
                </a:lnTo>
                <a:lnTo>
                  <a:pt x="135524" y="22410"/>
                </a:lnTo>
                <a:lnTo>
                  <a:pt x="188699" y="13010"/>
                </a:lnTo>
                <a:lnTo>
                  <a:pt x="248054" y="5962"/>
                </a:lnTo>
                <a:lnTo>
                  <a:pt x="312513" y="1535"/>
                </a:lnTo>
                <a:lnTo>
                  <a:pt x="381000" y="0"/>
                </a:lnTo>
                <a:lnTo>
                  <a:pt x="449486" y="1535"/>
                </a:lnTo>
                <a:lnTo>
                  <a:pt x="513945" y="5962"/>
                </a:lnTo>
                <a:lnTo>
                  <a:pt x="573300" y="13010"/>
                </a:lnTo>
                <a:lnTo>
                  <a:pt x="626475" y="22410"/>
                </a:lnTo>
                <a:lnTo>
                  <a:pt x="672395" y="33892"/>
                </a:lnTo>
                <a:lnTo>
                  <a:pt x="709983" y="47187"/>
                </a:lnTo>
                <a:lnTo>
                  <a:pt x="755861" y="78135"/>
                </a:lnTo>
                <a:lnTo>
                  <a:pt x="762000" y="952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262" y="4223003"/>
            <a:ext cx="762000" cy="1352550"/>
          </a:xfrm>
          <a:custGeom>
            <a:avLst/>
            <a:gdLst/>
            <a:ahLst/>
            <a:cxnLst/>
            <a:rect l="l" t="t" r="r" b="b"/>
            <a:pathLst>
              <a:path w="762000" h="1352550">
                <a:moveTo>
                  <a:pt x="762000" y="0"/>
                </a:moveTo>
                <a:lnTo>
                  <a:pt x="762000" y="1257300"/>
                </a:lnTo>
                <a:lnTo>
                  <a:pt x="755861" y="1274414"/>
                </a:lnTo>
                <a:lnTo>
                  <a:pt x="709983" y="1305362"/>
                </a:lnTo>
                <a:lnTo>
                  <a:pt x="672395" y="1318657"/>
                </a:lnTo>
                <a:lnTo>
                  <a:pt x="626475" y="1330139"/>
                </a:lnTo>
                <a:lnTo>
                  <a:pt x="573300" y="1339539"/>
                </a:lnTo>
                <a:lnTo>
                  <a:pt x="513945" y="1346587"/>
                </a:lnTo>
                <a:lnTo>
                  <a:pt x="449486" y="1351014"/>
                </a:lnTo>
                <a:lnTo>
                  <a:pt x="381000" y="1352550"/>
                </a:lnTo>
                <a:lnTo>
                  <a:pt x="312513" y="1351014"/>
                </a:lnTo>
                <a:lnTo>
                  <a:pt x="248054" y="1346587"/>
                </a:lnTo>
                <a:lnTo>
                  <a:pt x="188699" y="1339539"/>
                </a:lnTo>
                <a:lnTo>
                  <a:pt x="135524" y="1330139"/>
                </a:lnTo>
                <a:lnTo>
                  <a:pt x="89604" y="1318657"/>
                </a:lnTo>
                <a:lnTo>
                  <a:pt x="52016" y="1305362"/>
                </a:lnTo>
                <a:lnTo>
                  <a:pt x="6138" y="1274414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3001" y="4734814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5661" y="4818126"/>
            <a:ext cx="457200" cy="288290"/>
          </a:xfrm>
          <a:custGeom>
            <a:avLst/>
            <a:gdLst/>
            <a:ahLst/>
            <a:cxnLst/>
            <a:rect l="l" t="t" r="r" b="b"/>
            <a:pathLst>
              <a:path w="457200" h="288289">
                <a:moveTo>
                  <a:pt x="313181" y="0"/>
                </a:moveTo>
                <a:lnTo>
                  <a:pt x="313181" y="72009"/>
                </a:lnTo>
                <a:lnTo>
                  <a:pt x="0" y="72009"/>
                </a:lnTo>
                <a:lnTo>
                  <a:pt x="0" y="216026"/>
                </a:lnTo>
                <a:lnTo>
                  <a:pt x="313181" y="216026"/>
                </a:lnTo>
                <a:lnTo>
                  <a:pt x="313181" y="288036"/>
                </a:lnTo>
                <a:lnTo>
                  <a:pt x="457200" y="144018"/>
                </a:lnTo>
                <a:lnTo>
                  <a:pt x="31318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5661" y="4818126"/>
            <a:ext cx="457200" cy="288290"/>
          </a:xfrm>
          <a:custGeom>
            <a:avLst/>
            <a:gdLst/>
            <a:ahLst/>
            <a:cxnLst/>
            <a:rect l="l" t="t" r="r" b="b"/>
            <a:pathLst>
              <a:path w="457200" h="288289">
                <a:moveTo>
                  <a:pt x="0" y="72009"/>
                </a:moveTo>
                <a:lnTo>
                  <a:pt x="313181" y="72009"/>
                </a:lnTo>
                <a:lnTo>
                  <a:pt x="313181" y="0"/>
                </a:lnTo>
                <a:lnTo>
                  <a:pt x="457200" y="144018"/>
                </a:lnTo>
                <a:lnTo>
                  <a:pt x="313181" y="288036"/>
                </a:lnTo>
                <a:lnTo>
                  <a:pt x="313181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5961" y="56395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74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5961" y="56395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05861" y="6287261"/>
            <a:ext cx="1981200" cy="3048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786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15" dirty="0"/>
              <a:t>Symbolic </a:t>
            </a:r>
            <a:r>
              <a:rPr sz="4000" spc="-170" dirty="0"/>
              <a:t>Representation </a:t>
            </a:r>
            <a:r>
              <a:rPr sz="4000" spc="-375" dirty="0"/>
              <a:t>as</a:t>
            </a:r>
            <a:r>
              <a:rPr sz="4000" spc="-320" dirty="0"/>
              <a:t> </a:t>
            </a:r>
            <a:r>
              <a:rPr sz="4000" spc="-240" dirty="0"/>
              <a:t>Graph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275664"/>
            <a:ext cx="811149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692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Tensors </a:t>
            </a:r>
            <a:r>
              <a:rPr sz="3200" spc="-140" dirty="0">
                <a:solidFill>
                  <a:srgbClr val="E36C09"/>
                </a:solidFill>
                <a:latin typeface="Arial"/>
                <a:cs typeface="Arial"/>
              </a:rPr>
              <a:t>are </a:t>
            </a:r>
            <a:r>
              <a:rPr sz="3200" spc="-75" dirty="0">
                <a:solidFill>
                  <a:srgbClr val="E36C09"/>
                </a:solidFill>
                <a:latin typeface="Arial"/>
                <a:cs typeface="Arial"/>
              </a:rPr>
              <a:t>inputs </a:t>
            </a:r>
            <a:r>
              <a:rPr sz="3200" spc="25" dirty="0">
                <a:solidFill>
                  <a:srgbClr val="E36C09"/>
                </a:solidFill>
                <a:latin typeface="Arial"/>
                <a:cs typeface="Arial"/>
              </a:rPr>
              <a:t>to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tensor </a:t>
            </a:r>
            <a:r>
              <a:rPr sz="3200" spc="-105" dirty="0">
                <a:solidFill>
                  <a:srgbClr val="E36C09"/>
                </a:solidFill>
                <a:latin typeface="Arial"/>
                <a:cs typeface="Arial"/>
              </a:rPr>
              <a:t>operations,</a:t>
            </a:r>
            <a:r>
              <a:rPr sz="3200" spc="-4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E36C09"/>
                </a:solidFill>
                <a:latin typeface="Arial"/>
                <a:cs typeface="Arial"/>
              </a:rPr>
              <a:t>which  </a:t>
            </a:r>
            <a:r>
              <a:rPr sz="3200" spc="-10" dirty="0">
                <a:solidFill>
                  <a:srgbClr val="E36C09"/>
                </a:solidFill>
                <a:latin typeface="Arial"/>
                <a:cs typeface="Arial"/>
              </a:rPr>
              <a:t>output </a:t>
            </a:r>
            <a:r>
              <a:rPr sz="3200" spc="-105" dirty="0">
                <a:solidFill>
                  <a:srgbClr val="E36C09"/>
                </a:solidFill>
                <a:latin typeface="Arial"/>
                <a:cs typeface="Arial"/>
              </a:rPr>
              <a:t>new</a:t>
            </a:r>
            <a:r>
              <a:rPr sz="3200" spc="-31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E36C09"/>
                </a:solidFill>
                <a:latin typeface="Arial"/>
                <a:cs typeface="Arial"/>
              </a:rPr>
              <a:t>tensors.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944" y="2578607"/>
            <a:ext cx="6242304" cy="368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2616" y="2936875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able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616" y="5299709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able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1582" y="4141089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304" y="4003929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Output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975" y="2685415"/>
            <a:ext cx="464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User </a:t>
            </a:r>
            <a:r>
              <a:rPr sz="1800" spc="-70" dirty="0">
                <a:latin typeface="Arial"/>
                <a:cs typeface="Arial"/>
              </a:rPr>
              <a:t>constructs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symbolic </a:t>
            </a:r>
            <a:r>
              <a:rPr sz="1800" spc="-55" dirty="0">
                <a:latin typeface="Arial"/>
                <a:cs typeface="Arial"/>
              </a:rPr>
              <a:t>representation </a:t>
            </a:r>
            <a:r>
              <a:rPr sz="1800" spc="-75" dirty="0">
                <a:latin typeface="Arial"/>
                <a:cs typeface="Arial"/>
              </a:rPr>
              <a:t>(graph)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0" dirty="0">
                <a:latin typeface="Arial"/>
                <a:cs typeface="Arial"/>
              </a:rPr>
              <a:t>how </a:t>
            </a:r>
            <a:r>
              <a:rPr sz="1800" spc="-80" dirty="0">
                <a:latin typeface="Arial"/>
                <a:cs typeface="Arial"/>
              </a:rPr>
              <a:t>tensors </a:t>
            </a:r>
            <a:r>
              <a:rPr sz="1800" spc="-10" dirty="0">
                <a:latin typeface="Arial"/>
                <a:cs typeface="Arial"/>
              </a:rPr>
              <a:t>flow </a:t>
            </a:r>
            <a:r>
              <a:rPr sz="1800" spc="-45" dirty="0">
                <a:latin typeface="Arial"/>
                <a:cs typeface="Arial"/>
              </a:rPr>
              <a:t>through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247209"/>
            <a:ext cx="7543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157335" algn="l"/>
              </a:tabLst>
            </a:pPr>
            <a:r>
              <a:rPr spc="-229" dirty="0">
                <a:latin typeface="+mn-lt"/>
              </a:rPr>
              <a:t> 	</a:t>
            </a:r>
            <a:r>
              <a:rPr lang="en-US" sz="2800" spc="-390" dirty="0">
                <a:latin typeface="+mn-lt"/>
              </a:rPr>
              <a:t>A </a:t>
            </a:r>
            <a:r>
              <a:rPr lang="en-US" sz="2800" spc="-229" dirty="0">
                <a:latin typeface="+mn-lt"/>
              </a:rPr>
              <a:t>Simple </a:t>
            </a:r>
            <a:r>
              <a:rPr lang="en-US" sz="2800" spc="-265" dirty="0">
                <a:latin typeface="+mn-lt"/>
              </a:rPr>
              <a:t>TensorFlow</a:t>
            </a:r>
            <a:r>
              <a:rPr lang="en-US" sz="2800" spc="-165" dirty="0">
                <a:latin typeface="+mn-lt"/>
              </a:rPr>
              <a:t>  Graph  </a:t>
            </a:r>
            <a:r>
              <a:rPr spc="-254" dirty="0">
                <a:latin typeface="+mn-lt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392808" y="2083307"/>
            <a:ext cx="6480174" cy="368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7351" y="2441575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able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(m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7351" y="4804029"/>
            <a:ext cx="779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(matrix)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8954" y="3645789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MatMul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5041" y="3508070"/>
            <a:ext cx="760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(matrix)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628390"/>
            <a:ext cx="11887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Two </a:t>
            </a:r>
            <a:r>
              <a:rPr sz="1600" spc="-65" dirty="0">
                <a:latin typeface="Arial"/>
                <a:cs typeface="Arial"/>
              </a:rPr>
              <a:t>matrices  </a:t>
            </a:r>
            <a:r>
              <a:rPr sz="1600" spc="-80" dirty="0">
                <a:latin typeface="Arial"/>
                <a:cs typeface="Arial"/>
              </a:rPr>
              <a:t>are </a:t>
            </a:r>
            <a:r>
              <a:rPr sz="1600" spc="-50" dirty="0">
                <a:latin typeface="Arial"/>
                <a:cs typeface="Arial"/>
              </a:rPr>
              <a:t>defined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as  </a:t>
            </a:r>
            <a:r>
              <a:rPr sz="1600" spc="-20" dirty="0">
                <a:latin typeface="Arial"/>
                <a:cs typeface="Arial"/>
              </a:rPr>
              <a:t>input.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509" y="1938908"/>
            <a:ext cx="1557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two </a:t>
            </a:r>
            <a:r>
              <a:rPr sz="1600" spc="-65" dirty="0">
                <a:latin typeface="Arial"/>
                <a:cs typeface="Arial"/>
              </a:rPr>
              <a:t>matrices  </a:t>
            </a:r>
            <a:r>
              <a:rPr sz="1600" spc="-80" dirty="0">
                <a:latin typeface="Arial"/>
                <a:cs typeface="Arial"/>
              </a:rPr>
              <a:t>are </a:t>
            </a:r>
            <a:r>
              <a:rPr sz="1600" spc="-10" dirty="0">
                <a:latin typeface="Arial"/>
                <a:cs typeface="Arial"/>
              </a:rPr>
              <a:t>dot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multiplied.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0291" y="5190871"/>
            <a:ext cx="23831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output </a:t>
            </a:r>
            <a:r>
              <a:rPr sz="1600" spc="-85" dirty="0">
                <a:latin typeface="Arial"/>
                <a:cs typeface="Arial"/>
              </a:rPr>
              <a:t>is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dot  </a:t>
            </a:r>
            <a:r>
              <a:rPr sz="1600" spc="-40" dirty="0">
                <a:latin typeface="Arial"/>
                <a:cs typeface="Arial"/>
              </a:rPr>
              <a:t>product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two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matrices.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590550" algn="l"/>
                <a:tab pos="9157335" algn="l"/>
              </a:tabLst>
            </a:pPr>
            <a:r>
              <a:rPr sz="4000" spc="-210" dirty="0"/>
              <a:t> 	</a:t>
            </a:r>
            <a:r>
              <a:rPr sz="4000" spc="-245" dirty="0"/>
              <a:t>TensorFlow </a:t>
            </a:r>
            <a:r>
              <a:rPr sz="4000" spc="20" dirty="0"/>
              <a:t>with </a:t>
            </a:r>
            <a:r>
              <a:rPr sz="4000" spc="-150" dirty="0"/>
              <a:t>Python </a:t>
            </a:r>
            <a:r>
              <a:rPr sz="4000" spc="-110" dirty="0"/>
              <a:t>-</a:t>
            </a:r>
            <a:r>
              <a:rPr sz="4000" spc="-509" dirty="0"/>
              <a:t> </a:t>
            </a:r>
            <a:r>
              <a:rPr sz="4000" spc="-225" dirty="0"/>
              <a:t>Constants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7243" y="4766259"/>
            <a:ext cx="1891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 </a:t>
            </a:r>
            <a:r>
              <a:rPr sz="1400" b="1" spc="5" dirty="0">
                <a:solidFill>
                  <a:srgbClr val="205868"/>
                </a:solidFill>
                <a:latin typeface="Verdana"/>
                <a:cs typeface="Verdana"/>
              </a:rPr>
              <a:t>=</a:t>
            </a:r>
            <a:r>
              <a:rPr sz="1400" b="1" spc="-9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tf.session()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748" y="4766259"/>
            <a:ext cx="3211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connect session for</a:t>
            </a:r>
            <a:r>
              <a:rPr sz="1400" b="1" spc="-6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243" y="5193538"/>
            <a:ext cx="1987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sess.run( [x1, x2]</a:t>
            </a:r>
            <a:r>
              <a:rPr sz="1400" b="1" spc="-7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0748" y="5193538"/>
            <a:ext cx="161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run the</a:t>
            </a:r>
            <a:r>
              <a:rPr sz="1400" b="1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0" y="2387219"/>
            <a:ext cx="1778635" cy="509905"/>
          </a:xfrm>
          <a:custGeom>
            <a:avLst/>
            <a:gdLst/>
            <a:ahLst/>
            <a:cxnLst/>
            <a:rect l="l" t="t" r="r" b="b"/>
            <a:pathLst>
              <a:path w="1778635" h="509905">
                <a:moveTo>
                  <a:pt x="895126" y="272288"/>
                </a:moveTo>
                <a:lnTo>
                  <a:pt x="882396" y="272288"/>
                </a:lnTo>
                <a:lnTo>
                  <a:pt x="882523" y="273176"/>
                </a:lnTo>
                <a:lnTo>
                  <a:pt x="882776" y="277621"/>
                </a:lnTo>
                <a:lnTo>
                  <a:pt x="883158" y="283717"/>
                </a:lnTo>
                <a:lnTo>
                  <a:pt x="884174" y="289686"/>
                </a:lnTo>
                <a:lnTo>
                  <a:pt x="904621" y="324103"/>
                </a:lnTo>
                <a:lnTo>
                  <a:pt x="945007" y="355726"/>
                </a:lnTo>
                <a:lnTo>
                  <a:pt x="981963" y="375919"/>
                </a:lnTo>
                <a:lnTo>
                  <a:pt x="1026287" y="395223"/>
                </a:lnTo>
                <a:lnTo>
                  <a:pt x="1077340" y="413511"/>
                </a:lnTo>
                <a:lnTo>
                  <a:pt x="1134617" y="430783"/>
                </a:lnTo>
                <a:lnTo>
                  <a:pt x="1197355" y="446785"/>
                </a:lnTo>
                <a:lnTo>
                  <a:pt x="1264920" y="461263"/>
                </a:lnTo>
                <a:lnTo>
                  <a:pt x="1336675" y="474217"/>
                </a:lnTo>
                <a:lnTo>
                  <a:pt x="1412113" y="485393"/>
                </a:lnTo>
                <a:lnTo>
                  <a:pt x="1450848" y="490346"/>
                </a:lnTo>
                <a:lnTo>
                  <a:pt x="1490345" y="494664"/>
                </a:lnTo>
                <a:lnTo>
                  <a:pt x="1530477" y="498601"/>
                </a:lnTo>
                <a:lnTo>
                  <a:pt x="1570863" y="501903"/>
                </a:lnTo>
                <a:lnTo>
                  <a:pt x="1611884" y="504697"/>
                </a:lnTo>
                <a:lnTo>
                  <a:pt x="1653159" y="506856"/>
                </a:lnTo>
                <a:lnTo>
                  <a:pt x="1736344" y="509523"/>
                </a:lnTo>
                <a:lnTo>
                  <a:pt x="1778000" y="509777"/>
                </a:lnTo>
                <a:lnTo>
                  <a:pt x="1778127" y="497077"/>
                </a:lnTo>
                <a:lnTo>
                  <a:pt x="1736471" y="496823"/>
                </a:lnTo>
                <a:lnTo>
                  <a:pt x="1694941" y="495807"/>
                </a:lnTo>
                <a:lnTo>
                  <a:pt x="1653539" y="494283"/>
                </a:lnTo>
                <a:lnTo>
                  <a:pt x="1571752" y="489330"/>
                </a:lnTo>
                <a:lnTo>
                  <a:pt x="1531492" y="485901"/>
                </a:lnTo>
                <a:lnTo>
                  <a:pt x="1491614" y="482091"/>
                </a:lnTo>
                <a:lnTo>
                  <a:pt x="1452372" y="477646"/>
                </a:lnTo>
                <a:lnTo>
                  <a:pt x="1413637" y="472820"/>
                </a:lnTo>
                <a:lnTo>
                  <a:pt x="1375790" y="467486"/>
                </a:lnTo>
                <a:lnTo>
                  <a:pt x="1302512" y="455421"/>
                </a:lnTo>
                <a:lnTo>
                  <a:pt x="1233170" y="441832"/>
                </a:lnTo>
                <a:lnTo>
                  <a:pt x="1168273" y="426592"/>
                </a:lnTo>
                <a:lnTo>
                  <a:pt x="1108837" y="410082"/>
                </a:lnTo>
                <a:lnTo>
                  <a:pt x="1055115" y="392556"/>
                </a:lnTo>
                <a:lnTo>
                  <a:pt x="1008252" y="373888"/>
                </a:lnTo>
                <a:lnTo>
                  <a:pt x="968375" y="354710"/>
                </a:lnTo>
                <a:lnTo>
                  <a:pt x="923798" y="324865"/>
                </a:lnTo>
                <a:lnTo>
                  <a:pt x="897763" y="290702"/>
                </a:lnTo>
                <a:lnTo>
                  <a:pt x="895350" y="276986"/>
                </a:lnTo>
                <a:lnTo>
                  <a:pt x="895126" y="272288"/>
                </a:lnTo>
                <a:close/>
              </a:path>
              <a:path w="1778635" h="509905">
                <a:moveTo>
                  <a:pt x="882422" y="272663"/>
                </a:moveTo>
                <a:lnTo>
                  <a:pt x="882459" y="273176"/>
                </a:lnTo>
                <a:lnTo>
                  <a:pt x="882422" y="272663"/>
                </a:lnTo>
                <a:close/>
              </a:path>
              <a:path w="1778635" h="509905">
                <a:moveTo>
                  <a:pt x="36093" y="44908"/>
                </a:moveTo>
                <a:lnTo>
                  <a:pt x="25178" y="51134"/>
                </a:lnTo>
                <a:lnTo>
                  <a:pt x="36049" y="57609"/>
                </a:lnTo>
                <a:lnTo>
                  <a:pt x="41529" y="57657"/>
                </a:lnTo>
                <a:lnTo>
                  <a:pt x="83057" y="58546"/>
                </a:lnTo>
                <a:lnTo>
                  <a:pt x="124332" y="60197"/>
                </a:lnTo>
                <a:lnTo>
                  <a:pt x="165354" y="62356"/>
                </a:lnTo>
                <a:lnTo>
                  <a:pt x="206120" y="65277"/>
                </a:lnTo>
                <a:lnTo>
                  <a:pt x="246506" y="68579"/>
                </a:lnTo>
                <a:lnTo>
                  <a:pt x="286385" y="72389"/>
                </a:lnTo>
                <a:lnTo>
                  <a:pt x="325627" y="76834"/>
                </a:lnTo>
                <a:lnTo>
                  <a:pt x="364236" y="81660"/>
                </a:lnTo>
                <a:lnTo>
                  <a:pt x="402208" y="87121"/>
                </a:lnTo>
                <a:lnTo>
                  <a:pt x="475488" y="99059"/>
                </a:lnTo>
                <a:lnTo>
                  <a:pt x="544829" y="112775"/>
                </a:lnTo>
                <a:lnTo>
                  <a:pt x="609600" y="128015"/>
                </a:lnTo>
                <a:lnTo>
                  <a:pt x="669163" y="144398"/>
                </a:lnTo>
                <a:lnTo>
                  <a:pt x="722757" y="162051"/>
                </a:lnTo>
                <a:lnTo>
                  <a:pt x="769747" y="180466"/>
                </a:lnTo>
                <a:lnTo>
                  <a:pt x="809498" y="199770"/>
                </a:lnTo>
                <a:lnTo>
                  <a:pt x="853821" y="229361"/>
                </a:lnTo>
                <a:lnTo>
                  <a:pt x="880110" y="263143"/>
                </a:lnTo>
                <a:lnTo>
                  <a:pt x="882422" y="272663"/>
                </a:lnTo>
                <a:lnTo>
                  <a:pt x="882396" y="272288"/>
                </a:lnTo>
                <a:lnTo>
                  <a:pt x="895126" y="272288"/>
                </a:lnTo>
                <a:lnTo>
                  <a:pt x="895096" y="271017"/>
                </a:lnTo>
                <a:lnTo>
                  <a:pt x="894969" y="270763"/>
                </a:lnTo>
                <a:lnTo>
                  <a:pt x="893952" y="265429"/>
                </a:lnTo>
                <a:lnTo>
                  <a:pt x="873760" y="230885"/>
                </a:lnTo>
                <a:lnTo>
                  <a:pt x="833501" y="199008"/>
                </a:lnTo>
                <a:lnTo>
                  <a:pt x="796289" y="178815"/>
                </a:lnTo>
                <a:lnTo>
                  <a:pt x="751966" y="159384"/>
                </a:lnTo>
                <a:lnTo>
                  <a:pt x="700786" y="141096"/>
                </a:lnTo>
                <a:lnTo>
                  <a:pt x="643509" y="123825"/>
                </a:lnTo>
                <a:lnTo>
                  <a:pt x="580771" y="107822"/>
                </a:lnTo>
                <a:lnTo>
                  <a:pt x="513207" y="93344"/>
                </a:lnTo>
                <a:lnTo>
                  <a:pt x="441451" y="80390"/>
                </a:lnTo>
                <a:lnTo>
                  <a:pt x="366141" y="69087"/>
                </a:lnTo>
                <a:lnTo>
                  <a:pt x="327151" y="64261"/>
                </a:lnTo>
                <a:lnTo>
                  <a:pt x="287781" y="59816"/>
                </a:lnTo>
                <a:lnTo>
                  <a:pt x="247650" y="55879"/>
                </a:lnTo>
                <a:lnTo>
                  <a:pt x="207263" y="52577"/>
                </a:lnTo>
                <a:lnTo>
                  <a:pt x="166243" y="49656"/>
                </a:lnTo>
                <a:lnTo>
                  <a:pt x="124968" y="47497"/>
                </a:lnTo>
                <a:lnTo>
                  <a:pt x="83438" y="45846"/>
                </a:lnTo>
                <a:lnTo>
                  <a:pt x="41782" y="44957"/>
                </a:lnTo>
                <a:lnTo>
                  <a:pt x="36093" y="44908"/>
                </a:lnTo>
                <a:close/>
              </a:path>
              <a:path w="1778635" h="509905">
                <a:moveTo>
                  <a:pt x="89026" y="0"/>
                </a:moveTo>
                <a:lnTo>
                  <a:pt x="85979" y="1777"/>
                </a:lnTo>
                <a:lnTo>
                  <a:pt x="0" y="50926"/>
                </a:lnTo>
                <a:lnTo>
                  <a:pt x="85089" y="101600"/>
                </a:lnTo>
                <a:lnTo>
                  <a:pt x="88137" y="103377"/>
                </a:lnTo>
                <a:lnTo>
                  <a:pt x="92075" y="102361"/>
                </a:lnTo>
                <a:lnTo>
                  <a:pt x="93852" y="99440"/>
                </a:lnTo>
                <a:lnTo>
                  <a:pt x="95631" y="96392"/>
                </a:lnTo>
                <a:lnTo>
                  <a:pt x="94614" y="92455"/>
                </a:lnTo>
                <a:lnTo>
                  <a:pt x="91567" y="90677"/>
                </a:lnTo>
                <a:lnTo>
                  <a:pt x="36049" y="57609"/>
                </a:lnTo>
                <a:lnTo>
                  <a:pt x="12573" y="57403"/>
                </a:lnTo>
                <a:lnTo>
                  <a:pt x="12573" y="44703"/>
                </a:lnTo>
                <a:lnTo>
                  <a:pt x="36451" y="44703"/>
                </a:lnTo>
                <a:lnTo>
                  <a:pt x="92329" y="12826"/>
                </a:lnTo>
                <a:lnTo>
                  <a:pt x="95376" y="11048"/>
                </a:lnTo>
                <a:lnTo>
                  <a:pt x="96393" y="7111"/>
                </a:lnTo>
                <a:lnTo>
                  <a:pt x="94742" y="4063"/>
                </a:lnTo>
                <a:lnTo>
                  <a:pt x="92963" y="1015"/>
                </a:lnTo>
                <a:lnTo>
                  <a:pt x="89026" y="0"/>
                </a:lnTo>
                <a:close/>
              </a:path>
              <a:path w="1778635" h="509905">
                <a:moveTo>
                  <a:pt x="12573" y="44703"/>
                </a:moveTo>
                <a:lnTo>
                  <a:pt x="12573" y="57403"/>
                </a:lnTo>
                <a:lnTo>
                  <a:pt x="36049" y="57609"/>
                </a:lnTo>
                <a:lnTo>
                  <a:pt x="34211" y="56514"/>
                </a:lnTo>
                <a:lnTo>
                  <a:pt x="15748" y="56514"/>
                </a:lnTo>
                <a:lnTo>
                  <a:pt x="15875" y="45592"/>
                </a:lnTo>
                <a:lnTo>
                  <a:pt x="34893" y="45592"/>
                </a:lnTo>
                <a:lnTo>
                  <a:pt x="36093" y="44908"/>
                </a:lnTo>
                <a:lnTo>
                  <a:pt x="12573" y="44703"/>
                </a:lnTo>
                <a:close/>
              </a:path>
              <a:path w="1778635" h="509905">
                <a:moveTo>
                  <a:pt x="15875" y="45592"/>
                </a:moveTo>
                <a:lnTo>
                  <a:pt x="15748" y="56514"/>
                </a:lnTo>
                <a:lnTo>
                  <a:pt x="25178" y="51134"/>
                </a:lnTo>
                <a:lnTo>
                  <a:pt x="15875" y="45592"/>
                </a:lnTo>
                <a:close/>
              </a:path>
              <a:path w="1778635" h="509905">
                <a:moveTo>
                  <a:pt x="25178" y="51134"/>
                </a:moveTo>
                <a:lnTo>
                  <a:pt x="15748" y="56514"/>
                </a:lnTo>
                <a:lnTo>
                  <a:pt x="34211" y="56514"/>
                </a:lnTo>
                <a:lnTo>
                  <a:pt x="25178" y="51134"/>
                </a:lnTo>
                <a:close/>
              </a:path>
              <a:path w="1778635" h="509905">
                <a:moveTo>
                  <a:pt x="34893" y="45592"/>
                </a:moveTo>
                <a:lnTo>
                  <a:pt x="15875" y="45592"/>
                </a:lnTo>
                <a:lnTo>
                  <a:pt x="25178" y="51134"/>
                </a:lnTo>
                <a:lnTo>
                  <a:pt x="34893" y="45592"/>
                </a:lnTo>
                <a:close/>
              </a:path>
              <a:path w="1778635" h="509905">
                <a:moveTo>
                  <a:pt x="36451" y="44703"/>
                </a:moveTo>
                <a:lnTo>
                  <a:pt x="12573" y="44703"/>
                </a:lnTo>
                <a:lnTo>
                  <a:pt x="36093" y="44908"/>
                </a:lnTo>
                <a:lnTo>
                  <a:pt x="36451" y="44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692" y="958976"/>
            <a:ext cx="6271260" cy="3373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210" dirty="0">
                <a:solidFill>
                  <a:srgbClr val="E36C09"/>
                </a:solidFill>
                <a:latin typeface="Arial"/>
                <a:cs typeface="Arial"/>
              </a:rPr>
              <a:t>Design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1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  <a:p>
            <a:pPr marL="161290" marR="198120">
              <a:lnSpc>
                <a:spcPct val="200000"/>
              </a:lnSpc>
              <a:spcBef>
                <a:spcPts val="160"/>
              </a:spcBef>
              <a:tabLst>
                <a:tab pos="2905125" algn="l"/>
              </a:tabLst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import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tensorflow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as</a:t>
            </a:r>
            <a:r>
              <a:rPr sz="1400" b="1" spc="-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import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the Tensorflow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library 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x1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tf.constant(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1.0</a:t>
            </a:r>
            <a:r>
              <a:rPr sz="1400" b="1" spc="10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	</a:t>
            </a:r>
            <a:r>
              <a:rPr sz="1400" b="1" dirty="0">
                <a:solidFill>
                  <a:srgbClr val="00AF50"/>
                </a:solidFill>
                <a:latin typeface="Verdana"/>
                <a:cs typeface="Verdana"/>
              </a:rPr>
              <a:t># define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r>
              <a:rPr sz="1400" b="1" spc="-7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Verdana"/>
                <a:cs typeface="Verdana"/>
              </a:rPr>
              <a:t>constants</a:t>
            </a:r>
            <a:endParaRPr sz="14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</a:pP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x2 = </a:t>
            </a:r>
            <a:r>
              <a:rPr sz="1400" b="1" spc="-5" dirty="0">
                <a:solidFill>
                  <a:srgbClr val="205868"/>
                </a:solidFill>
                <a:latin typeface="Verdana"/>
                <a:cs typeface="Verdana"/>
              </a:rPr>
              <a:t>tf.constant( 2.0</a:t>
            </a:r>
            <a:r>
              <a:rPr sz="1400" b="1" spc="-15" dirty="0">
                <a:solidFill>
                  <a:srgbClr val="205868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205868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R="129539" algn="r">
              <a:lnSpc>
                <a:spcPct val="100000"/>
              </a:lnSpc>
              <a:spcBef>
                <a:spcPts val="665"/>
              </a:spcBef>
            </a:pPr>
            <a:r>
              <a:rPr sz="1600" spc="-150" dirty="0">
                <a:latin typeface="Arial"/>
                <a:cs typeface="Arial"/>
              </a:rPr>
              <a:t>By </a:t>
            </a:r>
            <a:r>
              <a:rPr sz="1600" spc="-40" dirty="0">
                <a:latin typeface="Arial"/>
                <a:cs typeface="Arial"/>
              </a:rPr>
              <a:t>default, </a:t>
            </a:r>
            <a:r>
              <a:rPr sz="1600" spc="-95" dirty="0">
                <a:latin typeface="Arial"/>
                <a:cs typeface="Arial"/>
              </a:rPr>
              <a:t>values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floating </a:t>
            </a:r>
            <a:r>
              <a:rPr sz="1600" spc="-15" dirty="0">
                <a:latin typeface="Arial"/>
                <a:cs typeface="Arial"/>
              </a:rPr>
              <a:t>point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numbers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618490" lvl="1" indent="-457200">
              <a:lnSpc>
                <a:spcPct val="100000"/>
              </a:lnSpc>
              <a:buChar char="•"/>
              <a:tabLst>
                <a:tab pos="618490" algn="l"/>
                <a:tab pos="619125" algn="l"/>
              </a:tabLst>
            </a:pPr>
            <a:r>
              <a:rPr sz="3200" spc="-254" dirty="0">
                <a:solidFill>
                  <a:srgbClr val="E36C09"/>
                </a:solidFill>
                <a:latin typeface="Arial"/>
                <a:cs typeface="Arial"/>
              </a:rPr>
              <a:t>Run </a:t>
            </a:r>
            <a:r>
              <a:rPr sz="3200" spc="-35" dirty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3200" spc="-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E36C09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761" y="5683758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990600" y="206501"/>
                </a:moveTo>
                <a:lnTo>
                  <a:pt x="0" y="206501"/>
                </a:lnTo>
                <a:lnTo>
                  <a:pt x="495300" y="413003"/>
                </a:lnTo>
                <a:lnTo>
                  <a:pt x="990600" y="206501"/>
                </a:lnTo>
                <a:close/>
              </a:path>
              <a:path w="990600" h="413385">
                <a:moveTo>
                  <a:pt x="742950" y="0"/>
                </a:moveTo>
                <a:lnTo>
                  <a:pt x="247650" y="0"/>
                </a:lnTo>
                <a:lnTo>
                  <a:pt x="247650" y="206501"/>
                </a:lnTo>
                <a:lnTo>
                  <a:pt x="742950" y="206501"/>
                </a:lnTo>
                <a:lnTo>
                  <a:pt x="7429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761" y="5683758"/>
            <a:ext cx="990600" cy="413384"/>
          </a:xfrm>
          <a:custGeom>
            <a:avLst/>
            <a:gdLst/>
            <a:ahLst/>
            <a:cxnLst/>
            <a:rect l="l" t="t" r="r" b="b"/>
            <a:pathLst>
              <a:path w="990600" h="413385">
                <a:moveTo>
                  <a:pt x="0" y="206501"/>
                </a:moveTo>
                <a:lnTo>
                  <a:pt x="247650" y="206501"/>
                </a:lnTo>
                <a:lnTo>
                  <a:pt x="247650" y="0"/>
                </a:lnTo>
                <a:lnTo>
                  <a:pt x="742950" y="0"/>
                </a:lnTo>
                <a:lnTo>
                  <a:pt x="742950" y="206501"/>
                </a:lnTo>
                <a:lnTo>
                  <a:pt x="990600" y="206501"/>
                </a:lnTo>
                <a:lnTo>
                  <a:pt x="495300" y="413003"/>
                </a:lnTo>
                <a:lnTo>
                  <a:pt x="0" y="2065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2316" y="6273190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rebuchet MS"/>
                <a:cs typeface="Trebuchet MS"/>
              </a:rPr>
              <a:t>[ </a:t>
            </a:r>
            <a:r>
              <a:rPr sz="1800" b="1" spc="-170" dirty="0">
                <a:latin typeface="Trebuchet MS"/>
                <a:cs typeface="Trebuchet MS"/>
              </a:rPr>
              <a:t>1.0, </a:t>
            </a:r>
            <a:r>
              <a:rPr sz="1800" b="1" spc="-155" dirty="0">
                <a:latin typeface="Trebuchet MS"/>
                <a:cs typeface="Trebuchet MS"/>
              </a:rPr>
              <a:t>2.0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1093</Words>
  <Application>Microsoft Office PowerPoint</Application>
  <PresentationFormat>On-screen Show (4:3)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Trebuchet MS</vt:lpstr>
      <vt:lpstr>Verdana</vt:lpstr>
      <vt:lpstr>Retrospect</vt:lpstr>
      <vt:lpstr>Introduction to TensorFlow</vt:lpstr>
      <vt:lpstr>  What is it? </vt:lpstr>
      <vt:lpstr>  Basics – What is a Vector? </vt:lpstr>
      <vt:lpstr>  Basics – What is a Matrix? </vt:lpstr>
      <vt:lpstr>  What is a Tensor? </vt:lpstr>
      <vt:lpstr>  Design &amp; Run </vt:lpstr>
      <vt:lpstr>  Symbolic Representation as Graph </vt:lpstr>
      <vt:lpstr>  A Simple TensorFlow  Graph   </vt:lpstr>
      <vt:lpstr>  TensorFlow with Python - Constants </vt:lpstr>
      <vt:lpstr>  TensorFlow with Python - Operations </vt:lpstr>
      <vt:lpstr>  TensorFlow with Python - Placeholders </vt:lpstr>
      <vt:lpstr>  TensorFlow with Python - Binding </vt:lpstr>
      <vt:lpstr>  Multiple Operation TensorFlow Graph </vt:lpstr>
      <vt:lpstr>  TensorFlow with Python – Multi-Op </vt:lpstr>
      <vt:lpstr>  TensorFlow with Python – Operators </vt:lpstr>
      <vt:lpstr>  TensorFlow with Python – Variables </vt:lpstr>
      <vt:lpstr>  TensorFlow with Python – Loss Function </vt:lpstr>
      <vt:lpstr>  TensorFlow with Python – tf.train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Kotireddy konda</dc:creator>
  <cp:lastModifiedBy>Kotireddy konda</cp:lastModifiedBy>
  <cp:revision>1</cp:revision>
  <dcterms:created xsi:type="dcterms:W3CDTF">2018-09-24T06:04:45Z</dcterms:created>
  <dcterms:modified xsi:type="dcterms:W3CDTF">2018-09-24T06:09:18Z</dcterms:modified>
</cp:coreProperties>
</file>