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788284"/>
            <a:ext cx="840994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Ensemble Models </a:t>
            </a:r>
            <a:r>
              <a:rPr sz="540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&amp;</a:t>
            </a:r>
            <a:r>
              <a:rPr sz="5400" spc="-18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54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Random</a:t>
            </a:r>
            <a:endParaRPr sz="5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5400" spc="-7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Forests</a:t>
            </a:r>
            <a:endParaRPr sz="5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What </a:t>
            </a:r>
            <a:r>
              <a:rPr spc="-30" dirty="0"/>
              <a:t>is </a:t>
            </a:r>
            <a:r>
              <a:rPr spc="-55" dirty="0"/>
              <a:t>Ensemble</a:t>
            </a:r>
            <a:r>
              <a:rPr spc="-245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5" name="object 5"/>
          <p:cNvSpPr/>
          <p:nvPr/>
        </p:nvSpPr>
        <p:spPr>
          <a:xfrm>
            <a:off x="4885182" y="3551046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59" h="518795">
                <a:moveTo>
                  <a:pt x="0" y="0"/>
                </a:moveTo>
                <a:lnTo>
                  <a:pt x="0" y="444626"/>
                </a:lnTo>
                <a:lnTo>
                  <a:pt x="3497" y="451386"/>
                </a:lnTo>
                <a:lnTo>
                  <a:pt x="53540" y="470530"/>
                </a:lnTo>
                <a:lnTo>
                  <a:pt x="116840" y="482087"/>
                </a:lnTo>
                <a:lnTo>
                  <a:pt x="156564" y="487425"/>
                </a:lnTo>
                <a:lnTo>
                  <a:pt x="201268" y="492436"/>
                </a:lnTo>
                <a:lnTo>
                  <a:pt x="250650" y="497093"/>
                </a:lnTo>
                <a:lnTo>
                  <a:pt x="304408" y="501371"/>
                </a:lnTo>
                <a:lnTo>
                  <a:pt x="362239" y="505242"/>
                </a:lnTo>
                <a:lnTo>
                  <a:pt x="423841" y="508682"/>
                </a:lnTo>
                <a:lnTo>
                  <a:pt x="557150" y="514161"/>
                </a:lnTo>
                <a:lnTo>
                  <a:pt x="701918" y="517602"/>
                </a:lnTo>
                <a:lnTo>
                  <a:pt x="855726" y="518794"/>
                </a:lnTo>
                <a:lnTo>
                  <a:pt x="1009533" y="517602"/>
                </a:lnTo>
                <a:lnTo>
                  <a:pt x="1154301" y="514161"/>
                </a:lnTo>
                <a:lnTo>
                  <a:pt x="1287610" y="508682"/>
                </a:lnTo>
                <a:lnTo>
                  <a:pt x="1349212" y="505242"/>
                </a:lnTo>
                <a:lnTo>
                  <a:pt x="1407043" y="501371"/>
                </a:lnTo>
                <a:lnTo>
                  <a:pt x="1460801" y="497093"/>
                </a:lnTo>
                <a:lnTo>
                  <a:pt x="1510183" y="492436"/>
                </a:lnTo>
                <a:lnTo>
                  <a:pt x="1554887" y="487425"/>
                </a:lnTo>
                <a:lnTo>
                  <a:pt x="1594611" y="482087"/>
                </a:lnTo>
                <a:lnTo>
                  <a:pt x="1657911" y="470530"/>
                </a:lnTo>
                <a:lnTo>
                  <a:pt x="1697663" y="457974"/>
                </a:lnTo>
                <a:lnTo>
                  <a:pt x="1711451" y="444626"/>
                </a:lnTo>
                <a:lnTo>
                  <a:pt x="1711451" y="74167"/>
                </a:lnTo>
                <a:lnTo>
                  <a:pt x="855726" y="74167"/>
                </a:lnTo>
                <a:lnTo>
                  <a:pt x="701918" y="72975"/>
                </a:lnTo>
                <a:lnTo>
                  <a:pt x="557150" y="69534"/>
                </a:lnTo>
                <a:lnTo>
                  <a:pt x="423841" y="64055"/>
                </a:lnTo>
                <a:lnTo>
                  <a:pt x="362239" y="60615"/>
                </a:lnTo>
                <a:lnTo>
                  <a:pt x="304408" y="56744"/>
                </a:lnTo>
                <a:lnTo>
                  <a:pt x="250650" y="52466"/>
                </a:lnTo>
                <a:lnTo>
                  <a:pt x="201268" y="47809"/>
                </a:lnTo>
                <a:lnTo>
                  <a:pt x="156564" y="42798"/>
                </a:lnTo>
                <a:lnTo>
                  <a:pt x="116839" y="37460"/>
                </a:lnTo>
                <a:lnTo>
                  <a:pt x="53540" y="25903"/>
                </a:lnTo>
                <a:lnTo>
                  <a:pt x="13788" y="13347"/>
                </a:lnTo>
                <a:lnTo>
                  <a:pt x="3497" y="6759"/>
                </a:lnTo>
                <a:lnTo>
                  <a:pt x="0" y="0"/>
                </a:lnTo>
                <a:close/>
              </a:path>
              <a:path w="1711959" h="518795">
                <a:moveTo>
                  <a:pt x="1711451" y="0"/>
                </a:moveTo>
                <a:lnTo>
                  <a:pt x="1657911" y="25903"/>
                </a:lnTo>
                <a:lnTo>
                  <a:pt x="1594611" y="37460"/>
                </a:lnTo>
                <a:lnTo>
                  <a:pt x="1554887" y="42798"/>
                </a:lnTo>
                <a:lnTo>
                  <a:pt x="1510183" y="47809"/>
                </a:lnTo>
                <a:lnTo>
                  <a:pt x="1460801" y="52466"/>
                </a:lnTo>
                <a:lnTo>
                  <a:pt x="1407043" y="56744"/>
                </a:lnTo>
                <a:lnTo>
                  <a:pt x="1349212" y="60615"/>
                </a:lnTo>
                <a:lnTo>
                  <a:pt x="1287610" y="64055"/>
                </a:lnTo>
                <a:lnTo>
                  <a:pt x="1154301" y="69534"/>
                </a:lnTo>
                <a:lnTo>
                  <a:pt x="1083198" y="71522"/>
                </a:lnTo>
                <a:lnTo>
                  <a:pt x="1009533" y="72975"/>
                </a:lnTo>
                <a:lnTo>
                  <a:pt x="933608" y="73865"/>
                </a:lnTo>
                <a:lnTo>
                  <a:pt x="855726" y="74167"/>
                </a:lnTo>
                <a:lnTo>
                  <a:pt x="1711451" y="74167"/>
                </a:lnTo>
                <a:lnTo>
                  <a:pt x="17114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5182" y="3477005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59" h="148589">
                <a:moveTo>
                  <a:pt x="855726" y="0"/>
                </a:moveTo>
                <a:lnTo>
                  <a:pt x="777843" y="302"/>
                </a:lnTo>
                <a:lnTo>
                  <a:pt x="701918" y="1192"/>
                </a:lnTo>
                <a:lnTo>
                  <a:pt x="628253" y="2644"/>
                </a:lnTo>
                <a:lnTo>
                  <a:pt x="557150" y="4631"/>
                </a:lnTo>
                <a:lnTo>
                  <a:pt x="488912" y="7128"/>
                </a:lnTo>
                <a:lnTo>
                  <a:pt x="423841" y="10108"/>
                </a:lnTo>
                <a:lnTo>
                  <a:pt x="362239" y="13545"/>
                </a:lnTo>
                <a:lnTo>
                  <a:pt x="304408" y="17412"/>
                </a:lnTo>
                <a:lnTo>
                  <a:pt x="250650" y="21685"/>
                </a:lnTo>
                <a:lnTo>
                  <a:pt x="201268" y="26336"/>
                </a:lnTo>
                <a:lnTo>
                  <a:pt x="156564" y="31340"/>
                </a:lnTo>
                <a:lnTo>
                  <a:pt x="116839" y="36670"/>
                </a:lnTo>
                <a:lnTo>
                  <a:pt x="53540" y="48204"/>
                </a:lnTo>
                <a:lnTo>
                  <a:pt x="13788" y="60731"/>
                </a:lnTo>
                <a:lnTo>
                  <a:pt x="0" y="74041"/>
                </a:lnTo>
                <a:lnTo>
                  <a:pt x="3497" y="80800"/>
                </a:lnTo>
                <a:lnTo>
                  <a:pt x="53540" y="99944"/>
                </a:lnTo>
                <a:lnTo>
                  <a:pt x="116840" y="111501"/>
                </a:lnTo>
                <a:lnTo>
                  <a:pt x="156564" y="116839"/>
                </a:lnTo>
                <a:lnTo>
                  <a:pt x="201268" y="121850"/>
                </a:lnTo>
                <a:lnTo>
                  <a:pt x="250650" y="126507"/>
                </a:lnTo>
                <a:lnTo>
                  <a:pt x="304408" y="130785"/>
                </a:lnTo>
                <a:lnTo>
                  <a:pt x="362239" y="134656"/>
                </a:lnTo>
                <a:lnTo>
                  <a:pt x="423841" y="138096"/>
                </a:lnTo>
                <a:lnTo>
                  <a:pt x="557150" y="143575"/>
                </a:lnTo>
                <a:lnTo>
                  <a:pt x="628253" y="145563"/>
                </a:lnTo>
                <a:lnTo>
                  <a:pt x="701918" y="147016"/>
                </a:lnTo>
                <a:lnTo>
                  <a:pt x="777843" y="147906"/>
                </a:lnTo>
                <a:lnTo>
                  <a:pt x="855726" y="148209"/>
                </a:lnTo>
                <a:lnTo>
                  <a:pt x="1009533" y="147016"/>
                </a:lnTo>
                <a:lnTo>
                  <a:pt x="1154301" y="143575"/>
                </a:lnTo>
                <a:lnTo>
                  <a:pt x="1287610" y="138096"/>
                </a:lnTo>
                <a:lnTo>
                  <a:pt x="1349212" y="134656"/>
                </a:lnTo>
                <a:lnTo>
                  <a:pt x="1407043" y="130785"/>
                </a:lnTo>
                <a:lnTo>
                  <a:pt x="1460801" y="126507"/>
                </a:lnTo>
                <a:lnTo>
                  <a:pt x="1510183" y="121850"/>
                </a:lnTo>
                <a:lnTo>
                  <a:pt x="1554887" y="116839"/>
                </a:lnTo>
                <a:lnTo>
                  <a:pt x="1594611" y="111501"/>
                </a:lnTo>
                <a:lnTo>
                  <a:pt x="1657911" y="99944"/>
                </a:lnTo>
                <a:lnTo>
                  <a:pt x="1697663" y="87388"/>
                </a:lnTo>
                <a:lnTo>
                  <a:pt x="1711451" y="74041"/>
                </a:lnTo>
                <a:lnTo>
                  <a:pt x="1707954" y="67301"/>
                </a:lnTo>
                <a:lnTo>
                  <a:pt x="1657911" y="48204"/>
                </a:lnTo>
                <a:lnTo>
                  <a:pt x="1594611" y="36670"/>
                </a:lnTo>
                <a:lnTo>
                  <a:pt x="1554887" y="31340"/>
                </a:lnTo>
                <a:lnTo>
                  <a:pt x="1510183" y="26336"/>
                </a:lnTo>
                <a:lnTo>
                  <a:pt x="1460801" y="21685"/>
                </a:lnTo>
                <a:lnTo>
                  <a:pt x="1407043" y="17412"/>
                </a:lnTo>
                <a:lnTo>
                  <a:pt x="1349212" y="13545"/>
                </a:lnTo>
                <a:lnTo>
                  <a:pt x="1222539" y="7128"/>
                </a:lnTo>
                <a:lnTo>
                  <a:pt x="1083198" y="2644"/>
                </a:lnTo>
                <a:lnTo>
                  <a:pt x="933608" y="302"/>
                </a:lnTo>
                <a:lnTo>
                  <a:pt x="85572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5182" y="3477005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59" h="148589">
                <a:moveTo>
                  <a:pt x="1711451" y="74041"/>
                </a:moveTo>
                <a:lnTo>
                  <a:pt x="1657911" y="99944"/>
                </a:lnTo>
                <a:lnTo>
                  <a:pt x="1594611" y="111501"/>
                </a:lnTo>
                <a:lnTo>
                  <a:pt x="1554887" y="116839"/>
                </a:lnTo>
                <a:lnTo>
                  <a:pt x="1510183" y="121850"/>
                </a:lnTo>
                <a:lnTo>
                  <a:pt x="1460801" y="126507"/>
                </a:lnTo>
                <a:lnTo>
                  <a:pt x="1407043" y="130785"/>
                </a:lnTo>
                <a:lnTo>
                  <a:pt x="1349212" y="134656"/>
                </a:lnTo>
                <a:lnTo>
                  <a:pt x="1287610" y="138096"/>
                </a:lnTo>
                <a:lnTo>
                  <a:pt x="1222539" y="141077"/>
                </a:lnTo>
                <a:lnTo>
                  <a:pt x="1154301" y="143575"/>
                </a:lnTo>
                <a:lnTo>
                  <a:pt x="1083198" y="145563"/>
                </a:lnTo>
                <a:lnTo>
                  <a:pt x="1009533" y="147016"/>
                </a:lnTo>
                <a:lnTo>
                  <a:pt x="933608" y="147906"/>
                </a:lnTo>
                <a:lnTo>
                  <a:pt x="855726" y="148209"/>
                </a:lnTo>
                <a:lnTo>
                  <a:pt x="777843" y="147906"/>
                </a:lnTo>
                <a:lnTo>
                  <a:pt x="701918" y="147016"/>
                </a:lnTo>
                <a:lnTo>
                  <a:pt x="628253" y="145563"/>
                </a:lnTo>
                <a:lnTo>
                  <a:pt x="557150" y="143575"/>
                </a:lnTo>
                <a:lnTo>
                  <a:pt x="488912" y="141077"/>
                </a:lnTo>
                <a:lnTo>
                  <a:pt x="423841" y="138096"/>
                </a:lnTo>
                <a:lnTo>
                  <a:pt x="362239" y="134656"/>
                </a:lnTo>
                <a:lnTo>
                  <a:pt x="304408" y="130785"/>
                </a:lnTo>
                <a:lnTo>
                  <a:pt x="250650" y="126507"/>
                </a:lnTo>
                <a:lnTo>
                  <a:pt x="201268" y="121850"/>
                </a:lnTo>
                <a:lnTo>
                  <a:pt x="156564" y="116839"/>
                </a:lnTo>
                <a:lnTo>
                  <a:pt x="116840" y="111501"/>
                </a:lnTo>
                <a:lnTo>
                  <a:pt x="53540" y="99944"/>
                </a:lnTo>
                <a:lnTo>
                  <a:pt x="13788" y="87388"/>
                </a:lnTo>
                <a:lnTo>
                  <a:pt x="0" y="74041"/>
                </a:lnTo>
                <a:lnTo>
                  <a:pt x="3497" y="67301"/>
                </a:lnTo>
                <a:lnTo>
                  <a:pt x="53540" y="48204"/>
                </a:lnTo>
                <a:lnTo>
                  <a:pt x="116839" y="36670"/>
                </a:lnTo>
                <a:lnTo>
                  <a:pt x="156564" y="31340"/>
                </a:lnTo>
                <a:lnTo>
                  <a:pt x="201268" y="26336"/>
                </a:lnTo>
                <a:lnTo>
                  <a:pt x="250650" y="21685"/>
                </a:lnTo>
                <a:lnTo>
                  <a:pt x="304408" y="17412"/>
                </a:lnTo>
                <a:lnTo>
                  <a:pt x="362239" y="13545"/>
                </a:lnTo>
                <a:lnTo>
                  <a:pt x="423841" y="10108"/>
                </a:lnTo>
                <a:lnTo>
                  <a:pt x="488912" y="7128"/>
                </a:lnTo>
                <a:lnTo>
                  <a:pt x="557150" y="4631"/>
                </a:lnTo>
                <a:lnTo>
                  <a:pt x="628253" y="2644"/>
                </a:lnTo>
                <a:lnTo>
                  <a:pt x="701918" y="1192"/>
                </a:lnTo>
                <a:lnTo>
                  <a:pt x="777843" y="302"/>
                </a:lnTo>
                <a:lnTo>
                  <a:pt x="855726" y="0"/>
                </a:lnTo>
                <a:lnTo>
                  <a:pt x="933608" y="302"/>
                </a:lnTo>
                <a:lnTo>
                  <a:pt x="1009533" y="1192"/>
                </a:lnTo>
                <a:lnTo>
                  <a:pt x="1083198" y="2644"/>
                </a:lnTo>
                <a:lnTo>
                  <a:pt x="1154301" y="4631"/>
                </a:lnTo>
                <a:lnTo>
                  <a:pt x="1222539" y="7128"/>
                </a:lnTo>
                <a:lnTo>
                  <a:pt x="1287610" y="10108"/>
                </a:lnTo>
                <a:lnTo>
                  <a:pt x="1349212" y="13545"/>
                </a:lnTo>
                <a:lnTo>
                  <a:pt x="1407043" y="17412"/>
                </a:lnTo>
                <a:lnTo>
                  <a:pt x="1460801" y="21685"/>
                </a:lnTo>
                <a:lnTo>
                  <a:pt x="1510183" y="26336"/>
                </a:lnTo>
                <a:lnTo>
                  <a:pt x="1554887" y="31340"/>
                </a:lnTo>
                <a:lnTo>
                  <a:pt x="1594611" y="36670"/>
                </a:lnTo>
                <a:lnTo>
                  <a:pt x="1657911" y="48204"/>
                </a:lnTo>
                <a:lnTo>
                  <a:pt x="1697663" y="60731"/>
                </a:lnTo>
                <a:lnTo>
                  <a:pt x="1711451" y="74041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5182" y="3551046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59" h="518795">
                <a:moveTo>
                  <a:pt x="1711451" y="0"/>
                </a:moveTo>
                <a:lnTo>
                  <a:pt x="1711451" y="444626"/>
                </a:lnTo>
                <a:lnTo>
                  <a:pt x="1707954" y="451386"/>
                </a:lnTo>
                <a:lnTo>
                  <a:pt x="1657911" y="470530"/>
                </a:lnTo>
                <a:lnTo>
                  <a:pt x="1594611" y="482087"/>
                </a:lnTo>
                <a:lnTo>
                  <a:pt x="1554887" y="487425"/>
                </a:lnTo>
                <a:lnTo>
                  <a:pt x="1510183" y="492436"/>
                </a:lnTo>
                <a:lnTo>
                  <a:pt x="1460801" y="497093"/>
                </a:lnTo>
                <a:lnTo>
                  <a:pt x="1407043" y="501371"/>
                </a:lnTo>
                <a:lnTo>
                  <a:pt x="1349212" y="505242"/>
                </a:lnTo>
                <a:lnTo>
                  <a:pt x="1287610" y="508682"/>
                </a:lnTo>
                <a:lnTo>
                  <a:pt x="1222539" y="511663"/>
                </a:lnTo>
                <a:lnTo>
                  <a:pt x="1154301" y="514161"/>
                </a:lnTo>
                <a:lnTo>
                  <a:pt x="1083198" y="516149"/>
                </a:lnTo>
                <a:lnTo>
                  <a:pt x="1009533" y="517602"/>
                </a:lnTo>
                <a:lnTo>
                  <a:pt x="933608" y="518492"/>
                </a:lnTo>
                <a:lnTo>
                  <a:pt x="855726" y="518794"/>
                </a:lnTo>
                <a:lnTo>
                  <a:pt x="777843" y="518492"/>
                </a:lnTo>
                <a:lnTo>
                  <a:pt x="701918" y="517602"/>
                </a:lnTo>
                <a:lnTo>
                  <a:pt x="628253" y="516149"/>
                </a:lnTo>
                <a:lnTo>
                  <a:pt x="557150" y="514161"/>
                </a:lnTo>
                <a:lnTo>
                  <a:pt x="488912" y="511663"/>
                </a:lnTo>
                <a:lnTo>
                  <a:pt x="423841" y="508682"/>
                </a:lnTo>
                <a:lnTo>
                  <a:pt x="362239" y="505242"/>
                </a:lnTo>
                <a:lnTo>
                  <a:pt x="304408" y="501371"/>
                </a:lnTo>
                <a:lnTo>
                  <a:pt x="250650" y="497093"/>
                </a:lnTo>
                <a:lnTo>
                  <a:pt x="201268" y="492436"/>
                </a:lnTo>
                <a:lnTo>
                  <a:pt x="156564" y="487425"/>
                </a:lnTo>
                <a:lnTo>
                  <a:pt x="116840" y="482087"/>
                </a:lnTo>
                <a:lnTo>
                  <a:pt x="53540" y="470530"/>
                </a:lnTo>
                <a:lnTo>
                  <a:pt x="13788" y="457974"/>
                </a:lnTo>
                <a:lnTo>
                  <a:pt x="0" y="444626"/>
                </a:lnTo>
                <a:lnTo>
                  <a:pt x="0" y="0"/>
                </a:lnTo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348" y="1581658"/>
            <a:ext cx="9279255" cy="23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What </a:t>
            </a:r>
            <a:r>
              <a:rPr sz="1900" spc="-10" dirty="0">
                <a:latin typeface="Trebuchet MS"/>
                <a:cs typeface="Trebuchet MS"/>
              </a:rPr>
              <a:t>about prediction </a:t>
            </a:r>
            <a:r>
              <a:rPr sz="1900" spc="-5" dirty="0">
                <a:latin typeface="Trebuchet MS"/>
                <a:cs typeface="Trebuchet MS"/>
              </a:rPr>
              <a:t>of the data </a:t>
            </a:r>
            <a:r>
              <a:rPr sz="1900" spc="-10" dirty="0">
                <a:latin typeface="Trebuchet MS"/>
                <a:cs typeface="Trebuchet MS"/>
              </a:rPr>
              <a:t>point</a:t>
            </a:r>
            <a:r>
              <a:rPr sz="1900" spc="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x?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Except the </a:t>
            </a:r>
            <a:r>
              <a:rPr sz="1900" spc="-10" dirty="0">
                <a:latin typeface="Trebuchet MS"/>
                <a:cs typeface="Trebuchet MS"/>
              </a:rPr>
              <a:t>decision tree, </a:t>
            </a:r>
            <a:r>
              <a:rPr sz="1900" spc="-5" dirty="0">
                <a:latin typeface="Trebuchet MS"/>
                <a:cs typeface="Trebuchet MS"/>
              </a:rPr>
              <a:t>the rest all algorithms </a:t>
            </a:r>
            <a:r>
              <a:rPr sz="1900" spc="-10" dirty="0">
                <a:latin typeface="Trebuchet MS"/>
                <a:cs typeface="Trebuchet MS"/>
              </a:rPr>
              <a:t>are predicting </a:t>
            </a:r>
            <a:r>
              <a:rPr sz="1900" spc="-5" dirty="0">
                <a:latin typeface="Trebuchet MS"/>
                <a:cs typeface="Trebuchet MS"/>
              </a:rPr>
              <a:t>the class of x as</a:t>
            </a:r>
            <a:r>
              <a:rPr sz="1900" spc="3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-1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Intuitively </a:t>
            </a:r>
            <a:r>
              <a:rPr sz="1900" spc="-5" dirty="0">
                <a:latin typeface="Trebuchet MS"/>
                <a:cs typeface="Trebuchet MS"/>
              </a:rPr>
              <a:t>we would like </a:t>
            </a:r>
            <a:r>
              <a:rPr sz="1900" dirty="0">
                <a:latin typeface="Trebuchet MS"/>
                <a:cs typeface="Trebuchet MS"/>
              </a:rPr>
              <a:t>to </a:t>
            </a:r>
            <a:r>
              <a:rPr sz="1900" spc="-10" dirty="0">
                <a:latin typeface="Trebuchet MS"/>
                <a:cs typeface="Trebuchet MS"/>
              </a:rPr>
              <a:t>believe that </a:t>
            </a: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class </a:t>
            </a:r>
            <a:r>
              <a:rPr sz="1900" spc="-5" dirty="0">
                <a:latin typeface="Trebuchet MS"/>
                <a:cs typeface="Trebuchet MS"/>
              </a:rPr>
              <a:t>of x is</a:t>
            </a:r>
            <a:r>
              <a:rPr sz="1900" spc="2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-1</a:t>
            </a:r>
            <a:endParaRPr sz="1900">
              <a:latin typeface="Trebuchet MS"/>
              <a:cs typeface="Trebuchet MS"/>
            </a:endParaRPr>
          </a:p>
          <a:p>
            <a:pPr marL="142240" marR="5080" indent="-129539">
              <a:lnSpc>
                <a:spcPct val="80000"/>
              </a:lnSpc>
              <a:spcBef>
                <a:spcPts val="45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combined </a:t>
            </a:r>
            <a:r>
              <a:rPr sz="1900" spc="-5" dirty="0">
                <a:latin typeface="Trebuchet MS"/>
                <a:cs typeface="Trebuchet MS"/>
              </a:rPr>
              <a:t>voting </a:t>
            </a:r>
            <a:r>
              <a:rPr sz="1900" spc="-10" dirty="0">
                <a:latin typeface="Trebuchet MS"/>
                <a:cs typeface="Trebuchet MS"/>
              </a:rPr>
              <a:t>model </a:t>
            </a:r>
            <a:r>
              <a:rPr sz="1900" spc="-5" dirty="0">
                <a:latin typeface="Trebuchet MS"/>
                <a:cs typeface="Trebuchet MS"/>
              </a:rPr>
              <a:t>seem to be </a:t>
            </a:r>
            <a:r>
              <a:rPr sz="1900" spc="-10" dirty="0">
                <a:latin typeface="Trebuchet MS"/>
                <a:cs typeface="Trebuchet MS"/>
              </a:rPr>
              <a:t>having </a:t>
            </a:r>
            <a:r>
              <a:rPr sz="1900" spc="-5" dirty="0">
                <a:latin typeface="Trebuchet MS"/>
                <a:cs typeface="Trebuchet MS"/>
              </a:rPr>
              <a:t>less error </a:t>
            </a:r>
            <a:r>
              <a:rPr sz="1900" spc="-10" dirty="0">
                <a:latin typeface="Trebuchet MS"/>
                <a:cs typeface="Trebuchet MS"/>
              </a:rPr>
              <a:t>than each </a:t>
            </a:r>
            <a:r>
              <a:rPr sz="1900" spc="-5" dirty="0">
                <a:latin typeface="Trebuchet MS"/>
                <a:cs typeface="Trebuchet MS"/>
              </a:rPr>
              <a:t>of </a:t>
            </a:r>
            <a:r>
              <a:rPr sz="1900" spc="-10" dirty="0">
                <a:latin typeface="Trebuchet MS"/>
                <a:cs typeface="Trebuchet MS"/>
              </a:rPr>
              <a:t>the individual  models.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This is </a:t>
            </a:r>
            <a:r>
              <a:rPr sz="1900" spc="-10" dirty="0">
                <a:latin typeface="Trebuchet MS"/>
                <a:cs typeface="Trebuchet MS"/>
              </a:rPr>
              <a:t>the actual philosophy </a:t>
            </a:r>
            <a:r>
              <a:rPr sz="1900" spc="-5" dirty="0">
                <a:latin typeface="Trebuchet MS"/>
                <a:cs typeface="Trebuchet MS"/>
              </a:rPr>
              <a:t>of </a:t>
            </a:r>
            <a:r>
              <a:rPr sz="1900" spc="-10" dirty="0">
                <a:latin typeface="Trebuchet MS"/>
                <a:cs typeface="Trebuchet MS"/>
              </a:rPr>
              <a:t>ensemble</a:t>
            </a:r>
            <a:r>
              <a:rPr sz="1900" spc="17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learning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69850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data(x)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8685" y="4229861"/>
            <a:ext cx="506095" cy="649605"/>
          </a:xfrm>
          <a:custGeom>
            <a:avLst/>
            <a:gdLst/>
            <a:ahLst/>
            <a:cxnLst/>
            <a:rect l="l" t="t" r="r" b="b"/>
            <a:pathLst>
              <a:path w="506095" h="649604">
                <a:moveTo>
                  <a:pt x="379475" y="0"/>
                </a:moveTo>
                <a:lnTo>
                  <a:pt x="126491" y="0"/>
                </a:lnTo>
                <a:lnTo>
                  <a:pt x="126491" y="15748"/>
                </a:lnTo>
                <a:lnTo>
                  <a:pt x="379475" y="15748"/>
                </a:lnTo>
                <a:lnTo>
                  <a:pt x="379475" y="0"/>
                </a:lnTo>
                <a:close/>
              </a:path>
              <a:path w="506095" h="649604">
                <a:moveTo>
                  <a:pt x="379475" y="31623"/>
                </a:moveTo>
                <a:lnTo>
                  <a:pt x="126491" y="31623"/>
                </a:lnTo>
                <a:lnTo>
                  <a:pt x="126491" y="63245"/>
                </a:lnTo>
                <a:lnTo>
                  <a:pt x="379475" y="63245"/>
                </a:lnTo>
                <a:lnTo>
                  <a:pt x="379475" y="31623"/>
                </a:lnTo>
                <a:close/>
              </a:path>
              <a:path w="506095" h="649604">
                <a:moveTo>
                  <a:pt x="505967" y="396239"/>
                </a:moveTo>
                <a:lnTo>
                  <a:pt x="0" y="396239"/>
                </a:lnTo>
                <a:lnTo>
                  <a:pt x="252984" y="649224"/>
                </a:lnTo>
                <a:lnTo>
                  <a:pt x="505967" y="396239"/>
                </a:lnTo>
                <a:close/>
              </a:path>
              <a:path w="506095" h="649604">
                <a:moveTo>
                  <a:pt x="379475" y="78993"/>
                </a:moveTo>
                <a:lnTo>
                  <a:pt x="126491" y="78993"/>
                </a:lnTo>
                <a:lnTo>
                  <a:pt x="126491" y="396239"/>
                </a:lnTo>
                <a:lnTo>
                  <a:pt x="379475" y="396239"/>
                </a:lnTo>
                <a:lnTo>
                  <a:pt x="379475" y="789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2223" y="4216908"/>
            <a:ext cx="279400" cy="41910"/>
          </a:xfrm>
          <a:custGeom>
            <a:avLst/>
            <a:gdLst/>
            <a:ahLst/>
            <a:cxnLst/>
            <a:rect l="l" t="t" r="r" b="b"/>
            <a:pathLst>
              <a:path w="279400" h="41910">
                <a:moveTo>
                  <a:pt x="0" y="41656"/>
                </a:moveTo>
                <a:lnTo>
                  <a:pt x="278891" y="41656"/>
                </a:lnTo>
                <a:lnTo>
                  <a:pt x="278891" y="0"/>
                </a:lnTo>
                <a:lnTo>
                  <a:pt x="0" y="0"/>
                </a:lnTo>
                <a:lnTo>
                  <a:pt x="0" y="41656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5178" y="4261484"/>
            <a:ext cx="253365" cy="31750"/>
          </a:xfrm>
          <a:custGeom>
            <a:avLst/>
            <a:gdLst/>
            <a:ahLst/>
            <a:cxnLst/>
            <a:rect l="l" t="t" r="r" b="b"/>
            <a:pathLst>
              <a:path w="253364" h="31750">
                <a:moveTo>
                  <a:pt x="252984" y="0"/>
                </a:moveTo>
                <a:lnTo>
                  <a:pt x="252984" y="31622"/>
                </a:lnTo>
                <a:lnTo>
                  <a:pt x="0" y="31622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8685" y="4308855"/>
            <a:ext cx="506095" cy="570230"/>
          </a:xfrm>
          <a:custGeom>
            <a:avLst/>
            <a:gdLst/>
            <a:ahLst/>
            <a:cxnLst/>
            <a:rect l="l" t="t" r="r" b="b"/>
            <a:pathLst>
              <a:path w="506095" h="570229">
                <a:moveTo>
                  <a:pt x="379475" y="0"/>
                </a:moveTo>
                <a:lnTo>
                  <a:pt x="379475" y="317246"/>
                </a:lnTo>
                <a:lnTo>
                  <a:pt x="505967" y="317246"/>
                </a:lnTo>
                <a:lnTo>
                  <a:pt x="252984" y="570230"/>
                </a:lnTo>
                <a:lnTo>
                  <a:pt x="0" y="317246"/>
                </a:lnTo>
                <a:lnTo>
                  <a:pt x="126491" y="317246"/>
                </a:lnTo>
                <a:lnTo>
                  <a:pt x="126491" y="0"/>
                </a:lnTo>
                <a:lnTo>
                  <a:pt x="379475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5973" y="5627141"/>
            <a:ext cx="701675" cy="629285"/>
          </a:xfrm>
          <a:custGeom>
            <a:avLst/>
            <a:gdLst/>
            <a:ahLst/>
            <a:cxnLst/>
            <a:rect l="l" t="t" r="r" b="b"/>
            <a:pathLst>
              <a:path w="701675" h="629285">
                <a:moveTo>
                  <a:pt x="217424" y="48437"/>
                </a:moveTo>
                <a:lnTo>
                  <a:pt x="62483" y="248297"/>
                </a:lnTo>
                <a:lnTo>
                  <a:pt x="424306" y="528891"/>
                </a:lnTo>
                <a:lnTo>
                  <a:pt x="346836" y="628827"/>
                </a:lnTo>
                <a:lnTo>
                  <a:pt x="701675" y="583958"/>
                </a:lnTo>
                <a:lnTo>
                  <a:pt x="669469" y="329031"/>
                </a:lnTo>
                <a:lnTo>
                  <a:pt x="579374" y="329031"/>
                </a:lnTo>
                <a:lnTo>
                  <a:pt x="217424" y="48437"/>
                </a:lnTo>
                <a:close/>
              </a:path>
              <a:path w="701675" h="629285">
                <a:moveTo>
                  <a:pt x="656844" y="229095"/>
                </a:moveTo>
                <a:lnTo>
                  <a:pt x="579374" y="329031"/>
                </a:lnTo>
                <a:lnTo>
                  <a:pt x="669469" y="329031"/>
                </a:lnTo>
                <a:lnTo>
                  <a:pt x="656844" y="229095"/>
                </a:lnTo>
                <a:close/>
              </a:path>
              <a:path w="701675" h="629285">
                <a:moveTo>
                  <a:pt x="179958" y="19367"/>
                </a:moveTo>
                <a:lnTo>
                  <a:pt x="25019" y="219240"/>
                </a:lnTo>
                <a:lnTo>
                  <a:pt x="50037" y="238607"/>
                </a:lnTo>
                <a:lnTo>
                  <a:pt x="204977" y="38747"/>
                </a:lnTo>
                <a:lnTo>
                  <a:pt x="179958" y="19367"/>
                </a:lnTo>
                <a:close/>
              </a:path>
              <a:path w="701675" h="629285">
                <a:moveTo>
                  <a:pt x="155067" y="0"/>
                </a:moveTo>
                <a:lnTo>
                  <a:pt x="0" y="199859"/>
                </a:lnTo>
                <a:lnTo>
                  <a:pt x="12573" y="209550"/>
                </a:lnTo>
                <a:lnTo>
                  <a:pt x="167512" y="9690"/>
                </a:lnTo>
                <a:lnTo>
                  <a:pt x="155067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65973" y="5627141"/>
            <a:ext cx="167640" cy="209550"/>
          </a:xfrm>
          <a:custGeom>
            <a:avLst/>
            <a:gdLst/>
            <a:ahLst/>
            <a:cxnLst/>
            <a:rect l="l" t="t" r="r" b="b"/>
            <a:pathLst>
              <a:path w="167640" h="209550">
                <a:moveTo>
                  <a:pt x="155067" y="0"/>
                </a:moveTo>
                <a:lnTo>
                  <a:pt x="167512" y="9690"/>
                </a:lnTo>
                <a:lnTo>
                  <a:pt x="12573" y="209550"/>
                </a:lnTo>
                <a:lnTo>
                  <a:pt x="0" y="199859"/>
                </a:lnTo>
                <a:lnTo>
                  <a:pt x="155067" y="0"/>
                </a:lnTo>
                <a:close/>
              </a:path>
            </a:pathLst>
          </a:custGeom>
          <a:ln w="2540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0993" y="5646508"/>
            <a:ext cx="180340" cy="219710"/>
          </a:xfrm>
          <a:custGeom>
            <a:avLst/>
            <a:gdLst/>
            <a:ahLst/>
            <a:cxnLst/>
            <a:rect l="l" t="t" r="r" b="b"/>
            <a:pathLst>
              <a:path w="180340" h="219710">
                <a:moveTo>
                  <a:pt x="154939" y="0"/>
                </a:moveTo>
                <a:lnTo>
                  <a:pt x="179958" y="19380"/>
                </a:lnTo>
                <a:lnTo>
                  <a:pt x="25018" y="219240"/>
                </a:lnTo>
                <a:lnTo>
                  <a:pt x="0" y="199872"/>
                </a:lnTo>
                <a:lnTo>
                  <a:pt x="154939" y="0"/>
                </a:lnTo>
                <a:close/>
              </a:path>
            </a:pathLst>
          </a:custGeom>
          <a:ln w="2540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8457" y="5675579"/>
            <a:ext cx="639445" cy="580390"/>
          </a:xfrm>
          <a:custGeom>
            <a:avLst/>
            <a:gdLst/>
            <a:ahLst/>
            <a:cxnLst/>
            <a:rect l="l" t="t" r="r" b="b"/>
            <a:pathLst>
              <a:path w="639445" h="580389">
                <a:moveTo>
                  <a:pt x="154940" y="0"/>
                </a:moveTo>
                <a:lnTo>
                  <a:pt x="516890" y="280593"/>
                </a:lnTo>
                <a:lnTo>
                  <a:pt x="594360" y="180657"/>
                </a:lnTo>
                <a:lnTo>
                  <a:pt x="639191" y="535520"/>
                </a:lnTo>
                <a:lnTo>
                  <a:pt x="284352" y="580389"/>
                </a:lnTo>
                <a:lnTo>
                  <a:pt x="361823" y="480453"/>
                </a:lnTo>
                <a:lnTo>
                  <a:pt x="0" y="199859"/>
                </a:lnTo>
                <a:lnTo>
                  <a:pt x="154940" y="0"/>
                </a:lnTo>
                <a:close/>
              </a:path>
            </a:pathLst>
          </a:custGeom>
          <a:ln w="2539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6478" y="5927597"/>
            <a:ext cx="661670" cy="597535"/>
          </a:xfrm>
          <a:custGeom>
            <a:avLst/>
            <a:gdLst/>
            <a:ahLst/>
            <a:cxnLst/>
            <a:rect l="l" t="t" r="r" b="b"/>
            <a:pathLst>
              <a:path w="661670" h="597534">
                <a:moveTo>
                  <a:pt x="330707" y="0"/>
                </a:moveTo>
                <a:lnTo>
                  <a:pt x="281842" y="3238"/>
                </a:lnTo>
                <a:lnTo>
                  <a:pt x="235202" y="12646"/>
                </a:lnTo>
                <a:lnTo>
                  <a:pt x="191298" y="27761"/>
                </a:lnTo>
                <a:lnTo>
                  <a:pt x="150642" y="48122"/>
                </a:lnTo>
                <a:lnTo>
                  <a:pt x="113746" y="73265"/>
                </a:lnTo>
                <a:lnTo>
                  <a:pt x="81123" y="102730"/>
                </a:lnTo>
                <a:lnTo>
                  <a:pt x="53283" y="136055"/>
                </a:lnTo>
                <a:lnTo>
                  <a:pt x="30739" y="172776"/>
                </a:lnTo>
                <a:lnTo>
                  <a:pt x="14003" y="212433"/>
                </a:lnTo>
                <a:lnTo>
                  <a:pt x="3586" y="254562"/>
                </a:lnTo>
                <a:lnTo>
                  <a:pt x="0" y="298703"/>
                </a:lnTo>
                <a:lnTo>
                  <a:pt x="3586" y="342845"/>
                </a:lnTo>
                <a:lnTo>
                  <a:pt x="14003" y="384974"/>
                </a:lnTo>
                <a:lnTo>
                  <a:pt x="30739" y="424631"/>
                </a:lnTo>
                <a:lnTo>
                  <a:pt x="53283" y="461352"/>
                </a:lnTo>
                <a:lnTo>
                  <a:pt x="81123" y="494677"/>
                </a:lnTo>
                <a:lnTo>
                  <a:pt x="113746" y="524142"/>
                </a:lnTo>
                <a:lnTo>
                  <a:pt x="150642" y="549285"/>
                </a:lnTo>
                <a:lnTo>
                  <a:pt x="191298" y="569646"/>
                </a:lnTo>
                <a:lnTo>
                  <a:pt x="235202" y="584761"/>
                </a:lnTo>
                <a:lnTo>
                  <a:pt x="281842" y="594169"/>
                </a:lnTo>
                <a:lnTo>
                  <a:pt x="330707" y="597407"/>
                </a:lnTo>
                <a:lnTo>
                  <a:pt x="379573" y="594169"/>
                </a:lnTo>
                <a:lnTo>
                  <a:pt x="426213" y="584761"/>
                </a:lnTo>
                <a:lnTo>
                  <a:pt x="470117" y="569646"/>
                </a:lnTo>
                <a:lnTo>
                  <a:pt x="510773" y="549285"/>
                </a:lnTo>
                <a:lnTo>
                  <a:pt x="547669" y="524142"/>
                </a:lnTo>
                <a:lnTo>
                  <a:pt x="580292" y="494677"/>
                </a:lnTo>
                <a:lnTo>
                  <a:pt x="608132" y="461352"/>
                </a:lnTo>
                <a:lnTo>
                  <a:pt x="630676" y="424631"/>
                </a:lnTo>
                <a:lnTo>
                  <a:pt x="647412" y="384974"/>
                </a:lnTo>
                <a:lnTo>
                  <a:pt x="657829" y="342845"/>
                </a:lnTo>
                <a:lnTo>
                  <a:pt x="661416" y="298703"/>
                </a:lnTo>
                <a:lnTo>
                  <a:pt x="657829" y="254562"/>
                </a:lnTo>
                <a:lnTo>
                  <a:pt x="647412" y="212433"/>
                </a:lnTo>
                <a:lnTo>
                  <a:pt x="630676" y="172776"/>
                </a:lnTo>
                <a:lnTo>
                  <a:pt x="608132" y="136055"/>
                </a:lnTo>
                <a:lnTo>
                  <a:pt x="580292" y="102730"/>
                </a:lnTo>
                <a:lnTo>
                  <a:pt x="547669" y="73265"/>
                </a:lnTo>
                <a:lnTo>
                  <a:pt x="510773" y="48122"/>
                </a:lnTo>
                <a:lnTo>
                  <a:pt x="470117" y="27761"/>
                </a:lnTo>
                <a:lnTo>
                  <a:pt x="426213" y="12646"/>
                </a:lnTo>
                <a:lnTo>
                  <a:pt x="379573" y="3238"/>
                </a:lnTo>
                <a:lnTo>
                  <a:pt x="330707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6478" y="5927597"/>
            <a:ext cx="661670" cy="597535"/>
          </a:xfrm>
          <a:custGeom>
            <a:avLst/>
            <a:gdLst/>
            <a:ahLst/>
            <a:cxnLst/>
            <a:rect l="l" t="t" r="r" b="b"/>
            <a:pathLst>
              <a:path w="661670" h="597534">
                <a:moveTo>
                  <a:pt x="0" y="298703"/>
                </a:moveTo>
                <a:lnTo>
                  <a:pt x="3586" y="254562"/>
                </a:lnTo>
                <a:lnTo>
                  <a:pt x="14003" y="212433"/>
                </a:lnTo>
                <a:lnTo>
                  <a:pt x="30739" y="172776"/>
                </a:lnTo>
                <a:lnTo>
                  <a:pt x="53283" y="136055"/>
                </a:lnTo>
                <a:lnTo>
                  <a:pt x="81123" y="102730"/>
                </a:lnTo>
                <a:lnTo>
                  <a:pt x="113746" y="73265"/>
                </a:lnTo>
                <a:lnTo>
                  <a:pt x="150642" y="48122"/>
                </a:lnTo>
                <a:lnTo>
                  <a:pt x="191298" y="27761"/>
                </a:lnTo>
                <a:lnTo>
                  <a:pt x="235202" y="12646"/>
                </a:lnTo>
                <a:lnTo>
                  <a:pt x="281842" y="3238"/>
                </a:lnTo>
                <a:lnTo>
                  <a:pt x="330707" y="0"/>
                </a:lnTo>
                <a:lnTo>
                  <a:pt x="379573" y="3238"/>
                </a:lnTo>
                <a:lnTo>
                  <a:pt x="426213" y="12646"/>
                </a:lnTo>
                <a:lnTo>
                  <a:pt x="470117" y="27761"/>
                </a:lnTo>
                <a:lnTo>
                  <a:pt x="510773" y="48122"/>
                </a:lnTo>
                <a:lnTo>
                  <a:pt x="547669" y="73265"/>
                </a:lnTo>
                <a:lnTo>
                  <a:pt x="580292" y="102730"/>
                </a:lnTo>
                <a:lnTo>
                  <a:pt x="608132" y="136055"/>
                </a:lnTo>
                <a:lnTo>
                  <a:pt x="630676" y="172776"/>
                </a:lnTo>
                <a:lnTo>
                  <a:pt x="647412" y="212433"/>
                </a:lnTo>
                <a:lnTo>
                  <a:pt x="657829" y="254562"/>
                </a:lnTo>
                <a:lnTo>
                  <a:pt x="661416" y="298703"/>
                </a:lnTo>
                <a:lnTo>
                  <a:pt x="657829" y="342845"/>
                </a:lnTo>
                <a:lnTo>
                  <a:pt x="647412" y="384974"/>
                </a:lnTo>
                <a:lnTo>
                  <a:pt x="630676" y="424631"/>
                </a:lnTo>
                <a:lnTo>
                  <a:pt x="608132" y="461352"/>
                </a:lnTo>
                <a:lnTo>
                  <a:pt x="580292" y="494677"/>
                </a:lnTo>
                <a:lnTo>
                  <a:pt x="547669" y="524142"/>
                </a:lnTo>
                <a:lnTo>
                  <a:pt x="510773" y="549285"/>
                </a:lnTo>
                <a:lnTo>
                  <a:pt x="470117" y="569646"/>
                </a:lnTo>
                <a:lnTo>
                  <a:pt x="426213" y="584761"/>
                </a:lnTo>
                <a:lnTo>
                  <a:pt x="379573" y="594169"/>
                </a:lnTo>
                <a:lnTo>
                  <a:pt x="330707" y="597407"/>
                </a:lnTo>
                <a:lnTo>
                  <a:pt x="281842" y="594169"/>
                </a:lnTo>
                <a:lnTo>
                  <a:pt x="235202" y="584761"/>
                </a:lnTo>
                <a:lnTo>
                  <a:pt x="191298" y="569646"/>
                </a:lnTo>
                <a:lnTo>
                  <a:pt x="150642" y="549285"/>
                </a:lnTo>
                <a:lnTo>
                  <a:pt x="113746" y="524142"/>
                </a:lnTo>
                <a:lnTo>
                  <a:pt x="81123" y="494677"/>
                </a:lnTo>
                <a:lnTo>
                  <a:pt x="53283" y="461352"/>
                </a:lnTo>
                <a:lnTo>
                  <a:pt x="30739" y="424631"/>
                </a:lnTo>
                <a:lnTo>
                  <a:pt x="14003" y="384974"/>
                </a:lnTo>
                <a:lnTo>
                  <a:pt x="3586" y="342845"/>
                </a:lnTo>
                <a:lnTo>
                  <a:pt x="0" y="298703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4217" y="6083503"/>
            <a:ext cx="266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99623" y="5584190"/>
            <a:ext cx="701675" cy="629285"/>
          </a:xfrm>
          <a:custGeom>
            <a:avLst/>
            <a:gdLst/>
            <a:ahLst/>
            <a:cxnLst/>
            <a:rect l="l" t="t" r="r" b="b"/>
            <a:pathLst>
              <a:path w="701675" h="629285">
                <a:moveTo>
                  <a:pt x="217550" y="48387"/>
                </a:moveTo>
                <a:lnTo>
                  <a:pt x="62483" y="248246"/>
                </a:lnTo>
                <a:lnTo>
                  <a:pt x="424306" y="528840"/>
                </a:lnTo>
                <a:lnTo>
                  <a:pt x="346836" y="628777"/>
                </a:lnTo>
                <a:lnTo>
                  <a:pt x="701675" y="583895"/>
                </a:lnTo>
                <a:lnTo>
                  <a:pt x="669469" y="328980"/>
                </a:lnTo>
                <a:lnTo>
                  <a:pt x="579374" y="328980"/>
                </a:lnTo>
                <a:lnTo>
                  <a:pt x="217550" y="48387"/>
                </a:lnTo>
                <a:close/>
              </a:path>
              <a:path w="701675" h="629285">
                <a:moveTo>
                  <a:pt x="656844" y="229044"/>
                </a:moveTo>
                <a:lnTo>
                  <a:pt x="579374" y="328980"/>
                </a:lnTo>
                <a:lnTo>
                  <a:pt x="669469" y="328980"/>
                </a:lnTo>
                <a:lnTo>
                  <a:pt x="656844" y="229044"/>
                </a:lnTo>
                <a:close/>
              </a:path>
              <a:path w="701675" h="629285">
                <a:moveTo>
                  <a:pt x="179958" y="19316"/>
                </a:moveTo>
                <a:lnTo>
                  <a:pt x="25019" y="219189"/>
                </a:lnTo>
                <a:lnTo>
                  <a:pt x="50037" y="238556"/>
                </a:lnTo>
                <a:lnTo>
                  <a:pt x="204977" y="38696"/>
                </a:lnTo>
                <a:lnTo>
                  <a:pt x="179958" y="19316"/>
                </a:lnTo>
                <a:close/>
              </a:path>
              <a:path w="701675" h="629285">
                <a:moveTo>
                  <a:pt x="155067" y="0"/>
                </a:moveTo>
                <a:lnTo>
                  <a:pt x="0" y="199809"/>
                </a:lnTo>
                <a:lnTo>
                  <a:pt x="12573" y="209499"/>
                </a:lnTo>
                <a:lnTo>
                  <a:pt x="167512" y="9639"/>
                </a:lnTo>
                <a:lnTo>
                  <a:pt x="155067" y="0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99623" y="5584190"/>
            <a:ext cx="167640" cy="209550"/>
          </a:xfrm>
          <a:custGeom>
            <a:avLst/>
            <a:gdLst/>
            <a:ahLst/>
            <a:cxnLst/>
            <a:rect l="l" t="t" r="r" b="b"/>
            <a:pathLst>
              <a:path w="167640" h="209550">
                <a:moveTo>
                  <a:pt x="155067" y="0"/>
                </a:moveTo>
                <a:lnTo>
                  <a:pt x="167512" y="9639"/>
                </a:lnTo>
                <a:lnTo>
                  <a:pt x="12573" y="209499"/>
                </a:lnTo>
                <a:lnTo>
                  <a:pt x="0" y="199809"/>
                </a:lnTo>
                <a:lnTo>
                  <a:pt x="155067" y="0"/>
                </a:lnTo>
                <a:close/>
              </a:path>
            </a:pathLst>
          </a:custGeom>
          <a:ln w="25400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24643" y="5603506"/>
            <a:ext cx="180340" cy="219710"/>
          </a:xfrm>
          <a:custGeom>
            <a:avLst/>
            <a:gdLst/>
            <a:ahLst/>
            <a:cxnLst/>
            <a:rect l="l" t="t" r="r" b="b"/>
            <a:pathLst>
              <a:path w="180340" h="219710">
                <a:moveTo>
                  <a:pt x="154939" y="0"/>
                </a:moveTo>
                <a:lnTo>
                  <a:pt x="179958" y="19380"/>
                </a:lnTo>
                <a:lnTo>
                  <a:pt x="25018" y="219240"/>
                </a:lnTo>
                <a:lnTo>
                  <a:pt x="0" y="199872"/>
                </a:lnTo>
                <a:lnTo>
                  <a:pt x="154939" y="0"/>
                </a:lnTo>
                <a:close/>
              </a:path>
            </a:pathLst>
          </a:custGeom>
          <a:ln w="25400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62107" y="5632577"/>
            <a:ext cx="639445" cy="580390"/>
          </a:xfrm>
          <a:custGeom>
            <a:avLst/>
            <a:gdLst/>
            <a:ahLst/>
            <a:cxnLst/>
            <a:rect l="l" t="t" r="r" b="b"/>
            <a:pathLst>
              <a:path w="639445" h="580389">
                <a:moveTo>
                  <a:pt x="155067" y="0"/>
                </a:moveTo>
                <a:lnTo>
                  <a:pt x="516890" y="280593"/>
                </a:lnTo>
                <a:lnTo>
                  <a:pt x="594360" y="180657"/>
                </a:lnTo>
                <a:lnTo>
                  <a:pt x="639191" y="535508"/>
                </a:lnTo>
                <a:lnTo>
                  <a:pt x="284352" y="580390"/>
                </a:lnTo>
                <a:lnTo>
                  <a:pt x="361823" y="480453"/>
                </a:lnTo>
                <a:lnTo>
                  <a:pt x="0" y="199859"/>
                </a:lnTo>
                <a:lnTo>
                  <a:pt x="155067" y="0"/>
                </a:lnTo>
                <a:close/>
              </a:path>
            </a:pathLst>
          </a:custGeom>
          <a:ln w="25399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30890" y="5883402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330707" y="0"/>
                </a:moveTo>
                <a:lnTo>
                  <a:pt x="281842" y="3246"/>
                </a:lnTo>
                <a:lnTo>
                  <a:pt x="235202" y="12678"/>
                </a:lnTo>
                <a:lnTo>
                  <a:pt x="191298" y="27832"/>
                </a:lnTo>
                <a:lnTo>
                  <a:pt x="150642" y="48245"/>
                </a:lnTo>
                <a:lnTo>
                  <a:pt x="113746" y="73453"/>
                </a:lnTo>
                <a:lnTo>
                  <a:pt x="81123" y="102993"/>
                </a:lnTo>
                <a:lnTo>
                  <a:pt x="53283" y="136402"/>
                </a:lnTo>
                <a:lnTo>
                  <a:pt x="30739" y="173218"/>
                </a:lnTo>
                <a:lnTo>
                  <a:pt x="14003" y="212975"/>
                </a:lnTo>
                <a:lnTo>
                  <a:pt x="3586" y="255212"/>
                </a:lnTo>
                <a:lnTo>
                  <a:pt x="0" y="299466"/>
                </a:lnTo>
                <a:lnTo>
                  <a:pt x="3586" y="343719"/>
                </a:lnTo>
                <a:lnTo>
                  <a:pt x="14003" y="385956"/>
                </a:lnTo>
                <a:lnTo>
                  <a:pt x="30739" y="425713"/>
                </a:lnTo>
                <a:lnTo>
                  <a:pt x="53283" y="462529"/>
                </a:lnTo>
                <a:lnTo>
                  <a:pt x="81123" y="495938"/>
                </a:lnTo>
                <a:lnTo>
                  <a:pt x="113746" y="525478"/>
                </a:lnTo>
                <a:lnTo>
                  <a:pt x="150642" y="550686"/>
                </a:lnTo>
                <a:lnTo>
                  <a:pt x="191298" y="571099"/>
                </a:lnTo>
                <a:lnTo>
                  <a:pt x="235202" y="586253"/>
                </a:lnTo>
                <a:lnTo>
                  <a:pt x="281842" y="595685"/>
                </a:lnTo>
                <a:lnTo>
                  <a:pt x="330707" y="598932"/>
                </a:lnTo>
                <a:lnTo>
                  <a:pt x="379573" y="595685"/>
                </a:lnTo>
                <a:lnTo>
                  <a:pt x="426213" y="586253"/>
                </a:lnTo>
                <a:lnTo>
                  <a:pt x="470117" y="571099"/>
                </a:lnTo>
                <a:lnTo>
                  <a:pt x="510773" y="550686"/>
                </a:lnTo>
                <a:lnTo>
                  <a:pt x="547669" y="525478"/>
                </a:lnTo>
                <a:lnTo>
                  <a:pt x="580292" y="495938"/>
                </a:lnTo>
                <a:lnTo>
                  <a:pt x="608132" y="462529"/>
                </a:lnTo>
                <a:lnTo>
                  <a:pt x="630676" y="425713"/>
                </a:lnTo>
                <a:lnTo>
                  <a:pt x="647412" y="385956"/>
                </a:lnTo>
                <a:lnTo>
                  <a:pt x="657829" y="343719"/>
                </a:lnTo>
                <a:lnTo>
                  <a:pt x="661415" y="299466"/>
                </a:lnTo>
                <a:lnTo>
                  <a:pt x="657829" y="255212"/>
                </a:lnTo>
                <a:lnTo>
                  <a:pt x="647412" y="212975"/>
                </a:lnTo>
                <a:lnTo>
                  <a:pt x="630676" y="173218"/>
                </a:lnTo>
                <a:lnTo>
                  <a:pt x="608132" y="136402"/>
                </a:lnTo>
                <a:lnTo>
                  <a:pt x="580292" y="102993"/>
                </a:lnTo>
                <a:lnTo>
                  <a:pt x="547669" y="73453"/>
                </a:lnTo>
                <a:lnTo>
                  <a:pt x="510773" y="48245"/>
                </a:lnTo>
                <a:lnTo>
                  <a:pt x="470117" y="27832"/>
                </a:lnTo>
                <a:lnTo>
                  <a:pt x="426213" y="12678"/>
                </a:lnTo>
                <a:lnTo>
                  <a:pt x="379573" y="3246"/>
                </a:lnTo>
                <a:lnTo>
                  <a:pt x="330707" y="0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30890" y="5883402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0" y="299466"/>
                </a:moveTo>
                <a:lnTo>
                  <a:pt x="3586" y="255212"/>
                </a:lnTo>
                <a:lnTo>
                  <a:pt x="14003" y="212975"/>
                </a:lnTo>
                <a:lnTo>
                  <a:pt x="30739" y="173218"/>
                </a:lnTo>
                <a:lnTo>
                  <a:pt x="53283" y="136402"/>
                </a:lnTo>
                <a:lnTo>
                  <a:pt x="81123" y="102993"/>
                </a:lnTo>
                <a:lnTo>
                  <a:pt x="113746" y="73453"/>
                </a:lnTo>
                <a:lnTo>
                  <a:pt x="150642" y="48245"/>
                </a:lnTo>
                <a:lnTo>
                  <a:pt x="191298" y="27832"/>
                </a:lnTo>
                <a:lnTo>
                  <a:pt x="235202" y="12678"/>
                </a:lnTo>
                <a:lnTo>
                  <a:pt x="281842" y="3246"/>
                </a:lnTo>
                <a:lnTo>
                  <a:pt x="330707" y="0"/>
                </a:lnTo>
                <a:lnTo>
                  <a:pt x="379573" y="3246"/>
                </a:lnTo>
                <a:lnTo>
                  <a:pt x="426213" y="12678"/>
                </a:lnTo>
                <a:lnTo>
                  <a:pt x="470117" y="27832"/>
                </a:lnTo>
                <a:lnTo>
                  <a:pt x="510773" y="48245"/>
                </a:lnTo>
                <a:lnTo>
                  <a:pt x="547669" y="73453"/>
                </a:lnTo>
                <a:lnTo>
                  <a:pt x="580292" y="102993"/>
                </a:lnTo>
                <a:lnTo>
                  <a:pt x="608132" y="136402"/>
                </a:lnTo>
                <a:lnTo>
                  <a:pt x="630676" y="173218"/>
                </a:lnTo>
                <a:lnTo>
                  <a:pt x="647412" y="212975"/>
                </a:lnTo>
                <a:lnTo>
                  <a:pt x="657829" y="255212"/>
                </a:lnTo>
                <a:lnTo>
                  <a:pt x="661415" y="299466"/>
                </a:lnTo>
                <a:lnTo>
                  <a:pt x="657829" y="343719"/>
                </a:lnTo>
                <a:lnTo>
                  <a:pt x="647412" y="385956"/>
                </a:lnTo>
                <a:lnTo>
                  <a:pt x="630676" y="425713"/>
                </a:lnTo>
                <a:lnTo>
                  <a:pt x="608132" y="462529"/>
                </a:lnTo>
                <a:lnTo>
                  <a:pt x="580292" y="495938"/>
                </a:lnTo>
                <a:lnTo>
                  <a:pt x="547669" y="525478"/>
                </a:lnTo>
                <a:lnTo>
                  <a:pt x="510773" y="550686"/>
                </a:lnTo>
                <a:lnTo>
                  <a:pt x="470117" y="571099"/>
                </a:lnTo>
                <a:lnTo>
                  <a:pt x="426213" y="586253"/>
                </a:lnTo>
                <a:lnTo>
                  <a:pt x="379573" y="595685"/>
                </a:lnTo>
                <a:lnTo>
                  <a:pt x="330707" y="598932"/>
                </a:lnTo>
                <a:lnTo>
                  <a:pt x="281842" y="595685"/>
                </a:lnTo>
                <a:lnTo>
                  <a:pt x="235202" y="586253"/>
                </a:lnTo>
                <a:lnTo>
                  <a:pt x="191298" y="571099"/>
                </a:lnTo>
                <a:lnTo>
                  <a:pt x="150642" y="550686"/>
                </a:lnTo>
                <a:lnTo>
                  <a:pt x="113746" y="525478"/>
                </a:lnTo>
                <a:lnTo>
                  <a:pt x="81123" y="495938"/>
                </a:lnTo>
                <a:lnTo>
                  <a:pt x="53283" y="462529"/>
                </a:lnTo>
                <a:lnTo>
                  <a:pt x="30739" y="425713"/>
                </a:lnTo>
                <a:lnTo>
                  <a:pt x="14003" y="385956"/>
                </a:lnTo>
                <a:lnTo>
                  <a:pt x="3586" y="343719"/>
                </a:lnTo>
                <a:lnTo>
                  <a:pt x="0" y="299466"/>
                </a:lnTo>
                <a:close/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146281" y="6040526"/>
            <a:ext cx="229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6427" y="5599226"/>
            <a:ext cx="701675" cy="629285"/>
          </a:xfrm>
          <a:custGeom>
            <a:avLst/>
            <a:gdLst/>
            <a:ahLst/>
            <a:cxnLst/>
            <a:rect l="l" t="t" r="r" b="b"/>
            <a:pathLst>
              <a:path w="701675" h="629285">
                <a:moveTo>
                  <a:pt x="217424" y="48437"/>
                </a:moveTo>
                <a:lnTo>
                  <a:pt x="62357" y="248297"/>
                </a:lnTo>
                <a:lnTo>
                  <a:pt x="424307" y="528904"/>
                </a:lnTo>
                <a:lnTo>
                  <a:pt x="346710" y="628827"/>
                </a:lnTo>
                <a:lnTo>
                  <a:pt x="701675" y="583958"/>
                </a:lnTo>
                <a:lnTo>
                  <a:pt x="669376" y="329031"/>
                </a:lnTo>
                <a:lnTo>
                  <a:pt x="579247" y="329031"/>
                </a:lnTo>
                <a:lnTo>
                  <a:pt x="217424" y="48437"/>
                </a:lnTo>
                <a:close/>
              </a:path>
              <a:path w="701675" h="629285">
                <a:moveTo>
                  <a:pt x="656717" y="229107"/>
                </a:moveTo>
                <a:lnTo>
                  <a:pt x="579247" y="329031"/>
                </a:lnTo>
                <a:lnTo>
                  <a:pt x="669376" y="329031"/>
                </a:lnTo>
                <a:lnTo>
                  <a:pt x="656717" y="229107"/>
                </a:lnTo>
                <a:close/>
              </a:path>
              <a:path w="701675" h="629285">
                <a:moveTo>
                  <a:pt x="179959" y="19380"/>
                </a:moveTo>
                <a:lnTo>
                  <a:pt x="24892" y="219240"/>
                </a:lnTo>
                <a:lnTo>
                  <a:pt x="49911" y="238620"/>
                </a:lnTo>
                <a:lnTo>
                  <a:pt x="204977" y="38747"/>
                </a:lnTo>
                <a:lnTo>
                  <a:pt x="179959" y="19380"/>
                </a:lnTo>
                <a:close/>
              </a:path>
              <a:path w="701675" h="629285">
                <a:moveTo>
                  <a:pt x="154939" y="0"/>
                </a:moveTo>
                <a:lnTo>
                  <a:pt x="0" y="199872"/>
                </a:lnTo>
                <a:lnTo>
                  <a:pt x="12446" y="209549"/>
                </a:lnTo>
                <a:lnTo>
                  <a:pt x="167386" y="9690"/>
                </a:lnTo>
                <a:lnTo>
                  <a:pt x="154939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27" y="5599226"/>
            <a:ext cx="167640" cy="209550"/>
          </a:xfrm>
          <a:custGeom>
            <a:avLst/>
            <a:gdLst/>
            <a:ahLst/>
            <a:cxnLst/>
            <a:rect l="l" t="t" r="r" b="b"/>
            <a:pathLst>
              <a:path w="167639" h="209550">
                <a:moveTo>
                  <a:pt x="154939" y="0"/>
                </a:moveTo>
                <a:lnTo>
                  <a:pt x="167386" y="9690"/>
                </a:lnTo>
                <a:lnTo>
                  <a:pt x="12446" y="209549"/>
                </a:lnTo>
                <a:lnTo>
                  <a:pt x="0" y="199872"/>
                </a:lnTo>
                <a:lnTo>
                  <a:pt x="154939" y="0"/>
                </a:lnTo>
                <a:close/>
              </a:path>
            </a:pathLst>
          </a:custGeom>
          <a:ln w="25400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11319" y="5618607"/>
            <a:ext cx="180340" cy="219710"/>
          </a:xfrm>
          <a:custGeom>
            <a:avLst/>
            <a:gdLst/>
            <a:ahLst/>
            <a:cxnLst/>
            <a:rect l="l" t="t" r="r" b="b"/>
            <a:pathLst>
              <a:path w="180339" h="219710">
                <a:moveTo>
                  <a:pt x="155066" y="0"/>
                </a:moveTo>
                <a:lnTo>
                  <a:pt x="180085" y="19367"/>
                </a:lnTo>
                <a:lnTo>
                  <a:pt x="25018" y="219240"/>
                </a:lnTo>
                <a:lnTo>
                  <a:pt x="0" y="199859"/>
                </a:lnTo>
                <a:lnTo>
                  <a:pt x="155066" y="0"/>
                </a:lnTo>
                <a:close/>
              </a:path>
            </a:pathLst>
          </a:custGeom>
          <a:ln w="25400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48784" y="5647664"/>
            <a:ext cx="639445" cy="580390"/>
          </a:xfrm>
          <a:custGeom>
            <a:avLst/>
            <a:gdLst/>
            <a:ahLst/>
            <a:cxnLst/>
            <a:rect l="l" t="t" r="r" b="b"/>
            <a:pathLst>
              <a:path w="639445" h="580389">
                <a:moveTo>
                  <a:pt x="155066" y="0"/>
                </a:moveTo>
                <a:lnTo>
                  <a:pt x="516889" y="280593"/>
                </a:lnTo>
                <a:lnTo>
                  <a:pt x="594360" y="180670"/>
                </a:lnTo>
                <a:lnTo>
                  <a:pt x="639317" y="535520"/>
                </a:lnTo>
                <a:lnTo>
                  <a:pt x="284352" y="580390"/>
                </a:lnTo>
                <a:lnTo>
                  <a:pt x="361950" y="480466"/>
                </a:lnTo>
                <a:lnTo>
                  <a:pt x="0" y="199859"/>
                </a:lnTo>
                <a:lnTo>
                  <a:pt x="155066" y="0"/>
                </a:lnTo>
                <a:close/>
              </a:path>
            </a:pathLst>
          </a:custGeom>
          <a:ln w="25400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7058" y="5898641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330707" y="0"/>
                </a:moveTo>
                <a:lnTo>
                  <a:pt x="281842" y="3246"/>
                </a:lnTo>
                <a:lnTo>
                  <a:pt x="235202" y="12678"/>
                </a:lnTo>
                <a:lnTo>
                  <a:pt x="191298" y="27832"/>
                </a:lnTo>
                <a:lnTo>
                  <a:pt x="150642" y="48245"/>
                </a:lnTo>
                <a:lnTo>
                  <a:pt x="113746" y="73453"/>
                </a:lnTo>
                <a:lnTo>
                  <a:pt x="81123" y="102993"/>
                </a:lnTo>
                <a:lnTo>
                  <a:pt x="53283" y="136402"/>
                </a:lnTo>
                <a:lnTo>
                  <a:pt x="30739" y="173218"/>
                </a:lnTo>
                <a:lnTo>
                  <a:pt x="14003" y="212975"/>
                </a:lnTo>
                <a:lnTo>
                  <a:pt x="3586" y="255212"/>
                </a:lnTo>
                <a:lnTo>
                  <a:pt x="0" y="299466"/>
                </a:lnTo>
                <a:lnTo>
                  <a:pt x="3586" y="343719"/>
                </a:lnTo>
                <a:lnTo>
                  <a:pt x="14003" y="385956"/>
                </a:lnTo>
                <a:lnTo>
                  <a:pt x="30739" y="425713"/>
                </a:lnTo>
                <a:lnTo>
                  <a:pt x="53283" y="462529"/>
                </a:lnTo>
                <a:lnTo>
                  <a:pt x="81123" y="495938"/>
                </a:lnTo>
                <a:lnTo>
                  <a:pt x="113746" y="525478"/>
                </a:lnTo>
                <a:lnTo>
                  <a:pt x="150642" y="550686"/>
                </a:lnTo>
                <a:lnTo>
                  <a:pt x="191298" y="571099"/>
                </a:lnTo>
                <a:lnTo>
                  <a:pt x="235202" y="586253"/>
                </a:lnTo>
                <a:lnTo>
                  <a:pt x="281842" y="595685"/>
                </a:lnTo>
                <a:lnTo>
                  <a:pt x="330707" y="598932"/>
                </a:lnTo>
                <a:lnTo>
                  <a:pt x="379573" y="595685"/>
                </a:lnTo>
                <a:lnTo>
                  <a:pt x="426213" y="586253"/>
                </a:lnTo>
                <a:lnTo>
                  <a:pt x="470117" y="571099"/>
                </a:lnTo>
                <a:lnTo>
                  <a:pt x="510773" y="550686"/>
                </a:lnTo>
                <a:lnTo>
                  <a:pt x="547669" y="525478"/>
                </a:lnTo>
                <a:lnTo>
                  <a:pt x="580292" y="495938"/>
                </a:lnTo>
                <a:lnTo>
                  <a:pt x="608132" y="462529"/>
                </a:lnTo>
                <a:lnTo>
                  <a:pt x="630676" y="425713"/>
                </a:lnTo>
                <a:lnTo>
                  <a:pt x="647412" y="385956"/>
                </a:lnTo>
                <a:lnTo>
                  <a:pt x="657829" y="343719"/>
                </a:lnTo>
                <a:lnTo>
                  <a:pt x="661415" y="299466"/>
                </a:lnTo>
                <a:lnTo>
                  <a:pt x="657829" y="255212"/>
                </a:lnTo>
                <a:lnTo>
                  <a:pt x="647412" y="212975"/>
                </a:lnTo>
                <a:lnTo>
                  <a:pt x="630676" y="173218"/>
                </a:lnTo>
                <a:lnTo>
                  <a:pt x="608132" y="136402"/>
                </a:lnTo>
                <a:lnTo>
                  <a:pt x="580292" y="102993"/>
                </a:lnTo>
                <a:lnTo>
                  <a:pt x="547669" y="73453"/>
                </a:lnTo>
                <a:lnTo>
                  <a:pt x="510773" y="48245"/>
                </a:lnTo>
                <a:lnTo>
                  <a:pt x="470117" y="27832"/>
                </a:lnTo>
                <a:lnTo>
                  <a:pt x="426213" y="12678"/>
                </a:lnTo>
                <a:lnTo>
                  <a:pt x="379573" y="3246"/>
                </a:lnTo>
                <a:lnTo>
                  <a:pt x="330707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7058" y="5898641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0" y="299466"/>
                </a:moveTo>
                <a:lnTo>
                  <a:pt x="3586" y="255212"/>
                </a:lnTo>
                <a:lnTo>
                  <a:pt x="14003" y="212975"/>
                </a:lnTo>
                <a:lnTo>
                  <a:pt x="30739" y="173218"/>
                </a:lnTo>
                <a:lnTo>
                  <a:pt x="53283" y="136402"/>
                </a:lnTo>
                <a:lnTo>
                  <a:pt x="81123" y="102993"/>
                </a:lnTo>
                <a:lnTo>
                  <a:pt x="113746" y="73453"/>
                </a:lnTo>
                <a:lnTo>
                  <a:pt x="150642" y="48245"/>
                </a:lnTo>
                <a:lnTo>
                  <a:pt x="191298" y="27832"/>
                </a:lnTo>
                <a:lnTo>
                  <a:pt x="235202" y="12678"/>
                </a:lnTo>
                <a:lnTo>
                  <a:pt x="281842" y="3246"/>
                </a:lnTo>
                <a:lnTo>
                  <a:pt x="330707" y="0"/>
                </a:lnTo>
                <a:lnTo>
                  <a:pt x="379573" y="3246"/>
                </a:lnTo>
                <a:lnTo>
                  <a:pt x="426213" y="12678"/>
                </a:lnTo>
                <a:lnTo>
                  <a:pt x="470117" y="27832"/>
                </a:lnTo>
                <a:lnTo>
                  <a:pt x="510773" y="48245"/>
                </a:lnTo>
                <a:lnTo>
                  <a:pt x="547669" y="73453"/>
                </a:lnTo>
                <a:lnTo>
                  <a:pt x="580292" y="102993"/>
                </a:lnTo>
                <a:lnTo>
                  <a:pt x="608132" y="136402"/>
                </a:lnTo>
                <a:lnTo>
                  <a:pt x="630676" y="173218"/>
                </a:lnTo>
                <a:lnTo>
                  <a:pt x="647412" y="212975"/>
                </a:lnTo>
                <a:lnTo>
                  <a:pt x="657829" y="255212"/>
                </a:lnTo>
                <a:lnTo>
                  <a:pt x="661415" y="299466"/>
                </a:lnTo>
                <a:lnTo>
                  <a:pt x="657829" y="343719"/>
                </a:lnTo>
                <a:lnTo>
                  <a:pt x="647412" y="385956"/>
                </a:lnTo>
                <a:lnTo>
                  <a:pt x="630676" y="425713"/>
                </a:lnTo>
                <a:lnTo>
                  <a:pt x="608132" y="462529"/>
                </a:lnTo>
                <a:lnTo>
                  <a:pt x="580292" y="495938"/>
                </a:lnTo>
                <a:lnTo>
                  <a:pt x="547669" y="525478"/>
                </a:lnTo>
                <a:lnTo>
                  <a:pt x="510773" y="550686"/>
                </a:lnTo>
                <a:lnTo>
                  <a:pt x="470117" y="571099"/>
                </a:lnTo>
                <a:lnTo>
                  <a:pt x="426213" y="586253"/>
                </a:lnTo>
                <a:lnTo>
                  <a:pt x="379573" y="595685"/>
                </a:lnTo>
                <a:lnTo>
                  <a:pt x="330707" y="598932"/>
                </a:lnTo>
                <a:lnTo>
                  <a:pt x="281842" y="595685"/>
                </a:lnTo>
                <a:lnTo>
                  <a:pt x="235202" y="586253"/>
                </a:lnTo>
                <a:lnTo>
                  <a:pt x="191298" y="571099"/>
                </a:lnTo>
                <a:lnTo>
                  <a:pt x="150642" y="550686"/>
                </a:lnTo>
                <a:lnTo>
                  <a:pt x="113746" y="525478"/>
                </a:lnTo>
                <a:lnTo>
                  <a:pt x="81123" y="495938"/>
                </a:lnTo>
                <a:lnTo>
                  <a:pt x="53283" y="462529"/>
                </a:lnTo>
                <a:lnTo>
                  <a:pt x="30739" y="425713"/>
                </a:lnTo>
                <a:lnTo>
                  <a:pt x="14003" y="385956"/>
                </a:lnTo>
                <a:lnTo>
                  <a:pt x="3586" y="343719"/>
                </a:lnTo>
                <a:lnTo>
                  <a:pt x="0" y="299466"/>
                </a:lnTo>
                <a:close/>
              </a:path>
            </a:pathLst>
          </a:custGeom>
          <a:ln w="25907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32450" y="6055766"/>
            <a:ext cx="229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08073" y="5565521"/>
            <a:ext cx="701675" cy="629285"/>
          </a:xfrm>
          <a:custGeom>
            <a:avLst/>
            <a:gdLst/>
            <a:ahLst/>
            <a:cxnLst/>
            <a:rect l="l" t="t" r="r" b="b"/>
            <a:pathLst>
              <a:path w="701675" h="629285">
                <a:moveTo>
                  <a:pt x="217424" y="48488"/>
                </a:moveTo>
                <a:lnTo>
                  <a:pt x="62356" y="248348"/>
                </a:lnTo>
                <a:lnTo>
                  <a:pt x="424306" y="528954"/>
                </a:lnTo>
                <a:lnTo>
                  <a:pt x="346709" y="628878"/>
                </a:lnTo>
                <a:lnTo>
                  <a:pt x="701547" y="584009"/>
                </a:lnTo>
                <a:lnTo>
                  <a:pt x="669341" y="329082"/>
                </a:lnTo>
                <a:lnTo>
                  <a:pt x="579246" y="329082"/>
                </a:lnTo>
                <a:lnTo>
                  <a:pt x="217424" y="48488"/>
                </a:lnTo>
                <a:close/>
              </a:path>
              <a:path w="701675" h="629285">
                <a:moveTo>
                  <a:pt x="656716" y="229158"/>
                </a:moveTo>
                <a:lnTo>
                  <a:pt x="579246" y="329082"/>
                </a:lnTo>
                <a:lnTo>
                  <a:pt x="669341" y="329082"/>
                </a:lnTo>
                <a:lnTo>
                  <a:pt x="656716" y="229158"/>
                </a:lnTo>
                <a:close/>
              </a:path>
              <a:path w="701675" h="629285">
                <a:moveTo>
                  <a:pt x="179958" y="19430"/>
                </a:moveTo>
                <a:lnTo>
                  <a:pt x="24891" y="219290"/>
                </a:lnTo>
                <a:lnTo>
                  <a:pt x="49910" y="238671"/>
                </a:lnTo>
                <a:lnTo>
                  <a:pt x="204850" y="38798"/>
                </a:lnTo>
                <a:lnTo>
                  <a:pt x="179958" y="19430"/>
                </a:lnTo>
                <a:close/>
              </a:path>
              <a:path w="701675" h="629285">
                <a:moveTo>
                  <a:pt x="154939" y="0"/>
                </a:moveTo>
                <a:lnTo>
                  <a:pt x="0" y="199923"/>
                </a:lnTo>
                <a:lnTo>
                  <a:pt x="12445" y="209600"/>
                </a:lnTo>
                <a:lnTo>
                  <a:pt x="167385" y="9778"/>
                </a:lnTo>
                <a:lnTo>
                  <a:pt x="154939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8073" y="5565521"/>
            <a:ext cx="167640" cy="210185"/>
          </a:xfrm>
          <a:custGeom>
            <a:avLst/>
            <a:gdLst/>
            <a:ahLst/>
            <a:cxnLst/>
            <a:rect l="l" t="t" r="r" b="b"/>
            <a:pathLst>
              <a:path w="167639" h="210185">
                <a:moveTo>
                  <a:pt x="154939" y="0"/>
                </a:moveTo>
                <a:lnTo>
                  <a:pt x="167385" y="9778"/>
                </a:lnTo>
                <a:lnTo>
                  <a:pt x="12445" y="209600"/>
                </a:lnTo>
                <a:lnTo>
                  <a:pt x="0" y="199923"/>
                </a:lnTo>
                <a:lnTo>
                  <a:pt x="154939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2964" y="5584952"/>
            <a:ext cx="180340" cy="219710"/>
          </a:xfrm>
          <a:custGeom>
            <a:avLst/>
            <a:gdLst/>
            <a:ahLst/>
            <a:cxnLst/>
            <a:rect l="l" t="t" r="r" b="b"/>
            <a:pathLst>
              <a:path w="180339" h="219710">
                <a:moveTo>
                  <a:pt x="155067" y="0"/>
                </a:moveTo>
                <a:lnTo>
                  <a:pt x="179959" y="19367"/>
                </a:lnTo>
                <a:lnTo>
                  <a:pt x="25018" y="219240"/>
                </a:lnTo>
                <a:lnTo>
                  <a:pt x="0" y="199859"/>
                </a:lnTo>
                <a:lnTo>
                  <a:pt x="155067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0429" y="5614009"/>
            <a:ext cx="639445" cy="580390"/>
          </a:xfrm>
          <a:custGeom>
            <a:avLst/>
            <a:gdLst/>
            <a:ahLst/>
            <a:cxnLst/>
            <a:rect l="l" t="t" r="r" b="b"/>
            <a:pathLst>
              <a:path w="639444" h="580389">
                <a:moveTo>
                  <a:pt x="155067" y="0"/>
                </a:moveTo>
                <a:lnTo>
                  <a:pt x="516889" y="280593"/>
                </a:lnTo>
                <a:lnTo>
                  <a:pt x="594359" y="180670"/>
                </a:lnTo>
                <a:lnTo>
                  <a:pt x="639190" y="535520"/>
                </a:lnTo>
                <a:lnTo>
                  <a:pt x="284352" y="580390"/>
                </a:lnTo>
                <a:lnTo>
                  <a:pt x="361950" y="480466"/>
                </a:lnTo>
                <a:lnTo>
                  <a:pt x="0" y="199859"/>
                </a:lnTo>
                <a:lnTo>
                  <a:pt x="155067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8450" y="5865114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330707" y="0"/>
                </a:moveTo>
                <a:lnTo>
                  <a:pt x="281842" y="3246"/>
                </a:lnTo>
                <a:lnTo>
                  <a:pt x="235202" y="12678"/>
                </a:lnTo>
                <a:lnTo>
                  <a:pt x="191298" y="27832"/>
                </a:lnTo>
                <a:lnTo>
                  <a:pt x="150642" y="48245"/>
                </a:lnTo>
                <a:lnTo>
                  <a:pt x="113746" y="73453"/>
                </a:lnTo>
                <a:lnTo>
                  <a:pt x="81123" y="102993"/>
                </a:lnTo>
                <a:lnTo>
                  <a:pt x="53283" y="136402"/>
                </a:lnTo>
                <a:lnTo>
                  <a:pt x="30739" y="173218"/>
                </a:lnTo>
                <a:lnTo>
                  <a:pt x="14003" y="212975"/>
                </a:lnTo>
                <a:lnTo>
                  <a:pt x="3586" y="255212"/>
                </a:lnTo>
                <a:lnTo>
                  <a:pt x="0" y="299466"/>
                </a:lnTo>
                <a:lnTo>
                  <a:pt x="3586" y="343719"/>
                </a:lnTo>
                <a:lnTo>
                  <a:pt x="14003" y="385956"/>
                </a:lnTo>
                <a:lnTo>
                  <a:pt x="30739" y="425713"/>
                </a:lnTo>
                <a:lnTo>
                  <a:pt x="53283" y="462529"/>
                </a:lnTo>
                <a:lnTo>
                  <a:pt x="81123" y="495938"/>
                </a:lnTo>
                <a:lnTo>
                  <a:pt x="113746" y="525478"/>
                </a:lnTo>
                <a:lnTo>
                  <a:pt x="150642" y="550686"/>
                </a:lnTo>
                <a:lnTo>
                  <a:pt x="191298" y="571099"/>
                </a:lnTo>
                <a:lnTo>
                  <a:pt x="235202" y="586253"/>
                </a:lnTo>
                <a:lnTo>
                  <a:pt x="281842" y="595685"/>
                </a:lnTo>
                <a:lnTo>
                  <a:pt x="330707" y="598932"/>
                </a:lnTo>
                <a:lnTo>
                  <a:pt x="379573" y="595685"/>
                </a:lnTo>
                <a:lnTo>
                  <a:pt x="426213" y="586253"/>
                </a:lnTo>
                <a:lnTo>
                  <a:pt x="470117" y="571099"/>
                </a:lnTo>
                <a:lnTo>
                  <a:pt x="510773" y="550686"/>
                </a:lnTo>
                <a:lnTo>
                  <a:pt x="547669" y="525478"/>
                </a:lnTo>
                <a:lnTo>
                  <a:pt x="580292" y="495938"/>
                </a:lnTo>
                <a:lnTo>
                  <a:pt x="608132" y="462529"/>
                </a:lnTo>
                <a:lnTo>
                  <a:pt x="630676" y="425713"/>
                </a:lnTo>
                <a:lnTo>
                  <a:pt x="647412" y="385956"/>
                </a:lnTo>
                <a:lnTo>
                  <a:pt x="657829" y="343719"/>
                </a:lnTo>
                <a:lnTo>
                  <a:pt x="661415" y="299466"/>
                </a:lnTo>
                <a:lnTo>
                  <a:pt x="657829" y="255212"/>
                </a:lnTo>
                <a:lnTo>
                  <a:pt x="647412" y="212975"/>
                </a:lnTo>
                <a:lnTo>
                  <a:pt x="630676" y="173218"/>
                </a:lnTo>
                <a:lnTo>
                  <a:pt x="608132" y="136402"/>
                </a:lnTo>
                <a:lnTo>
                  <a:pt x="580292" y="102993"/>
                </a:lnTo>
                <a:lnTo>
                  <a:pt x="547669" y="73453"/>
                </a:lnTo>
                <a:lnTo>
                  <a:pt x="510773" y="48245"/>
                </a:lnTo>
                <a:lnTo>
                  <a:pt x="470117" y="27832"/>
                </a:lnTo>
                <a:lnTo>
                  <a:pt x="426213" y="12678"/>
                </a:lnTo>
                <a:lnTo>
                  <a:pt x="379573" y="3246"/>
                </a:lnTo>
                <a:lnTo>
                  <a:pt x="330707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38450" y="5865114"/>
            <a:ext cx="661670" cy="599440"/>
          </a:xfrm>
          <a:custGeom>
            <a:avLst/>
            <a:gdLst/>
            <a:ahLst/>
            <a:cxnLst/>
            <a:rect l="l" t="t" r="r" b="b"/>
            <a:pathLst>
              <a:path w="661670" h="599439">
                <a:moveTo>
                  <a:pt x="0" y="299466"/>
                </a:moveTo>
                <a:lnTo>
                  <a:pt x="3586" y="255212"/>
                </a:lnTo>
                <a:lnTo>
                  <a:pt x="14003" y="212975"/>
                </a:lnTo>
                <a:lnTo>
                  <a:pt x="30739" y="173218"/>
                </a:lnTo>
                <a:lnTo>
                  <a:pt x="53283" y="136402"/>
                </a:lnTo>
                <a:lnTo>
                  <a:pt x="81123" y="102993"/>
                </a:lnTo>
                <a:lnTo>
                  <a:pt x="113746" y="73453"/>
                </a:lnTo>
                <a:lnTo>
                  <a:pt x="150642" y="48245"/>
                </a:lnTo>
                <a:lnTo>
                  <a:pt x="191298" y="27832"/>
                </a:lnTo>
                <a:lnTo>
                  <a:pt x="235202" y="12678"/>
                </a:lnTo>
                <a:lnTo>
                  <a:pt x="281842" y="3246"/>
                </a:lnTo>
                <a:lnTo>
                  <a:pt x="330707" y="0"/>
                </a:lnTo>
                <a:lnTo>
                  <a:pt x="379573" y="3246"/>
                </a:lnTo>
                <a:lnTo>
                  <a:pt x="426213" y="12678"/>
                </a:lnTo>
                <a:lnTo>
                  <a:pt x="470117" y="27832"/>
                </a:lnTo>
                <a:lnTo>
                  <a:pt x="510773" y="48245"/>
                </a:lnTo>
                <a:lnTo>
                  <a:pt x="547669" y="73453"/>
                </a:lnTo>
                <a:lnTo>
                  <a:pt x="580292" y="102993"/>
                </a:lnTo>
                <a:lnTo>
                  <a:pt x="608132" y="136402"/>
                </a:lnTo>
                <a:lnTo>
                  <a:pt x="630676" y="173218"/>
                </a:lnTo>
                <a:lnTo>
                  <a:pt x="647412" y="212975"/>
                </a:lnTo>
                <a:lnTo>
                  <a:pt x="657829" y="255212"/>
                </a:lnTo>
                <a:lnTo>
                  <a:pt x="661415" y="299466"/>
                </a:lnTo>
                <a:lnTo>
                  <a:pt x="657829" y="343719"/>
                </a:lnTo>
                <a:lnTo>
                  <a:pt x="647412" y="385956"/>
                </a:lnTo>
                <a:lnTo>
                  <a:pt x="630676" y="425713"/>
                </a:lnTo>
                <a:lnTo>
                  <a:pt x="608132" y="462529"/>
                </a:lnTo>
                <a:lnTo>
                  <a:pt x="580292" y="495938"/>
                </a:lnTo>
                <a:lnTo>
                  <a:pt x="547669" y="525478"/>
                </a:lnTo>
                <a:lnTo>
                  <a:pt x="510773" y="550686"/>
                </a:lnTo>
                <a:lnTo>
                  <a:pt x="470117" y="571099"/>
                </a:lnTo>
                <a:lnTo>
                  <a:pt x="426213" y="586253"/>
                </a:lnTo>
                <a:lnTo>
                  <a:pt x="379573" y="595685"/>
                </a:lnTo>
                <a:lnTo>
                  <a:pt x="330707" y="598932"/>
                </a:lnTo>
                <a:lnTo>
                  <a:pt x="281842" y="595685"/>
                </a:lnTo>
                <a:lnTo>
                  <a:pt x="235202" y="586253"/>
                </a:lnTo>
                <a:lnTo>
                  <a:pt x="191298" y="571099"/>
                </a:lnTo>
                <a:lnTo>
                  <a:pt x="150642" y="550686"/>
                </a:lnTo>
                <a:lnTo>
                  <a:pt x="113746" y="525478"/>
                </a:lnTo>
                <a:lnTo>
                  <a:pt x="81123" y="495938"/>
                </a:lnTo>
                <a:lnTo>
                  <a:pt x="53283" y="462529"/>
                </a:lnTo>
                <a:lnTo>
                  <a:pt x="30739" y="425713"/>
                </a:lnTo>
                <a:lnTo>
                  <a:pt x="14003" y="385956"/>
                </a:lnTo>
                <a:lnTo>
                  <a:pt x="3586" y="343719"/>
                </a:lnTo>
                <a:lnTo>
                  <a:pt x="0" y="29946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53842" y="6021933"/>
            <a:ext cx="229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6290" y="4947665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5" h="85089">
                <a:moveTo>
                  <a:pt x="2090927" y="0"/>
                </a:moveTo>
                <a:lnTo>
                  <a:pt x="0" y="0"/>
                </a:lnTo>
                <a:lnTo>
                  <a:pt x="85153" y="85089"/>
                </a:lnTo>
                <a:lnTo>
                  <a:pt x="2005838" y="85089"/>
                </a:lnTo>
                <a:lnTo>
                  <a:pt x="2090927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6290" y="5543803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5" h="85089">
                <a:moveTo>
                  <a:pt x="2005838" y="0"/>
                </a:moveTo>
                <a:lnTo>
                  <a:pt x="85153" y="0"/>
                </a:lnTo>
                <a:lnTo>
                  <a:pt x="0" y="85090"/>
                </a:lnTo>
                <a:lnTo>
                  <a:pt x="2090927" y="85090"/>
                </a:lnTo>
                <a:lnTo>
                  <a:pt x="2005838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290" y="4947665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0" y="0"/>
                </a:moveTo>
                <a:lnTo>
                  <a:pt x="0" y="681227"/>
                </a:lnTo>
                <a:lnTo>
                  <a:pt x="85153" y="596137"/>
                </a:lnTo>
                <a:lnTo>
                  <a:pt x="85153" y="85089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02127" y="4947665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85090" y="0"/>
                </a:moveTo>
                <a:lnTo>
                  <a:pt x="0" y="85089"/>
                </a:lnTo>
                <a:lnTo>
                  <a:pt x="0" y="596137"/>
                </a:lnTo>
                <a:lnTo>
                  <a:pt x="85090" y="681227"/>
                </a:lnTo>
                <a:lnTo>
                  <a:pt x="85090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290" y="4947665"/>
            <a:ext cx="2091055" cy="681355"/>
          </a:xfrm>
          <a:custGeom>
            <a:avLst/>
            <a:gdLst/>
            <a:ahLst/>
            <a:cxnLst/>
            <a:rect l="l" t="t" r="r" b="b"/>
            <a:pathLst>
              <a:path w="2091055" h="681354">
                <a:moveTo>
                  <a:pt x="0" y="0"/>
                </a:moveTo>
                <a:lnTo>
                  <a:pt x="2090927" y="0"/>
                </a:lnTo>
                <a:lnTo>
                  <a:pt x="2090927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1443" y="5032755"/>
            <a:ext cx="1920875" cy="511175"/>
          </a:xfrm>
          <a:custGeom>
            <a:avLst/>
            <a:gdLst/>
            <a:ahLst/>
            <a:cxnLst/>
            <a:rect l="l" t="t" r="r" b="b"/>
            <a:pathLst>
              <a:path w="1920875" h="511175">
                <a:moveTo>
                  <a:pt x="0" y="0"/>
                </a:moveTo>
                <a:lnTo>
                  <a:pt x="1920684" y="0"/>
                </a:lnTo>
                <a:lnTo>
                  <a:pt x="1920684" y="511048"/>
                </a:lnTo>
                <a:lnTo>
                  <a:pt x="0" y="51104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6290" y="4947665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0" y="0"/>
                </a:moveTo>
                <a:lnTo>
                  <a:pt x="85153" y="85089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6290" y="5543803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0" y="85090"/>
                </a:moveTo>
                <a:lnTo>
                  <a:pt x="851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02127" y="494766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90" y="0"/>
                </a:moveTo>
                <a:lnTo>
                  <a:pt x="0" y="8508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02127" y="55438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90" y="8509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81443" y="5032883"/>
            <a:ext cx="1920875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70326" y="4947665"/>
            <a:ext cx="2092960" cy="85090"/>
          </a:xfrm>
          <a:custGeom>
            <a:avLst/>
            <a:gdLst/>
            <a:ahLst/>
            <a:cxnLst/>
            <a:rect l="l" t="t" r="r" b="b"/>
            <a:pathLst>
              <a:path w="2092960" h="85089">
                <a:moveTo>
                  <a:pt x="2092452" y="0"/>
                </a:moveTo>
                <a:lnTo>
                  <a:pt x="0" y="0"/>
                </a:lnTo>
                <a:lnTo>
                  <a:pt x="85089" y="85089"/>
                </a:lnTo>
                <a:lnTo>
                  <a:pt x="2007235" y="85089"/>
                </a:lnTo>
                <a:lnTo>
                  <a:pt x="2092452" y="0"/>
                </a:lnTo>
                <a:close/>
              </a:path>
            </a:pathLst>
          </a:custGeom>
          <a:solidFill>
            <a:srgbClr val="94B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0326" y="5543677"/>
            <a:ext cx="2092960" cy="85725"/>
          </a:xfrm>
          <a:custGeom>
            <a:avLst/>
            <a:gdLst/>
            <a:ahLst/>
            <a:cxnLst/>
            <a:rect l="l" t="t" r="r" b="b"/>
            <a:pathLst>
              <a:path w="2092960" h="85725">
                <a:moveTo>
                  <a:pt x="2007235" y="0"/>
                </a:moveTo>
                <a:lnTo>
                  <a:pt x="85089" y="0"/>
                </a:lnTo>
                <a:lnTo>
                  <a:pt x="0" y="85217"/>
                </a:lnTo>
                <a:lnTo>
                  <a:pt x="2092452" y="85217"/>
                </a:lnTo>
                <a:lnTo>
                  <a:pt x="2007235" y="0"/>
                </a:lnTo>
                <a:close/>
              </a:path>
            </a:pathLst>
          </a:custGeom>
          <a:solidFill>
            <a:srgbClr val="628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0326" y="4947665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7"/>
                </a:lnTo>
                <a:lnTo>
                  <a:pt x="85089" y="596010"/>
                </a:lnTo>
                <a:lnTo>
                  <a:pt x="85089" y="85089"/>
                </a:lnTo>
                <a:lnTo>
                  <a:pt x="0" y="0"/>
                </a:lnTo>
                <a:close/>
              </a:path>
            </a:pathLst>
          </a:custGeom>
          <a:solidFill>
            <a:srgbClr val="AF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77560" y="4947665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089"/>
                </a:lnTo>
                <a:lnTo>
                  <a:pt x="0" y="596010"/>
                </a:lnTo>
                <a:lnTo>
                  <a:pt x="85216" y="681227"/>
                </a:lnTo>
                <a:lnTo>
                  <a:pt x="85216" y="0"/>
                </a:lnTo>
                <a:close/>
              </a:path>
            </a:pathLst>
          </a:custGeom>
          <a:solidFill>
            <a:srgbClr val="496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0326" y="4947665"/>
            <a:ext cx="2092960" cy="681355"/>
          </a:xfrm>
          <a:custGeom>
            <a:avLst/>
            <a:gdLst/>
            <a:ahLst/>
            <a:cxnLst/>
            <a:rect l="l" t="t" r="r" b="b"/>
            <a:pathLst>
              <a:path w="2092960" h="681354">
                <a:moveTo>
                  <a:pt x="0" y="0"/>
                </a:moveTo>
                <a:lnTo>
                  <a:pt x="2092452" y="0"/>
                </a:lnTo>
                <a:lnTo>
                  <a:pt x="2092452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70326" y="494766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89" y="85089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70326" y="5543677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85217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77560" y="4947665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6" y="0"/>
                </a:moveTo>
                <a:lnTo>
                  <a:pt x="0" y="85089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7560" y="55436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85217"/>
                </a:move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55415" y="5032755"/>
            <a:ext cx="1922145" cy="511175"/>
          </a:xfrm>
          <a:prstGeom prst="rect">
            <a:avLst/>
          </a:prstGeom>
          <a:solidFill>
            <a:srgbClr val="7AA79D"/>
          </a:solidFill>
          <a:ln w="25908">
            <a:solidFill>
              <a:srgbClr val="5879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6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Neural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nets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1955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91250" y="4947665"/>
            <a:ext cx="2092960" cy="85090"/>
          </a:xfrm>
          <a:custGeom>
            <a:avLst/>
            <a:gdLst/>
            <a:ahLst/>
            <a:cxnLst/>
            <a:rect l="l" t="t" r="r" b="b"/>
            <a:pathLst>
              <a:path w="2092959" h="85089">
                <a:moveTo>
                  <a:pt x="2092452" y="0"/>
                </a:moveTo>
                <a:lnTo>
                  <a:pt x="0" y="0"/>
                </a:lnTo>
                <a:lnTo>
                  <a:pt x="85089" y="85089"/>
                </a:lnTo>
                <a:lnTo>
                  <a:pt x="2007234" y="85089"/>
                </a:lnTo>
                <a:lnTo>
                  <a:pt x="2092452" y="0"/>
                </a:lnTo>
                <a:close/>
              </a:path>
            </a:pathLst>
          </a:custGeom>
          <a:solidFill>
            <a:srgbClr val="A9C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1250" y="5543677"/>
            <a:ext cx="2092960" cy="85725"/>
          </a:xfrm>
          <a:custGeom>
            <a:avLst/>
            <a:gdLst/>
            <a:ahLst/>
            <a:cxnLst/>
            <a:rect l="l" t="t" r="r" b="b"/>
            <a:pathLst>
              <a:path w="2092959" h="85725">
                <a:moveTo>
                  <a:pt x="2007234" y="0"/>
                </a:moveTo>
                <a:lnTo>
                  <a:pt x="85089" y="0"/>
                </a:lnTo>
                <a:lnTo>
                  <a:pt x="0" y="85217"/>
                </a:lnTo>
                <a:lnTo>
                  <a:pt x="2092452" y="85217"/>
                </a:lnTo>
                <a:lnTo>
                  <a:pt x="2007234" y="0"/>
                </a:lnTo>
                <a:close/>
              </a:path>
            </a:pathLst>
          </a:custGeom>
          <a:solidFill>
            <a:srgbClr val="779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1250" y="4947665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7"/>
                </a:lnTo>
                <a:lnTo>
                  <a:pt x="85089" y="596010"/>
                </a:lnTo>
                <a:lnTo>
                  <a:pt x="85089" y="85089"/>
                </a:lnTo>
                <a:lnTo>
                  <a:pt x="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8484" y="4947665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89"/>
                </a:lnTo>
                <a:lnTo>
                  <a:pt x="0" y="596010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586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1250" y="4947665"/>
            <a:ext cx="2092960" cy="681355"/>
          </a:xfrm>
          <a:custGeom>
            <a:avLst/>
            <a:gdLst/>
            <a:ahLst/>
            <a:cxnLst/>
            <a:rect l="l" t="t" r="r" b="b"/>
            <a:pathLst>
              <a:path w="2092959" h="681354">
                <a:moveTo>
                  <a:pt x="0" y="0"/>
                </a:moveTo>
                <a:lnTo>
                  <a:pt x="2092452" y="0"/>
                </a:lnTo>
                <a:lnTo>
                  <a:pt x="2092452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1250" y="494766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89" y="8508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1250" y="5543677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85217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98484" y="4947665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8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98484" y="55436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76340" y="5032755"/>
            <a:ext cx="1922145" cy="51117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678418" y="4947665"/>
            <a:ext cx="2092960" cy="85090"/>
          </a:xfrm>
          <a:custGeom>
            <a:avLst/>
            <a:gdLst/>
            <a:ahLst/>
            <a:cxnLst/>
            <a:rect l="l" t="t" r="r" b="b"/>
            <a:pathLst>
              <a:path w="2092959" h="85089">
                <a:moveTo>
                  <a:pt x="2092452" y="0"/>
                </a:moveTo>
                <a:lnTo>
                  <a:pt x="0" y="0"/>
                </a:lnTo>
                <a:lnTo>
                  <a:pt x="85089" y="85089"/>
                </a:lnTo>
                <a:lnTo>
                  <a:pt x="2007234" y="85089"/>
                </a:lnTo>
                <a:lnTo>
                  <a:pt x="2092452" y="0"/>
                </a:lnTo>
                <a:close/>
              </a:path>
            </a:pathLst>
          </a:custGeom>
          <a:solidFill>
            <a:srgbClr val="AB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78418" y="5543677"/>
            <a:ext cx="2092960" cy="85725"/>
          </a:xfrm>
          <a:custGeom>
            <a:avLst/>
            <a:gdLst/>
            <a:ahLst/>
            <a:cxnLst/>
            <a:rect l="l" t="t" r="r" b="b"/>
            <a:pathLst>
              <a:path w="2092959" h="85725">
                <a:moveTo>
                  <a:pt x="2007234" y="0"/>
                </a:moveTo>
                <a:lnTo>
                  <a:pt x="85089" y="0"/>
                </a:lnTo>
                <a:lnTo>
                  <a:pt x="0" y="85217"/>
                </a:lnTo>
                <a:lnTo>
                  <a:pt x="2092452" y="85217"/>
                </a:lnTo>
                <a:lnTo>
                  <a:pt x="2007234" y="0"/>
                </a:lnTo>
                <a:close/>
              </a:path>
            </a:pathLst>
          </a:custGeom>
          <a:solidFill>
            <a:srgbClr val="79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78418" y="4947665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89" y="596010"/>
                </a:lnTo>
                <a:lnTo>
                  <a:pt x="85089" y="85089"/>
                </a:lnTo>
                <a:lnTo>
                  <a:pt x="0" y="0"/>
                </a:lnTo>
                <a:close/>
              </a:path>
            </a:pathLst>
          </a:custGeom>
          <a:solidFill>
            <a:srgbClr val="C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685653" y="4947665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89"/>
                </a:lnTo>
                <a:lnTo>
                  <a:pt x="0" y="596010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5A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78418" y="4947665"/>
            <a:ext cx="2092960" cy="681355"/>
          </a:xfrm>
          <a:custGeom>
            <a:avLst/>
            <a:gdLst/>
            <a:ahLst/>
            <a:cxnLst/>
            <a:rect l="l" t="t" r="r" b="b"/>
            <a:pathLst>
              <a:path w="2092959" h="681354">
                <a:moveTo>
                  <a:pt x="0" y="0"/>
                </a:moveTo>
                <a:lnTo>
                  <a:pt x="2092452" y="0"/>
                </a:lnTo>
                <a:lnTo>
                  <a:pt x="2092452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78418" y="494766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89" y="85089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78418" y="5543677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85653" y="4947665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89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685653" y="55436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763507" y="5032755"/>
            <a:ext cx="1922145" cy="511175"/>
          </a:xfrm>
          <a:prstGeom prst="rect">
            <a:avLst/>
          </a:prstGeom>
          <a:solidFill>
            <a:srgbClr val="958B8B"/>
          </a:solidFill>
          <a:ln w="25908">
            <a:solidFill>
              <a:srgbClr val="6C6464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41292" y="5630590"/>
            <a:ext cx="977900" cy="485140"/>
          </a:xfrm>
          <a:custGeom>
            <a:avLst/>
            <a:gdLst/>
            <a:ahLst/>
            <a:cxnLst/>
            <a:rect l="l" t="t" r="r" b="b"/>
            <a:pathLst>
              <a:path w="977900" h="485139">
                <a:moveTo>
                  <a:pt x="626889" y="438777"/>
                </a:moveTo>
                <a:lnTo>
                  <a:pt x="373258" y="438777"/>
                </a:lnTo>
                <a:lnTo>
                  <a:pt x="389732" y="452681"/>
                </a:lnTo>
                <a:lnTo>
                  <a:pt x="409326" y="464385"/>
                </a:lnTo>
                <a:lnTo>
                  <a:pt x="431587" y="473658"/>
                </a:lnTo>
                <a:lnTo>
                  <a:pt x="456062" y="480268"/>
                </a:lnTo>
                <a:lnTo>
                  <a:pt x="504612" y="484694"/>
                </a:lnTo>
                <a:lnTo>
                  <a:pt x="551089" y="478872"/>
                </a:lnTo>
                <a:lnTo>
                  <a:pt x="592353" y="463939"/>
                </a:lnTo>
                <a:lnTo>
                  <a:pt x="625267" y="441030"/>
                </a:lnTo>
                <a:lnTo>
                  <a:pt x="626889" y="438777"/>
                </a:lnTo>
                <a:close/>
              </a:path>
              <a:path w="977900" h="485139">
                <a:moveTo>
                  <a:pt x="244724" y="42574"/>
                </a:moveTo>
                <a:lnTo>
                  <a:pt x="161851" y="56898"/>
                </a:lnTo>
                <a:lnTo>
                  <a:pt x="118115" y="83206"/>
                </a:lnTo>
                <a:lnTo>
                  <a:pt x="92191" y="118652"/>
                </a:lnTo>
                <a:lnTo>
                  <a:pt x="88270" y="159504"/>
                </a:lnTo>
                <a:lnTo>
                  <a:pt x="87508" y="161015"/>
                </a:lnTo>
                <a:lnTo>
                  <a:pt x="44322" y="171277"/>
                </a:lnTo>
                <a:lnTo>
                  <a:pt x="12680" y="193654"/>
                </a:lnTo>
                <a:lnTo>
                  <a:pt x="0" y="218707"/>
                </a:lnTo>
                <a:lnTo>
                  <a:pt x="2393" y="244224"/>
                </a:lnTo>
                <a:lnTo>
                  <a:pt x="18730" y="267273"/>
                </a:lnTo>
                <a:lnTo>
                  <a:pt x="47884" y="284917"/>
                </a:lnTo>
                <a:lnTo>
                  <a:pt x="34962" y="296501"/>
                </a:lnTo>
                <a:lnTo>
                  <a:pt x="26165" y="309537"/>
                </a:lnTo>
                <a:lnTo>
                  <a:pt x="21729" y="323538"/>
                </a:lnTo>
                <a:lnTo>
                  <a:pt x="21887" y="338015"/>
                </a:lnTo>
                <a:lnTo>
                  <a:pt x="34083" y="363076"/>
                </a:lnTo>
                <a:lnTo>
                  <a:pt x="58766" y="382376"/>
                </a:lnTo>
                <a:lnTo>
                  <a:pt x="92401" y="394047"/>
                </a:lnTo>
                <a:lnTo>
                  <a:pt x="131450" y="396219"/>
                </a:lnTo>
                <a:lnTo>
                  <a:pt x="133355" y="398353"/>
                </a:lnTo>
                <a:lnTo>
                  <a:pt x="169424" y="427285"/>
                </a:lnTo>
                <a:lnTo>
                  <a:pt x="215405" y="446459"/>
                </a:lnTo>
                <a:lnTo>
                  <a:pt x="267342" y="455210"/>
                </a:lnTo>
                <a:lnTo>
                  <a:pt x="321278" y="452871"/>
                </a:lnTo>
                <a:lnTo>
                  <a:pt x="373258" y="438777"/>
                </a:lnTo>
                <a:lnTo>
                  <a:pt x="626889" y="438777"/>
                </a:lnTo>
                <a:lnTo>
                  <a:pt x="646689" y="411282"/>
                </a:lnTo>
                <a:lnTo>
                  <a:pt x="781252" y="411282"/>
                </a:lnTo>
                <a:lnTo>
                  <a:pt x="808027" y="399325"/>
                </a:lnTo>
                <a:lnTo>
                  <a:pt x="836425" y="371424"/>
                </a:lnTo>
                <a:lnTo>
                  <a:pt x="847095" y="337126"/>
                </a:lnTo>
                <a:lnTo>
                  <a:pt x="866415" y="334408"/>
                </a:lnTo>
                <a:lnTo>
                  <a:pt x="918850" y="316768"/>
                </a:lnTo>
                <a:lnTo>
                  <a:pt x="958923" y="285797"/>
                </a:lnTo>
                <a:lnTo>
                  <a:pt x="977588" y="248190"/>
                </a:lnTo>
                <a:lnTo>
                  <a:pt x="973964" y="208614"/>
                </a:lnTo>
                <a:lnTo>
                  <a:pt x="947171" y="171734"/>
                </a:lnTo>
                <a:lnTo>
                  <a:pt x="949330" y="168254"/>
                </a:lnTo>
                <a:lnTo>
                  <a:pt x="951235" y="164673"/>
                </a:lnTo>
                <a:lnTo>
                  <a:pt x="952632" y="161015"/>
                </a:lnTo>
                <a:lnTo>
                  <a:pt x="955825" y="128691"/>
                </a:lnTo>
                <a:lnTo>
                  <a:pt x="940932" y="99074"/>
                </a:lnTo>
                <a:lnTo>
                  <a:pt x="910680" y="75387"/>
                </a:lnTo>
                <a:lnTo>
                  <a:pt x="867796" y="60851"/>
                </a:lnTo>
                <a:lnTo>
                  <a:pt x="866118" y="56660"/>
                </a:lnTo>
                <a:lnTo>
                  <a:pt x="317251" y="56660"/>
                </a:lnTo>
                <a:lnTo>
                  <a:pt x="294234" y="49242"/>
                </a:lnTo>
                <a:lnTo>
                  <a:pt x="269896" y="44523"/>
                </a:lnTo>
                <a:lnTo>
                  <a:pt x="244724" y="42574"/>
                </a:lnTo>
                <a:close/>
              </a:path>
              <a:path w="977900" h="485139">
                <a:moveTo>
                  <a:pt x="781252" y="411282"/>
                </a:moveTo>
                <a:lnTo>
                  <a:pt x="646689" y="411282"/>
                </a:lnTo>
                <a:lnTo>
                  <a:pt x="662653" y="416993"/>
                </a:lnTo>
                <a:lnTo>
                  <a:pt x="679534" y="421162"/>
                </a:lnTo>
                <a:lnTo>
                  <a:pt x="697106" y="423740"/>
                </a:lnTo>
                <a:lnTo>
                  <a:pt x="715142" y="424680"/>
                </a:lnTo>
                <a:lnTo>
                  <a:pt x="766174" y="418015"/>
                </a:lnTo>
                <a:lnTo>
                  <a:pt x="781252" y="411282"/>
                </a:lnTo>
                <a:close/>
              </a:path>
              <a:path w="977900" h="485139">
                <a:moveTo>
                  <a:pt x="434587" y="13676"/>
                </a:moveTo>
                <a:lnTo>
                  <a:pt x="388530" y="16950"/>
                </a:lnTo>
                <a:lnTo>
                  <a:pt x="347664" y="31640"/>
                </a:lnTo>
                <a:lnTo>
                  <a:pt x="317251" y="56660"/>
                </a:lnTo>
                <a:lnTo>
                  <a:pt x="866118" y="56660"/>
                </a:lnTo>
                <a:lnTo>
                  <a:pt x="862859" y="48519"/>
                </a:lnTo>
                <a:lnTo>
                  <a:pt x="854874" y="37024"/>
                </a:lnTo>
                <a:lnTo>
                  <a:pt x="854652" y="36809"/>
                </a:lnTo>
                <a:lnTo>
                  <a:pt x="508640" y="36809"/>
                </a:lnTo>
                <a:lnTo>
                  <a:pt x="502165" y="32826"/>
                </a:lnTo>
                <a:lnTo>
                  <a:pt x="495321" y="29170"/>
                </a:lnTo>
                <a:lnTo>
                  <a:pt x="488120" y="25858"/>
                </a:lnTo>
                <a:lnTo>
                  <a:pt x="480573" y="22903"/>
                </a:lnTo>
                <a:lnTo>
                  <a:pt x="434587" y="13676"/>
                </a:lnTo>
                <a:close/>
              </a:path>
              <a:path w="977900" h="485139">
                <a:moveTo>
                  <a:pt x="603313" y="0"/>
                </a:moveTo>
                <a:lnTo>
                  <a:pt x="565742" y="3324"/>
                </a:lnTo>
                <a:lnTo>
                  <a:pt x="532768" y="15915"/>
                </a:lnTo>
                <a:lnTo>
                  <a:pt x="508640" y="36809"/>
                </a:lnTo>
                <a:lnTo>
                  <a:pt x="854652" y="36809"/>
                </a:lnTo>
                <a:lnTo>
                  <a:pt x="844079" y="26612"/>
                </a:lnTo>
                <a:lnTo>
                  <a:pt x="843367" y="26129"/>
                </a:lnTo>
                <a:lnTo>
                  <a:pt x="675645" y="26129"/>
                </a:lnTo>
                <a:lnTo>
                  <a:pt x="668303" y="20345"/>
                </a:lnTo>
                <a:lnTo>
                  <a:pt x="660056" y="15181"/>
                </a:lnTo>
                <a:lnTo>
                  <a:pt x="650999" y="10684"/>
                </a:lnTo>
                <a:lnTo>
                  <a:pt x="641228" y="6901"/>
                </a:lnTo>
                <a:lnTo>
                  <a:pt x="603313" y="0"/>
                </a:lnTo>
                <a:close/>
              </a:path>
              <a:path w="977900" h="485139">
                <a:moveTo>
                  <a:pt x="750559" y="237"/>
                </a:moveTo>
                <a:lnTo>
                  <a:pt x="709965" y="7923"/>
                </a:lnTo>
                <a:lnTo>
                  <a:pt x="675645" y="26129"/>
                </a:lnTo>
                <a:lnTo>
                  <a:pt x="843367" y="26129"/>
                </a:lnTo>
                <a:lnTo>
                  <a:pt x="830712" y="17531"/>
                </a:lnTo>
                <a:lnTo>
                  <a:pt x="792463" y="3347"/>
                </a:lnTo>
                <a:lnTo>
                  <a:pt x="750559" y="237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1292" y="5630590"/>
            <a:ext cx="977900" cy="485140"/>
          </a:xfrm>
          <a:custGeom>
            <a:avLst/>
            <a:gdLst/>
            <a:ahLst/>
            <a:cxnLst/>
            <a:rect l="l" t="t" r="r" b="b"/>
            <a:pathLst>
              <a:path w="977900" h="485139">
                <a:moveTo>
                  <a:pt x="88270" y="159504"/>
                </a:moveTo>
                <a:lnTo>
                  <a:pt x="92191" y="118652"/>
                </a:lnTo>
                <a:lnTo>
                  <a:pt x="118115" y="83206"/>
                </a:lnTo>
                <a:lnTo>
                  <a:pt x="161851" y="56898"/>
                </a:lnTo>
                <a:lnTo>
                  <a:pt x="219207" y="43464"/>
                </a:lnTo>
                <a:lnTo>
                  <a:pt x="244724" y="42574"/>
                </a:lnTo>
                <a:lnTo>
                  <a:pt x="269896" y="44523"/>
                </a:lnTo>
                <a:lnTo>
                  <a:pt x="294234" y="49242"/>
                </a:lnTo>
                <a:lnTo>
                  <a:pt x="317251" y="56660"/>
                </a:lnTo>
                <a:lnTo>
                  <a:pt x="347664" y="31640"/>
                </a:lnTo>
                <a:lnTo>
                  <a:pt x="388530" y="16950"/>
                </a:lnTo>
                <a:lnTo>
                  <a:pt x="434587" y="13676"/>
                </a:lnTo>
                <a:lnTo>
                  <a:pt x="480573" y="22903"/>
                </a:lnTo>
                <a:lnTo>
                  <a:pt x="488120" y="25858"/>
                </a:lnTo>
                <a:lnTo>
                  <a:pt x="495321" y="29170"/>
                </a:lnTo>
                <a:lnTo>
                  <a:pt x="502165" y="32826"/>
                </a:lnTo>
                <a:lnTo>
                  <a:pt x="508640" y="36809"/>
                </a:lnTo>
                <a:lnTo>
                  <a:pt x="532768" y="15915"/>
                </a:lnTo>
                <a:lnTo>
                  <a:pt x="565742" y="3324"/>
                </a:lnTo>
                <a:lnTo>
                  <a:pt x="603313" y="0"/>
                </a:lnTo>
                <a:lnTo>
                  <a:pt x="641228" y="6901"/>
                </a:lnTo>
                <a:lnTo>
                  <a:pt x="650999" y="10684"/>
                </a:lnTo>
                <a:lnTo>
                  <a:pt x="660056" y="15181"/>
                </a:lnTo>
                <a:lnTo>
                  <a:pt x="668303" y="20345"/>
                </a:lnTo>
                <a:lnTo>
                  <a:pt x="675645" y="26129"/>
                </a:lnTo>
                <a:lnTo>
                  <a:pt x="709965" y="7923"/>
                </a:lnTo>
                <a:lnTo>
                  <a:pt x="750559" y="237"/>
                </a:lnTo>
                <a:lnTo>
                  <a:pt x="792463" y="3347"/>
                </a:lnTo>
                <a:lnTo>
                  <a:pt x="830712" y="17531"/>
                </a:lnTo>
                <a:lnTo>
                  <a:pt x="844079" y="26612"/>
                </a:lnTo>
                <a:lnTo>
                  <a:pt x="854874" y="37024"/>
                </a:lnTo>
                <a:lnTo>
                  <a:pt x="862859" y="48519"/>
                </a:lnTo>
                <a:lnTo>
                  <a:pt x="867796" y="60851"/>
                </a:lnTo>
                <a:lnTo>
                  <a:pt x="910680" y="75387"/>
                </a:lnTo>
                <a:lnTo>
                  <a:pt x="940932" y="99074"/>
                </a:lnTo>
                <a:lnTo>
                  <a:pt x="955825" y="128691"/>
                </a:lnTo>
                <a:lnTo>
                  <a:pt x="952632" y="161015"/>
                </a:lnTo>
                <a:lnTo>
                  <a:pt x="951235" y="164673"/>
                </a:lnTo>
                <a:lnTo>
                  <a:pt x="949330" y="168254"/>
                </a:lnTo>
                <a:lnTo>
                  <a:pt x="947171" y="171734"/>
                </a:lnTo>
                <a:lnTo>
                  <a:pt x="973964" y="208614"/>
                </a:lnTo>
                <a:lnTo>
                  <a:pt x="977588" y="248190"/>
                </a:lnTo>
                <a:lnTo>
                  <a:pt x="958923" y="285797"/>
                </a:lnTo>
                <a:lnTo>
                  <a:pt x="918850" y="316768"/>
                </a:lnTo>
                <a:lnTo>
                  <a:pt x="866415" y="334408"/>
                </a:lnTo>
                <a:lnTo>
                  <a:pt x="847095" y="337126"/>
                </a:lnTo>
                <a:lnTo>
                  <a:pt x="836425" y="371424"/>
                </a:lnTo>
                <a:lnTo>
                  <a:pt x="808027" y="399325"/>
                </a:lnTo>
                <a:lnTo>
                  <a:pt x="766174" y="418015"/>
                </a:lnTo>
                <a:lnTo>
                  <a:pt x="715142" y="424680"/>
                </a:lnTo>
                <a:lnTo>
                  <a:pt x="697106" y="423740"/>
                </a:lnTo>
                <a:lnTo>
                  <a:pt x="679534" y="421162"/>
                </a:lnTo>
                <a:lnTo>
                  <a:pt x="662653" y="416993"/>
                </a:lnTo>
                <a:lnTo>
                  <a:pt x="646689" y="411282"/>
                </a:lnTo>
                <a:lnTo>
                  <a:pt x="625267" y="441030"/>
                </a:lnTo>
                <a:lnTo>
                  <a:pt x="592353" y="463939"/>
                </a:lnTo>
                <a:lnTo>
                  <a:pt x="551089" y="478872"/>
                </a:lnTo>
                <a:lnTo>
                  <a:pt x="504612" y="484694"/>
                </a:lnTo>
                <a:lnTo>
                  <a:pt x="456062" y="480268"/>
                </a:lnTo>
                <a:lnTo>
                  <a:pt x="431587" y="473658"/>
                </a:lnTo>
                <a:lnTo>
                  <a:pt x="409326" y="464385"/>
                </a:lnTo>
                <a:lnTo>
                  <a:pt x="389732" y="452681"/>
                </a:lnTo>
                <a:lnTo>
                  <a:pt x="373258" y="438777"/>
                </a:lnTo>
                <a:lnTo>
                  <a:pt x="321278" y="452871"/>
                </a:lnTo>
                <a:lnTo>
                  <a:pt x="267342" y="455210"/>
                </a:lnTo>
                <a:lnTo>
                  <a:pt x="215405" y="446459"/>
                </a:lnTo>
                <a:lnTo>
                  <a:pt x="169424" y="427285"/>
                </a:lnTo>
                <a:lnTo>
                  <a:pt x="133355" y="398353"/>
                </a:lnTo>
                <a:lnTo>
                  <a:pt x="132720" y="397642"/>
                </a:lnTo>
                <a:lnTo>
                  <a:pt x="132085" y="396931"/>
                </a:lnTo>
                <a:lnTo>
                  <a:pt x="131450" y="396219"/>
                </a:lnTo>
                <a:lnTo>
                  <a:pt x="92401" y="394047"/>
                </a:lnTo>
                <a:lnTo>
                  <a:pt x="58766" y="382376"/>
                </a:lnTo>
                <a:lnTo>
                  <a:pt x="34083" y="363076"/>
                </a:lnTo>
                <a:lnTo>
                  <a:pt x="21887" y="338015"/>
                </a:lnTo>
                <a:lnTo>
                  <a:pt x="21729" y="323538"/>
                </a:lnTo>
                <a:lnTo>
                  <a:pt x="26165" y="309537"/>
                </a:lnTo>
                <a:lnTo>
                  <a:pt x="34962" y="296501"/>
                </a:lnTo>
                <a:lnTo>
                  <a:pt x="47884" y="284917"/>
                </a:lnTo>
                <a:lnTo>
                  <a:pt x="18730" y="267273"/>
                </a:lnTo>
                <a:lnTo>
                  <a:pt x="2393" y="244224"/>
                </a:lnTo>
                <a:lnTo>
                  <a:pt x="0" y="218707"/>
                </a:lnTo>
                <a:lnTo>
                  <a:pt x="12680" y="193654"/>
                </a:lnTo>
                <a:lnTo>
                  <a:pt x="26665" y="181125"/>
                </a:lnTo>
                <a:lnTo>
                  <a:pt x="44322" y="171277"/>
                </a:lnTo>
                <a:lnTo>
                  <a:pt x="64865" y="164458"/>
                </a:lnTo>
                <a:lnTo>
                  <a:pt x="87508" y="161015"/>
                </a:lnTo>
                <a:lnTo>
                  <a:pt x="88270" y="15950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90192" y="5913615"/>
            <a:ext cx="57785" cy="9525"/>
          </a:xfrm>
          <a:custGeom>
            <a:avLst/>
            <a:gdLst/>
            <a:ahLst/>
            <a:cxnLst/>
            <a:rect l="l" t="t" r="r" b="b"/>
            <a:pathLst>
              <a:path w="57784" h="9525">
                <a:moveTo>
                  <a:pt x="57403" y="8940"/>
                </a:moveTo>
                <a:lnTo>
                  <a:pt x="42416" y="8956"/>
                </a:lnTo>
                <a:lnTo>
                  <a:pt x="27701" y="7446"/>
                </a:lnTo>
                <a:lnTo>
                  <a:pt x="13487" y="4449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73124" y="6020396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018" y="0"/>
                </a:moveTo>
                <a:lnTo>
                  <a:pt x="17017" y="2171"/>
                </a:lnTo>
                <a:lnTo>
                  <a:pt x="8635" y="3606"/>
                </a:lnTo>
                <a:lnTo>
                  <a:pt x="0" y="427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99311" y="6047892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15239" y="19519"/>
                </a:moveTo>
                <a:lnTo>
                  <a:pt x="9143" y="13398"/>
                </a:lnTo>
                <a:lnTo>
                  <a:pt x="4063" y="6858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88108" y="6018745"/>
            <a:ext cx="6350" cy="21590"/>
          </a:xfrm>
          <a:custGeom>
            <a:avLst/>
            <a:gdLst/>
            <a:ahLst/>
            <a:cxnLst/>
            <a:rect l="l" t="t" r="r" b="b"/>
            <a:pathLst>
              <a:path w="6350" h="21589">
                <a:moveTo>
                  <a:pt x="6096" y="0"/>
                </a:moveTo>
                <a:lnTo>
                  <a:pt x="5207" y="7264"/>
                </a:lnTo>
                <a:lnTo>
                  <a:pt x="3175" y="14439"/>
                </a:lnTo>
                <a:lnTo>
                  <a:pt x="0" y="2141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14220" y="5886399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60" h="80645">
                <a:moveTo>
                  <a:pt x="0" y="0"/>
                </a:moveTo>
                <a:lnTo>
                  <a:pt x="30743" y="14009"/>
                </a:lnTo>
                <a:lnTo>
                  <a:pt x="54022" y="32856"/>
                </a:lnTo>
                <a:lnTo>
                  <a:pt x="68705" y="55287"/>
                </a:lnTo>
                <a:lnTo>
                  <a:pt x="73660" y="800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55189" y="5801143"/>
            <a:ext cx="33020" cy="30480"/>
          </a:xfrm>
          <a:custGeom>
            <a:avLst/>
            <a:gdLst/>
            <a:ahLst/>
            <a:cxnLst/>
            <a:rect l="l" t="t" r="r" b="b"/>
            <a:pathLst>
              <a:path w="33019" h="30479">
                <a:moveTo>
                  <a:pt x="32766" y="0"/>
                </a:moveTo>
                <a:lnTo>
                  <a:pt x="26539" y="8428"/>
                </a:lnTo>
                <a:lnTo>
                  <a:pt x="18954" y="16290"/>
                </a:lnTo>
                <a:lnTo>
                  <a:pt x="10084" y="23510"/>
                </a:lnTo>
                <a:lnTo>
                  <a:pt x="0" y="3001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09216" y="5689765"/>
            <a:ext cx="1905" cy="14604"/>
          </a:xfrm>
          <a:custGeom>
            <a:avLst/>
            <a:gdLst/>
            <a:ahLst/>
            <a:cxnLst/>
            <a:rect l="l" t="t" r="r" b="b"/>
            <a:pathLst>
              <a:path w="1905" h="14604">
                <a:moveTo>
                  <a:pt x="0" y="0"/>
                </a:moveTo>
                <a:lnTo>
                  <a:pt x="1269" y="4673"/>
                </a:lnTo>
                <a:lnTo>
                  <a:pt x="1904" y="9423"/>
                </a:lnTo>
                <a:lnTo>
                  <a:pt x="1777" y="1417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99920" y="5655144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4" h="18414">
                <a:moveTo>
                  <a:pt x="0" y="18084"/>
                </a:moveTo>
                <a:lnTo>
                  <a:pt x="4191" y="11544"/>
                </a:lnTo>
                <a:lnTo>
                  <a:pt x="9906" y="5448"/>
                </a:lnTo>
                <a:lnTo>
                  <a:pt x="167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42694" y="5666257"/>
            <a:ext cx="8255" cy="15875"/>
          </a:xfrm>
          <a:custGeom>
            <a:avLst/>
            <a:gdLst/>
            <a:ahLst/>
            <a:cxnLst/>
            <a:rect l="l" t="t" r="r" b="b"/>
            <a:pathLst>
              <a:path w="8255" h="15875">
                <a:moveTo>
                  <a:pt x="0" y="15582"/>
                </a:moveTo>
                <a:lnTo>
                  <a:pt x="1778" y="10185"/>
                </a:lnTo>
                <a:lnTo>
                  <a:pt x="4572" y="4940"/>
                </a:lnTo>
                <a:lnTo>
                  <a:pt x="82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58416" y="5687136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4" h="15239">
                <a:moveTo>
                  <a:pt x="0" y="0"/>
                </a:moveTo>
                <a:lnTo>
                  <a:pt x="7852" y="3327"/>
                </a:lnTo>
                <a:lnTo>
                  <a:pt x="15382" y="6962"/>
                </a:lnTo>
                <a:lnTo>
                  <a:pt x="22556" y="10897"/>
                </a:lnTo>
                <a:lnTo>
                  <a:pt x="29337" y="1512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29689" y="5790107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79" y="15913"/>
                </a:moveTo>
                <a:lnTo>
                  <a:pt x="2793" y="10706"/>
                </a:lnTo>
                <a:lnTo>
                  <a:pt x="1015" y="5384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493266" y="5717438"/>
            <a:ext cx="4044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10%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694898" y="5639739"/>
            <a:ext cx="1021715" cy="486409"/>
          </a:xfrm>
          <a:custGeom>
            <a:avLst/>
            <a:gdLst/>
            <a:ahLst/>
            <a:cxnLst/>
            <a:rect l="l" t="t" r="r" b="b"/>
            <a:pathLst>
              <a:path w="1021714" h="486410">
                <a:moveTo>
                  <a:pt x="655299" y="440156"/>
                </a:moveTo>
                <a:lnTo>
                  <a:pt x="390183" y="440156"/>
                </a:lnTo>
                <a:lnTo>
                  <a:pt x="407412" y="454105"/>
                </a:lnTo>
                <a:lnTo>
                  <a:pt x="427902" y="465848"/>
                </a:lnTo>
                <a:lnTo>
                  <a:pt x="451155" y="475153"/>
                </a:lnTo>
                <a:lnTo>
                  <a:pt x="476670" y="481787"/>
                </a:lnTo>
                <a:lnTo>
                  <a:pt x="527423" y="486221"/>
                </a:lnTo>
                <a:lnTo>
                  <a:pt x="576007" y="480379"/>
                </a:lnTo>
                <a:lnTo>
                  <a:pt x="619152" y="465400"/>
                </a:lnTo>
                <a:lnTo>
                  <a:pt x="653592" y="442422"/>
                </a:lnTo>
                <a:lnTo>
                  <a:pt x="655299" y="440156"/>
                </a:lnTo>
                <a:close/>
              </a:path>
              <a:path w="1021714" h="486410">
                <a:moveTo>
                  <a:pt x="255803" y="42704"/>
                </a:moveTo>
                <a:lnTo>
                  <a:pt x="169235" y="57076"/>
                </a:lnTo>
                <a:lnTo>
                  <a:pt x="123515" y="83467"/>
                </a:lnTo>
                <a:lnTo>
                  <a:pt x="96416" y="119026"/>
                </a:lnTo>
                <a:lnTo>
                  <a:pt x="92368" y="160007"/>
                </a:lnTo>
                <a:lnTo>
                  <a:pt x="91479" y="161531"/>
                </a:lnTo>
                <a:lnTo>
                  <a:pt x="46362" y="171819"/>
                </a:lnTo>
                <a:lnTo>
                  <a:pt x="13247" y="194271"/>
                </a:lnTo>
                <a:lnTo>
                  <a:pt x="0" y="219396"/>
                </a:lnTo>
                <a:lnTo>
                  <a:pt x="2516" y="244990"/>
                </a:lnTo>
                <a:lnTo>
                  <a:pt x="19605" y="268111"/>
                </a:lnTo>
                <a:lnTo>
                  <a:pt x="50077" y="285813"/>
                </a:lnTo>
                <a:lnTo>
                  <a:pt x="36544" y="297436"/>
                </a:lnTo>
                <a:lnTo>
                  <a:pt x="27344" y="310511"/>
                </a:lnTo>
                <a:lnTo>
                  <a:pt x="22717" y="324554"/>
                </a:lnTo>
                <a:lnTo>
                  <a:pt x="22899" y="339077"/>
                </a:lnTo>
                <a:lnTo>
                  <a:pt x="35619" y="364217"/>
                </a:lnTo>
                <a:lnTo>
                  <a:pt x="61412" y="383579"/>
                </a:lnTo>
                <a:lnTo>
                  <a:pt x="96587" y="395286"/>
                </a:lnTo>
                <a:lnTo>
                  <a:pt x="137453" y="397459"/>
                </a:lnTo>
                <a:lnTo>
                  <a:pt x="139358" y="399605"/>
                </a:lnTo>
                <a:lnTo>
                  <a:pt x="170012" y="424454"/>
                </a:lnTo>
                <a:lnTo>
                  <a:pt x="208310" y="442582"/>
                </a:lnTo>
                <a:lnTo>
                  <a:pt x="251864" y="453604"/>
                </a:lnTo>
                <a:lnTo>
                  <a:pt x="298287" y="457131"/>
                </a:lnTo>
                <a:lnTo>
                  <a:pt x="345189" y="452778"/>
                </a:lnTo>
                <a:lnTo>
                  <a:pt x="390183" y="440156"/>
                </a:lnTo>
                <a:lnTo>
                  <a:pt x="655299" y="440156"/>
                </a:lnTo>
                <a:lnTo>
                  <a:pt x="676060" y="412584"/>
                </a:lnTo>
                <a:lnTo>
                  <a:pt x="816537" y="412584"/>
                </a:lnTo>
                <a:lnTo>
                  <a:pt x="844557" y="400581"/>
                </a:lnTo>
                <a:lnTo>
                  <a:pt x="874271" y="372593"/>
                </a:lnTo>
                <a:lnTo>
                  <a:pt x="885483" y="338188"/>
                </a:lnTo>
                <a:lnTo>
                  <a:pt x="905638" y="335458"/>
                </a:lnTo>
                <a:lnTo>
                  <a:pt x="943330" y="325183"/>
                </a:lnTo>
                <a:lnTo>
                  <a:pt x="1002236" y="286695"/>
                </a:lnTo>
                <a:lnTo>
                  <a:pt x="1021722" y="248969"/>
                </a:lnTo>
                <a:lnTo>
                  <a:pt x="1017920" y="209269"/>
                </a:lnTo>
                <a:lnTo>
                  <a:pt x="989877" y="172275"/>
                </a:lnTo>
                <a:lnTo>
                  <a:pt x="992290" y="168782"/>
                </a:lnTo>
                <a:lnTo>
                  <a:pt x="994195" y="165188"/>
                </a:lnTo>
                <a:lnTo>
                  <a:pt x="995719" y="161518"/>
                </a:lnTo>
                <a:lnTo>
                  <a:pt x="999049" y="129091"/>
                </a:lnTo>
                <a:lnTo>
                  <a:pt x="983495" y="99382"/>
                </a:lnTo>
                <a:lnTo>
                  <a:pt x="951892" y="75623"/>
                </a:lnTo>
                <a:lnTo>
                  <a:pt x="907073" y="61048"/>
                </a:lnTo>
                <a:lnTo>
                  <a:pt x="905314" y="56845"/>
                </a:lnTo>
                <a:lnTo>
                  <a:pt x="331509" y="56845"/>
                </a:lnTo>
                <a:lnTo>
                  <a:pt x="307496" y="49396"/>
                </a:lnTo>
                <a:lnTo>
                  <a:pt x="282090" y="44659"/>
                </a:lnTo>
                <a:lnTo>
                  <a:pt x="255803" y="42704"/>
                </a:lnTo>
                <a:close/>
              </a:path>
              <a:path w="1021714" h="486410">
                <a:moveTo>
                  <a:pt x="816537" y="412584"/>
                </a:moveTo>
                <a:lnTo>
                  <a:pt x="676060" y="412584"/>
                </a:lnTo>
                <a:lnTo>
                  <a:pt x="692659" y="418313"/>
                </a:lnTo>
                <a:lnTo>
                  <a:pt x="710271" y="422492"/>
                </a:lnTo>
                <a:lnTo>
                  <a:pt x="728620" y="425073"/>
                </a:lnTo>
                <a:lnTo>
                  <a:pt x="747434" y="426008"/>
                </a:lnTo>
                <a:lnTo>
                  <a:pt x="800794" y="419328"/>
                </a:lnTo>
                <a:lnTo>
                  <a:pt x="816537" y="412584"/>
                </a:lnTo>
                <a:close/>
              </a:path>
              <a:path w="1021714" h="486410">
                <a:moveTo>
                  <a:pt x="454257" y="13720"/>
                </a:moveTo>
                <a:lnTo>
                  <a:pt x="406106" y="17006"/>
                </a:lnTo>
                <a:lnTo>
                  <a:pt x="363360" y="31745"/>
                </a:lnTo>
                <a:lnTo>
                  <a:pt x="331509" y="56845"/>
                </a:lnTo>
                <a:lnTo>
                  <a:pt x="905314" y="56845"/>
                </a:lnTo>
                <a:lnTo>
                  <a:pt x="901894" y="48671"/>
                </a:lnTo>
                <a:lnTo>
                  <a:pt x="893548" y="37137"/>
                </a:lnTo>
                <a:lnTo>
                  <a:pt x="893311" y="36918"/>
                </a:lnTo>
                <a:lnTo>
                  <a:pt x="531661" y="36918"/>
                </a:lnTo>
                <a:lnTo>
                  <a:pt x="524881" y="32925"/>
                </a:lnTo>
                <a:lnTo>
                  <a:pt x="517707" y="29260"/>
                </a:lnTo>
                <a:lnTo>
                  <a:pt x="510176" y="25938"/>
                </a:lnTo>
                <a:lnTo>
                  <a:pt x="502324" y="22974"/>
                </a:lnTo>
                <a:lnTo>
                  <a:pt x="454257" y="13720"/>
                </a:lnTo>
                <a:close/>
              </a:path>
              <a:path w="1021714" h="486410">
                <a:moveTo>
                  <a:pt x="630602" y="0"/>
                </a:moveTo>
                <a:lnTo>
                  <a:pt x="591319" y="3336"/>
                </a:lnTo>
                <a:lnTo>
                  <a:pt x="556847" y="15965"/>
                </a:lnTo>
                <a:lnTo>
                  <a:pt x="531661" y="36918"/>
                </a:lnTo>
                <a:lnTo>
                  <a:pt x="893311" y="36918"/>
                </a:lnTo>
                <a:lnTo>
                  <a:pt x="882249" y="26694"/>
                </a:lnTo>
                <a:lnTo>
                  <a:pt x="881506" y="26212"/>
                </a:lnTo>
                <a:lnTo>
                  <a:pt x="706286" y="26212"/>
                </a:lnTo>
                <a:lnTo>
                  <a:pt x="698561" y="20410"/>
                </a:lnTo>
                <a:lnTo>
                  <a:pt x="689919" y="15228"/>
                </a:lnTo>
                <a:lnTo>
                  <a:pt x="680444" y="10716"/>
                </a:lnTo>
                <a:lnTo>
                  <a:pt x="670218" y="6921"/>
                </a:lnTo>
                <a:lnTo>
                  <a:pt x="630602" y="0"/>
                </a:lnTo>
                <a:close/>
              </a:path>
              <a:path w="1021714" h="486410">
                <a:moveTo>
                  <a:pt x="784486" y="236"/>
                </a:moveTo>
                <a:lnTo>
                  <a:pt x="742088" y="7947"/>
                </a:lnTo>
                <a:lnTo>
                  <a:pt x="706286" y="26212"/>
                </a:lnTo>
                <a:lnTo>
                  <a:pt x="881506" y="26212"/>
                </a:lnTo>
                <a:lnTo>
                  <a:pt x="868211" y="17589"/>
                </a:lnTo>
                <a:lnTo>
                  <a:pt x="828266" y="3358"/>
                </a:lnTo>
                <a:lnTo>
                  <a:pt x="784486" y="236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94898" y="5639739"/>
            <a:ext cx="1021715" cy="486409"/>
          </a:xfrm>
          <a:custGeom>
            <a:avLst/>
            <a:gdLst/>
            <a:ahLst/>
            <a:cxnLst/>
            <a:rect l="l" t="t" r="r" b="b"/>
            <a:pathLst>
              <a:path w="1021714" h="486410">
                <a:moveTo>
                  <a:pt x="92368" y="160007"/>
                </a:moveTo>
                <a:lnTo>
                  <a:pt x="96416" y="119026"/>
                </a:lnTo>
                <a:lnTo>
                  <a:pt x="123515" y="83467"/>
                </a:lnTo>
                <a:lnTo>
                  <a:pt x="169235" y="57076"/>
                </a:lnTo>
                <a:lnTo>
                  <a:pt x="229147" y="43599"/>
                </a:lnTo>
                <a:lnTo>
                  <a:pt x="255803" y="42704"/>
                </a:lnTo>
                <a:lnTo>
                  <a:pt x="282090" y="44659"/>
                </a:lnTo>
                <a:lnTo>
                  <a:pt x="307496" y="49396"/>
                </a:lnTo>
                <a:lnTo>
                  <a:pt x="331509" y="56845"/>
                </a:lnTo>
                <a:lnTo>
                  <a:pt x="363360" y="31745"/>
                </a:lnTo>
                <a:lnTo>
                  <a:pt x="406106" y="17006"/>
                </a:lnTo>
                <a:lnTo>
                  <a:pt x="454257" y="13720"/>
                </a:lnTo>
                <a:lnTo>
                  <a:pt x="502324" y="22974"/>
                </a:lnTo>
                <a:lnTo>
                  <a:pt x="510176" y="25938"/>
                </a:lnTo>
                <a:lnTo>
                  <a:pt x="517707" y="29260"/>
                </a:lnTo>
                <a:lnTo>
                  <a:pt x="524881" y="32925"/>
                </a:lnTo>
                <a:lnTo>
                  <a:pt x="531661" y="36918"/>
                </a:lnTo>
                <a:lnTo>
                  <a:pt x="556847" y="15965"/>
                </a:lnTo>
                <a:lnTo>
                  <a:pt x="591319" y="3336"/>
                </a:lnTo>
                <a:lnTo>
                  <a:pt x="630602" y="0"/>
                </a:lnTo>
                <a:lnTo>
                  <a:pt x="670218" y="6921"/>
                </a:lnTo>
                <a:lnTo>
                  <a:pt x="680444" y="10716"/>
                </a:lnTo>
                <a:lnTo>
                  <a:pt x="689919" y="15228"/>
                </a:lnTo>
                <a:lnTo>
                  <a:pt x="698561" y="20410"/>
                </a:lnTo>
                <a:lnTo>
                  <a:pt x="706286" y="26212"/>
                </a:lnTo>
                <a:lnTo>
                  <a:pt x="742088" y="7947"/>
                </a:lnTo>
                <a:lnTo>
                  <a:pt x="784486" y="236"/>
                </a:lnTo>
                <a:lnTo>
                  <a:pt x="828266" y="3358"/>
                </a:lnTo>
                <a:lnTo>
                  <a:pt x="868211" y="17589"/>
                </a:lnTo>
                <a:lnTo>
                  <a:pt x="882249" y="26694"/>
                </a:lnTo>
                <a:lnTo>
                  <a:pt x="893548" y="37137"/>
                </a:lnTo>
                <a:lnTo>
                  <a:pt x="901894" y="48671"/>
                </a:lnTo>
                <a:lnTo>
                  <a:pt x="907073" y="61048"/>
                </a:lnTo>
                <a:lnTo>
                  <a:pt x="951892" y="75623"/>
                </a:lnTo>
                <a:lnTo>
                  <a:pt x="983495" y="99382"/>
                </a:lnTo>
                <a:lnTo>
                  <a:pt x="999049" y="129091"/>
                </a:lnTo>
                <a:lnTo>
                  <a:pt x="995719" y="161518"/>
                </a:lnTo>
                <a:lnTo>
                  <a:pt x="994195" y="165188"/>
                </a:lnTo>
                <a:lnTo>
                  <a:pt x="992290" y="168782"/>
                </a:lnTo>
                <a:lnTo>
                  <a:pt x="989877" y="172275"/>
                </a:lnTo>
                <a:lnTo>
                  <a:pt x="1017920" y="209269"/>
                </a:lnTo>
                <a:lnTo>
                  <a:pt x="1021722" y="248969"/>
                </a:lnTo>
                <a:lnTo>
                  <a:pt x="1002236" y="286695"/>
                </a:lnTo>
                <a:lnTo>
                  <a:pt x="960413" y="317766"/>
                </a:lnTo>
                <a:lnTo>
                  <a:pt x="905638" y="335458"/>
                </a:lnTo>
                <a:lnTo>
                  <a:pt x="885483" y="338188"/>
                </a:lnTo>
                <a:lnTo>
                  <a:pt x="874271" y="372593"/>
                </a:lnTo>
                <a:lnTo>
                  <a:pt x="844557" y="400581"/>
                </a:lnTo>
                <a:lnTo>
                  <a:pt x="800794" y="419328"/>
                </a:lnTo>
                <a:lnTo>
                  <a:pt x="747434" y="426008"/>
                </a:lnTo>
                <a:lnTo>
                  <a:pt x="728620" y="425073"/>
                </a:lnTo>
                <a:lnTo>
                  <a:pt x="710271" y="422492"/>
                </a:lnTo>
                <a:lnTo>
                  <a:pt x="692659" y="418313"/>
                </a:lnTo>
                <a:lnTo>
                  <a:pt x="676060" y="412584"/>
                </a:lnTo>
                <a:lnTo>
                  <a:pt x="653592" y="442422"/>
                </a:lnTo>
                <a:lnTo>
                  <a:pt x="619152" y="465400"/>
                </a:lnTo>
                <a:lnTo>
                  <a:pt x="576007" y="480379"/>
                </a:lnTo>
                <a:lnTo>
                  <a:pt x="527423" y="486221"/>
                </a:lnTo>
                <a:lnTo>
                  <a:pt x="476670" y="481787"/>
                </a:lnTo>
                <a:lnTo>
                  <a:pt x="451155" y="475153"/>
                </a:lnTo>
                <a:lnTo>
                  <a:pt x="427902" y="465848"/>
                </a:lnTo>
                <a:lnTo>
                  <a:pt x="407412" y="454105"/>
                </a:lnTo>
                <a:lnTo>
                  <a:pt x="390183" y="440156"/>
                </a:lnTo>
                <a:lnTo>
                  <a:pt x="345189" y="452778"/>
                </a:lnTo>
                <a:lnTo>
                  <a:pt x="298287" y="457131"/>
                </a:lnTo>
                <a:lnTo>
                  <a:pt x="251864" y="453604"/>
                </a:lnTo>
                <a:lnTo>
                  <a:pt x="208310" y="442582"/>
                </a:lnTo>
                <a:lnTo>
                  <a:pt x="170012" y="424454"/>
                </a:lnTo>
                <a:lnTo>
                  <a:pt x="139358" y="399605"/>
                </a:lnTo>
                <a:lnTo>
                  <a:pt x="138723" y="398894"/>
                </a:lnTo>
                <a:lnTo>
                  <a:pt x="138088" y="398183"/>
                </a:lnTo>
                <a:lnTo>
                  <a:pt x="137453" y="397459"/>
                </a:lnTo>
                <a:lnTo>
                  <a:pt x="96587" y="395286"/>
                </a:lnTo>
                <a:lnTo>
                  <a:pt x="61412" y="383579"/>
                </a:lnTo>
                <a:lnTo>
                  <a:pt x="35619" y="364217"/>
                </a:lnTo>
                <a:lnTo>
                  <a:pt x="22899" y="339077"/>
                </a:lnTo>
                <a:lnTo>
                  <a:pt x="22717" y="324554"/>
                </a:lnTo>
                <a:lnTo>
                  <a:pt x="27344" y="310511"/>
                </a:lnTo>
                <a:lnTo>
                  <a:pt x="36544" y="297436"/>
                </a:lnTo>
                <a:lnTo>
                  <a:pt x="50077" y="285813"/>
                </a:lnTo>
                <a:lnTo>
                  <a:pt x="19605" y="268111"/>
                </a:lnTo>
                <a:lnTo>
                  <a:pt x="2516" y="244990"/>
                </a:lnTo>
                <a:lnTo>
                  <a:pt x="0" y="219396"/>
                </a:lnTo>
                <a:lnTo>
                  <a:pt x="13247" y="194271"/>
                </a:lnTo>
                <a:lnTo>
                  <a:pt x="27900" y="181699"/>
                </a:lnTo>
                <a:lnTo>
                  <a:pt x="46362" y="171819"/>
                </a:lnTo>
                <a:lnTo>
                  <a:pt x="67825" y="164980"/>
                </a:lnTo>
                <a:lnTo>
                  <a:pt x="91479" y="161531"/>
                </a:lnTo>
                <a:lnTo>
                  <a:pt x="92368" y="160007"/>
                </a:lnTo>
                <a:close/>
              </a:path>
            </a:pathLst>
          </a:custGeom>
          <a:ln w="25907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46119" y="5923648"/>
            <a:ext cx="60325" cy="9525"/>
          </a:xfrm>
          <a:custGeom>
            <a:avLst/>
            <a:gdLst/>
            <a:ahLst/>
            <a:cxnLst/>
            <a:rect l="l" t="t" r="r" b="b"/>
            <a:pathLst>
              <a:path w="60325" h="9525">
                <a:moveTo>
                  <a:pt x="59943" y="8978"/>
                </a:moveTo>
                <a:lnTo>
                  <a:pt x="44273" y="8992"/>
                </a:lnTo>
                <a:lnTo>
                  <a:pt x="28876" y="7475"/>
                </a:lnTo>
                <a:lnTo>
                  <a:pt x="14027" y="4465"/>
                </a:ln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32733" y="6030772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5">
                <a:moveTo>
                  <a:pt x="26162" y="0"/>
                </a:moveTo>
                <a:lnTo>
                  <a:pt x="19806" y="1492"/>
                </a:lnTo>
                <a:lnTo>
                  <a:pt x="13319" y="2708"/>
                </a:lnTo>
                <a:lnTo>
                  <a:pt x="6713" y="3643"/>
                </a:lnTo>
                <a:lnTo>
                  <a:pt x="0" y="4292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69207" y="6058357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15747" y="19583"/>
                </a:moveTo>
                <a:lnTo>
                  <a:pt x="9397" y="13436"/>
                </a:lnTo>
                <a:lnTo>
                  <a:pt x="4190" y="6870"/>
                </a:lnTo>
                <a:lnTo>
                  <a:pt x="0" y="0"/>
                </a:lnTo>
              </a:path>
            </a:pathLst>
          </a:custGeom>
          <a:ln w="25907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70959" y="6029109"/>
            <a:ext cx="6350" cy="21590"/>
          </a:xfrm>
          <a:custGeom>
            <a:avLst/>
            <a:gdLst/>
            <a:ahLst/>
            <a:cxnLst/>
            <a:rect l="l" t="t" r="r" b="b"/>
            <a:pathLst>
              <a:path w="6350" h="21589">
                <a:moveTo>
                  <a:pt x="6350" y="0"/>
                </a:moveTo>
                <a:lnTo>
                  <a:pt x="5461" y="7289"/>
                </a:lnTo>
                <a:lnTo>
                  <a:pt x="3301" y="14490"/>
                </a:lnTo>
                <a:lnTo>
                  <a:pt x="0" y="21488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02784" y="5896355"/>
            <a:ext cx="77470" cy="80645"/>
          </a:xfrm>
          <a:custGeom>
            <a:avLst/>
            <a:gdLst/>
            <a:ahLst/>
            <a:cxnLst/>
            <a:rect l="l" t="t" r="r" b="b"/>
            <a:pathLst>
              <a:path w="77470" h="80645">
                <a:moveTo>
                  <a:pt x="0" y="0"/>
                </a:moveTo>
                <a:lnTo>
                  <a:pt x="32134" y="14049"/>
                </a:lnTo>
                <a:lnTo>
                  <a:pt x="56483" y="32954"/>
                </a:lnTo>
                <a:lnTo>
                  <a:pt x="71830" y="55458"/>
                </a:lnTo>
                <a:lnTo>
                  <a:pt x="76962" y="80302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50104" y="5810821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89" h="30479">
                <a:moveTo>
                  <a:pt x="34290" y="0"/>
                </a:moveTo>
                <a:lnTo>
                  <a:pt x="27753" y="8457"/>
                </a:lnTo>
                <a:lnTo>
                  <a:pt x="19812" y="16346"/>
                </a:lnTo>
                <a:lnTo>
                  <a:pt x="10537" y="23590"/>
                </a:lnTo>
                <a:lnTo>
                  <a:pt x="0" y="30111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02098" y="5699099"/>
            <a:ext cx="1905" cy="14604"/>
          </a:xfrm>
          <a:custGeom>
            <a:avLst/>
            <a:gdLst/>
            <a:ahLst/>
            <a:cxnLst/>
            <a:rect l="l" t="t" r="r" b="b"/>
            <a:pathLst>
              <a:path w="1904" h="14604">
                <a:moveTo>
                  <a:pt x="0" y="0"/>
                </a:moveTo>
                <a:lnTo>
                  <a:pt x="1270" y="4686"/>
                </a:lnTo>
                <a:lnTo>
                  <a:pt x="1904" y="9448"/>
                </a:lnTo>
                <a:lnTo>
                  <a:pt x="1777" y="14224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83278" y="566437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135"/>
                </a:moveTo>
                <a:lnTo>
                  <a:pt x="4445" y="11569"/>
                </a:lnTo>
                <a:lnTo>
                  <a:pt x="10413" y="5460"/>
                </a:lnTo>
                <a:lnTo>
                  <a:pt x="17525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19066" y="5675515"/>
            <a:ext cx="8890" cy="15875"/>
          </a:xfrm>
          <a:custGeom>
            <a:avLst/>
            <a:gdLst/>
            <a:ahLst/>
            <a:cxnLst/>
            <a:rect l="l" t="t" r="r" b="b"/>
            <a:pathLst>
              <a:path w="8889" h="15875">
                <a:moveTo>
                  <a:pt x="0" y="15633"/>
                </a:moveTo>
                <a:lnTo>
                  <a:pt x="1778" y="10210"/>
                </a:lnTo>
                <a:lnTo>
                  <a:pt x="4699" y="4965"/>
                </a:lnTo>
                <a:lnTo>
                  <a:pt x="8509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26280" y="5696470"/>
            <a:ext cx="31115" cy="15240"/>
          </a:xfrm>
          <a:custGeom>
            <a:avLst/>
            <a:gdLst/>
            <a:ahLst/>
            <a:cxnLst/>
            <a:rect l="l" t="t" r="r" b="b"/>
            <a:pathLst>
              <a:path w="31114" h="15239">
                <a:moveTo>
                  <a:pt x="0" y="0"/>
                </a:moveTo>
                <a:lnTo>
                  <a:pt x="8233" y="3331"/>
                </a:lnTo>
                <a:lnTo>
                  <a:pt x="16144" y="6977"/>
                </a:lnTo>
                <a:lnTo>
                  <a:pt x="23699" y="10924"/>
                </a:lnTo>
                <a:lnTo>
                  <a:pt x="30861" y="15163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7266" y="5799759"/>
            <a:ext cx="5715" cy="16510"/>
          </a:xfrm>
          <a:custGeom>
            <a:avLst/>
            <a:gdLst/>
            <a:ahLst/>
            <a:cxnLst/>
            <a:rect l="l" t="t" r="r" b="b"/>
            <a:pathLst>
              <a:path w="5714" h="16510">
                <a:moveTo>
                  <a:pt x="5334" y="15963"/>
                </a:moveTo>
                <a:lnTo>
                  <a:pt x="2921" y="10744"/>
                </a:lnTo>
                <a:lnTo>
                  <a:pt x="1143" y="5397"/>
                </a:ln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027423" y="5726887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814534" y="5619855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540215" y="422233"/>
                </a:moveTo>
                <a:lnTo>
                  <a:pt x="322738" y="422233"/>
                </a:lnTo>
                <a:lnTo>
                  <a:pt x="336982" y="435607"/>
                </a:lnTo>
                <a:lnTo>
                  <a:pt x="353917" y="446868"/>
                </a:lnTo>
                <a:lnTo>
                  <a:pt x="373137" y="455791"/>
                </a:lnTo>
                <a:lnTo>
                  <a:pt x="394239" y="462149"/>
                </a:lnTo>
                <a:lnTo>
                  <a:pt x="446553" y="465891"/>
                </a:lnTo>
                <a:lnTo>
                  <a:pt x="494998" y="454651"/>
                </a:lnTo>
                <a:lnTo>
                  <a:pt x="534275" y="430565"/>
                </a:lnTo>
                <a:lnTo>
                  <a:pt x="540215" y="422233"/>
                </a:lnTo>
                <a:close/>
              </a:path>
              <a:path w="845184" h="466089">
                <a:moveTo>
                  <a:pt x="211591" y="40966"/>
                </a:moveTo>
                <a:lnTo>
                  <a:pt x="140027" y="54751"/>
                </a:lnTo>
                <a:lnTo>
                  <a:pt x="102187" y="80070"/>
                </a:lnTo>
                <a:lnTo>
                  <a:pt x="79754" y="114180"/>
                </a:lnTo>
                <a:lnTo>
                  <a:pt x="76358" y="153488"/>
                </a:lnTo>
                <a:lnTo>
                  <a:pt x="75723" y="154949"/>
                </a:lnTo>
                <a:lnTo>
                  <a:pt x="38338" y="164818"/>
                </a:lnTo>
                <a:lnTo>
                  <a:pt x="0" y="210459"/>
                </a:lnTo>
                <a:lnTo>
                  <a:pt x="2095" y="235013"/>
                </a:lnTo>
                <a:lnTo>
                  <a:pt x="16240" y="257190"/>
                </a:lnTo>
                <a:lnTo>
                  <a:pt x="41433" y="274164"/>
                </a:lnTo>
                <a:lnTo>
                  <a:pt x="30277" y="285314"/>
                </a:lnTo>
                <a:lnTo>
                  <a:pt x="22669" y="297859"/>
                </a:lnTo>
                <a:lnTo>
                  <a:pt x="18823" y="311333"/>
                </a:lnTo>
                <a:lnTo>
                  <a:pt x="18954" y="325269"/>
                </a:lnTo>
                <a:lnTo>
                  <a:pt x="29471" y="349378"/>
                </a:lnTo>
                <a:lnTo>
                  <a:pt x="50799" y="367948"/>
                </a:lnTo>
                <a:lnTo>
                  <a:pt x="79890" y="379177"/>
                </a:lnTo>
                <a:lnTo>
                  <a:pt x="113696" y="381263"/>
                </a:lnTo>
                <a:lnTo>
                  <a:pt x="114712" y="382634"/>
                </a:lnTo>
                <a:lnTo>
                  <a:pt x="115347" y="383320"/>
                </a:lnTo>
                <a:lnTo>
                  <a:pt x="146523" y="411162"/>
                </a:lnTo>
                <a:lnTo>
                  <a:pt x="186264" y="429614"/>
                </a:lnTo>
                <a:lnTo>
                  <a:pt x="231156" y="438036"/>
                </a:lnTo>
                <a:lnTo>
                  <a:pt x="277785" y="435789"/>
                </a:lnTo>
                <a:lnTo>
                  <a:pt x="322738" y="422233"/>
                </a:lnTo>
                <a:lnTo>
                  <a:pt x="540215" y="422233"/>
                </a:lnTo>
                <a:lnTo>
                  <a:pt x="559085" y="395766"/>
                </a:lnTo>
                <a:lnTo>
                  <a:pt x="675438" y="395766"/>
                </a:lnTo>
                <a:lnTo>
                  <a:pt x="698595" y="384263"/>
                </a:lnTo>
                <a:lnTo>
                  <a:pt x="723173" y="357418"/>
                </a:lnTo>
                <a:lnTo>
                  <a:pt x="732440" y="324418"/>
                </a:lnTo>
                <a:lnTo>
                  <a:pt x="749053" y="321797"/>
                </a:lnTo>
                <a:lnTo>
                  <a:pt x="794416" y="304822"/>
                </a:lnTo>
                <a:lnTo>
                  <a:pt x="828980" y="275016"/>
                </a:lnTo>
                <a:lnTo>
                  <a:pt x="845089" y="238828"/>
                </a:lnTo>
                <a:lnTo>
                  <a:pt x="841958" y="200746"/>
                </a:lnTo>
                <a:lnTo>
                  <a:pt x="818800" y="165261"/>
                </a:lnTo>
                <a:lnTo>
                  <a:pt x="820705" y="161908"/>
                </a:lnTo>
                <a:lnTo>
                  <a:pt x="822356" y="158467"/>
                </a:lnTo>
                <a:lnTo>
                  <a:pt x="823626" y="154949"/>
                </a:lnTo>
                <a:lnTo>
                  <a:pt x="826355" y="123837"/>
                </a:lnTo>
                <a:lnTo>
                  <a:pt x="813450" y="95338"/>
                </a:lnTo>
                <a:lnTo>
                  <a:pt x="787282" y="72549"/>
                </a:lnTo>
                <a:lnTo>
                  <a:pt x="750220" y="58569"/>
                </a:lnTo>
                <a:lnTo>
                  <a:pt x="748775" y="54530"/>
                </a:lnTo>
                <a:lnTo>
                  <a:pt x="274224" y="54530"/>
                </a:lnTo>
                <a:lnTo>
                  <a:pt x="254347" y="47388"/>
                </a:lnTo>
                <a:lnTo>
                  <a:pt x="233314" y="42844"/>
                </a:lnTo>
                <a:lnTo>
                  <a:pt x="211591" y="40966"/>
                </a:lnTo>
                <a:close/>
              </a:path>
              <a:path w="845184" h="466089">
                <a:moveTo>
                  <a:pt x="675438" y="395766"/>
                </a:moveTo>
                <a:lnTo>
                  <a:pt x="559085" y="395766"/>
                </a:lnTo>
                <a:lnTo>
                  <a:pt x="572887" y="401267"/>
                </a:lnTo>
                <a:lnTo>
                  <a:pt x="587486" y="405279"/>
                </a:lnTo>
                <a:lnTo>
                  <a:pt x="602680" y="407757"/>
                </a:lnTo>
                <a:lnTo>
                  <a:pt x="618267" y="408657"/>
                </a:lnTo>
                <a:lnTo>
                  <a:pt x="662396" y="402245"/>
                </a:lnTo>
                <a:lnTo>
                  <a:pt x="675438" y="395766"/>
                </a:lnTo>
                <a:close/>
              </a:path>
              <a:path w="845184" h="466089">
                <a:moveTo>
                  <a:pt x="375701" y="13166"/>
                </a:moveTo>
                <a:lnTo>
                  <a:pt x="335883" y="16317"/>
                </a:lnTo>
                <a:lnTo>
                  <a:pt x="300541" y="30453"/>
                </a:lnTo>
                <a:lnTo>
                  <a:pt x="274224" y="54530"/>
                </a:lnTo>
                <a:lnTo>
                  <a:pt x="748775" y="54530"/>
                </a:lnTo>
                <a:lnTo>
                  <a:pt x="745970" y="46692"/>
                </a:lnTo>
                <a:lnTo>
                  <a:pt x="739076" y="35626"/>
                </a:lnTo>
                <a:lnTo>
                  <a:pt x="738881" y="35416"/>
                </a:lnTo>
                <a:lnTo>
                  <a:pt x="439705" y="35416"/>
                </a:lnTo>
                <a:lnTo>
                  <a:pt x="434111" y="31587"/>
                </a:lnTo>
                <a:lnTo>
                  <a:pt x="428196" y="28073"/>
                </a:lnTo>
                <a:lnTo>
                  <a:pt x="421971" y="24887"/>
                </a:lnTo>
                <a:lnTo>
                  <a:pt x="415448" y="22043"/>
                </a:lnTo>
                <a:lnTo>
                  <a:pt x="375701" y="13166"/>
                </a:lnTo>
                <a:close/>
              </a:path>
              <a:path w="845184" h="466089">
                <a:moveTo>
                  <a:pt x="521590" y="0"/>
                </a:moveTo>
                <a:lnTo>
                  <a:pt x="489092" y="3201"/>
                </a:lnTo>
                <a:lnTo>
                  <a:pt x="460571" y="15316"/>
                </a:lnTo>
                <a:lnTo>
                  <a:pt x="439705" y="35416"/>
                </a:lnTo>
                <a:lnTo>
                  <a:pt x="738881" y="35416"/>
                </a:lnTo>
                <a:lnTo>
                  <a:pt x="729753" y="25607"/>
                </a:lnTo>
                <a:lnTo>
                  <a:pt x="729156" y="25155"/>
                </a:lnTo>
                <a:lnTo>
                  <a:pt x="584104" y="25155"/>
                </a:lnTo>
                <a:lnTo>
                  <a:pt x="577782" y="19588"/>
                </a:lnTo>
                <a:lnTo>
                  <a:pt x="570674" y="14615"/>
                </a:lnTo>
                <a:lnTo>
                  <a:pt x="562852" y="10283"/>
                </a:lnTo>
                <a:lnTo>
                  <a:pt x="554386" y="6638"/>
                </a:lnTo>
                <a:lnTo>
                  <a:pt x="521590" y="0"/>
                </a:lnTo>
                <a:close/>
              </a:path>
              <a:path w="845184" h="466089">
                <a:moveTo>
                  <a:pt x="648874" y="231"/>
                </a:moveTo>
                <a:lnTo>
                  <a:pt x="613775" y="7630"/>
                </a:lnTo>
                <a:lnTo>
                  <a:pt x="584104" y="25155"/>
                </a:lnTo>
                <a:lnTo>
                  <a:pt x="729156" y="25155"/>
                </a:lnTo>
                <a:lnTo>
                  <a:pt x="718216" y="16874"/>
                </a:lnTo>
                <a:lnTo>
                  <a:pt x="685117" y="3224"/>
                </a:lnTo>
                <a:lnTo>
                  <a:pt x="648874" y="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14534" y="5619855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76358" y="153488"/>
                </a:moveTo>
                <a:lnTo>
                  <a:pt x="79754" y="114180"/>
                </a:lnTo>
                <a:lnTo>
                  <a:pt x="102187" y="80070"/>
                </a:lnTo>
                <a:lnTo>
                  <a:pt x="140027" y="54751"/>
                </a:lnTo>
                <a:lnTo>
                  <a:pt x="189642" y="41817"/>
                </a:lnTo>
                <a:lnTo>
                  <a:pt x="211591" y="40966"/>
                </a:lnTo>
                <a:lnTo>
                  <a:pt x="233314" y="42844"/>
                </a:lnTo>
                <a:lnTo>
                  <a:pt x="254347" y="47388"/>
                </a:lnTo>
                <a:lnTo>
                  <a:pt x="274224" y="54530"/>
                </a:lnTo>
                <a:lnTo>
                  <a:pt x="300541" y="30453"/>
                </a:lnTo>
                <a:lnTo>
                  <a:pt x="335883" y="16317"/>
                </a:lnTo>
                <a:lnTo>
                  <a:pt x="375701" y="13166"/>
                </a:lnTo>
                <a:lnTo>
                  <a:pt x="415448" y="22043"/>
                </a:lnTo>
                <a:lnTo>
                  <a:pt x="421971" y="24887"/>
                </a:lnTo>
                <a:lnTo>
                  <a:pt x="428196" y="28073"/>
                </a:lnTo>
                <a:lnTo>
                  <a:pt x="434111" y="31587"/>
                </a:lnTo>
                <a:lnTo>
                  <a:pt x="439705" y="35416"/>
                </a:lnTo>
                <a:lnTo>
                  <a:pt x="460571" y="15316"/>
                </a:lnTo>
                <a:lnTo>
                  <a:pt x="489092" y="3201"/>
                </a:lnTo>
                <a:lnTo>
                  <a:pt x="521590" y="0"/>
                </a:lnTo>
                <a:lnTo>
                  <a:pt x="554386" y="6638"/>
                </a:lnTo>
                <a:lnTo>
                  <a:pt x="562852" y="10283"/>
                </a:lnTo>
                <a:lnTo>
                  <a:pt x="570674" y="14615"/>
                </a:lnTo>
                <a:lnTo>
                  <a:pt x="577782" y="19588"/>
                </a:lnTo>
                <a:lnTo>
                  <a:pt x="584104" y="25155"/>
                </a:lnTo>
                <a:lnTo>
                  <a:pt x="613775" y="7630"/>
                </a:lnTo>
                <a:lnTo>
                  <a:pt x="648874" y="231"/>
                </a:lnTo>
                <a:lnTo>
                  <a:pt x="685117" y="3224"/>
                </a:lnTo>
                <a:lnTo>
                  <a:pt x="718216" y="16874"/>
                </a:lnTo>
                <a:lnTo>
                  <a:pt x="729753" y="25607"/>
                </a:lnTo>
                <a:lnTo>
                  <a:pt x="739076" y="35626"/>
                </a:lnTo>
                <a:lnTo>
                  <a:pt x="745970" y="46692"/>
                </a:lnTo>
                <a:lnTo>
                  <a:pt x="750220" y="58569"/>
                </a:lnTo>
                <a:lnTo>
                  <a:pt x="787282" y="72549"/>
                </a:lnTo>
                <a:lnTo>
                  <a:pt x="813450" y="95338"/>
                </a:lnTo>
                <a:lnTo>
                  <a:pt x="826355" y="123837"/>
                </a:lnTo>
                <a:lnTo>
                  <a:pt x="823626" y="154949"/>
                </a:lnTo>
                <a:lnTo>
                  <a:pt x="822356" y="158467"/>
                </a:lnTo>
                <a:lnTo>
                  <a:pt x="820705" y="161908"/>
                </a:lnTo>
                <a:lnTo>
                  <a:pt x="818800" y="165261"/>
                </a:lnTo>
                <a:lnTo>
                  <a:pt x="841958" y="200746"/>
                </a:lnTo>
                <a:lnTo>
                  <a:pt x="845089" y="238828"/>
                </a:lnTo>
                <a:lnTo>
                  <a:pt x="828980" y="275016"/>
                </a:lnTo>
                <a:lnTo>
                  <a:pt x="794416" y="304822"/>
                </a:lnTo>
                <a:lnTo>
                  <a:pt x="749053" y="321797"/>
                </a:lnTo>
                <a:lnTo>
                  <a:pt x="732440" y="324418"/>
                </a:lnTo>
                <a:lnTo>
                  <a:pt x="723173" y="357418"/>
                </a:lnTo>
                <a:lnTo>
                  <a:pt x="698595" y="384263"/>
                </a:lnTo>
                <a:lnTo>
                  <a:pt x="662396" y="402245"/>
                </a:lnTo>
                <a:lnTo>
                  <a:pt x="618267" y="408657"/>
                </a:lnTo>
                <a:lnTo>
                  <a:pt x="602680" y="407757"/>
                </a:lnTo>
                <a:lnTo>
                  <a:pt x="587486" y="405279"/>
                </a:lnTo>
                <a:lnTo>
                  <a:pt x="572887" y="401267"/>
                </a:lnTo>
                <a:lnTo>
                  <a:pt x="559085" y="395766"/>
                </a:lnTo>
                <a:lnTo>
                  <a:pt x="534275" y="430565"/>
                </a:lnTo>
                <a:lnTo>
                  <a:pt x="494998" y="454651"/>
                </a:lnTo>
                <a:lnTo>
                  <a:pt x="446553" y="465891"/>
                </a:lnTo>
                <a:lnTo>
                  <a:pt x="394239" y="462149"/>
                </a:lnTo>
                <a:lnTo>
                  <a:pt x="373137" y="455791"/>
                </a:lnTo>
                <a:lnTo>
                  <a:pt x="353917" y="446868"/>
                </a:lnTo>
                <a:lnTo>
                  <a:pt x="336982" y="435607"/>
                </a:lnTo>
                <a:lnTo>
                  <a:pt x="322738" y="422233"/>
                </a:lnTo>
                <a:lnTo>
                  <a:pt x="277785" y="435789"/>
                </a:lnTo>
                <a:lnTo>
                  <a:pt x="231156" y="438036"/>
                </a:lnTo>
                <a:lnTo>
                  <a:pt x="186264" y="429614"/>
                </a:lnTo>
                <a:lnTo>
                  <a:pt x="146523" y="411162"/>
                </a:lnTo>
                <a:lnTo>
                  <a:pt x="115347" y="383320"/>
                </a:lnTo>
                <a:lnTo>
                  <a:pt x="113696" y="381263"/>
                </a:lnTo>
                <a:lnTo>
                  <a:pt x="79890" y="379177"/>
                </a:lnTo>
                <a:lnTo>
                  <a:pt x="50799" y="367948"/>
                </a:lnTo>
                <a:lnTo>
                  <a:pt x="29471" y="349378"/>
                </a:lnTo>
                <a:lnTo>
                  <a:pt x="18954" y="325269"/>
                </a:lnTo>
                <a:lnTo>
                  <a:pt x="18823" y="311333"/>
                </a:lnTo>
                <a:lnTo>
                  <a:pt x="22669" y="297859"/>
                </a:lnTo>
                <a:lnTo>
                  <a:pt x="30277" y="285314"/>
                </a:lnTo>
                <a:lnTo>
                  <a:pt x="41433" y="274164"/>
                </a:lnTo>
                <a:lnTo>
                  <a:pt x="16240" y="257190"/>
                </a:lnTo>
                <a:lnTo>
                  <a:pt x="2095" y="235013"/>
                </a:lnTo>
                <a:lnTo>
                  <a:pt x="0" y="210459"/>
                </a:lnTo>
                <a:lnTo>
                  <a:pt x="10953" y="186356"/>
                </a:lnTo>
                <a:lnTo>
                  <a:pt x="23056" y="174296"/>
                </a:lnTo>
                <a:lnTo>
                  <a:pt x="38338" y="164818"/>
                </a:lnTo>
                <a:lnTo>
                  <a:pt x="56120" y="158258"/>
                </a:lnTo>
                <a:lnTo>
                  <a:pt x="75723" y="154949"/>
                </a:lnTo>
                <a:lnTo>
                  <a:pt x="76358" y="15348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56856" y="5892203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49657" y="8597"/>
                </a:moveTo>
                <a:lnTo>
                  <a:pt x="36665" y="8618"/>
                </a:lnTo>
                <a:lnTo>
                  <a:pt x="23923" y="7165"/>
                </a:lnTo>
                <a:lnTo>
                  <a:pt x="11634" y="4279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28484" y="5994958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7" y="0"/>
                </a:moveTo>
                <a:lnTo>
                  <a:pt x="14732" y="2082"/>
                </a:lnTo>
                <a:lnTo>
                  <a:pt x="7493" y="3467"/>
                </a:lnTo>
                <a:lnTo>
                  <a:pt x="0" y="411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24065" y="6021413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4" h="19050">
                <a:moveTo>
                  <a:pt x="13080" y="18783"/>
                </a:moveTo>
                <a:lnTo>
                  <a:pt x="7874" y="12890"/>
                </a:lnTo>
                <a:lnTo>
                  <a:pt x="3555" y="6603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3746" y="5993358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5" h="20954">
                <a:moveTo>
                  <a:pt x="5206" y="0"/>
                </a:moveTo>
                <a:lnTo>
                  <a:pt x="4445" y="6997"/>
                </a:lnTo>
                <a:lnTo>
                  <a:pt x="2667" y="13906"/>
                </a:lnTo>
                <a:lnTo>
                  <a:pt x="0" y="20612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82840" y="5866015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4" h="77470">
                <a:moveTo>
                  <a:pt x="0" y="0"/>
                </a:moveTo>
                <a:lnTo>
                  <a:pt x="26550" y="13476"/>
                </a:lnTo>
                <a:lnTo>
                  <a:pt x="46672" y="31611"/>
                </a:lnTo>
                <a:lnTo>
                  <a:pt x="59364" y="53197"/>
                </a:lnTo>
                <a:lnTo>
                  <a:pt x="63626" y="77025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04632" y="5783973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1" y="0"/>
                </a:moveTo>
                <a:lnTo>
                  <a:pt x="22931" y="8107"/>
                </a:lnTo>
                <a:lnTo>
                  <a:pt x="16351" y="15673"/>
                </a:lnTo>
                <a:lnTo>
                  <a:pt x="8675" y="22622"/>
                </a:lnTo>
                <a:lnTo>
                  <a:pt x="0" y="2887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64881" y="567679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143" y="4495"/>
                </a:lnTo>
                <a:lnTo>
                  <a:pt x="1650" y="9067"/>
                </a:lnTo>
                <a:lnTo>
                  <a:pt x="1524" y="1363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83906" y="5643486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0" y="17398"/>
                </a:moveTo>
                <a:lnTo>
                  <a:pt x="3683" y="11112"/>
                </a:lnTo>
                <a:lnTo>
                  <a:pt x="8509" y="5245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48017" y="565417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4998"/>
                </a:moveTo>
                <a:lnTo>
                  <a:pt x="1524" y="9791"/>
                </a:lnTo>
                <a:lnTo>
                  <a:pt x="3936" y="4762"/>
                </a:lnTo>
                <a:lnTo>
                  <a:pt x="7111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8631" y="5674271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0" y="0"/>
                </a:moveTo>
                <a:lnTo>
                  <a:pt x="6810" y="3200"/>
                </a:lnTo>
                <a:lnTo>
                  <a:pt x="13334" y="6700"/>
                </a:lnTo>
                <a:lnTo>
                  <a:pt x="19573" y="10488"/>
                </a:lnTo>
                <a:lnTo>
                  <a:pt x="25526" y="1455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90893" y="5773356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5" h="15875">
                <a:moveTo>
                  <a:pt x="4445" y="15316"/>
                </a:moveTo>
                <a:lnTo>
                  <a:pt x="2412" y="10299"/>
                </a:lnTo>
                <a:lnTo>
                  <a:pt x="1015" y="5181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066280" y="5697931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379425" y="5648811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540215" y="422233"/>
                </a:moveTo>
                <a:lnTo>
                  <a:pt x="322738" y="422233"/>
                </a:lnTo>
                <a:lnTo>
                  <a:pt x="336982" y="435607"/>
                </a:lnTo>
                <a:lnTo>
                  <a:pt x="353917" y="446868"/>
                </a:lnTo>
                <a:lnTo>
                  <a:pt x="373137" y="455791"/>
                </a:lnTo>
                <a:lnTo>
                  <a:pt x="394239" y="462149"/>
                </a:lnTo>
                <a:lnTo>
                  <a:pt x="446553" y="465891"/>
                </a:lnTo>
                <a:lnTo>
                  <a:pt x="494998" y="454651"/>
                </a:lnTo>
                <a:lnTo>
                  <a:pt x="534275" y="430565"/>
                </a:lnTo>
                <a:lnTo>
                  <a:pt x="540215" y="422233"/>
                </a:lnTo>
                <a:close/>
              </a:path>
              <a:path w="845184" h="466089">
                <a:moveTo>
                  <a:pt x="211591" y="40966"/>
                </a:moveTo>
                <a:lnTo>
                  <a:pt x="140027" y="54751"/>
                </a:lnTo>
                <a:lnTo>
                  <a:pt x="102187" y="80070"/>
                </a:lnTo>
                <a:lnTo>
                  <a:pt x="79754" y="114180"/>
                </a:lnTo>
                <a:lnTo>
                  <a:pt x="76358" y="153488"/>
                </a:lnTo>
                <a:lnTo>
                  <a:pt x="75723" y="154949"/>
                </a:lnTo>
                <a:lnTo>
                  <a:pt x="38338" y="164818"/>
                </a:lnTo>
                <a:lnTo>
                  <a:pt x="0" y="210459"/>
                </a:lnTo>
                <a:lnTo>
                  <a:pt x="2095" y="235013"/>
                </a:lnTo>
                <a:lnTo>
                  <a:pt x="16240" y="257190"/>
                </a:lnTo>
                <a:lnTo>
                  <a:pt x="41433" y="274164"/>
                </a:lnTo>
                <a:lnTo>
                  <a:pt x="30277" y="285314"/>
                </a:lnTo>
                <a:lnTo>
                  <a:pt x="22669" y="297859"/>
                </a:lnTo>
                <a:lnTo>
                  <a:pt x="18823" y="311333"/>
                </a:lnTo>
                <a:lnTo>
                  <a:pt x="18954" y="325269"/>
                </a:lnTo>
                <a:lnTo>
                  <a:pt x="29471" y="349378"/>
                </a:lnTo>
                <a:lnTo>
                  <a:pt x="50800" y="367948"/>
                </a:lnTo>
                <a:lnTo>
                  <a:pt x="79890" y="379177"/>
                </a:lnTo>
                <a:lnTo>
                  <a:pt x="113696" y="381263"/>
                </a:lnTo>
                <a:lnTo>
                  <a:pt x="114712" y="382634"/>
                </a:lnTo>
                <a:lnTo>
                  <a:pt x="115347" y="383320"/>
                </a:lnTo>
                <a:lnTo>
                  <a:pt x="146523" y="411162"/>
                </a:lnTo>
                <a:lnTo>
                  <a:pt x="186264" y="429614"/>
                </a:lnTo>
                <a:lnTo>
                  <a:pt x="231156" y="438036"/>
                </a:lnTo>
                <a:lnTo>
                  <a:pt x="277785" y="435789"/>
                </a:lnTo>
                <a:lnTo>
                  <a:pt x="322738" y="422233"/>
                </a:lnTo>
                <a:lnTo>
                  <a:pt x="540215" y="422233"/>
                </a:lnTo>
                <a:lnTo>
                  <a:pt x="559085" y="395766"/>
                </a:lnTo>
                <a:lnTo>
                  <a:pt x="675438" y="395766"/>
                </a:lnTo>
                <a:lnTo>
                  <a:pt x="698595" y="384263"/>
                </a:lnTo>
                <a:lnTo>
                  <a:pt x="723173" y="357418"/>
                </a:lnTo>
                <a:lnTo>
                  <a:pt x="732440" y="324418"/>
                </a:lnTo>
                <a:lnTo>
                  <a:pt x="749053" y="321797"/>
                </a:lnTo>
                <a:lnTo>
                  <a:pt x="794416" y="304822"/>
                </a:lnTo>
                <a:lnTo>
                  <a:pt x="828980" y="275016"/>
                </a:lnTo>
                <a:lnTo>
                  <a:pt x="845089" y="238828"/>
                </a:lnTo>
                <a:lnTo>
                  <a:pt x="841958" y="200746"/>
                </a:lnTo>
                <a:lnTo>
                  <a:pt x="818800" y="165261"/>
                </a:lnTo>
                <a:lnTo>
                  <a:pt x="820705" y="161908"/>
                </a:lnTo>
                <a:lnTo>
                  <a:pt x="822356" y="158467"/>
                </a:lnTo>
                <a:lnTo>
                  <a:pt x="823626" y="154949"/>
                </a:lnTo>
                <a:lnTo>
                  <a:pt x="826355" y="123837"/>
                </a:lnTo>
                <a:lnTo>
                  <a:pt x="813450" y="95338"/>
                </a:lnTo>
                <a:lnTo>
                  <a:pt x="787282" y="72549"/>
                </a:lnTo>
                <a:lnTo>
                  <a:pt x="750220" y="58569"/>
                </a:lnTo>
                <a:lnTo>
                  <a:pt x="748775" y="54530"/>
                </a:lnTo>
                <a:lnTo>
                  <a:pt x="274224" y="54530"/>
                </a:lnTo>
                <a:lnTo>
                  <a:pt x="254347" y="47388"/>
                </a:lnTo>
                <a:lnTo>
                  <a:pt x="233314" y="42844"/>
                </a:lnTo>
                <a:lnTo>
                  <a:pt x="211591" y="40966"/>
                </a:lnTo>
                <a:close/>
              </a:path>
              <a:path w="845184" h="466089">
                <a:moveTo>
                  <a:pt x="675438" y="395766"/>
                </a:moveTo>
                <a:lnTo>
                  <a:pt x="559085" y="395766"/>
                </a:lnTo>
                <a:lnTo>
                  <a:pt x="572887" y="401267"/>
                </a:lnTo>
                <a:lnTo>
                  <a:pt x="587486" y="405279"/>
                </a:lnTo>
                <a:lnTo>
                  <a:pt x="602680" y="407757"/>
                </a:lnTo>
                <a:lnTo>
                  <a:pt x="618267" y="408657"/>
                </a:lnTo>
                <a:lnTo>
                  <a:pt x="662396" y="402245"/>
                </a:lnTo>
                <a:lnTo>
                  <a:pt x="675438" y="395766"/>
                </a:lnTo>
                <a:close/>
              </a:path>
              <a:path w="845184" h="466089">
                <a:moveTo>
                  <a:pt x="375701" y="13166"/>
                </a:moveTo>
                <a:lnTo>
                  <a:pt x="335883" y="16317"/>
                </a:lnTo>
                <a:lnTo>
                  <a:pt x="300541" y="30453"/>
                </a:lnTo>
                <a:lnTo>
                  <a:pt x="274224" y="54530"/>
                </a:lnTo>
                <a:lnTo>
                  <a:pt x="748775" y="54530"/>
                </a:lnTo>
                <a:lnTo>
                  <a:pt x="745970" y="46692"/>
                </a:lnTo>
                <a:lnTo>
                  <a:pt x="739076" y="35626"/>
                </a:lnTo>
                <a:lnTo>
                  <a:pt x="738881" y="35416"/>
                </a:lnTo>
                <a:lnTo>
                  <a:pt x="439705" y="35416"/>
                </a:lnTo>
                <a:lnTo>
                  <a:pt x="434111" y="31587"/>
                </a:lnTo>
                <a:lnTo>
                  <a:pt x="428196" y="28073"/>
                </a:lnTo>
                <a:lnTo>
                  <a:pt x="421971" y="24887"/>
                </a:lnTo>
                <a:lnTo>
                  <a:pt x="415448" y="22043"/>
                </a:lnTo>
                <a:lnTo>
                  <a:pt x="375701" y="13166"/>
                </a:lnTo>
                <a:close/>
              </a:path>
              <a:path w="845184" h="466089">
                <a:moveTo>
                  <a:pt x="521590" y="0"/>
                </a:moveTo>
                <a:lnTo>
                  <a:pt x="489092" y="3201"/>
                </a:lnTo>
                <a:lnTo>
                  <a:pt x="460571" y="15316"/>
                </a:lnTo>
                <a:lnTo>
                  <a:pt x="439705" y="35416"/>
                </a:lnTo>
                <a:lnTo>
                  <a:pt x="738881" y="35416"/>
                </a:lnTo>
                <a:lnTo>
                  <a:pt x="729753" y="25607"/>
                </a:lnTo>
                <a:lnTo>
                  <a:pt x="729156" y="25155"/>
                </a:lnTo>
                <a:lnTo>
                  <a:pt x="584104" y="25155"/>
                </a:lnTo>
                <a:lnTo>
                  <a:pt x="577782" y="19588"/>
                </a:lnTo>
                <a:lnTo>
                  <a:pt x="570674" y="14615"/>
                </a:lnTo>
                <a:lnTo>
                  <a:pt x="562852" y="10283"/>
                </a:lnTo>
                <a:lnTo>
                  <a:pt x="554386" y="6638"/>
                </a:lnTo>
                <a:lnTo>
                  <a:pt x="521590" y="0"/>
                </a:lnTo>
                <a:close/>
              </a:path>
              <a:path w="845184" h="466089">
                <a:moveTo>
                  <a:pt x="648874" y="231"/>
                </a:moveTo>
                <a:lnTo>
                  <a:pt x="613775" y="7630"/>
                </a:lnTo>
                <a:lnTo>
                  <a:pt x="584104" y="25155"/>
                </a:lnTo>
                <a:lnTo>
                  <a:pt x="729156" y="25155"/>
                </a:lnTo>
                <a:lnTo>
                  <a:pt x="718216" y="16874"/>
                </a:lnTo>
                <a:lnTo>
                  <a:pt x="685117" y="3224"/>
                </a:lnTo>
                <a:lnTo>
                  <a:pt x="648874" y="231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79425" y="5648811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76358" y="153488"/>
                </a:moveTo>
                <a:lnTo>
                  <a:pt x="79754" y="114180"/>
                </a:lnTo>
                <a:lnTo>
                  <a:pt x="102187" y="80070"/>
                </a:lnTo>
                <a:lnTo>
                  <a:pt x="140027" y="54751"/>
                </a:lnTo>
                <a:lnTo>
                  <a:pt x="189642" y="41817"/>
                </a:lnTo>
                <a:lnTo>
                  <a:pt x="211591" y="40966"/>
                </a:lnTo>
                <a:lnTo>
                  <a:pt x="233314" y="42844"/>
                </a:lnTo>
                <a:lnTo>
                  <a:pt x="254347" y="47388"/>
                </a:lnTo>
                <a:lnTo>
                  <a:pt x="274224" y="54530"/>
                </a:lnTo>
                <a:lnTo>
                  <a:pt x="300541" y="30453"/>
                </a:lnTo>
                <a:lnTo>
                  <a:pt x="335883" y="16317"/>
                </a:lnTo>
                <a:lnTo>
                  <a:pt x="375701" y="13166"/>
                </a:lnTo>
                <a:lnTo>
                  <a:pt x="415448" y="22043"/>
                </a:lnTo>
                <a:lnTo>
                  <a:pt x="421971" y="24887"/>
                </a:lnTo>
                <a:lnTo>
                  <a:pt x="428196" y="28073"/>
                </a:lnTo>
                <a:lnTo>
                  <a:pt x="434111" y="31587"/>
                </a:lnTo>
                <a:lnTo>
                  <a:pt x="439705" y="35416"/>
                </a:lnTo>
                <a:lnTo>
                  <a:pt x="460571" y="15316"/>
                </a:lnTo>
                <a:lnTo>
                  <a:pt x="489092" y="3201"/>
                </a:lnTo>
                <a:lnTo>
                  <a:pt x="521590" y="0"/>
                </a:lnTo>
                <a:lnTo>
                  <a:pt x="554386" y="6638"/>
                </a:lnTo>
                <a:lnTo>
                  <a:pt x="562852" y="10283"/>
                </a:lnTo>
                <a:lnTo>
                  <a:pt x="570674" y="14615"/>
                </a:lnTo>
                <a:lnTo>
                  <a:pt x="577782" y="19588"/>
                </a:lnTo>
                <a:lnTo>
                  <a:pt x="584104" y="25155"/>
                </a:lnTo>
                <a:lnTo>
                  <a:pt x="613775" y="7630"/>
                </a:lnTo>
                <a:lnTo>
                  <a:pt x="648874" y="231"/>
                </a:lnTo>
                <a:lnTo>
                  <a:pt x="685117" y="3224"/>
                </a:lnTo>
                <a:lnTo>
                  <a:pt x="718216" y="16874"/>
                </a:lnTo>
                <a:lnTo>
                  <a:pt x="729753" y="25607"/>
                </a:lnTo>
                <a:lnTo>
                  <a:pt x="739076" y="35626"/>
                </a:lnTo>
                <a:lnTo>
                  <a:pt x="745970" y="46692"/>
                </a:lnTo>
                <a:lnTo>
                  <a:pt x="750220" y="58569"/>
                </a:lnTo>
                <a:lnTo>
                  <a:pt x="787282" y="72549"/>
                </a:lnTo>
                <a:lnTo>
                  <a:pt x="813450" y="95338"/>
                </a:lnTo>
                <a:lnTo>
                  <a:pt x="826355" y="123837"/>
                </a:lnTo>
                <a:lnTo>
                  <a:pt x="823626" y="154949"/>
                </a:lnTo>
                <a:lnTo>
                  <a:pt x="822356" y="158467"/>
                </a:lnTo>
                <a:lnTo>
                  <a:pt x="820705" y="161908"/>
                </a:lnTo>
                <a:lnTo>
                  <a:pt x="818800" y="165261"/>
                </a:lnTo>
                <a:lnTo>
                  <a:pt x="841958" y="200746"/>
                </a:lnTo>
                <a:lnTo>
                  <a:pt x="845089" y="238828"/>
                </a:lnTo>
                <a:lnTo>
                  <a:pt x="828980" y="275016"/>
                </a:lnTo>
                <a:lnTo>
                  <a:pt x="794416" y="304822"/>
                </a:lnTo>
                <a:lnTo>
                  <a:pt x="749053" y="321797"/>
                </a:lnTo>
                <a:lnTo>
                  <a:pt x="732440" y="324418"/>
                </a:lnTo>
                <a:lnTo>
                  <a:pt x="723173" y="357418"/>
                </a:lnTo>
                <a:lnTo>
                  <a:pt x="698595" y="384263"/>
                </a:lnTo>
                <a:lnTo>
                  <a:pt x="662396" y="402245"/>
                </a:lnTo>
                <a:lnTo>
                  <a:pt x="618267" y="408657"/>
                </a:lnTo>
                <a:lnTo>
                  <a:pt x="602680" y="407757"/>
                </a:lnTo>
                <a:lnTo>
                  <a:pt x="587486" y="405279"/>
                </a:lnTo>
                <a:lnTo>
                  <a:pt x="572887" y="401267"/>
                </a:lnTo>
                <a:lnTo>
                  <a:pt x="559085" y="395766"/>
                </a:lnTo>
                <a:lnTo>
                  <a:pt x="534275" y="430565"/>
                </a:lnTo>
                <a:lnTo>
                  <a:pt x="494998" y="454651"/>
                </a:lnTo>
                <a:lnTo>
                  <a:pt x="446553" y="465891"/>
                </a:lnTo>
                <a:lnTo>
                  <a:pt x="394239" y="462149"/>
                </a:lnTo>
                <a:lnTo>
                  <a:pt x="373137" y="455791"/>
                </a:lnTo>
                <a:lnTo>
                  <a:pt x="353917" y="446868"/>
                </a:lnTo>
                <a:lnTo>
                  <a:pt x="336982" y="435607"/>
                </a:lnTo>
                <a:lnTo>
                  <a:pt x="322738" y="422233"/>
                </a:lnTo>
                <a:lnTo>
                  <a:pt x="277785" y="435789"/>
                </a:lnTo>
                <a:lnTo>
                  <a:pt x="231156" y="438036"/>
                </a:lnTo>
                <a:lnTo>
                  <a:pt x="186264" y="429614"/>
                </a:lnTo>
                <a:lnTo>
                  <a:pt x="146523" y="411162"/>
                </a:lnTo>
                <a:lnTo>
                  <a:pt x="115347" y="383320"/>
                </a:lnTo>
                <a:lnTo>
                  <a:pt x="113696" y="381263"/>
                </a:lnTo>
                <a:lnTo>
                  <a:pt x="79890" y="379177"/>
                </a:lnTo>
                <a:lnTo>
                  <a:pt x="50800" y="367948"/>
                </a:lnTo>
                <a:lnTo>
                  <a:pt x="29471" y="349378"/>
                </a:lnTo>
                <a:lnTo>
                  <a:pt x="18954" y="325269"/>
                </a:lnTo>
                <a:lnTo>
                  <a:pt x="18823" y="311333"/>
                </a:lnTo>
                <a:lnTo>
                  <a:pt x="22669" y="297859"/>
                </a:lnTo>
                <a:lnTo>
                  <a:pt x="30277" y="285314"/>
                </a:lnTo>
                <a:lnTo>
                  <a:pt x="41433" y="274164"/>
                </a:lnTo>
                <a:lnTo>
                  <a:pt x="16240" y="257190"/>
                </a:lnTo>
                <a:lnTo>
                  <a:pt x="2095" y="235013"/>
                </a:lnTo>
                <a:lnTo>
                  <a:pt x="0" y="210459"/>
                </a:lnTo>
                <a:lnTo>
                  <a:pt x="10953" y="186356"/>
                </a:lnTo>
                <a:lnTo>
                  <a:pt x="23056" y="174296"/>
                </a:lnTo>
                <a:lnTo>
                  <a:pt x="38338" y="164818"/>
                </a:lnTo>
                <a:lnTo>
                  <a:pt x="56120" y="158258"/>
                </a:lnTo>
                <a:lnTo>
                  <a:pt x="75723" y="154949"/>
                </a:lnTo>
                <a:lnTo>
                  <a:pt x="76358" y="153488"/>
                </a:lnTo>
                <a:close/>
              </a:path>
            </a:pathLst>
          </a:custGeom>
          <a:ln w="25907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21748" y="592115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49656" y="8597"/>
                </a:moveTo>
                <a:lnTo>
                  <a:pt x="36665" y="8618"/>
                </a:lnTo>
                <a:lnTo>
                  <a:pt x="23923" y="7165"/>
                </a:lnTo>
                <a:lnTo>
                  <a:pt x="11634" y="4279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93377" y="6023914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7" y="0"/>
                </a:moveTo>
                <a:lnTo>
                  <a:pt x="14731" y="2082"/>
                </a:lnTo>
                <a:lnTo>
                  <a:pt x="7493" y="3467"/>
                </a:lnTo>
                <a:lnTo>
                  <a:pt x="0" y="4114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88956" y="6050369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4" h="19050">
                <a:moveTo>
                  <a:pt x="13081" y="18783"/>
                </a:moveTo>
                <a:lnTo>
                  <a:pt x="7874" y="12890"/>
                </a:lnTo>
                <a:lnTo>
                  <a:pt x="3556" y="6604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38639" y="6022314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5" h="20954">
                <a:moveTo>
                  <a:pt x="5206" y="0"/>
                </a:moveTo>
                <a:lnTo>
                  <a:pt x="4444" y="6997"/>
                </a:lnTo>
                <a:lnTo>
                  <a:pt x="2666" y="13906"/>
                </a:lnTo>
                <a:lnTo>
                  <a:pt x="0" y="20612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047731" y="5894971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4" h="77470">
                <a:moveTo>
                  <a:pt x="0" y="0"/>
                </a:moveTo>
                <a:lnTo>
                  <a:pt x="26550" y="13476"/>
                </a:lnTo>
                <a:lnTo>
                  <a:pt x="46672" y="31611"/>
                </a:lnTo>
                <a:lnTo>
                  <a:pt x="59364" y="53197"/>
                </a:lnTo>
                <a:lnTo>
                  <a:pt x="63626" y="77025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169525" y="581292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1" y="0"/>
                </a:moveTo>
                <a:lnTo>
                  <a:pt x="22931" y="8107"/>
                </a:lnTo>
                <a:lnTo>
                  <a:pt x="16351" y="15673"/>
                </a:lnTo>
                <a:lnTo>
                  <a:pt x="8675" y="22622"/>
                </a:lnTo>
                <a:lnTo>
                  <a:pt x="0" y="28879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129773" y="570575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143" y="4495"/>
                </a:lnTo>
                <a:lnTo>
                  <a:pt x="1650" y="9067"/>
                </a:lnTo>
                <a:lnTo>
                  <a:pt x="1524" y="13639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948798" y="5672442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0" y="17399"/>
                </a:moveTo>
                <a:lnTo>
                  <a:pt x="3682" y="11112"/>
                </a:lnTo>
                <a:lnTo>
                  <a:pt x="8508" y="5245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812908" y="5683135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4998"/>
                </a:moveTo>
                <a:lnTo>
                  <a:pt x="1524" y="9791"/>
                </a:lnTo>
                <a:lnTo>
                  <a:pt x="3937" y="4762"/>
                </a:lnTo>
                <a:lnTo>
                  <a:pt x="7112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653523" y="5703227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0" y="0"/>
                </a:moveTo>
                <a:lnTo>
                  <a:pt x="6810" y="3200"/>
                </a:lnTo>
                <a:lnTo>
                  <a:pt x="13334" y="6700"/>
                </a:lnTo>
                <a:lnTo>
                  <a:pt x="19573" y="10488"/>
                </a:lnTo>
                <a:lnTo>
                  <a:pt x="25526" y="14554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55784" y="5802312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5" h="15875">
                <a:moveTo>
                  <a:pt x="4445" y="15316"/>
                </a:moveTo>
                <a:lnTo>
                  <a:pt x="2413" y="10299"/>
                </a:lnTo>
                <a:lnTo>
                  <a:pt x="1016" y="5181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9631426" y="5727191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56991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Ensemble</a:t>
            </a:r>
            <a:r>
              <a:rPr sz="6000" spc="-1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Models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Ensemble</a:t>
            </a:r>
            <a:r>
              <a:rPr spc="-130" dirty="0"/>
              <a:t> </a:t>
            </a:r>
            <a:r>
              <a:rPr spc="-5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570990"/>
            <a:ext cx="5795645" cy="463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Obtaining a better </a:t>
            </a:r>
            <a:r>
              <a:rPr sz="2200" spc="-10" dirty="0">
                <a:latin typeface="Trebuchet MS"/>
                <a:cs typeface="Trebuchet MS"/>
              </a:rPr>
              <a:t>predictions using</a:t>
            </a:r>
            <a:r>
              <a:rPr sz="2200" spc="-30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multiple</a:t>
            </a:r>
            <a:endParaRPr sz="2200">
              <a:latin typeface="Trebuchet MS"/>
              <a:cs typeface="Trebuchet MS"/>
            </a:endParaRPr>
          </a:p>
          <a:p>
            <a:pPr marL="142240">
              <a:lnSpc>
                <a:spcPts val="2375"/>
              </a:lnSpc>
            </a:pP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on the same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dataset</a:t>
            </a:r>
            <a:endParaRPr sz="2200">
              <a:latin typeface="Trebuchet MS"/>
              <a:cs typeface="Trebuchet MS"/>
            </a:endParaRPr>
          </a:p>
          <a:p>
            <a:pPr marL="142240" marR="66675" indent="-129539">
              <a:lnSpc>
                <a:spcPct val="8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10" dirty="0">
                <a:latin typeface="Trebuchet MS"/>
                <a:cs typeface="Trebuchet MS"/>
              </a:rPr>
              <a:t>Not </a:t>
            </a:r>
            <a:r>
              <a:rPr sz="2200" spc="-5" dirty="0">
                <a:latin typeface="Trebuchet MS"/>
                <a:cs typeface="Trebuchet MS"/>
              </a:rPr>
              <a:t>every </a:t>
            </a:r>
            <a:r>
              <a:rPr sz="2200" spc="-10" dirty="0">
                <a:latin typeface="Trebuchet MS"/>
                <a:cs typeface="Trebuchet MS"/>
              </a:rPr>
              <a:t>time </a:t>
            </a:r>
            <a:r>
              <a:rPr sz="2200" spc="-5" dirty="0">
                <a:latin typeface="Trebuchet MS"/>
                <a:cs typeface="Trebuchet MS"/>
              </a:rPr>
              <a:t>it is </a:t>
            </a:r>
            <a:r>
              <a:rPr sz="2200" spc="-10" dirty="0">
                <a:latin typeface="Trebuchet MS"/>
                <a:cs typeface="Trebuchet MS"/>
              </a:rPr>
              <a:t>possible </a:t>
            </a:r>
            <a:r>
              <a:rPr sz="2200" dirty="0">
                <a:latin typeface="Trebuchet MS"/>
                <a:cs typeface="Trebuchet MS"/>
              </a:rPr>
              <a:t>to </a:t>
            </a:r>
            <a:r>
              <a:rPr sz="2200" spc="-5" dirty="0">
                <a:latin typeface="Trebuchet MS"/>
                <a:cs typeface="Trebuchet MS"/>
              </a:rPr>
              <a:t>find single  </a:t>
            </a:r>
            <a:r>
              <a:rPr sz="2200" spc="-10" dirty="0">
                <a:latin typeface="Trebuchet MS"/>
                <a:cs typeface="Trebuchet MS"/>
              </a:rPr>
              <a:t>best </a:t>
            </a:r>
            <a:r>
              <a:rPr sz="2200" spc="-5" dirty="0">
                <a:latin typeface="Trebuchet MS"/>
                <a:cs typeface="Trebuchet MS"/>
              </a:rPr>
              <a:t>fit </a:t>
            </a:r>
            <a:r>
              <a:rPr sz="2200" spc="-10" dirty="0">
                <a:latin typeface="Trebuchet MS"/>
                <a:cs typeface="Trebuchet MS"/>
              </a:rPr>
              <a:t>model </a:t>
            </a:r>
            <a:r>
              <a:rPr sz="2200" spc="-5" dirty="0">
                <a:latin typeface="Trebuchet MS"/>
                <a:cs typeface="Trebuchet MS"/>
              </a:rPr>
              <a:t>for our </a:t>
            </a:r>
            <a:r>
              <a:rPr sz="2200" spc="-10" dirty="0">
                <a:latin typeface="Trebuchet MS"/>
                <a:cs typeface="Trebuchet MS"/>
              </a:rPr>
              <a:t>data, ensemble model  combines </a:t>
            </a:r>
            <a:r>
              <a:rPr sz="2200" spc="-5" dirty="0">
                <a:latin typeface="Trebuchet MS"/>
                <a:cs typeface="Trebuchet MS"/>
              </a:rPr>
              <a:t>multiple </a:t>
            </a: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to come up </a:t>
            </a:r>
            <a:r>
              <a:rPr sz="2200" spc="-10" dirty="0">
                <a:latin typeface="Trebuchet MS"/>
                <a:cs typeface="Trebuchet MS"/>
              </a:rPr>
              <a:t>with  </a:t>
            </a:r>
            <a:r>
              <a:rPr sz="2200" spc="-5" dirty="0">
                <a:latin typeface="Trebuchet MS"/>
                <a:cs typeface="Trebuchet MS"/>
              </a:rPr>
              <a:t>one </a:t>
            </a:r>
            <a:r>
              <a:rPr sz="2200" spc="-10" dirty="0">
                <a:latin typeface="Trebuchet MS"/>
                <a:cs typeface="Trebuchet MS"/>
              </a:rPr>
              <a:t>consolidated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</a:t>
            </a:r>
            <a:endParaRPr sz="2200">
              <a:latin typeface="Trebuchet MS"/>
              <a:cs typeface="Trebuchet MS"/>
            </a:endParaRPr>
          </a:p>
          <a:p>
            <a:pPr marL="142240" marR="121285" indent="-129539">
              <a:lnSpc>
                <a:spcPts val="2110"/>
              </a:lnSpc>
              <a:spcBef>
                <a:spcPts val="51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Ensemble </a:t>
            </a:r>
            <a:r>
              <a:rPr sz="2200" spc="-10" dirty="0">
                <a:latin typeface="Trebuchet MS"/>
                <a:cs typeface="Trebuchet MS"/>
              </a:rPr>
              <a:t>models work </a:t>
            </a:r>
            <a:r>
              <a:rPr sz="2200" spc="-5" dirty="0">
                <a:latin typeface="Trebuchet MS"/>
                <a:cs typeface="Trebuchet MS"/>
              </a:rPr>
              <a:t>on </a:t>
            </a:r>
            <a:r>
              <a:rPr sz="2200" spc="-10" dirty="0">
                <a:latin typeface="Trebuchet MS"/>
                <a:cs typeface="Trebuchet MS"/>
              </a:rPr>
              <a:t>the principle</a:t>
            </a:r>
            <a:r>
              <a:rPr sz="2200" spc="-3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that  multiple moderately accurate </a:t>
            </a:r>
            <a:r>
              <a:rPr sz="2200" spc="-10" dirty="0">
                <a:latin typeface="Trebuchet MS"/>
                <a:cs typeface="Trebuchet MS"/>
              </a:rPr>
              <a:t>models can  </a:t>
            </a:r>
            <a:r>
              <a:rPr sz="2200" spc="-5" dirty="0">
                <a:latin typeface="Trebuchet MS"/>
                <a:cs typeface="Trebuchet MS"/>
              </a:rPr>
              <a:t>give us a </a:t>
            </a:r>
            <a:r>
              <a:rPr sz="2200" spc="-10" dirty="0">
                <a:latin typeface="Trebuchet MS"/>
                <a:cs typeface="Trebuchet MS"/>
              </a:rPr>
              <a:t>highly </a:t>
            </a:r>
            <a:r>
              <a:rPr sz="2200" spc="-5" dirty="0">
                <a:latin typeface="Trebuchet MS"/>
                <a:cs typeface="Trebuchet MS"/>
              </a:rPr>
              <a:t>accurate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</a:t>
            </a:r>
            <a:endParaRPr sz="2200">
              <a:latin typeface="Trebuchet MS"/>
              <a:cs typeface="Trebuchet MS"/>
            </a:endParaRPr>
          </a:p>
          <a:p>
            <a:pPr marL="142240" marR="125730" indent="-129539">
              <a:lnSpc>
                <a:spcPct val="80100"/>
              </a:lnSpc>
              <a:spcBef>
                <a:spcPts val="54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25" dirty="0">
                <a:latin typeface="Trebuchet MS"/>
                <a:cs typeface="Trebuchet MS"/>
              </a:rPr>
              <a:t>Understandably,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Building and</a:t>
            </a:r>
            <a:r>
              <a:rPr sz="2200" spc="-3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Evaluating  the </a:t>
            </a:r>
            <a:r>
              <a:rPr sz="2200" spc="-10" dirty="0">
                <a:latin typeface="Trebuchet MS"/>
                <a:cs typeface="Trebuchet MS"/>
              </a:rPr>
              <a:t>ensemble </a:t>
            </a:r>
            <a:r>
              <a:rPr sz="2200" spc="-5" dirty="0">
                <a:latin typeface="Trebuchet MS"/>
                <a:cs typeface="Trebuchet MS"/>
              </a:rPr>
              <a:t>models is </a:t>
            </a:r>
            <a:r>
              <a:rPr sz="2200" spc="-10" dirty="0">
                <a:latin typeface="Trebuchet MS"/>
                <a:cs typeface="Trebuchet MS"/>
              </a:rPr>
              <a:t>computationally  expensive</a:t>
            </a:r>
            <a:endParaRPr sz="2200">
              <a:latin typeface="Trebuchet MS"/>
              <a:cs typeface="Trebuchet MS"/>
            </a:endParaRPr>
          </a:p>
          <a:p>
            <a:pPr marL="142240" marR="105410" indent="-129539">
              <a:lnSpc>
                <a:spcPct val="8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Build one really good </a:t>
            </a:r>
            <a:r>
              <a:rPr sz="2200" spc="-10" dirty="0">
                <a:latin typeface="Trebuchet MS"/>
                <a:cs typeface="Trebuchet MS"/>
              </a:rPr>
              <a:t>model </a:t>
            </a:r>
            <a:r>
              <a:rPr sz="2200" spc="-5" dirty="0">
                <a:latin typeface="Trebuchet MS"/>
                <a:cs typeface="Trebuchet MS"/>
              </a:rPr>
              <a:t>is </a:t>
            </a:r>
            <a:r>
              <a:rPr sz="2200" spc="-10" dirty="0">
                <a:latin typeface="Trebuchet MS"/>
                <a:cs typeface="Trebuchet MS"/>
              </a:rPr>
              <a:t>the usual  </a:t>
            </a:r>
            <a:r>
              <a:rPr sz="2200" spc="-5" dirty="0">
                <a:latin typeface="Trebuchet MS"/>
                <a:cs typeface="Trebuchet MS"/>
              </a:rPr>
              <a:t>statistical </a:t>
            </a:r>
            <a:r>
              <a:rPr sz="2200" spc="-10" dirty="0">
                <a:latin typeface="Trebuchet MS"/>
                <a:cs typeface="Trebuchet MS"/>
              </a:rPr>
              <a:t>approach. </a:t>
            </a:r>
            <a:r>
              <a:rPr sz="2200" spc="-5" dirty="0">
                <a:latin typeface="Trebuchet MS"/>
                <a:cs typeface="Trebuchet MS"/>
              </a:rPr>
              <a:t>Build </a:t>
            </a:r>
            <a:r>
              <a:rPr sz="2200" spc="-10" dirty="0">
                <a:latin typeface="Trebuchet MS"/>
                <a:cs typeface="Trebuchet MS"/>
              </a:rPr>
              <a:t>many models and  average </a:t>
            </a:r>
            <a:r>
              <a:rPr sz="2200" spc="-5" dirty="0">
                <a:latin typeface="Trebuchet MS"/>
                <a:cs typeface="Trebuchet MS"/>
              </a:rPr>
              <a:t>the results is the </a:t>
            </a:r>
            <a:r>
              <a:rPr sz="2200" spc="-10" dirty="0">
                <a:latin typeface="Trebuchet MS"/>
                <a:cs typeface="Trebuchet MS"/>
              </a:rPr>
              <a:t>philosophy </a:t>
            </a:r>
            <a:r>
              <a:rPr sz="2200" spc="-5" dirty="0">
                <a:latin typeface="Trebuchet MS"/>
                <a:cs typeface="Trebuchet MS"/>
              </a:rPr>
              <a:t>of  Ensemble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learning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9902" y="1841119"/>
            <a:ext cx="1262380" cy="518795"/>
          </a:xfrm>
          <a:custGeom>
            <a:avLst/>
            <a:gdLst/>
            <a:ahLst/>
            <a:cxnLst/>
            <a:rect l="l" t="t" r="r" b="b"/>
            <a:pathLst>
              <a:path w="1262379" h="518794">
                <a:moveTo>
                  <a:pt x="0" y="0"/>
                </a:moveTo>
                <a:lnTo>
                  <a:pt x="0" y="444626"/>
                </a:lnTo>
                <a:lnTo>
                  <a:pt x="4915" y="453942"/>
                </a:lnTo>
                <a:lnTo>
                  <a:pt x="42465" y="471457"/>
                </a:lnTo>
                <a:lnTo>
                  <a:pt x="113034" y="487026"/>
                </a:lnTo>
                <a:lnTo>
                  <a:pt x="159222" y="493908"/>
                </a:lnTo>
                <a:lnTo>
                  <a:pt x="211893" y="500097"/>
                </a:lnTo>
                <a:lnTo>
                  <a:pt x="270454" y="505522"/>
                </a:lnTo>
                <a:lnTo>
                  <a:pt x="334315" y="510116"/>
                </a:lnTo>
                <a:lnTo>
                  <a:pt x="402885" y="513809"/>
                </a:lnTo>
                <a:lnTo>
                  <a:pt x="475572" y="516533"/>
                </a:lnTo>
                <a:lnTo>
                  <a:pt x="551786" y="518218"/>
                </a:lnTo>
                <a:lnTo>
                  <a:pt x="630936" y="518794"/>
                </a:lnTo>
                <a:lnTo>
                  <a:pt x="710085" y="518218"/>
                </a:lnTo>
                <a:lnTo>
                  <a:pt x="786299" y="516533"/>
                </a:lnTo>
                <a:lnTo>
                  <a:pt x="858986" y="513809"/>
                </a:lnTo>
                <a:lnTo>
                  <a:pt x="927556" y="510116"/>
                </a:lnTo>
                <a:lnTo>
                  <a:pt x="991417" y="505522"/>
                </a:lnTo>
                <a:lnTo>
                  <a:pt x="1049978" y="500097"/>
                </a:lnTo>
                <a:lnTo>
                  <a:pt x="1102649" y="493908"/>
                </a:lnTo>
                <a:lnTo>
                  <a:pt x="1148837" y="487026"/>
                </a:lnTo>
                <a:lnTo>
                  <a:pt x="1187954" y="479519"/>
                </a:lnTo>
                <a:lnTo>
                  <a:pt x="1242604" y="462908"/>
                </a:lnTo>
                <a:lnTo>
                  <a:pt x="1261872" y="444626"/>
                </a:lnTo>
                <a:lnTo>
                  <a:pt x="1261872" y="74167"/>
                </a:lnTo>
                <a:lnTo>
                  <a:pt x="630936" y="74167"/>
                </a:lnTo>
                <a:lnTo>
                  <a:pt x="551786" y="73591"/>
                </a:lnTo>
                <a:lnTo>
                  <a:pt x="475572" y="71906"/>
                </a:lnTo>
                <a:lnTo>
                  <a:pt x="402885" y="69182"/>
                </a:lnTo>
                <a:lnTo>
                  <a:pt x="334315" y="65489"/>
                </a:lnTo>
                <a:lnTo>
                  <a:pt x="270454" y="60895"/>
                </a:lnTo>
                <a:lnTo>
                  <a:pt x="211893" y="55470"/>
                </a:lnTo>
                <a:lnTo>
                  <a:pt x="159222" y="49281"/>
                </a:lnTo>
                <a:lnTo>
                  <a:pt x="113034" y="42399"/>
                </a:lnTo>
                <a:lnTo>
                  <a:pt x="73917" y="34892"/>
                </a:lnTo>
                <a:lnTo>
                  <a:pt x="19267" y="18281"/>
                </a:lnTo>
                <a:lnTo>
                  <a:pt x="4915" y="9315"/>
                </a:lnTo>
                <a:lnTo>
                  <a:pt x="0" y="0"/>
                </a:lnTo>
                <a:close/>
              </a:path>
              <a:path w="1262379" h="518794">
                <a:moveTo>
                  <a:pt x="1261872" y="0"/>
                </a:moveTo>
                <a:lnTo>
                  <a:pt x="1219406" y="26830"/>
                </a:lnTo>
                <a:lnTo>
                  <a:pt x="1148837" y="42399"/>
                </a:lnTo>
                <a:lnTo>
                  <a:pt x="1102649" y="49281"/>
                </a:lnTo>
                <a:lnTo>
                  <a:pt x="1049978" y="55470"/>
                </a:lnTo>
                <a:lnTo>
                  <a:pt x="991417" y="60895"/>
                </a:lnTo>
                <a:lnTo>
                  <a:pt x="927556" y="65489"/>
                </a:lnTo>
                <a:lnTo>
                  <a:pt x="858986" y="69182"/>
                </a:lnTo>
                <a:lnTo>
                  <a:pt x="786299" y="71906"/>
                </a:lnTo>
                <a:lnTo>
                  <a:pt x="710085" y="73591"/>
                </a:lnTo>
                <a:lnTo>
                  <a:pt x="630936" y="74167"/>
                </a:lnTo>
                <a:lnTo>
                  <a:pt x="1261872" y="74167"/>
                </a:lnTo>
                <a:lnTo>
                  <a:pt x="126187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9902" y="1767077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630936" y="0"/>
                </a:moveTo>
                <a:lnTo>
                  <a:pt x="551786" y="576"/>
                </a:lnTo>
                <a:lnTo>
                  <a:pt x="475572" y="2261"/>
                </a:lnTo>
                <a:lnTo>
                  <a:pt x="402885" y="4983"/>
                </a:lnTo>
                <a:lnTo>
                  <a:pt x="334315" y="8674"/>
                </a:lnTo>
                <a:lnTo>
                  <a:pt x="270454" y="13265"/>
                </a:lnTo>
                <a:lnTo>
                  <a:pt x="211893" y="18685"/>
                </a:lnTo>
                <a:lnTo>
                  <a:pt x="159222" y="24866"/>
                </a:lnTo>
                <a:lnTo>
                  <a:pt x="113034" y="31738"/>
                </a:lnTo>
                <a:lnTo>
                  <a:pt x="73917" y="39232"/>
                </a:lnTo>
                <a:lnTo>
                  <a:pt x="19267" y="55809"/>
                </a:lnTo>
                <a:lnTo>
                  <a:pt x="0" y="74041"/>
                </a:lnTo>
                <a:lnTo>
                  <a:pt x="4915" y="83356"/>
                </a:lnTo>
                <a:lnTo>
                  <a:pt x="42465" y="100871"/>
                </a:lnTo>
                <a:lnTo>
                  <a:pt x="113034" y="116440"/>
                </a:lnTo>
                <a:lnTo>
                  <a:pt x="159222" y="123322"/>
                </a:lnTo>
                <a:lnTo>
                  <a:pt x="211893" y="129511"/>
                </a:lnTo>
                <a:lnTo>
                  <a:pt x="270454" y="134936"/>
                </a:lnTo>
                <a:lnTo>
                  <a:pt x="334315" y="139530"/>
                </a:lnTo>
                <a:lnTo>
                  <a:pt x="402885" y="143223"/>
                </a:lnTo>
                <a:lnTo>
                  <a:pt x="475572" y="145947"/>
                </a:lnTo>
                <a:lnTo>
                  <a:pt x="551786" y="147632"/>
                </a:lnTo>
                <a:lnTo>
                  <a:pt x="630936" y="148209"/>
                </a:lnTo>
                <a:lnTo>
                  <a:pt x="710085" y="147632"/>
                </a:lnTo>
                <a:lnTo>
                  <a:pt x="786299" y="145947"/>
                </a:lnTo>
                <a:lnTo>
                  <a:pt x="858986" y="143223"/>
                </a:lnTo>
                <a:lnTo>
                  <a:pt x="927556" y="139530"/>
                </a:lnTo>
                <a:lnTo>
                  <a:pt x="991417" y="134936"/>
                </a:lnTo>
                <a:lnTo>
                  <a:pt x="1049978" y="129511"/>
                </a:lnTo>
                <a:lnTo>
                  <a:pt x="1102649" y="123322"/>
                </a:lnTo>
                <a:lnTo>
                  <a:pt x="1148837" y="116440"/>
                </a:lnTo>
                <a:lnTo>
                  <a:pt x="1187954" y="108933"/>
                </a:lnTo>
                <a:lnTo>
                  <a:pt x="1242604" y="92322"/>
                </a:lnTo>
                <a:lnTo>
                  <a:pt x="1261872" y="74041"/>
                </a:lnTo>
                <a:lnTo>
                  <a:pt x="1256956" y="64753"/>
                </a:lnTo>
                <a:lnTo>
                  <a:pt x="1219406" y="47279"/>
                </a:lnTo>
                <a:lnTo>
                  <a:pt x="1148837" y="31738"/>
                </a:lnTo>
                <a:lnTo>
                  <a:pt x="1102649" y="24866"/>
                </a:lnTo>
                <a:lnTo>
                  <a:pt x="1049978" y="18685"/>
                </a:lnTo>
                <a:lnTo>
                  <a:pt x="991417" y="13265"/>
                </a:lnTo>
                <a:lnTo>
                  <a:pt x="927556" y="8674"/>
                </a:lnTo>
                <a:lnTo>
                  <a:pt x="858986" y="4983"/>
                </a:lnTo>
                <a:lnTo>
                  <a:pt x="786299" y="2261"/>
                </a:lnTo>
                <a:lnTo>
                  <a:pt x="710085" y="576"/>
                </a:lnTo>
                <a:lnTo>
                  <a:pt x="63093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902" y="1767077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1261872" y="74041"/>
                </a:moveTo>
                <a:lnTo>
                  <a:pt x="1219406" y="100871"/>
                </a:lnTo>
                <a:lnTo>
                  <a:pt x="1148837" y="116440"/>
                </a:lnTo>
                <a:lnTo>
                  <a:pt x="1102649" y="123322"/>
                </a:lnTo>
                <a:lnTo>
                  <a:pt x="1049978" y="129511"/>
                </a:lnTo>
                <a:lnTo>
                  <a:pt x="991417" y="134936"/>
                </a:lnTo>
                <a:lnTo>
                  <a:pt x="927556" y="139530"/>
                </a:lnTo>
                <a:lnTo>
                  <a:pt x="858986" y="143223"/>
                </a:lnTo>
                <a:lnTo>
                  <a:pt x="786299" y="145947"/>
                </a:lnTo>
                <a:lnTo>
                  <a:pt x="710085" y="147632"/>
                </a:lnTo>
                <a:lnTo>
                  <a:pt x="630936" y="148209"/>
                </a:lnTo>
                <a:lnTo>
                  <a:pt x="551786" y="147632"/>
                </a:lnTo>
                <a:lnTo>
                  <a:pt x="475572" y="145947"/>
                </a:lnTo>
                <a:lnTo>
                  <a:pt x="402885" y="143223"/>
                </a:lnTo>
                <a:lnTo>
                  <a:pt x="334315" y="139530"/>
                </a:lnTo>
                <a:lnTo>
                  <a:pt x="270454" y="134936"/>
                </a:lnTo>
                <a:lnTo>
                  <a:pt x="211893" y="129511"/>
                </a:lnTo>
                <a:lnTo>
                  <a:pt x="159222" y="123322"/>
                </a:lnTo>
                <a:lnTo>
                  <a:pt x="113034" y="116440"/>
                </a:lnTo>
                <a:lnTo>
                  <a:pt x="73917" y="108933"/>
                </a:lnTo>
                <a:lnTo>
                  <a:pt x="19267" y="92322"/>
                </a:lnTo>
                <a:lnTo>
                  <a:pt x="0" y="74041"/>
                </a:lnTo>
                <a:lnTo>
                  <a:pt x="4915" y="64753"/>
                </a:lnTo>
                <a:lnTo>
                  <a:pt x="42465" y="47279"/>
                </a:lnTo>
                <a:lnTo>
                  <a:pt x="113034" y="31738"/>
                </a:lnTo>
                <a:lnTo>
                  <a:pt x="159222" y="24866"/>
                </a:lnTo>
                <a:lnTo>
                  <a:pt x="211893" y="18685"/>
                </a:lnTo>
                <a:lnTo>
                  <a:pt x="270454" y="13265"/>
                </a:lnTo>
                <a:lnTo>
                  <a:pt x="334315" y="8674"/>
                </a:lnTo>
                <a:lnTo>
                  <a:pt x="402885" y="4983"/>
                </a:lnTo>
                <a:lnTo>
                  <a:pt x="475572" y="2261"/>
                </a:lnTo>
                <a:lnTo>
                  <a:pt x="551786" y="576"/>
                </a:lnTo>
                <a:lnTo>
                  <a:pt x="630936" y="0"/>
                </a:lnTo>
                <a:lnTo>
                  <a:pt x="710085" y="576"/>
                </a:lnTo>
                <a:lnTo>
                  <a:pt x="786299" y="2261"/>
                </a:lnTo>
                <a:lnTo>
                  <a:pt x="858986" y="4983"/>
                </a:lnTo>
                <a:lnTo>
                  <a:pt x="927556" y="8674"/>
                </a:lnTo>
                <a:lnTo>
                  <a:pt x="991417" y="13265"/>
                </a:lnTo>
                <a:lnTo>
                  <a:pt x="1049978" y="18685"/>
                </a:lnTo>
                <a:lnTo>
                  <a:pt x="1102649" y="24866"/>
                </a:lnTo>
                <a:lnTo>
                  <a:pt x="1148837" y="31738"/>
                </a:lnTo>
                <a:lnTo>
                  <a:pt x="1187954" y="39232"/>
                </a:lnTo>
                <a:lnTo>
                  <a:pt x="1242604" y="55809"/>
                </a:lnTo>
                <a:lnTo>
                  <a:pt x="1261872" y="74041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9902" y="1841119"/>
            <a:ext cx="1262380" cy="518795"/>
          </a:xfrm>
          <a:custGeom>
            <a:avLst/>
            <a:gdLst/>
            <a:ahLst/>
            <a:cxnLst/>
            <a:rect l="l" t="t" r="r" b="b"/>
            <a:pathLst>
              <a:path w="1262379" h="518794">
                <a:moveTo>
                  <a:pt x="1261872" y="0"/>
                </a:moveTo>
                <a:lnTo>
                  <a:pt x="1261872" y="444626"/>
                </a:lnTo>
                <a:lnTo>
                  <a:pt x="1256956" y="453942"/>
                </a:lnTo>
                <a:lnTo>
                  <a:pt x="1219406" y="471457"/>
                </a:lnTo>
                <a:lnTo>
                  <a:pt x="1148837" y="487026"/>
                </a:lnTo>
                <a:lnTo>
                  <a:pt x="1102649" y="493908"/>
                </a:lnTo>
                <a:lnTo>
                  <a:pt x="1049978" y="500097"/>
                </a:lnTo>
                <a:lnTo>
                  <a:pt x="991417" y="505522"/>
                </a:lnTo>
                <a:lnTo>
                  <a:pt x="927556" y="510116"/>
                </a:lnTo>
                <a:lnTo>
                  <a:pt x="858986" y="513809"/>
                </a:lnTo>
                <a:lnTo>
                  <a:pt x="786299" y="516533"/>
                </a:lnTo>
                <a:lnTo>
                  <a:pt x="710085" y="518218"/>
                </a:lnTo>
                <a:lnTo>
                  <a:pt x="630936" y="518794"/>
                </a:lnTo>
                <a:lnTo>
                  <a:pt x="551786" y="518218"/>
                </a:lnTo>
                <a:lnTo>
                  <a:pt x="475572" y="516533"/>
                </a:lnTo>
                <a:lnTo>
                  <a:pt x="402885" y="513809"/>
                </a:lnTo>
                <a:lnTo>
                  <a:pt x="334315" y="510116"/>
                </a:lnTo>
                <a:lnTo>
                  <a:pt x="270454" y="505522"/>
                </a:lnTo>
                <a:lnTo>
                  <a:pt x="211893" y="500097"/>
                </a:lnTo>
                <a:lnTo>
                  <a:pt x="159222" y="493908"/>
                </a:lnTo>
                <a:lnTo>
                  <a:pt x="113034" y="487026"/>
                </a:lnTo>
                <a:lnTo>
                  <a:pt x="73917" y="479519"/>
                </a:lnTo>
                <a:lnTo>
                  <a:pt x="19267" y="462908"/>
                </a:lnTo>
                <a:lnTo>
                  <a:pt x="0" y="444626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42044" y="1956561"/>
            <a:ext cx="4965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0394" y="3070098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1042415" y="0"/>
                </a:moveTo>
                <a:lnTo>
                  <a:pt x="0" y="0"/>
                </a:lnTo>
                <a:lnTo>
                  <a:pt x="85089" y="85216"/>
                </a:lnTo>
                <a:lnTo>
                  <a:pt x="957199" y="85216"/>
                </a:lnTo>
                <a:lnTo>
                  <a:pt x="1042415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0394" y="3666109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89" y="0"/>
                </a:lnTo>
                <a:lnTo>
                  <a:pt x="0" y="85217"/>
                </a:lnTo>
                <a:lnTo>
                  <a:pt x="1042415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0394" y="307009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7"/>
                </a:lnTo>
                <a:lnTo>
                  <a:pt x="85089" y="596010"/>
                </a:lnTo>
                <a:lnTo>
                  <a:pt x="85089" y="85216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7593" y="307009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216"/>
                </a:lnTo>
                <a:lnTo>
                  <a:pt x="0" y="596010"/>
                </a:lnTo>
                <a:lnTo>
                  <a:pt x="85216" y="681227"/>
                </a:lnTo>
                <a:lnTo>
                  <a:pt x="85216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0394" y="3070098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5" y="0"/>
                </a:lnTo>
                <a:lnTo>
                  <a:pt x="1042415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5484" y="3155314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9" y="0"/>
                </a:lnTo>
                <a:lnTo>
                  <a:pt x="872109" y="510794"/>
                </a:lnTo>
                <a:lnTo>
                  <a:pt x="0" y="5107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0394" y="307009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0"/>
                </a:moveTo>
                <a:lnTo>
                  <a:pt x="85089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0394" y="366610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85217"/>
                </a:moveTo>
                <a:lnTo>
                  <a:pt x="8508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7593" y="3070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0"/>
                </a:moveTo>
                <a:lnTo>
                  <a:pt x="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7593" y="36661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5484" y="3155188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01306" y="3070098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1042416" y="0"/>
                </a:moveTo>
                <a:lnTo>
                  <a:pt x="0" y="0"/>
                </a:lnTo>
                <a:lnTo>
                  <a:pt x="85090" y="85216"/>
                </a:lnTo>
                <a:lnTo>
                  <a:pt x="957199" y="85216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1306" y="3666109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306" y="307009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010"/>
                </a:lnTo>
                <a:lnTo>
                  <a:pt x="85090" y="85216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58505" y="307009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216"/>
                </a:lnTo>
                <a:lnTo>
                  <a:pt x="0" y="596010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1306" y="3070098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6395" y="3155314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794"/>
                </a:lnTo>
                <a:lnTo>
                  <a:pt x="0" y="5107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01306" y="307009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1306" y="366610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8505" y="3070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0"/>
                </a:moveTo>
                <a:lnTo>
                  <a:pt x="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8505" y="36661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86395" y="3155188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32697" y="3070098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1042416" y="0"/>
                </a:moveTo>
                <a:lnTo>
                  <a:pt x="0" y="0"/>
                </a:lnTo>
                <a:lnTo>
                  <a:pt x="85090" y="85216"/>
                </a:lnTo>
                <a:lnTo>
                  <a:pt x="957199" y="85216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2697" y="3666109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32697" y="307009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010"/>
                </a:lnTo>
                <a:lnTo>
                  <a:pt x="85090" y="85216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89896" y="307009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216"/>
                </a:lnTo>
                <a:lnTo>
                  <a:pt x="0" y="596010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32697" y="3070098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17788" y="3155314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794"/>
                </a:lnTo>
                <a:lnTo>
                  <a:pt x="0" y="5107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32697" y="307009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2697" y="366610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89896" y="3070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0"/>
                </a:moveTo>
                <a:lnTo>
                  <a:pt x="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89896" y="36661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17788" y="3155188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065002" y="3070098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1042416" y="0"/>
                </a:moveTo>
                <a:lnTo>
                  <a:pt x="0" y="0"/>
                </a:lnTo>
                <a:lnTo>
                  <a:pt x="85090" y="85216"/>
                </a:lnTo>
                <a:lnTo>
                  <a:pt x="957199" y="85216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65002" y="3666109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65002" y="307009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010"/>
                </a:lnTo>
                <a:lnTo>
                  <a:pt x="85090" y="85216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22201" y="307009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216"/>
                </a:lnTo>
                <a:lnTo>
                  <a:pt x="0" y="596010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65002" y="3070098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150092" y="3155314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794"/>
                </a:lnTo>
                <a:lnTo>
                  <a:pt x="0" y="5107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65002" y="307009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65002" y="366610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22201" y="3070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0"/>
                </a:moveTo>
                <a:lnTo>
                  <a:pt x="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022201" y="36661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150092" y="3155188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946385" y="3070098"/>
            <a:ext cx="920750" cy="85725"/>
          </a:xfrm>
          <a:custGeom>
            <a:avLst/>
            <a:gdLst/>
            <a:ahLst/>
            <a:cxnLst/>
            <a:rect l="l" t="t" r="r" b="b"/>
            <a:pathLst>
              <a:path w="920750" h="85725">
                <a:moveTo>
                  <a:pt x="920496" y="0"/>
                </a:moveTo>
                <a:lnTo>
                  <a:pt x="0" y="0"/>
                </a:lnTo>
                <a:lnTo>
                  <a:pt x="85090" y="85216"/>
                </a:lnTo>
                <a:lnTo>
                  <a:pt x="835279" y="85216"/>
                </a:lnTo>
                <a:lnTo>
                  <a:pt x="92049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46385" y="3666235"/>
            <a:ext cx="920750" cy="85090"/>
          </a:xfrm>
          <a:custGeom>
            <a:avLst/>
            <a:gdLst/>
            <a:ahLst/>
            <a:cxnLst/>
            <a:rect l="l" t="t" r="r" b="b"/>
            <a:pathLst>
              <a:path w="920750" h="85089">
                <a:moveTo>
                  <a:pt x="835279" y="0"/>
                </a:moveTo>
                <a:lnTo>
                  <a:pt x="85090" y="0"/>
                </a:lnTo>
                <a:lnTo>
                  <a:pt x="0" y="85089"/>
                </a:lnTo>
                <a:lnTo>
                  <a:pt x="920496" y="85089"/>
                </a:lnTo>
                <a:lnTo>
                  <a:pt x="83527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46385" y="307009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138"/>
                </a:lnTo>
                <a:lnTo>
                  <a:pt x="85090" y="85216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81665" y="307009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216"/>
                </a:lnTo>
                <a:lnTo>
                  <a:pt x="0" y="596138"/>
                </a:lnTo>
                <a:lnTo>
                  <a:pt x="85216" y="681227"/>
                </a:lnTo>
                <a:lnTo>
                  <a:pt x="85216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46385" y="3070098"/>
            <a:ext cx="920750" cy="681355"/>
          </a:xfrm>
          <a:custGeom>
            <a:avLst/>
            <a:gdLst/>
            <a:ahLst/>
            <a:cxnLst/>
            <a:rect l="l" t="t" r="r" b="b"/>
            <a:pathLst>
              <a:path w="920750" h="681354">
                <a:moveTo>
                  <a:pt x="0" y="0"/>
                </a:moveTo>
                <a:lnTo>
                  <a:pt x="920496" y="0"/>
                </a:lnTo>
                <a:lnTo>
                  <a:pt x="920496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31476" y="3155314"/>
            <a:ext cx="750570" cy="511175"/>
          </a:xfrm>
          <a:custGeom>
            <a:avLst/>
            <a:gdLst/>
            <a:ahLst/>
            <a:cxnLst/>
            <a:rect l="l" t="t" r="r" b="b"/>
            <a:pathLst>
              <a:path w="750570" h="511175">
                <a:moveTo>
                  <a:pt x="0" y="0"/>
                </a:moveTo>
                <a:lnTo>
                  <a:pt x="750189" y="0"/>
                </a:lnTo>
                <a:lnTo>
                  <a:pt x="750189" y="510921"/>
                </a:lnTo>
                <a:lnTo>
                  <a:pt x="0" y="51092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46385" y="307009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46385" y="366623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5089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81665" y="3070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0"/>
                </a:moveTo>
                <a:lnTo>
                  <a:pt x="0" y="8521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781665" y="3666235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6" y="8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031476" y="3155188"/>
            <a:ext cx="75057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86621" y="2475738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700"/>
                </a:lnTo>
                <a:lnTo>
                  <a:pt x="305180" y="12700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400"/>
                </a:moveTo>
                <a:lnTo>
                  <a:pt x="101726" y="25400"/>
                </a:lnTo>
                <a:lnTo>
                  <a:pt x="101726" y="50800"/>
                </a:lnTo>
                <a:lnTo>
                  <a:pt x="305180" y="50800"/>
                </a:lnTo>
                <a:lnTo>
                  <a:pt x="305180" y="25400"/>
                </a:lnTo>
                <a:close/>
              </a:path>
              <a:path w="407034" h="478789">
                <a:moveTo>
                  <a:pt x="406907" y="275082"/>
                </a:moveTo>
                <a:lnTo>
                  <a:pt x="0" y="275082"/>
                </a:lnTo>
                <a:lnTo>
                  <a:pt x="203453" y="478536"/>
                </a:lnTo>
                <a:lnTo>
                  <a:pt x="406907" y="275082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2"/>
                </a:lnTo>
                <a:lnTo>
                  <a:pt x="305180" y="275082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75394" y="2462783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7"/>
                </a:moveTo>
                <a:lnTo>
                  <a:pt x="229361" y="38607"/>
                </a:lnTo>
                <a:lnTo>
                  <a:pt x="229361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75394" y="2488183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7"/>
                </a:moveTo>
                <a:lnTo>
                  <a:pt x="229361" y="51307"/>
                </a:lnTo>
                <a:lnTo>
                  <a:pt x="229361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86621" y="2539364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5"/>
                </a:lnTo>
                <a:lnTo>
                  <a:pt x="406907" y="211455"/>
                </a:lnTo>
                <a:lnTo>
                  <a:pt x="203453" y="414909"/>
                </a:lnTo>
                <a:lnTo>
                  <a:pt x="0" y="211455"/>
                </a:lnTo>
                <a:lnTo>
                  <a:pt x="101726" y="211455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86621" y="3982973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700"/>
                </a:lnTo>
                <a:lnTo>
                  <a:pt x="305180" y="12700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400"/>
                </a:moveTo>
                <a:lnTo>
                  <a:pt x="101726" y="25400"/>
                </a:lnTo>
                <a:lnTo>
                  <a:pt x="101726" y="50800"/>
                </a:lnTo>
                <a:lnTo>
                  <a:pt x="305180" y="50800"/>
                </a:lnTo>
                <a:lnTo>
                  <a:pt x="305180" y="25400"/>
                </a:lnTo>
                <a:close/>
              </a:path>
              <a:path w="407034" h="478789">
                <a:moveTo>
                  <a:pt x="406907" y="275081"/>
                </a:moveTo>
                <a:lnTo>
                  <a:pt x="0" y="275081"/>
                </a:lnTo>
                <a:lnTo>
                  <a:pt x="203453" y="478536"/>
                </a:lnTo>
                <a:lnTo>
                  <a:pt x="406907" y="275081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1"/>
                </a:lnTo>
                <a:lnTo>
                  <a:pt x="305180" y="275081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75394" y="3970020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7"/>
                </a:moveTo>
                <a:lnTo>
                  <a:pt x="229361" y="38607"/>
                </a:lnTo>
                <a:lnTo>
                  <a:pt x="229361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75394" y="3995420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7"/>
                </a:moveTo>
                <a:lnTo>
                  <a:pt x="229361" y="51307"/>
                </a:lnTo>
                <a:lnTo>
                  <a:pt x="229361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86621" y="4046601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5"/>
                </a:lnTo>
                <a:lnTo>
                  <a:pt x="406907" y="211455"/>
                </a:lnTo>
                <a:lnTo>
                  <a:pt x="203453" y="414909"/>
                </a:lnTo>
                <a:lnTo>
                  <a:pt x="0" y="211455"/>
                </a:lnTo>
                <a:lnTo>
                  <a:pt x="101726" y="211455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0400" y="4892547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510920"/>
                </a:moveTo>
                <a:lnTo>
                  <a:pt x="1420749" y="510920"/>
                </a:lnTo>
                <a:lnTo>
                  <a:pt x="1420749" y="0"/>
                </a:lnTo>
                <a:lnTo>
                  <a:pt x="0" y="0"/>
                </a:lnTo>
                <a:lnTo>
                  <a:pt x="0" y="510920"/>
                </a:lnTo>
                <a:close/>
              </a:path>
            </a:pathLst>
          </a:custGeom>
          <a:solidFill>
            <a:srgbClr val="A4A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95309" y="4807458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91056" y="0"/>
                </a:moveTo>
                <a:lnTo>
                  <a:pt x="0" y="0"/>
                </a:lnTo>
                <a:lnTo>
                  <a:pt x="85090" y="85217"/>
                </a:lnTo>
                <a:lnTo>
                  <a:pt x="1505839" y="85217"/>
                </a:lnTo>
                <a:lnTo>
                  <a:pt x="1591056" y="0"/>
                </a:lnTo>
                <a:close/>
              </a:path>
            </a:pathLst>
          </a:custGeom>
          <a:solidFill>
            <a:srgbClr val="B7B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95309" y="5403469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05839" y="0"/>
                </a:moveTo>
                <a:lnTo>
                  <a:pt x="85090" y="0"/>
                </a:lnTo>
                <a:lnTo>
                  <a:pt x="0" y="85216"/>
                </a:lnTo>
                <a:lnTo>
                  <a:pt x="1591056" y="85216"/>
                </a:lnTo>
                <a:lnTo>
                  <a:pt x="1505839" y="0"/>
                </a:lnTo>
                <a:close/>
              </a:path>
            </a:pathLst>
          </a:custGeom>
          <a:solidFill>
            <a:srgbClr val="858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5309" y="4807458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011"/>
                </a:lnTo>
                <a:lnTo>
                  <a:pt x="85090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C8C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1148" y="4807458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217"/>
                </a:lnTo>
                <a:lnTo>
                  <a:pt x="0" y="596011"/>
                </a:lnTo>
                <a:lnTo>
                  <a:pt x="85217" y="681228"/>
                </a:lnTo>
                <a:lnTo>
                  <a:pt x="85217" y="0"/>
                </a:lnTo>
                <a:close/>
              </a:path>
            </a:pathLst>
          </a:custGeom>
          <a:solidFill>
            <a:srgbClr val="6267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95309" y="4807458"/>
            <a:ext cx="1591310" cy="681355"/>
          </a:xfrm>
          <a:custGeom>
            <a:avLst/>
            <a:gdLst/>
            <a:ahLst/>
            <a:cxnLst/>
            <a:rect l="l" t="t" r="r" b="b"/>
            <a:pathLst>
              <a:path w="1591309" h="681354">
                <a:moveTo>
                  <a:pt x="0" y="0"/>
                </a:moveTo>
                <a:lnTo>
                  <a:pt x="1591056" y="0"/>
                </a:lnTo>
                <a:lnTo>
                  <a:pt x="1591056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80400" y="4892675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0"/>
                </a:moveTo>
                <a:lnTo>
                  <a:pt x="1420749" y="0"/>
                </a:lnTo>
                <a:lnTo>
                  <a:pt x="1420749" y="510794"/>
                </a:lnTo>
                <a:lnTo>
                  <a:pt x="0" y="5107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480745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5309" y="540346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6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01148" y="48074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0"/>
                </a:moveTo>
                <a:lnTo>
                  <a:pt x="0" y="8521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01148" y="54034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6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466201" y="4868545"/>
            <a:ext cx="104584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ed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Why </a:t>
            </a:r>
            <a:r>
              <a:rPr spc="-55" dirty="0"/>
              <a:t>Ensemble </a:t>
            </a:r>
            <a:r>
              <a:rPr spc="-60" dirty="0"/>
              <a:t>technique</a:t>
            </a:r>
            <a:r>
              <a:rPr spc="-175" dirty="0"/>
              <a:t> </a:t>
            </a:r>
            <a:r>
              <a:rPr spc="-60" dirty="0"/>
              <a:t>works?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00453"/>
            <a:ext cx="9798050" cy="2864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Imagine </a:t>
            </a:r>
            <a:r>
              <a:rPr sz="2400" spc="-5" dirty="0">
                <a:latin typeface="Trebuchet MS"/>
                <a:cs typeface="Trebuchet MS"/>
              </a:rPr>
              <a:t>three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259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M1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dirty="0">
                <a:latin typeface="Trebuchet MS"/>
                <a:cs typeface="Trebuchet MS"/>
              </a:rPr>
              <a:t>an error rate of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M2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dirty="0">
                <a:latin typeface="Trebuchet MS"/>
                <a:cs typeface="Trebuchet MS"/>
              </a:rPr>
              <a:t>an error rate of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M3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dirty="0">
                <a:latin typeface="Trebuchet MS"/>
                <a:cs typeface="Trebuchet MS"/>
              </a:rPr>
              <a:t>an error rate of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141605" marR="5080" indent="-129539">
              <a:lnSpc>
                <a:spcPct val="90000"/>
              </a:lnSpc>
              <a:spcBef>
                <a:spcPts val="560"/>
              </a:spcBef>
            </a:pPr>
            <a:r>
              <a:rPr sz="2400" spc="4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three </a:t>
            </a:r>
            <a:r>
              <a:rPr sz="2400" spc="-5" dirty="0">
                <a:latin typeface="Trebuchet MS"/>
                <a:cs typeface="Trebuchet MS"/>
              </a:rPr>
              <a:t>models </a:t>
            </a:r>
            <a:r>
              <a:rPr sz="2400" dirty="0">
                <a:latin typeface="Trebuchet MS"/>
                <a:cs typeface="Trebuchet MS"/>
              </a:rPr>
              <a:t>have to be </a:t>
            </a:r>
            <a:r>
              <a:rPr sz="2400" spc="-5" dirty="0">
                <a:latin typeface="Trebuchet MS"/>
                <a:cs typeface="Trebuchet MS"/>
              </a:rPr>
              <a:t>independent, </a:t>
            </a:r>
            <a:r>
              <a:rPr sz="240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can’t build </a:t>
            </a:r>
            <a:r>
              <a:rPr sz="2400" dirty="0">
                <a:latin typeface="Trebuchet MS"/>
                <a:cs typeface="Trebuchet MS"/>
              </a:rPr>
              <a:t>the same  </a:t>
            </a:r>
            <a:r>
              <a:rPr sz="2400" spc="-5" dirty="0">
                <a:latin typeface="Trebuchet MS"/>
                <a:cs typeface="Trebuchet MS"/>
              </a:rPr>
              <a:t>model three times and expect the </a:t>
            </a:r>
            <a:r>
              <a:rPr sz="2400" dirty="0">
                <a:latin typeface="Trebuchet MS"/>
                <a:cs typeface="Trebuchet MS"/>
              </a:rPr>
              <a:t>error </a:t>
            </a:r>
            <a:r>
              <a:rPr sz="2400" spc="-5" dirty="0">
                <a:latin typeface="Trebuchet MS"/>
                <a:cs typeface="Trebuchet MS"/>
              </a:rPr>
              <a:t>to reduce. </a:t>
            </a:r>
            <a:r>
              <a:rPr sz="2400" dirty="0">
                <a:latin typeface="Trebuchet MS"/>
                <a:cs typeface="Trebuchet MS"/>
              </a:rPr>
              <a:t>Any </a:t>
            </a:r>
            <a:r>
              <a:rPr sz="2400" spc="-10" dirty="0">
                <a:latin typeface="Trebuchet MS"/>
                <a:cs typeface="Trebuchet MS"/>
              </a:rPr>
              <a:t>changes </a:t>
            </a:r>
            <a:r>
              <a:rPr sz="2400" spc="-5" dirty="0">
                <a:latin typeface="Trebuchet MS"/>
                <a:cs typeface="Trebuchet MS"/>
              </a:rPr>
              <a:t>to the  modeling technique in model -1 should not impact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model-2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this </a:t>
            </a:r>
            <a:r>
              <a:rPr sz="2400" dirty="0">
                <a:latin typeface="Trebuchet MS"/>
                <a:cs typeface="Trebuchet MS"/>
              </a:rPr>
              <a:t>scenario,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worst </a:t>
            </a:r>
            <a:r>
              <a:rPr sz="2400" spc="-5" dirty="0">
                <a:latin typeface="Trebuchet MS"/>
                <a:cs typeface="Trebuchet MS"/>
              </a:rPr>
              <a:t>ensemble model will have 10% </a:t>
            </a:r>
            <a:r>
              <a:rPr sz="2400" spc="-5">
                <a:latin typeface="Trebuchet MS"/>
                <a:cs typeface="Trebuchet MS"/>
              </a:rPr>
              <a:t>error</a:t>
            </a:r>
            <a:r>
              <a:rPr sz="2400" spc="35">
                <a:latin typeface="Trebuchet MS"/>
                <a:cs typeface="Trebuchet MS"/>
              </a:rPr>
              <a:t> </a:t>
            </a:r>
            <a:r>
              <a:rPr sz="2400" smtClean="0">
                <a:latin typeface="Trebuchet MS"/>
                <a:cs typeface="Trebuchet MS"/>
              </a:rPr>
              <a:t>rate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Types </a:t>
            </a:r>
            <a:r>
              <a:rPr spc="-35" dirty="0"/>
              <a:t>of </a:t>
            </a:r>
            <a:r>
              <a:rPr spc="-55" dirty="0"/>
              <a:t>Ensemble</a:t>
            </a:r>
            <a:r>
              <a:rPr spc="-185" dirty="0"/>
              <a:t> </a:t>
            </a:r>
            <a:r>
              <a:rPr spc="-55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773285" cy="228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 algn="just">
              <a:lnSpc>
                <a:spcPct val="100000"/>
              </a:lnSpc>
            </a:pPr>
            <a:r>
              <a:rPr sz="2400" spc="4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above example is </a:t>
            </a:r>
            <a:r>
              <a:rPr sz="2400" dirty="0">
                <a:latin typeface="Trebuchet MS"/>
                <a:cs typeface="Trebuchet MS"/>
              </a:rPr>
              <a:t>a very </a:t>
            </a:r>
            <a:r>
              <a:rPr sz="2400" spc="-5" dirty="0">
                <a:latin typeface="Trebuchet MS"/>
                <a:cs typeface="Trebuchet MS"/>
              </a:rPr>
              <a:t>primitive type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ensemble model. There  are better and statistically stronger ensemble methods that will yield  better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-45" dirty="0">
                <a:latin typeface="Trebuchet MS"/>
                <a:cs typeface="Trebuchet MS"/>
              </a:rPr>
              <a:t>Two </a:t>
            </a:r>
            <a:r>
              <a:rPr sz="2400" spc="-5" dirty="0">
                <a:latin typeface="Trebuchet MS"/>
                <a:cs typeface="Trebuchet MS"/>
              </a:rPr>
              <a:t>most popular ensemble methodologies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are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Bagging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Boosting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263906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aggi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</a:t>
            </a:r>
            <a:r>
              <a:rPr sz="600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g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Bagging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678035" cy="352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39370" indent="-129539">
              <a:lnSpc>
                <a:spcPct val="100000"/>
              </a:lnSpc>
            </a:pPr>
            <a:r>
              <a:rPr sz="2400" spc="-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-30" dirty="0">
                <a:latin typeface="Trebuchet MS"/>
                <a:cs typeface="Trebuchet MS"/>
              </a:rPr>
              <a:t>Take </a:t>
            </a:r>
            <a:r>
              <a:rPr sz="2400" spc="-5" dirty="0">
                <a:latin typeface="Trebuchet MS"/>
                <a:cs typeface="Trebuchet MS"/>
              </a:rPr>
              <a:t>multiple boot </a:t>
            </a:r>
            <a:r>
              <a:rPr sz="2400" dirty="0">
                <a:latin typeface="Trebuchet MS"/>
                <a:cs typeface="Trebuchet MS"/>
              </a:rPr>
              <a:t>strap </a:t>
            </a:r>
            <a:r>
              <a:rPr sz="2400" spc="-5" dirty="0">
                <a:latin typeface="Trebuchet MS"/>
                <a:cs typeface="Trebuchet MS"/>
              </a:rPr>
              <a:t>samples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population and </a:t>
            </a:r>
            <a:r>
              <a:rPr sz="2400" spc="-10" dirty="0">
                <a:latin typeface="Trebuchet MS"/>
                <a:cs typeface="Trebuchet MS"/>
              </a:rPr>
              <a:t>build  </a:t>
            </a:r>
            <a:r>
              <a:rPr sz="2400" spc="-5" dirty="0">
                <a:latin typeface="Trebuchet MS"/>
                <a:cs typeface="Trebuchet MS"/>
              </a:rPr>
              <a:t>classifiers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each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samples.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prediction take mean </a:t>
            </a:r>
            <a:r>
              <a:rPr sz="2400" dirty="0">
                <a:latin typeface="Trebuchet MS"/>
                <a:cs typeface="Trebuchet MS"/>
              </a:rPr>
              <a:t>or </a:t>
            </a:r>
            <a:r>
              <a:rPr sz="2400" spc="-10" dirty="0">
                <a:latin typeface="Trebuchet MS"/>
                <a:cs typeface="Trebuchet MS"/>
              </a:rPr>
              <a:t>mode 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all the individual model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predictions.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Bagging </a:t>
            </a:r>
            <a:r>
              <a:rPr sz="2400" spc="-5" dirty="0">
                <a:latin typeface="Trebuchet MS"/>
                <a:cs typeface="Trebuchet MS"/>
              </a:rPr>
              <a:t>has two major parts </a:t>
            </a:r>
            <a:r>
              <a:rPr sz="2400" dirty="0">
                <a:latin typeface="Trebuchet MS"/>
                <a:cs typeface="Trebuchet MS"/>
              </a:rPr>
              <a:t>1) </a:t>
            </a:r>
            <a:r>
              <a:rPr sz="2400" spc="-5" dirty="0">
                <a:latin typeface="Trebuchet MS"/>
                <a:cs typeface="Trebuchet MS"/>
              </a:rPr>
              <a:t>Boot </a:t>
            </a:r>
            <a:r>
              <a:rPr sz="2400" dirty="0">
                <a:latin typeface="Trebuchet MS"/>
                <a:cs typeface="Trebuchet MS"/>
              </a:rPr>
              <a:t>strap sampling </a:t>
            </a:r>
            <a:r>
              <a:rPr sz="2400" spc="-5" dirty="0">
                <a:latin typeface="Trebuchet MS"/>
                <a:cs typeface="Trebuchet MS"/>
              </a:rPr>
              <a:t>2) Aggregation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learners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b="1" spc="15" dirty="0">
                <a:latin typeface="Trebuchet MS"/>
                <a:cs typeface="Trebuchet MS"/>
              </a:rPr>
              <a:t>Bagging </a:t>
            </a:r>
            <a:r>
              <a:rPr sz="2400" dirty="0">
                <a:latin typeface="Trebuchet MS"/>
                <a:cs typeface="Trebuchet MS"/>
              </a:rPr>
              <a:t>= </a:t>
            </a:r>
            <a:r>
              <a:rPr sz="2400" b="1" spc="-5" dirty="0">
                <a:latin typeface="Trebuchet MS"/>
                <a:cs typeface="Trebuchet MS"/>
              </a:rPr>
              <a:t>B</a:t>
            </a:r>
            <a:r>
              <a:rPr sz="2400" spc="-5" dirty="0">
                <a:latin typeface="Trebuchet MS"/>
                <a:cs typeface="Trebuchet MS"/>
              </a:rPr>
              <a:t>ootstrap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Agg</a:t>
            </a:r>
            <a:r>
              <a:rPr sz="2400" spc="-5" dirty="0">
                <a:latin typeface="Trebuchet MS"/>
                <a:cs typeface="Trebuchet MS"/>
              </a:rPr>
              <a:t>regat</a:t>
            </a:r>
            <a:r>
              <a:rPr sz="2400" b="1" spc="-5" dirty="0">
                <a:latin typeface="Trebuchet MS"/>
                <a:cs typeface="Trebuchet MS"/>
              </a:rPr>
              <a:t>ing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Bagging we combine many unstable models to produce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stable  model. Hence the predictors will be </a:t>
            </a:r>
            <a:r>
              <a:rPr sz="2400" dirty="0">
                <a:latin typeface="Trebuchet MS"/>
                <a:cs typeface="Trebuchet MS"/>
              </a:rPr>
              <a:t>very </a:t>
            </a:r>
            <a:r>
              <a:rPr sz="2400" spc="-5" dirty="0">
                <a:latin typeface="Trebuchet MS"/>
                <a:cs typeface="Trebuchet MS"/>
              </a:rPr>
              <a:t>reliable(less variance in the  </a:t>
            </a:r>
            <a:r>
              <a:rPr sz="2400" dirty="0">
                <a:latin typeface="Trebuchet MS"/>
                <a:cs typeface="Trebuchet MS"/>
              </a:rPr>
              <a:t>final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model).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Boot</a:t>
            </a:r>
            <a:r>
              <a:rPr spc="-170" dirty="0"/>
              <a:t> </a:t>
            </a:r>
            <a:r>
              <a:rPr spc="-55" dirty="0"/>
              <a:t>strapping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469" y="1690115"/>
            <a:ext cx="10842625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have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training data is of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42240" marR="405130" indent="-129539">
              <a:lnSpc>
                <a:spcPct val="10000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  <a:tab pos="6664959" algn="l"/>
              </a:tabLst>
            </a:pPr>
            <a:r>
              <a:rPr sz="1800" spc="-5" dirty="0">
                <a:latin typeface="Trebuchet MS"/>
                <a:cs typeface="Trebuchet MS"/>
              </a:rPr>
              <a:t>Draw random </a:t>
            </a:r>
            <a:r>
              <a:rPr sz="1800" dirty="0">
                <a:latin typeface="Trebuchet MS"/>
                <a:cs typeface="Trebuchet MS"/>
              </a:rPr>
              <a:t>sample </a:t>
            </a:r>
            <a:r>
              <a:rPr sz="1800" spc="-5" dirty="0">
                <a:latin typeface="Trebuchet MS"/>
                <a:cs typeface="Trebuchet MS"/>
              </a:rPr>
              <a:t>with replacement of </a:t>
            </a:r>
            <a:r>
              <a:rPr sz="1800" dirty="0">
                <a:latin typeface="Trebuchet MS"/>
                <a:cs typeface="Trebuchet MS"/>
              </a:rPr>
              <a:t>size N </a:t>
            </a:r>
            <a:r>
              <a:rPr sz="1800" spc="-5" dirty="0">
                <a:latin typeface="Trebuchet MS"/>
                <a:cs typeface="Trebuchet MS"/>
              </a:rPr>
              <a:t>–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gives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	</a:t>
            </a:r>
            <a:r>
              <a:rPr sz="1800" spc="-5" dirty="0">
                <a:latin typeface="Trebuchet MS"/>
                <a:cs typeface="Trebuchet MS"/>
              </a:rPr>
              <a:t>new dataset, it might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repeated  observations, </a:t>
            </a:r>
            <a:r>
              <a:rPr sz="1800" dirty="0">
                <a:latin typeface="Trebuchet MS"/>
                <a:cs typeface="Trebuchet MS"/>
              </a:rPr>
              <a:t>some </a:t>
            </a:r>
            <a:r>
              <a:rPr sz="1800" spc="-5" dirty="0">
                <a:latin typeface="Trebuchet MS"/>
                <a:cs typeface="Trebuchet MS"/>
              </a:rPr>
              <a:t>observations might not have even appeared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once.</a:t>
            </a:r>
            <a:endParaRPr sz="18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are selecting records one-at–a-time, returning each selected record back in the population, giving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chance to be selected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again</a:t>
            </a:r>
            <a:endParaRPr sz="18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34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5" dirty="0">
                <a:latin typeface="Trebuchet MS"/>
                <a:cs typeface="Trebuchet MS"/>
              </a:rPr>
              <a:t>Create </a:t>
            </a:r>
            <a:r>
              <a:rPr sz="1800" dirty="0">
                <a:latin typeface="Trebuchet MS"/>
                <a:cs typeface="Trebuchet MS"/>
              </a:rPr>
              <a:t>B such </a:t>
            </a:r>
            <a:r>
              <a:rPr sz="1800" spc="-5" dirty="0">
                <a:latin typeface="Trebuchet MS"/>
                <a:cs typeface="Trebuchet MS"/>
              </a:rPr>
              <a:t>new datasets. </a:t>
            </a:r>
            <a:r>
              <a:rPr sz="1800" dirty="0">
                <a:latin typeface="Trebuchet MS"/>
                <a:cs typeface="Trebuchet MS"/>
              </a:rPr>
              <a:t>These </a:t>
            </a:r>
            <a:r>
              <a:rPr sz="1800" spc="-5" dirty="0">
                <a:latin typeface="Trebuchet MS"/>
                <a:cs typeface="Trebuchet MS"/>
              </a:rPr>
              <a:t>are called boot strap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datasets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1036" y="3741419"/>
            <a:ext cx="8517635" cy="311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730758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The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Bagging</a:t>
            </a:r>
            <a:r>
              <a:rPr sz="6000" spc="-18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Algorithm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 </a:t>
            </a:r>
            <a:r>
              <a:rPr spc="-55" dirty="0"/>
              <a:t>Bagging</a:t>
            </a:r>
            <a:r>
              <a:rPr spc="-235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16" y="1637029"/>
            <a:ext cx="5013325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training dataset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35" dirty="0">
                <a:latin typeface="Trebuchet MS"/>
                <a:cs typeface="Trebuchet MS"/>
              </a:rPr>
              <a:t>Draw </a:t>
            </a:r>
            <a:r>
              <a:rPr sz="2400" dirty="0">
                <a:latin typeface="Trebuchet MS"/>
                <a:cs typeface="Trebuchet MS"/>
              </a:rPr>
              <a:t>k </a:t>
            </a:r>
            <a:r>
              <a:rPr sz="2400" spc="-5" dirty="0">
                <a:latin typeface="Trebuchet MS"/>
                <a:cs typeface="Trebuchet MS"/>
              </a:rPr>
              <a:t>boot </a:t>
            </a:r>
            <a:r>
              <a:rPr sz="2400" dirty="0">
                <a:latin typeface="Trebuchet MS"/>
                <a:cs typeface="Trebuchet MS"/>
              </a:rPr>
              <a:t>strap sample sets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  </a:t>
            </a:r>
            <a:r>
              <a:rPr sz="2400" spc="-5" dirty="0">
                <a:latin typeface="Trebuchet MS"/>
                <a:cs typeface="Trebuchet MS"/>
              </a:rPr>
              <a:t>dataset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each boot </a:t>
            </a:r>
            <a:r>
              <a:rPr sz="2400" dirty="0">
                <a:latin typeface="Trebuchet MS"/>
                <a:cs typeface="Trebuchet MS"/>
              </a:rPr>
              <a:t>strap sample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  <a:p>
            <a:pPr marL="291465" indent="-111125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Build a classifier model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  <a:p>
            <a:pPr marL="291465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292100" algn="l"/>
              </a:tabLst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will have total </a:t>
            </a:r>
            <a:r>
              <a:rPr sz="2000" dirty="0">
                <a:latin typeface="Trebuchet MS"/>
                <a:cs typeface="Trebuchet MS"/>
              </a:rPr>
              <a:t>of k </a:t>
            </a:r>
            <a:r>
              <a:rPr sz="2000" spc="-5" dirty="0">
                <a:latin typeface="Trebuchet MS"/>
                <a:cs typeface="Trebuchet MS"/>
              </a:rPr>
              <a:t>classifiers </a:t>
            </a:r>
            <a:r>
              <a:rPr sz="2000" spc="10" dirty="0">
                <a:latin typeface="Trebuchet MS"/>
                <a:cs typeface="Trebuchet MS"/>
              </a:rPr>
              <a:t>M</a:t>
            </a:r>
            <a:r>
              <a:rPr sz="1950" i="1" spc="15" baseline="-21367" dirty="0">
                <a:latin typeface="Trebuchet MS"/>
                <a:cs typeface="Trebuchet MS"/>
              </a:rPr>
              <a:t>1 ,</a:t>
            </a:r>
            <a:r>
              <a:rPr sz="1950" i="1" spc="-60" baseline="-2136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2</a:t>
            </a:r>
            <a:endParaRPr sz="1950" baseline="-21367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</a:pPr>
            <a:r>
              <a:rPr sz="1950" i="1" baseline="-21367" dirty="0">
                <a:latin typeface="Trebuchet MS"/>
                <a:cs typeface="Trebuchet MS"/>
              </a:rPr>
              <a:t>,</a:t>
            </a:r>
            <a:r>
              <a:rPr sz="2000" i="1" dirty="0">
                <a:latin typeface="Trebuchet MS"/>
                <a:cs typeface="Trebuchet MS"/>
              </a:rPr>
              <a:t>…..</a:t>
            </a:r>
            <a:r>
              <a:rPr sz="2000" i="1" spc="-2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k</a:t>
            </a:r>
            <a:endParaRPr sz="1950" baseline="-21367">
              <a:latin typeface="Trebuchet MS"/>
              <a:cs typeface="Trebuchet MS"/>
            </a:endParaRPr>
          </a:p>
          <a:p>
            <a:pPr marL="291465" marR="259715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292100" algn="l"/>
              </a:tabLst>
            </a:pPr>
            <a:r>
              <a:rPr sz="2000" spc="-35" dirty="0">
                <a:latin typeface="Trebuchet MS"/>
                <a:cs typeface="Trebuchet MS"/>
              </a:rPr>
              <a:t>Vote </a:t>
            </a:r>
            <a:r>
              <a:rPr sz="2000" dirty="0">
                <a:latin typeface="Trebuchet MS"/>
                <a:cs typeface="Trebuchet MS"/>
              </a:rPr>
              <a:t>over for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final classifier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output  and </a:t>
            </a:r>
            <a:r>
              <a:rPr sz="2000" spc="-5" dirty="0">
                <a:latin typeface="Trebuchet MS"/>
                <a:cs typeface="Trebuchet MS"/>
              </a:rPr>
              <a:t>take the average </a:t>
            </a:r>
            <a:r>
              <a:rPr sz="2000" dirty="0">
                <a:latin typeface="Trebuchet MS"/>
                <a:cs typeface="Trebuchet MS"/>
              </a:rPr>
              <a:t>for regression  output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9361" y="1737741"/>
            <a:ext cx="1262380" cy="520065"/>
          </a:xfrm>
          <a:custGeom>
            <a:avLst/>
            <a:gdLst/>
            <a:ahLst/>
            <a:cxnLst/>
            <a:rect l="l" t="t" r="r" b="b"/>
            <a:pathLst>
              <a:path w="1262379" h="520064">
                <a:moveTo>
                  <a:pt x="0" y="0"/>
                </a:moveTo>
                <a:lnTo>
                  <a:pt x="0" y="445770"/>
                </a:lnTo>
                <a:lnTo>
                  <a:pt x="4915" y="455087"/>
                </a:lnTo>
                <a:lnTo>
                  <a:pt x="42465" y="472617"/>
                </a:lnTo>
                <a:lnTo>
                  <a:pt x="113034" y="488211"/>
                </a:lnTo>
                <a:lnTo>
                  <a:pt x="159222" y="495107"/>
                </a:lnTo>
                <a:lnTo>
                  <a:pt x="211893" y="501310"/>
                </a:lnTo>
                <a:lnTo>
                  <a:pt x="270454" y="506750"/>
                </a:lnTo>
                <a:lnTo>
                  <a:pt x="334315" y="511358"/>
                </a:lnTo>
                <a:lnTo>
                  <a:pt x="402885" y="515062"/>
                </a:lnTo>
                <a:lnTo>
                  <a:pt x="475572" y="517795"/>
                </a:lnTo>
                <a:lnTo>
                  <a:pt x="551786" y="519485"/>
                </a:lnTo>
                <a:lnTo>
                  <a:pt x="630936" y="520064"/>
                </a:lnTo>
                <a:lnTo>
                  <a:pt x="710085" y="519485"/>
                </a:lnTo>
                <a:lnTo>
                  <a:pt x="786299" y="517795"/>
                </a:lnTo>
                <a:lnTo>
                  <a:pt x="858986" y="515062"/>
                </a:lnTo>
                <a:lnTo>
                  <a:pt x="927556" y="511358"/>
                </a:lnTo>
                <a:lnTo>
                  <a:pt x="991417" y="506750"/>
                </a:lnTo>
                <a:lnTo>
                  <a:pt x="1049978" y="501310"/>
                </a:lnTo>
                <a:lnTo>
                  <a:pt x="1102649" y="495107"/>
                </a:lnTo>
                <a:lnTo>
                  <a:pt x="1148837" y="488211"/>
                </a:lnTo>
                <a:lnTo>
                  <a:pt x="1187954" y="480691"/>
                </a:lnTo>
                <a:lnTo>
                  <a:pt x="1242604" y="464059"/>
                </a:lnTo>
                <a:lnTo>
                  <a:pt x="1261872" y="445770"/>
                </a:lnTo>
                <a:lnTo>
                  <a:pt x="1261872" y="74295"/>
                </a:lnTo>
                <a:lnTo>
                  <a:pt x="630936" y="74295"/>
                </a:lnTo>
                <a:lnTo>
                  <a:pt x="551786" y="73715"/>
                </a:lnTo>
                <a:lnTo>
                  <a:pt x="475572" y="72025"/>
                </a:lnTo>
                <a:lnTo>
                  <a:pt x="402885" y="69292"/>
                </a:lnTo>
                <a:lnTo>
                  <a:pt x="334315" y="65588"/>
                </a:lnTo>
                <a:lnTo>
                  <a:pt x="270454" y="60980"/>
                </a:lnTo>
                <a:lnTo>
                  <a:pt x="211893" y="55540"/>
                </a:lnTo>
                <a:lnTo>
                  <a:pt x="159222" y="49337"/>
                </a:lnTo>
                <a:lnTo>
                  <a:pt x="113034" y="42441"/>
                </a:lnTo>
                <a:lnTo>
                  <a:pt x="73917" y="34921"/>
                </a:lnTo>
                <a:lnTo>
                  <a:pt x="19267" y="18289"/>
                </a:lnTo>
                <a:lnTo>
                  <a:pt x="4915" y="9317"/>
                </a:lnTo>
                <a:lnTo>
                  <a:pt x="0" y="0"/>
                </a:lnTo>
                <a:close/>
              </a:path>
              <a:path w="1262379" h="520064">
                <a:moveTo>
                  <a:pt x="1261872" y="0"/>
                </a:moveTo>
                <a:lnTo>
                  <a:pt x="1219406" y="26847"/>
                </a:lnTo>
                <a:lnTo>
                  <a:pt x="1148837" y="42441"/>
                </a:lnTo>
                <a:lnTo>
                  <a:pt x="1102649" y="49337"/>
                </a:lnTo>
                <a:lnTo>
                  <a:pt x="1049978" y="55540"/>
                </a:lnTo>
                <a:lnTo>
                  <a:pt x="991417" y="60980"/>
                </a:lnTo>
                <a:lnTo>
                  <a:pt x="927556" y="65588"/>
                </a:lnTo>
                <a:lnTo>
                  <a:pt x="858986" y="69292"/>
                </a:lnTo>
                <a:lnTo>
                  <a:pt x="786299" y="72025"/>
                </a:lnTo>
                <a:lnTo>
                  <a:pt x="710085" y="73715"/>
                </a:lnTo>
                <a:lnTo>
                  <a:pt x="630936" y="74295"/>
                </a:lnTo>
                <a:lnTo>
                  <a:pt x="1261872" y="74295"/>
                </a:lnTo>
                <a:lnTo>
                  <a:pt x="126187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9361" y="1663445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630936" y="0"/>
                </a:moveTo>
                <a:lnTo>
                  <a:pt x="551786" y="579"/>
                </a:lnTo>
                <a:lnTo>
                  <a:pt x="475572" y="2269"/>
                </a:lnTo>
                <a:lnTo>
                  <a:pt x="402885" y="5002"/>
                </a:lnTo>
                <a:lnTo>
                  <a:pt x="334315" y="8706"/>
                </a:lnTo>
                <a:lnTo>
                  <a:pt x="270454" y="13314"/>
                </a:lnTo>
                <a:lnTo>
                  <a:pt x="211893" y="18754"/>
                </a:lnTo>
                <a:lnTo>
                  <a:pt x="159222" y="24957"/>
                </a:lnTo>
                <a:lnTo>
                  <a:pt x="113034" y="31853"/>
                </a:lnTo>
                <a:lnTo>
                  <a:pt x="73917" y="39373"/>
                </a:lnTo>
                <a:lnTo>
                  <a:pt x="19267" y="56005"/>
                </a:lnTo>
                <a:lnTo>
                  <a:pt x="0" y="74294"/>
                </a:lnTo>
                <a:lnTo>
                  <a:pt x="4915" y="83612"/>
                </a:lnTo>
                <a:lnTo>
                  <a:pt x="42465" y="101142"/>
                </a:lnTo>
                <a:lnTo>
                  <a:pt x="113034" y="116736"/>
                </a:lnTo>
                <a:lnTo>
                  <a:pt x="159222" y="123632"/>
                </a:lnTo>
                <a:lnTo>
                  <a:pt x="211893" y="129835"/>
                </a:lnTo>
                <a:lnTo>
                  <a:pt x="270454" y="135275"/>
                </a:lnTo>
                <a:lnTo>
                  <a:pt x="334315" y="139883"/>
                </a:lnTo>
                <a:lnTo>
                  <a:pt x="402885" y="143587"/>
                </a:lnTo>
                <a:lnTo>
                  <a:pt x="475572" y="146320"/>
                </a:lnTo>
                <a:lnTo>
                  <a:pt x="551786" y="148010"/>
                </a:lnTo>
                <a:lnTo>
                  <a:pt x="630936" y="148589"/>
                </a:lnTo>
                <a:lnTo>
                  <a:pt x="710085" y="148010"/>
                </a:lnTo>
                <a:lnTo>
                  <a:pt x="786299" y="146320"/>
                </a:lnTo>
                <a:lnTo>
                  <a:pt x="858986" y="143587"/>
                </a:lnTo>
                <a:lnTo>
                  <a:pt x="927556" y="139883"/>
                </a:lnTo>
                <a:lnTo>
                  <a:pt x="991417" y="135275"/>
                </a:lnTo>
                <a:lnTo>
                  <a:pt x="1049978" y="129835"/>
                </a:lnTo>
                <a:lnTo>
                  <a:pt x="1102649" y="123632"/>
                </a:lnTo>
                <a:lnTo>
                  <a:pt x="1148837" y="116736"/>
                </a:lnTo>
                <a:lnTo>
                  <a:pt x="1187954" y="109216"/>
                </a:lnTo>
                <a:lnTo>
                  <a:pt x="1242604" y="92584"/>
                </a:lnTo>
                <a:lnTo>
                  <a:pt x="1261872" y="74294"/>
                </a:lnTo>
                <a:lnTo>
                  <a:pt x="1256956" y="64977"/>
                </a:lnTo>
                <a:lnTo>
                  <a:pt x="1219406" y="47447"/>
                </a:lnTo>
                <a:lnTo>
                  <a:pt x="1148837" y="31853"/>
                </a:lnTo>
                <a:lnTo>
                  <a:pt x="1102649" y="24957"/>
                </a:lnTo>
                <a:lnTo>
                  <a:pt x="1049978" y="18754"/>
                </a:lnTo>
                <a:lnTo>
                  <a:pt x="991417" y="13314"/>
                </a:lnTo>
                <a:lnTo>
                  <a:pt x="927556" y="8706"/>
                </a:lnTo>
                <a:lnTo>
                  <a:pt x="858986" y="5002"/>
                </a:lnTo>
                <a:lnTo>
                  <a:pt x="786299" y="2269"/>
                </a:lnTo>
                <a:lnTo>
                  <a:pt x="710085" y="579"/>
                </a:lnTo>
                <a:lnTo>
                  <a:pt x="63093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9361" y="1663445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1261872" y="74294"/>
                </a:moveTo>
                <a:lnTo>
                  <a:pt x="1219406" y="101142"/>
                </a:lnTo>
                <a:lnTo>
                  <a:pt x="1148837" y="116736"/>
                </a:lnTo>
                <a:lnTo>
                  <a:pt x="1102649" y="123632"/>
                </a:lnTo>
                <a:lnTo>
                  <a:pt x="1049978" y="129835"/>
                </a:lnTo>
                <a:lnTo>
                  <a:pt x="991417" y="135275"/>
                </a:lnTo>
                <a:lnTo>
                  <a:pt x="927556" y="139883"/>
                </a:lnTo>
                <a:lnTo>
                  <a:pt x="858986" y="143587"/>
                </a:lnTo>
                <a:lnTo>
                  <a:pt x="786299" y="146320"/>
                </a:lnTo>
                <a:lnTo>
                  <a:pt x="710085" y="148010"/>
                </a:lnTo>
                <a:lnTo>
                  <a:pt x="630936" y="148589"/>
                </a:lnTo>
                <a:lnTo>
                  <a:pt x="551786" y="148010"/>
                </a:lnTo>
                <a:lnTo>
                  <a:pt x="475572" y="146320"/>
                </a:lnTo>
                <a:lnTo>
                  <a:pt x="402885" y="143587"/>
                </a:lnTo>
                <a:lnTo>
                  <a:pt x="334315" y="139883"/>
                </a:lnTo>
                <a:lnTo>
                  <a:pt x="270454" y="135275"/>
                </a:lnTo>
                <a:lnTo>
                  <a:pt x="211893" y="129835"/>
                </a:lnTo>
                <a:lnTo>
                  <a:pt x="159222" y="123632"/>
                </a:lnTo>
                <a:lnTo>
                  <a:pt x="113034" y="116736"/>
                </a:lnTo>
                <a:lnTo>
                  <a:pt x="73917" y="109216"/>
                </a:lnTo>
                <a:lnTo>
                  <a:pt x="19267" y="92584"/>
                </a:lnTo>
                <a:lnTo>
                  <a:pt x="0" y="74294"/>
                </a:lnTo>
                <a:lnTo>
                  <a:pt x="4915" y="64977"/>
                </a:lnTo>
                <a:lnTo>
                  <a:pt x="42465" y="47447"/>
                </a:lnTo>
                <a:lnTo>
                  <a:pt x="113034" y="31853"/>
                </a:lnTo>
                <a:lnTo>
                  <a:pt x="159222" y="24957"/>
                </a:lnTo>
                <a:lnTo>
                  <a:pt x="211893" y="18754"/>
                </a:lnTo>
                <a:lnTo>
                  <a:pt x="270454" y="13314"/>
                </a:lnTo>
                <a:lnTo>
                  <a:pt x="334315" y="8706"/>
                </a:lnTo>
                <a:lnTo>
                  <a:pt x="402885" y="5002"/>
                </a:lnTo>
                <a:lnTo>
                  <a:pt x="475572" y="2269"/>
                </a:lnTo>
                <a:lnTo>
                  <a:pt x="551786" y="579"/>
                </a:lnTo>
                <a:lnTo>
                  <a:pt x="630936" y="0"/>
                </a:lnTo>
                <a:lnTo>
                  <a:pt x="710085" y="579"/>
                </a:lnTo>
                <a:lnTo>
                  <a:pt x="786299" y="2269"/>
                </a:lnTo>
                <a:lnTo>
                  <a:pt x="858986" y="5002"/>
                </a:lnTo>
                <a:lnTo>
                  <a:pt x="927556" y="8706"/>
                </a:lnTo>
                <a:lnTo>
                  <a:pt x="991417" y="13314"/>
                </a:lnTo>
                <a:lnTo>
                  <a:pt x="1049978" y="18754"/>
                </a:lnTo>
                <a:lnTo>
                  <a:pt x="1102649" y="24957"/>
                </a:lnTo>
                <a:lnTo>
                  <a:pt x="1148837" y="31853"/>
                </a:lnTo>
                <a:lnTo>
                  <a:pt x="1187954" y="39373"/>
                </a:lnTo>
                <a:lnTo>
                  <a:pt x="1242604" y="56005"/>
                </a:lnTo>
                <a:lnTo>
                  <a:pt x="1261872" y="74294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9361" y="1737741"/>
            <a:ext cx="1262380" cy="520065"/>
          </a:xfrm>
          <a:custGeom>
            <a:avLst/>
            <a:gdLst/>
            <a:ahLst/>
            <a:cxnLst/>
            <a:rect l="l" t="t" r="r" b="b"/>
            <a:pathLst>
              <a:path w="1262379" h="520064">
                <a:moveTo>
                  <a:pt x="1261872" y="0"/>
                </a:moveTo>
                <a:lnTo>
                  <a:pt x="1261872" y="445770"/>
                </a:lnTo>
                <a:lnTo>
                  <a:pt x="1256956" y="455087"/>
                </a:lnTo>
                <a:lnTo>
                  <a:pt x="1219406" y="472617"/>
                </a:lnTo>
                <a:lnTo>
                  <a:pt x="1148837" y="488211"/>
                </a:lnTo>
                <a:lnTo>
                  <a:pt x="1102649" y="495107"/>
                </a:lnTo>
                <a:lnTo>
                  <a:pt x="1049978" y="501310"/>
                </a:lnTo>
                <a:lnTo>
                  <a:pt x="991417" y="506750"/>
                </a:lnTo>
                <a:lnTo>
                  <a:pt x="927556" y="511358"/>
                </a:lnTo>
                <a:lnTo>
                  <a:pt x="858986" y="515062"/>
                </a:lnTo>
                <a:lnTo>
                  <a:pt x="786299" y="517795"/>
                </a:lnTo>
                <a:lnTo>
                  <a:pt x="710085" y="519485"/>
                </a:lnTo>
                <a:lnTo>
                  <a:pt x="630936" y="520064"/>
                </a:lnTo>
                <a:lnTo>
                  <a:pt x="551786" y="519485"/>
                </a:lnTo>
                <a:lnTo>
                  <a:pt x="475572" y="517795"/>
                </a:lnTo>
                <a:lnTo>
                  <a:pt x="402885" y="515062"/>
                </a:lnTo>
                <a:lnTo>
                  <a:pt x="334315" y="511358"/>
                </a:lnTo>
                <a:lnTo>
                  <a:pt x="270454" y="506750"/>
                </a:lnTo>
                <a:lnTo>
                  <a:pt x="211893" y="501310"/>
                </a:lnTo>
                <a:lnTo>
                  <a:pt x="159222" y="495107"/>
                </a:lnTo>
                <a:lnTo>
                  <a:pt x="113034" y="488211"/>
                </a:lnTo>
                <a:lnTo>
                  <a:pt x="73917" y="480691"/>
                </a:lnTo>
                <a:lnTo>
                  <a:pt x="19267" y="464059"/>
                </a:lnTo>
                <a:lnTo>
                  <a:pt x="0" y="445770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2775" y="1854453"/>
            <a:ext cx="4965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9478" y="4077461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9478" y="4672203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3"/>
                </a:lnTo>
                <a:lnTo>
                  <a:pt x="1043940" y="84963"/>
                </a:lnTo>
                <a:lnTo>
                  <a:pt x="958976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9478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89" h="680085">
                <a:moveTo>
                  <a:pt x="0" y="0"/>
                </a:moveTo>
                <a:lnTo>
                  <a:pt x="0" y="679704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8455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4"/>
                </a:lnTo>
                <a:lnTo>
                  <a:pt x="84963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9478" y="4077461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4440" y="4162425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3" y="0"/>
                </a:lnTo>
                <a:lnTo>
                  <a:pt x="874013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9478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9478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963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8455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8455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14440" y="4162425"/>
            <a:ext cx="874394" cy="50990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0390" y="4077461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39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39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0390" y="4672203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3"/>
                </a:lnTo>
                <a:lnTo>
                  <a:pt x="1043939" y="84963"/>
                </a:lnTo>
                <a:lnTo>
                  <a:pt x="958976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0390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4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9367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4"/>
                </a:lnTo>
                <a:lnTo>
                  <a:pt x="84962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0390" y="4077461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39" y="0"/>
                </a:lnTo>
                <a:lnTo>
                  <a:pt x="1043939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5353" y="4162425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0390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0390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3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9367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9367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15353" y="4162425"/>
            <a:ext cx="874394" cy="50990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61781" y="4077461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3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61781" y="4672203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3" y="0"/>
                </a:lnTo>
                <a:lnTo>
                  <a:pt x="0" y="84963"/>
                </a:lnTo>
                <a:lnTo>
                  <a:pt x="1043940" y="84963"/>
                </a:lnTo>
                <a:lnTo>
                  <a:pt x="958976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781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4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0758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4"/>
                </a:lnTo>
                <a:lnTo>
                  <a:pt x="84963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61781" y="4077461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46744" y="4162425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3" y="0"/>
                </a:lnTo>
                <a:lnTo>
                  <a:pt x="874013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1781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61781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3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20758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0758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46744" y="4162425"/>
            <a:ext cx="874394" cy="50990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594085" y="4077461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3" y="84962"/>
                </a:lnTo>
                <a:lnTo>
                  <a:pt x="958977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94085" y="4672203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7" y="0"/>
                </a:moveTo>
                <a:lnTo>
                  <a:pt x="84963" y="0"/>
                </a:lnTo>
                <a:lnTo>
                  <a:pt x="0" y="84963"/>
                </a:lnTo>
                <a:lnTo>
                  <a:pt x="1043940" y="84963"/>
                </a:lnTo>
                <a:lnTo>
                  <a:pt x="958977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94085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4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53063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4"/>
                </a:lnTo>
                <a:lnTo>
                  <a:pt x="84962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94085" y="4077461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79048" y="4162425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4085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4085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3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53063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553063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679048" y="4162425"/>
            <a:ext cx="874394" cy="50990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5469" y="4077461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922020" y="0"/>
                </a:moveTo>
                <a:lnTo>
                  <a:pt x="0" y="0"/>
                </a:lnTo>
                <a:lnTo>
                  <a:pt x="84962" y="84962"/>
                </a:lnTo>
                <a:lnTo>
                  <a:pt x="837056" y="84962"/>
                </a:lnTo>
                <a:lnTo>
                  <a:pt x="922020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75469" y="4672203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837056" y="0"/>
                </a:moveTo>
                <a:lnTo>
                  <a:pt x="84962" y="0"/>
                </a:lnTo>
                <a:lnTo>
                  <a:pt x="0" y="84963"/>
                </a:lnTo>
                <a:lnTo>
                  <a:pt x="922020" y="84963"/>
                </a:lnTo>
                <a:lnTo>
                  <a:pt x="837056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475469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4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12527" y="4077461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4"/>
                </a:lnTo>
                <a:lnTo>
                  <a:pt x="84963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75469" y="4077461"/>
            <a:ext cx="922019" cy="680085"/>
          </a:xfrm>
          <a:custGeom>
            <a:avLst/>
            <a:gdLst/>
            <a:ahLst/>
            <a:cxnLst/>
            <a:rect l="l" t="t" r="r" b="b"/>
            <a:pathLst>
              <a:path w="922020" h="680085">
                <a:moveTo>
                  <a:pt x="0" y="0"/>
                </a:moveTo>
                <a:lnTo>
                  <a:pt x="922020" y="0"/>
                </a:lnTo>
                <a:lnTo>
                  <a:pt x="922020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60432" y="4162425"/>
            <a:ext cx="752475" cy="509905"/>
          </a:xfrm>
          <a:custGeom>
            <a:avLst/>
            <a:gdLst/>
            <a:ahLst/>
            <a:cxnLst/>
            <a:rect l="l" t="t" r="r" b="b"/>
            <a:pathLst>
              <a:path w="752475" h="509904">
                <a:moveTo>
                  <a:pt x="0" y="0"/>
                </a:moveTo>
                <a:lnTo>
                  <a:pt x="752094" y="0"/>
                </a:lnTo>
                <a:lnTo>
                  <a:pt x="75209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75469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75469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3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312527" y="407746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12527" y="467220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60432" y="4162425"/>
            <a:ext cx="752475" cy="50990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277606" y="2373629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700"/>
                </a:lnTo>
                <a:lnTo>
                  <a:pt x="305180" y="12700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400"/>
                </a:moveTo>
                <a:lnTo>
                  <a:pt x="101726" y="25400"/>
                </a:lnTo>
                <a:lnTo>
                  <a:pt x="101726" y="50800"/>
                </a:lnTo>
                <a:lnTo>
                  <a:pt x="305180" y="50800"/>
                </a:lnTo>
                <a:lnTo>
                  <a:pt x="305180" y="25400"/>
                </a:lnTo>
                <a:close/>
              </a:path>
              <a:path w="407034" h="478789">
                <a:moveTo>
                  <a:pt x="406908" y="275082"/>
                </a:moveTo>
                <a:lnTo>
                  <a:pt x="0" y="275082"/>
                </a:lnTo>
                <a:lnTo>
                  <a:pt x="203453" y="478536"/>
                </a:lnTo>
                <a:lnTo>
                  <a:pt x="406908" y="275082"/>
                </a:lnTo>
                <a:close/>
              </a:path>
              <a:path w="407034" h="478789">
                <a:moveTo>
                  <a:pt x="305180" y="63627"/>
                </a:moveTo>
                <a:lnTo>
                  <a:pt x="101726" y="63627"/>
                </a:lnTo>
                <a:lnTo>
                  <a:pt x="101726" y="275082"/>
                </a:lnTo>
                <a:lnTo>
                  <a:pt x="305180" y="275082"/>
                </a:lnTo>
                <a:lnTo>
                  <a:pt x="305180" y="63627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66379" y="2360676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7"/>
                </a:moveTo>
                <a:lnTo>
                  <a:pt x="229361" y="38607"/>
                </a:lnTo>
                <a:lnTo>
                  <a:pt x="229361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66379" y="2386076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7"/>
                </a:moveTo>
                <a:lnTo>
                  <a:pt x="229361" y="51307"/>
                </a:lnTo>
                <a:lnTo>
                  <a:pt x="229361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77606" y="2437257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4"/>
                </a:lnTo>
                <a:lnTo>
                  <a:pt x="406908" y="211454"/>
                </a:lnTo>
                <a:lnTo>
                  <a:pt x="203453" y="414908"/>
                </a:lnTo>
                <a:lnTo>
                  <a:pt x="0" y="211454"/>
                </a:lnTo>
                <a:lnTo>
                  <a:pt x="101726" y="211454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17230" y="4990338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8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8" y="12700"/>
                </a:lnTo>
                <a:lnTo>
                  <a:pt x="304038" y="0"/>
                </a:lnTo>
                <a:close/>
              </a:path>
              <a:path w="405765" h="478789">
                <a:moveTo>
                  <a:pt x="304038" y="25273"/>
                </a:moveTo>
                <a:lnTo>
                  <a:pt x="101346" y="25273"/>
                </a:lnTo>
                <a:lnTo>
                  <a:pt x="101346" y="50673"/>
                </a:lnTo>
                <a:lnTo>
                  <a:pt x="304038" y="50673"/>
                </a:lnTo>
                <a:lnTo>
                  <a:pt x="304038" y="25273"/>
                </a:lnTo>
                <a:close/>
              </a:path>
              <a:path w="405765" h="478789">
                <a:moveTo>
                  <a:pt x="405384" y="275844"/>
                </a:moveTo>
                <a:lnTo>
                  <a:pt x="0" y="275844"/>
                </a:lnTo>
                <a:lnTo>
                  <a:pt x="202692" y="478536"/>
                </a:lnTo>
                <a:lnTo>
                  <a:pt x="405384" y="275844"/>
                </a:lnTo>
                <a:close/>
              </a:path>
              <a:path w="405765" h="478789">
                <a:moveTo>
                  <a:pt x="304038" y="63373"/>
                </a:moveTo>
                <a:lnTo>
                  <a:pt x="101346" y="63373"/>
                </a:lnTo>
                <a:lnTo>
                  <a:pt x="101346" y="275844"/>
                </a:lnTo>
                <a:lnTo>
                  <a:pt x="304038" y="275844"/>
                </a:lnTo>
                <a:lnTo>
                  <a:pt x="304038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05621" y="4977384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8"/>
                </a:moveTo>
                <a:lnTo>
                  <a:pt x="228600" y="38608"/>
                </a:lnTo>
                <a:lnTo>
                  <a:pt x="228600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05621" y="5002657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8"/>
                </a:moveTo>
                <a:lnTo>
                  <a:pt x="228600" y="51308"/>
                </a:lnTo>
                <a:lnTo>
                  <a:pt x="228600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7230" y="5053710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8" y="0"/>
                </a:moveTo>
                <a:lnTo>
                  <a:pt x="304038" y="212470"/>
                </a:lnTo>
                <a:lnTo>
                  <a:pt x="405384" y="212470"/>
                </a:lnTo>
                <a:lnTo>
                  <a:pt x="202692" y="415163"/>
                </a:lnTo>
                <a:lnTo>
                  <a:pt x="0" y="212470"/>
                </a:lnTo>
                <a:lnTo>
                  <a:pt x="101346" y="212470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61300" y="5805487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510920"/>
                </a:moveTo>
                <a:lnTo>
                  <a:pt x="1420749" y="510920"/>
                </a:lnTo>
                <a:lnTo>
                  <a:pt x="1420749" y="0"/>
                </a:lnTo>
                <a:lnTo>
                  <a:pt x="0" y="0"/>
                </a:lnTo>
                <a:lnTo>
                  <a:pt x="0" y="510920"/>
                </a:lnTo>
                <a:close/>
              </a:path>
            </a:pathLst>
          </a:custGeom>
          <a:solidFill>
            <a:srgbClr val="A4A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720334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91056" y="0"/>
                </a:moveTo>
                <a:lnTo>
                  <a:pt x="0" y="0"/>
                </a:lnTo>
                <a:lnTo>
                  <a:pt x="85090" y="85153"/>
                </a:lnTo>
                <a:lnTo>
                  <a:pt x="1505839" y="85153"/>
                </a:lnTo>
                <a:lnTo>
                  <a:pt x="1591056" y="0"/>
                </a:lnTo>
                <a:close/>
              </a:path>
            </a:pathLst>
          </a:custGeom>
          <a:solidFill>
            <a:srgbClr val="B7B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6316408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05839" y="0"/>
                </a:moveTo>
                <a:lnTo>
                  <a:pt x="85090" y="0"/>
                </a:lnTo>
                <a:lnTo>
                  <a:pt x="0" y="85153"/>
                </a:lnTo>
                <a:lnTo>
                  <a:pt x="1591056" y="85153"/>
                </a:lnTo>
                <a:lnTo>
                  <a:pt x="1505839" y="0"/>
                </a:lnTo>
                <a:close/>
              </a:path>
            </a:pathLst>
          </a:custGeom>
          <a:solidFill>
            <a:srgbClr val="858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720334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074"/>
                </a:lnTo>
                <a:lnTo>
                  <a:pt x="85090" y="85153"/>
                </a:lnTo>
                <a:lnTo>
                  <a:pt x="0" y="0"/>
                </a:lnTo>
                <a:close/>
              </a:path>
            </a:pathLst>
          </a:custGeom>
          <a:solidFill>
            <a:srgbClr val="C8C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82048" y="5720334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153"/>
                </a:lnTo>
                <a:lnTo>
                  <a:pt x="0" y="596074"/>
                </a:lnTo>
                <a:lnTo>
                  <a:pt x="85217" y="681227"/>
                </a:lnTo>
                <a:lnTo>
                  <a:pt x="85217" y="0"/>
                </a:lnTo>
                <a:close/>
              </a:path>
            </a:pathLst>
          </a:custGeom>
          <a:solidFill>
            <a:srgbClr val="6267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720334"/>
            <a:ext cx="1591310" cy="681355"/>
          </a:xfrm>
          <a:custGeom>
            <a:avLst/>
            <a:gdLst/>
            <a:ahLst/>
            <a:cxnLst/>
            <a:rect l="l" t="t" r="r" b="b"/>
            <a:pathLst>
              <a:path w="1591309" h="681354">
                <a:moveTo>
                  <a:pt x="0" y="0"/>
                </a:moveTo>
                <a:lnTo>
                  <a:pt x="1591056" y="0"/>
                </a:lnTo>
                <a:lnTo>
                  <a:pt x="1591056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61300" y="5805487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0"/>
                </a:moveTo>
                <a:lnTo>
                  <a:pt x="1420749" y="0"/>
                </a:lnTo>
                <a:lnTo>
                  <a:pt x="1420749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720334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15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76209" y="631640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153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82048" y="5720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0"/>
                </a:moveTo>
                <a:lnTo>
                  <a:pt x="0" y="85153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82048" y="63164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15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192769" y="5781141"/>
            <a:ext cx="7575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gged</a:t>
            </a:r>
            <a:endParaRPr sz="18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636514" y="2935985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1042415" y="0"/>
                </a:moveTo>
                <a:lnTo>
                  <a:pt x="0" y="0"/>
                </a:lnTo>
                <a:lnTo>
                  <a:pt x="84962" y="84962"/>
                </a:lnTo>
                <a:lnTo>
                  <a:pt x="957453" y="84962"/>
                </a:lnTo>
                <a:lnTo>
                  <a:pt x="1042415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36514" y="3530727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957453" y="0"/>
                </a:moveTo>
                <a:lnTo>
                  <a:pt x="84962" y="0"/>
                </a:lnTo>
                <a:lnTo>
                  <a:pt x="0" y="84962"/>
                </a:lnTo>
                <a:lnTo>
                  <a:pt x="1042415" y="84962"/>
                </a:lnTo>
                <a:lnTo>
                  <a:pt x="957453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6514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89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93967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3"/>
                </a:lnTo>
                <a:lnTo>
                  <a:pt x="84962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6514" y="2935985"/>
            <a:ext cx="1042669" cy="680085"/>
          </a:xfrm>
          <a:custGeom>
            <a:avLst/>
            <a:gdLst/>
            <a:ahLst/>
            <a:cxnLst/>
            <a:rect l="l" t="t" r="r" b="b"/>
            <a:pathLst>
              <a:path w="1042670" h="680085">
                <a:moveTo>
                  <a:pt x="0" y="0"/>
                </a:moveTo>
                <a:lnTo>
                  <a:pt x="1042415" y="0"/>
                </a:lnTo>
                <a:lnTo>
                  <a:pt x="1042415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21477" y="3020948"/>
            <a:ext cx="872490" cy="509905"/>
          </a:xfrm>
          <a:custGeom>
            <a:avLst/>
            <a:gdLst/>
            <a:ahLst/>
            <a:cxnLst/>
            <a:rect l="l" t="t" r="r" b="b"/>
            <a:pathLst>
              <a:path w="872490" h="509904">
                <a:moveTo>
                  <a:pt x="0" y="0"/>
                </a:moveTo>
                <a:lnTo>
                  <a:pt x="872490" y="0"/>
                </a:lnTo>
                <a:lnTo>
                  <a:pt x="872490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36514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36514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93967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93967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721477" y="3020948"/>
            <a:ext cx="872490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35902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3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5902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3" y="0"/>
                </a:lnTo>
                <a:lnTo>
                  <a:pt x="0" y="84962"/>
                </a:lnTo>
                <a:lnTo>
                  <a:pt x="1043940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35902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4879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3"/>
                </a:lnTo>
                <a:lnTo>
                  <a:pt x="84963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35902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20865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3" y="0"/>
                </a:lnTo>
                <a:lnTo>
                  <a:pt x="874013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35902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35902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94879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94879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920865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067293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39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3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67293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2"/>
                </a:lnTo>
                <a:lnTo>
                  <a:pt x="1043939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67293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26270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3"/>
                </a:lnTo>
                <a:lnTo>
                  <a:pt x="84962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67293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39" y="0"/>
                </a:lnTo>
                <a:lnTo>
                  <a:pt x="1043939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52256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67293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67293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026270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026270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152256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0499597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499597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2"/>
                </a:lnTo>
                <a:lnTo>
                  <a:pt x="1043940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499597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458575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3"/>
                </a:lnTo>
                <a:lnTo>
                  <a:pt x="84963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499597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84560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499597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499597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458575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458575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0584560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380981" y="2935985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922020" y="0"/>
                </a:moveTo>
                <a:lnTo>
                  <a:pt x="0" y="0"/>
                </a:lnTo>
                <a:lnTo>
                  <a:pt x="84963" y="84962"/>
                </a:lnTo>
                <a:lnTo>
                  <a:pt x="837057" y="84962"/>
                </a:lnTo>
                <a:lnTo>
                  <a:pt x="92202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80981" y="3530727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837057" y="0"/>
                </a:moveTo>
                <a:lnTo>
                  <a:pt x="84963" y="0"/>
                </a:lnTo>
                <a:lnTo>
                  <a:pt x="0" y="84962"/>
                </a:lnTo>
                <a:lnTo>
                  <a:pt x="922020" y="84962"/>
                </a:lnTo>
                <a:lnTo>
                  <a:pt x="837057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80981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218039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3"/>
                </a:lnTo>
                <a:lnTo>
                  <a:pt x="84962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380981" y="2935985"/>
            <a:ext cx="922019" cy="680085"/>
          </a:xfrm>
          <a:custGeom>
            <a:avLst/>
            <a:gdLst/>
            <a:ahLst/>
            <a:cxnLst/>
            <a:rect l="l" t="t" r="r" b="b"/>
            <a:pathLst>
              <a:path w="922020" h="680085">
                <a:moveTo>
                  <a:pt x="0" y="0"/>
                </a:moveTo>
                <a:lnTo>
                  <a:pt x="922020" y="0"/>
                </a:lnTo>
                <a:lnTo>
                  <a:pt x="92202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65944" y="3020948"/>
            <a:ext cx="752475" cy="509905"/>
          </a:xfrm>
          <a:custGeom>
            <a:avLst/>
            <a:gdLst/>
            <a:ahLst/>
            <a:cxnLst/>
            <a:rect l="l" t="t" r="r" b="b"/>
            <a:pathLst>
              <a:path w="752475" h="509904">
                <a:moveTo>
                  <a:pt x="0" y="0"/>
                </a:moveTo>
                <a:lnTo>
                  <a:pt x="752094" y="0"/>
                </a:lnTo>
                <a:lnTo>
                  <a:pt x="75209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380981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80981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218039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218039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9465944" y="3020948"/>
            <a:ext cx="752475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977890" y="3615690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4" h="478789">
                <a:moveTo>
                  <a:pt x="304038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8" y="12700"/>
                </a:lnTo>
                <a:lnTo>
                  <a:pt x="304038" y="0"/>
                </a:lnTo>
                <a:close/>
              </a:path>
              <a:path w="405764" h="478789">
                <a:moveTo>
                  <a:pt x="304038" y="25400"/>
                </a:moveTo>
                <a:lnTo>
                  <a:pt x="101346" y="25400"/>
                </a:lnTo>
                <a:lnTo>
                  <a:pt x="101346" y="50673"/>
                </a:lnTo>
                <a:lnTo>
                  <a:pt x="304038" y="50673"/>
                </a:lnTo>
                <a:lnTo>
                  <a:pt x="304038" y="25400"/>
                </a:lnTo>
                <a:close/>
              </a:path>
              <a:path w="405764" h="478789">
                <a:moveTo>
                  <a:pt x="405384" y="275844"/>
                </a:moveTo>
                <a:lnTo>
                  <a:pt x="0" y="275844"/>
                </a:lnTo>
                <a:lnTo>
                  <a:pt x="202692" y="478536"/>
                </a:lnTo>
                <a:lnTo>
                  <a:pt x="405384" y="275844"/>
                </a:lnTo>
                <a:close/>
              </a:path>
              <a:path w="405764" h="478789">
                <a:moveTo>
                  <a:pt x="304038" y="63373"/>
                </a:moveTo>
                <a:lnTo>
                  <a:pt x="101346" y="63373"/>
                </a:lnTo>
                <a:lnTo>
                  <a:pt x="101346" y="275844"/>
                </a:lnTo>
                <a:lnTo>
                  <a:pt x="304038" y="275844"/>
                </a:lnTo>
                <a:lnTo>
                  <a:pt x="304038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66282" y="3602735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7"/>
                </a:moveTo>
                <a:lnTo>
                  <a:pt x="228599" y="38607"/>
                </a:lnTo>
                <a:lnTo>
                  <a:pt x="228599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66282" y="362813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181"/>
                </a:moveTo>
                <a:lnTo>
                  <a:pt x="228599" y="51181"/>
                </a:lnTo>
                <a:lnTo>
                  <a:pt x="228599" y="0"/>
                </a:lnTo>
                <a:lnTo>
                  <a:pt x="0" y="0"/>
                </a:lnTo>
                <a:lnTo>
                  <a:pt x="0" y="51181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77890" y="3679063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4" h="415289">
                <a:moveTo>
                  <a:pt x="304038" y="0"/>
                </a:moveTo>
                <a:lnTo>
                  <a:pt x="304038" y="212470"/>
                </a:lnTo>
                <a:lnTo>
                  <a:pt x="405384" y="212470"/>
                </a:lnTo>
                <a:lnTo>
                  <a:pt x="202692" y="415163"/>
                </a:lnTo>
                <a:lnTo>
                  <a:pt x="0" y="212470"/>
                </a:lnTo>
                <a:lnTo>
                  <a:pt x="101346" y="212470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80326" y="3615690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8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8" y="12700"/>
                </a:lnTo>
                <a:lnTo>
                  <a:pt x="304038" y="0"/>
                </a:lnTo>
                <a:close/>
              </a:path>
              <a:path w="405765" h="478789">
                <a:moveTo>
                  <a:pt x="304038" y="25400"/>
                </a:moveTo>
                <a:lnTo>
                  <a:pt x="101346" y="25400"/>
                </a:lnTo>
                <a:lnTo>
                  <a:pt x="101346" y="50673"/>
                </a:lnTo>
                <a:lnTo>
                  <a:pt x="304038" y="50673"/>
                </a:lnTo>
                <a:lnTo>
                  <a:pt x="304038" y="25400"/>
                </a:lnTo>
                <a:close/>
              </a:path>
              <a:path w="405765" h="478789">
                <a:moveTo>
                  <a:pt x="405383" y="275844"/>
                </a:moveTo>
                <a:lnTo>
                  <a:pt x="0" y="275844"/>
                </a:lnTo>
                <a:lnTo>
                  <a:pt x="202692" y="478536"/>
                </a:lnTo>
                <a:lnTo>
                  <a:pt x="405383" y="275844"/>
                </a:lnTo>
                <a:close/>
              </a:path>
              <a:path w="405765" h="478789">
                <a:moveTo>
                  <a:pt x="304038" y="63373"/>
                </a:moveTo>
                <a:lnTo>
                  <a:pt x="101346" y="63373"/>
                </a:lnTo>
                <a:lnTo>
                  <a:pt x="101346" y="275844"/>
                </a:lnTo>
                <a:lnTo>
                  <a:pt x="304038" y="275844"/>
                </a:lnTo>
                <a:lnTo>
                  <a:pt x="304038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268718" y="3602735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7"/>
                </a:moveTo>
                <a:lnTo>
                  <a:pt x="228600" y="38607"/>
                </a:lnTo>
                <a:lnTo>
                  <a:pt x="228600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68718" y="362813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181"/>
                </a:moveTo>
                <a:lnTo>
                  <a:pt x="228600" y="51181"/>
                </a:lnTo>
                <a:lnTo>
                  <a:pt x="228600" y="0"/>
                </a:lnTo>
                <a:lnTo>
                  <a:pt x="0" y="0"/>
                </a:lnTo>
                <a:lnTo>
                  <a:pt x="0" y="51181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80326" y="3679063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8" y="0"/>
                </a:moveTo>
                <a:lnTo>
                  <a:pt x="304038" y="212470"/>
                </a:lnTo>
                <a:lnTo>
                  <a:pt x="405383" y="212470"/>
                </a:lnTo>
                <a:lnTo>
                  <a:pt x="202692" y="415163"/>
                </a:lnTo>
                <a:lnTo>
                  <a:pt x="0" y="212470"/>
                </a:lnTo>
                <a:lnTo>
                  <a:pt x="101346" y="212470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66581" y="3647694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8" y="0"/>
                </a:moveTo>
                <a:lnTo>
                  <a:pt x="101346" y="0"/>
                </a:lnTo>
                <a:lnTo>
                  <a:pt x="101346" y="12699"/>
                </a:lnTo>
                <a:lnTo>
                  <a:pt x="304038" y="12699"/>
                </a:lnTo>
                <a:lnTo>
                  <a:pt x="304038" y="0"/>
                </a:lnTo>
                <a:close/>
              </a:path>
              <a:path w="405765" h="478789">
                <a:moveTo>
                  <a:pt x="304038" y="25272"/>
                </a:moveTo>
                <a:lnTo>
                  <a:pt x="101346" y="25272"/>
                </a:lnTo>
                <a:lnTo>
                  <a:pt x="101346" y="50672"/>
                </a:lnTo>
                <a:lnTo>
                  <a:pt x="304038" y="50672"/>
                </a:lnTo>
                <a:lnTo>
                  <a:pt x="304038" y="25272"/>
                </a:lnTo>
                <a:close/>
              </a:path>
              <a:path w="405765" h="478789">
                <a:moveTo>
                  <a:pt x="405384" y="275843"/>
                </a:moveTo>
                <a:lnTo>
                  <a:pt x="0" y="275843"/>
                </a:lnTo>
                <a:lnTo>
                  <a:pt x="202692" y="478535"/>
                </a:lnTo>
                <a:lnTo>
                  <a:pt x="405384" y="275843"/>
                </a:lnTo>
                <a:close/>
              </a:path>
              <a:path w="405765" h="478789">
                <a:moveTo>
                  <a:pt x="304038" y="63372"/>
                </a:moveTo>
                <a:lnTo>
                  <a:pt x="101346" y="63372"/>
                </a:lnTo>
                <a:lnTo>
                  <a:pt x="101346" y="275843"/>
                </a:lnTo>
                <a:lnTo>
                  <a:pt x="304038" y="275843"/>
                </a:lnTo>
                <a:lnTo>
                  <a:pt x="304038" y="6337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54973" y="3634740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8"/>
                </a:moveTo>
                <a:lnTo>
                  <a:pt x="228600" y="38608"/>
                </a:lnTo>
                <a:lnTo>
                  <a:pt x="228600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54973" y="3660013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8"/>
                </a:moveTo>
                <a:lnTo>
                  <a:pt x="228600" y="51308"/>
                </a:lnTo>
                <a:lnTo>
                  <a:pt x="228600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466581" y="3711066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8" y="0"/>
                </a:moveTo>
                <a:lnTo>
                  <a:pt x="304038" y="212470"/>
                </a:lnTo>
                <a:lnTo>
                  <a:pt x="405384" y="212470"/>
                </a:lnTo>
                <a:lnTo>
                  <a:pt x="202692" y="415162"/>
                </a:lnTo>
                <a:lnTo>
                  <a:pt x="0" y="212470"/>
                </a:lnTo>
                <a:lnTo>
                  <a:pt x="101346" y="212470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640061" y="3598926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8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8" y="12700"/>
                </a:lnTo>
                <a:lnTo>
                  <a:pt x="304038" y="0"/>
                </a:lnTo>
                <a:close/>
              </a:path>
              <a:path w="405765" h="478789">
                <a:moveTo>
                  <a:pt x="304038" y="25273"/>
                </a:moveTo>
                <a:lnTo>
                  <a:pt x="101346" y="25273"/>
                </a:lnTo>
                <a:lnTo>
                  <a:pt x="101346" y="50673"/>
                </a:lnTo>
                <a:lnTo>
                  <a:pt x="304038" y="50673"/>
                </a:lnTo>
                <a:lnTo>
                  <a:pt x="304038" y="25273"/>
                </a:lnTo>
                <a:close/>
              </a:path>
              <a:path w="405765" h="478789">
                <a:moveTo>
                  <a:pt x="405384" y="275844"/>
                </a:moveTo>
                <a:lnTo>
                  <a:pt x="0" y="275844"/>
                </a:lnTo>
                <a:lnTo>
                  <a:pt x="202692" y="478536"/>
                </a:lnTo>
                <a:lnTo>
                  <a:pt x="405384" y="275844"/>
                </a:lnTo>
                <a:close/>
              </a:path>
              <a:path w="405765" h="478789">
                <a:moveTo>
                  <a:pt x="304038" y="63373"/>
                </a:moveTo>
                <a:lnTo>
                  <a:pt x="101346" y="63373"/>
                </a:lnTo>
                <a:lnTo>
                  <a:pt x="101346" y="275844"/>
                </a:lnTo>
                <a:lnTo>
                  <a:pt x="304038" y="275844"/>
                </a:lnTo>
                <a:lnTo>
                  <a:pt x="304038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728454" y="3585971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7"/>
                </a:moveTo>
                <a:lnTo>
                  <a:pt x="228600" y="38607"/>
                </a:lnTo>
                <a:lnTo>
                  <a:pt x="228600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728454" y="361124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7"/>
                </a:moveTo>
                <a:lnTo>
                  <a:pt x="228600" y="51307"/>
                </a:lnTo>
                <a:lnTo>
                  <a:pt x="228600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640061" y="3662298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8" y="0"/>
                </a:moveTo>
                <a:lnTo>
                  <a:pt x="304038" y="212470"/>
                </a:lnTo>
                <a:lnTo>
                  <a:pt x="405384" y="212470"/>
                </a:lnTo>
                <a:lnTo>
                  <a:pt x="202692" y="415163"/>
                </a:lnTo>
                <a:lnTo>
                  <a:pt x="0" y="212470"/>
                </a:lnTo>
                <a:lnTo>
                  <a:pt x="101346" y="212470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853166" y="3647694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699"/>
                </a:lnTo>
                <a:lnTo>
                  <a:pt x="305180" y="12699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399"/>
                </a:moveTo>
                <a:lnTo>
                  <a:pt x="101726" y="25399"/>
                </a:lnTo>
                <a:lnTo>
                  <a:pt x="101726" y="50799"/>
                </a:lnTo>
                <a:lnTo>
                  <a:pt x="305180" y="50799"/>
                </a:lnTo>
                <a:lnTo>
                  <a:pt x="305180" y="25399"/>
                </a:lnTo>
                <a:close/>
              </a:path>
              <a:path w="407034" h="478789">
                <a:moveTo>
                  <a:pt x="406907" y="275081"/>
                </a:moveTo>
                <a:lnTo>
                  <a:pt x="0" y="275081"/>
                </a:lnTo>
                <a:lnTo>
                  <a:pt x="203453" y="478535"/>
                </a:lnTo>
                <a:lnTo>
                  <a:pt x="406907" y="275081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1"/>
                </a:lnTo>
                <a:lnTo>
                  <a:pt x="305180" y="275081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941939" y="3634740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8"/>
                </a:moveTo>
                <a:lnTo>
                  <a:pt x="229361" y="38608"/>
                </a:lnTo>
                <a:lnTo>
                  <a:pt x="229361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941939" y="3660140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8"/>
                </a:moveTo>
                <a:lnTo>
                  <a:pt x="229361" y="51308"/>
                </a:lnTo>
                <a:lnTo>
                  <a:pt x="229361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853166" y="3711321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4"/>
                </a:lnTo>
                <a:lnTo>
                  <a:pt x="406907" y="211454"/>
                </a:lnTo>
                <a:lnTo>
                  <a:pt x="203453" y="414908"/>
                </a:lnTo>
                <a:lnTo>
                  <a:pt x="0" y="211454"/>
                </a:lnTo>
                <a:lnTo>
                  <a:pt x="101726" y="211454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286893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C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o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</a:t>
            </a:r>
            <a:r>
              <a:rPr sz="6000" spc="-15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t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e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t</a:t>
            </a:r>
            <a:r>
              <a:rPr sz="600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524000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Why </a:t>
            </a:r>
            <a:r>
              <a:rPr spc="-55" dirty="0"/>
              <a:t>Bagging</a:t>
            </a:r>
            <a:r>
              <a:rPr spc="-210" dirty="0"/>
              <a:t> </a:t>
            </a:r>
            <a:r>
              <a:rPr spc="-60" dirty="0"/>
              <a:t>works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570990"/>
            <a:ext cx="9930130" cy="450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are selecting records one-at–a-time, returning each selected record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back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ts val="2375"/>
              </a:lnSpc>
            </a:pPr>
            <a:r>
              <a:rPr sz="2200" spc="-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the population, </a:t>
            </a:r>
            <a:r>
              <a:rPr sz="2200" spc="-5" dirty="0">
                <a:latin typeface="Trebuchet MS"/>
                <a:cs typeface="Trebuchet MS"/>
              </a:rPr>
              <a:t>giving it a </a:t>
            </a:r>
            <a:r>
              <a:rPr sz="2200" spc="-10" dirty="0">
                <a:latin typeface="Trebuchet MS"/>
                <a:cs typeface="Trebuchet MS"/>
              </a:rPr>
              <a:t>chance </a:t>
            </a:r>
            <a:r>
              <a:rPr sz="2200" spc="-5" dirty="0">
                <a:latin typeface="Trebuchet MS"/>
                <a:cs typeface="Trebuchet MS"/>
              </a:rPr>
              <a:t>to be selected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again</a:t>
            </a:r>
            <a:endParaRPr sz="2200">
              <a:latin typeface="Trebuchet MS"/>
              <a:cs typeface="Trebuchet MS"/>
            </a:endParaRPr>
          </a:p>
          <a:p>
            <a:pPr marL="141605" marR="210185" indent="-129539" algn="just">
              <a:lnSpc>
                <a:spcPct val="8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10" dirty="0">
                <a:latin typeface="Trebuchet MS"/>
                <a:cs typeface="Trebuchet MS"/>
              </a:rPr>
              <a:t>Note that the </a:t>
            </a:r>
            <a:r>
              <a:rPr sz="2200" spc="-5" dirty="0">
                <a:latin typeface="Trebuchet MS"/>
                <a:cs typeface="Trebuchet MS"/>
              </a:rPr>
              <a:t>variance in </a:t>
            </a:r>
            <a:r>
              <a:rPr sz="2200" spc="-10" dirty="0">
                <a:latin typeface="Trebuchet MS"/>
                <a:cs typeface="Trebuchet MS"/>
              </a:rPr>
              <a:t>the consolidated </a:t>
            </a:r>
            <a:r>
              <a:rPr sz="2200" spc="-5" dirty="0">
                <a:latin typeface="Trebuchet MS"/>
                <a:cs typeface="Trebuchet MS"/>
              </a:rPr>
              <a:t>prediction </a:t>
            </a:r>
            <a:r>
              <a:rPr sz="2200" spc="-10" dirty="0">
                <a:latin typeface="Trebuchet MS"/>
                <a:cs typeface="Trebuchet MS"/>
              </a:rPr>
              <a:t>is </a:t>
            </a:r>
            <a:r>
              <a:rPr sz="2200" spc="-5" dirty="0">
                <a:latin typeface="Trebuchet MS"/>
                <a:cs typeface="Trebuchet MS"/>
              </a:rPr>
              <a:t>reduced, if we </a:t>
            </a:r>
            <a:r>
              <a:rPr sz="2200" spc="-10" dirty="0">
                <a:latin typeface="Trebuchet MS"/>
                <a:cs typeface="Trebuchet MS"/>
              </a:rPr>
              <a:t>have  independent </a:t>
            </a:r>
            <a:r>
              <a:rPr sz="2200" spc="-5" dirty="0">
                <a:latin typeface="Trebuchet MS"/>
                <a:cs typeface="Trebuchet MS"/>
              </a:rPr>
              <a:t>samples. That </a:t>
            </a:r>
            <a:r>
              <a:rPr sz="2200" spc="-10" dirty="0">
                <a:latin typeface="Trebuchet MS"/>
                <a:cs typeface="Trebuchet MS"/>
              </a:rPr>
              <a:t>way </a:t>
            </a:r>
            <a:r>
              <a:rPr sz="2200" spc="-5" dirty="0">
                <a:latin typeface="Trebuchet MS"/>
                <a:cs typeface="Trebuchet MS"/>
              </a:rPr>
              <a:t>we </a:t>
            </a:r>
            <a:r>
              <a:rPr sz="2200" spc="-10" dirty="0">
                <a:latin typeface="Trebuchet MS"/>
                <a:cs typeface="Trebuchet MS"/>
              </a:rPr>
              <a:t>can </a:t>
            </a:r>
            <a:r>
              <a:rPr sz="2200" spc="-5" dirty="0">
                <a:latin typeface="Trebuchet MS"/>
                <a:cs typeface="Trebuchet MS"/>
              </a:rPr>
              <a:t>reduce </a:t>
            </a:r>
            <a:r>
              <a:rPr sz="2200" spc="-10" dirty="0">
                <a:latin typeface="Trebuchet MS"/>
                <a:cs typeface="Trebuchet MS"/>
              </a:rPr>
              <a:t>the unavoidable errors made  </a:t>
            </a:r>
            <a:r>
              <a:rPr sz="2200" spc="-5" dirty="0">
                <a:latin typeface="Trebuchet MS"/>
                <a:cs typeface="Trebuchet MS"/>
              </a:rPr>
              <a:t>by the single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In a given boot strap sample, some observations have chance to</a:t>
            </a:r>
            <a:r>
              <a:rPr sz="2200" spc="-37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select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ts val="2375"/>
              </a:lnSpc>
            </a:pPr>
            <a:r>
              <a:rPr sz="2200" spc="-5" dirty="0">
                <a:latin typeface="Trebuchet MS"/>
                <a:cs typeface="Trebuchet MS"/>
              </a:rPr>
              <a:t>multiple times </a:t>
            </a:r>
            <a:r>
              <a:rPr sz="2200" spc="-10" dirty="0">
                <a:latin typeface="Trebuchet MS"/>
                <a:cs typeface="Trebuchet MS"/>
              </a:rPr>
              <a:t>and some </a:t>
            </a:r>
            <a:r>
              <a:rPr sz="2200" spc="-5" dirty="0">
                <a:latin typeface="Trebuchet MS"/>
                <a:cs typeface="Trebuchet MS"/>
              </a:rPr>
              <a:t>observations might </a:t>
            </a:r>
            <a:r>
              <a:rPr sz="2200" spc="-10" dirty="0">
                <a:latin typeface="Trebuchet MS"/>
                <a:cs typeface="Trebuchet MS"/>
              </a:rPr>
              <a:t>not have </a:t>
            </a:r>
            <a:r>
              <a:rPr sz="2200" spc="-5" dirty="0">
                <a:latin typeface="Trebuchet MS"/>
                <a:cs typeface="Trebuchet MS"/>
              </a:rPr>
              <a:t>selected at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all.</a:t>
            </a:r>
            <a:endParaRPr sz="2200">
              <a:latin typeface="Trebuchet MS"/>
              <a:cs typeface="Trebuchet MS"/>
            </a:endParaRPr>
          </a:p>
          <a:p>
            <a:pPr marL="141605" marR="839469" indent="-129539">
              <a:lnSpc>
                <a:spcPts val="2110"/>
              </a:lnSpc>
              <a:spcBef>
                <a:spcPts val="509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There a </a:t>
            </a:r>
            <a:r>
              <a:rPr sz="2200" spc="-10" dirty="0">
                <a:latin typeface="Trebuchet MS"/>
                <a:cs typeface="Trebuchet MS"/>
              </a:rPr>
              <a:t>proven theory that boot </a:t>
            </a:r>
            <a:r>
              <a:rPr sz="2200" spc="-5" dirty="0">
                <a:latin typeface="Trebuchet MS"/>
                <a:cs typeface="Trebuchet MS"/>
              </a:rPr>
              <a:t>strap samples </a:t>
            </a:r>
            <a:r>
              <a:rPr sz="2200" spc="-10" dirty="0">
                <a:latin typeface="Trebuchet MS"/>
                <a:cs typeface="Trebuchet MS"/>
              </a:rPr>
              <a:t>have </a:t>
            </a:r>
            <a:r>
              <a:rPr sz="2200" spc="-5" dirty="0">
                <a:latin typeface="Trebuchet MS"/>
                <a:cs typeface="Trebuchet MS"/>
              </a:rPr>
              <a:t>only 63% of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overall  </a:t>
            </a:r>
            <a:r>
              <a:rPr sz="2200" spc="-10" dirty="0">
                <a:latin typeface="Trebuchet MS"/>
                <a:cs typeface="Trebuchet MS"/>
              </a:rPr>
              <a:t>population and </a:t>
            </a:r>
            <a:r>
              <a:rPr sz="2200" spc="-5" dirty="0">
                <a:latin typeface="Trebuchet MS"/>
                <a:cs typeface="Trebuchet MS"/>
              </a:rPr>
              <a:t>rest 37% is </a:t>
            </a:r>
            <a:r>
              <a:rPr sz="2200" spc="-10" dirty="0">
                <a:latin typeface="Trebuchet MS"/>
                <a:cs typeface="Trebuchet MS"/>
              </a:rPr>
              <a:t>not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present.</a:t>
            </a:r>
            <a:endParaRPr sz="2200">
              <a:latin typeface="Trebuchet MS"/>
              <a:cs typeface="Trebuchet MS"/>
            </a:endParaRPr>
          </a:p>
          <a:p>
            <a:pPr marL="141605" marR="5080" indent="-129539">
              <a:lnSpc>
                <a:spcPct val="80100"/>
              </a:lnSpc>
              <a:spcBef>
                <a:spcPts val="54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So the data </a:t>
            </a:r>
            <a:r>
              <a:rPr sz="2200" spc="-10" dirty="0">
                <a:latin typeface="Trebuchet MS"/>
                <a:cs typeface="Trebuchet MS"/>
              </a:rPr>
              <a:t>used </a:t>
            </a:r>
            <a:r>
              <a:rPr sz="2200" spc="-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each </a:t>
            </a:r>
            <a:r>
              <a:rPr sz="2200" spc="-5" dirty="0">
                <a:latin typeface="Trebuchet MS"/>
                <a:cs typeface="Trebuchet MS"/>
              </a:rPr>
              <a:t>of these </a:t>
            </a: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is </a:t>
            </a:r>
            <a:r>
              <a:rPr sz="2200" spc="-10" dirty="0">
                <a:latin typeface="Trebuchet MS"/>
                <a:cs typeface="Trebuchet MS"/>
              </a:rPr>
              <a:t>not </a:t>
            </a:r>
            <a:r>
              <a:rPr sz="2200" spc="-5" dirty="0">
                <a:latin typeface="Trebuchet MS"/>
                <a:cs typeface="Trebuchet MS"/>
              </a:rPr>
              <a:t>exactly same, This </a:t>
            </a:r>
            <a:r>
              <a:rPr sz="2200" spc="-10" dirty="0">
                <a:latin typeface="Trebuchet MS"/>
                <a:cs typeface="Trebuchet MS"/>
              </a:rPr>
              <a:t>makes </a:t>
            </a:r>
            <a:r>
              <a:rPr sz="2200" spc="-5" dirty="0">
                <a:latin typeface="Trebuchet MS"/>
                <a:cs typeface="Trebuchet MS"/>
              </a:rPr>
              <a:t>our  learning </a:t>
            </a: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independent. This helps </a:t>
            </a:r>
            <a:r>
              <a:rPr sz="2200" spc="-10" dirty="0">
                <a:latin typeface="Trebuchet MS"/>
                <a:cs typeface="Trebuchet MS"/>
              </a:rPr>
              <a:t>our </a:t>
            </a:r>
            <a:r>
              <a:rPr sz="2200" spc="-5" dirty="0">
                <a:latin typeface="Trebuchet MS"/>
                <a:cs typeface="Trebuchet MS"/>
              </a:rPr>
              <a:t>predictors have the </a:t>
            </a:r>
            <a:r>
              <a:rPr sz="2200" spc="-10" dirty="0">
                <a:latin typeface="Trebuchet MS"/>
                <a:cs typeface="Trebuchet MS"/>
              </a:rPr>
              <a:t>uncorrelated  errors.</a:t>
            </a:r>
            <a:endParaRPr sz="2200">
              <a:latin typeface="Trebuchet MS"/>
              <a:cs typeface="Trebuchet MS"/>
            </a:endParaRPr>
          </a:p>
          <a:p>
            <a:pPr marL="141605" marR="208279" indent="-129539">
              <a:lnSpc>
                <a:spcPct val="8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Finally the </a:t>
            </a:r>
            <a:r>
              <a:rPr sz="2200" spc="-10" dirty="0">
                <a:latin typeface="Trebuchet MS"/>
                <a:cs typeface="Trebuchet MS"/>
              </a:rPr>
              <a:t>errors </a:t>
            </a:r>
            <a:r>
              <a:rPr sz="2200" spc="-5" dirty="0">
                <a:latin typeface="Trebuchet MS"/>
                <a:cs typeface="Trebuchet MS"/>
              </a:rPr>
              <a:t>from the </a:t>
            </a:r>
            <a:r>
              <a:rPr sz="2200" spc="-10" dirty="0">
                <a:latin typeface="Trebuchet MS"/>
                <a:cs typeface="Trebuchet MS"/>
              </a:rPr>
              <a:t>individual models </a:t>
            </a:r>
            <a:r>
              <a:rPr sz="2200" spc="-5" dirty="0">
                <a:latin typeface="Trebuchet MS"/>
                <a:cs typeface="Trebuchet MS"/>
              </a:rPr>
              <a:t>cancel out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give us a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better  </a:t>
            </a:r>
            <a:r>
              <a:rPr sz="2200" spc="-10" dirty="0">
                <a:latin typeface="Trebuchet MS"/>
                <a:cs typeface="Trebuchet MS"/>
              </a:rPr>
              <a:t>ensemble model with higher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accuracy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723890" algn="l"/>
              </a:tabLst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Bagging is really </a:t>
            </a:r>
            <a:r>
              <a:rPr sz="2200" spc="-10" dirty="0">
                <a:latin typeface="Trebuchet MS"/>
                <a:cs typeface="Trebuchet MS"/>
              </a:rPr>
              <a:t>useful when </a:t>
            </a:r>
            <a:r>
              <a:rPr sz="2200" spc="-5" dirty="0">
                <a:latin typeface="Trebuchet MS"/>
                <a:cs typeface="Trebuchet MS"/>
              </a:rPr>
              <a:t>there is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lot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of	variance in our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677672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LAB: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Bagging</a:t>
            </a:r>
            <a:r>
              <a:rPr sz="6000" spc="-21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Models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LAB: </a:t>
            </a:r>
            <a:r>
              <a:rPr spc="-55" dirty="0"/>
              <a:t>Bagging</a:t>
            </a:r>
            <a:r>
              <a:rPr spc="-229" dirty="0"/>
              <a:t> </a:t>
            </a:r>
            <a:r>
              <a:rPr spc="-55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8046"/>
            <a:ext cx="9766300" cy="450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10" dirty="0">
                <a:latin typeface="Trebuchet MS"/>
                <a:cs typeface="Trebuchet MS"/>
              </a:rPr>
              <a:t>Import </a:t>
            </a:r>
            <a:r>
              <a:rPr sz="2200" spc="-5" dirty="0">
                <a:latin typeface="Trebuchet MS"/>
                <a:cs typeface="Trebuchet MS"/>
              </a:rPr>
              <a:t>Boston </a:t>
            </a:r>
            <a:r>
              <a:rPr sz="2200" spc="-10" dirty="0">
                <a:latin typeface="Trebuchet MS"/>
                <a:cs typeface="Trebuchet MS"/>
              </a:rPr>
              <a:t>house </a:t>
            </a:r>
            <a:r>
              <a:rPr sz="2200" spc="-5" dirty="0">
                <a:latin typeface="Trebuchet MS"/>
                <a:cs typeface="Trebuchet MS"/>
              </a:rPr>
              <a:t>price data. It is </a:t>
            </a:r>
            <a:r>
              <a:rPr sz="2200" spc="-10" dirty="0">
                <a:latin typeface="Trebuchet MS"/>
                <a:cs typeface="Trebuchet MS"/>
              </a:rPr>
              <a:t>part </a:t>
            </a:r>
            <a:r>
              <a:rPr sz="2200" spc="-5" dirty="0">
                <a:latin typeface="Trebuchet MS"/>
                <a:cs typeface="Trebuchet MS"/>
              </a:rPr>
              <a:t>of MASS</a:t>
            </a:r>
            <a:r>
              <a:rPr sz="2200" spc="-29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package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Get some </a:t>
            </a:r>
            <a:r>
              <a:rPr sz="2200" spc="-10" dirty="0">
                <a:latin typeface="Trebuchet MS"/>
                <a:cs typeface="Trebuchet MS"/>
              </a:rPr>
              <a:t>basic </a:t>
            </a:r>
            <a:r>
              <a:rPr sz="2200" spc="-5" dirty="0">
                <a:latin typeface="Trebuchet MS"/>
                <a:cs typeface="Trebuchet MS"/>
              </a:rPr>
              <a:t>meta details of the</a:t>
            </a:r>
            <a:r>
              <a:rPr sz="2200" spc="-38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75" dirty="0">
                <a:latin typeface="Trebuchet MS"/>
                <a:cs typeface="Trebuchet MS"/>
              </a:rPr>
              <a:t>Take </a:t>
            </a:r>
            <a:r>
              <a:rPr sz="2200" spc="-10" dirty="0">
                <a:latin typeface="Trebuchet MS"/>
                <a:cs typeface="Trebuchet MS"/>
              </a:rPr>
              <a:t>80% </a:t>
            </a:r>
            <a:r>
              <a:rPr sz="2200" spc="-5" dirty="0">
                <a:latin typeface="Trebuchet MS"/>
                <a:cs typeface="Trebuchet MS"/>
              </a:rPr>
              <a:t>data </a:t>
            </a:r>
            <a:r>
              <a:rPr sz="2200" spc="-10" dirty="0">
                <a:latin typeface="Trebuchet MS"/>
                <a:cs typeface="Trebuchet MS"/>
              </a:rPr>
              <a:t>use </a:t>
            </a:r>
            <a:r>
              <a:rPr sz="2200" spc="-5" dirty="0">
                <a:latin typeface="Trebuchet MS"/>
                <a:cs typeface="Trebuchet MS"/>
              </a:rPr>
              <a:t>it </a:t>
            </a:r>
            <a:r>
              <a:rPr sz="2200" dirty="0">
                <a:latin typeface="Trebuchet MS"/>
                <a:cs typeface="Trebuchet MS"/>
              </a:rPr>
              <a:t>for </a:t>
            </a:r>
            <a:r>
              <a:rPr sz="2200" spc="-10" dirty="0">
                <a:latin typeface="Trebuchet MS"/>
                <a:cs typeface="Trebuchet MS"/>
              </a:rPr>
              <a:t>training and </a:t>
            </a:r>
            <a:r>
              <a:rPr sz="2200" spc="-5" dirty="0">
                <a:latin typeface="Trebuchet MS"/>
                <a:cs typeface="Trebuchet MS"/>
              </a:rPr>
              <a:t>take rest 20% as </a:t>
            </a:r>
            <a:r>
              <a:rPr sz="2200" spc="-10" dirty="0">
                <a:latin typeface="Trebuchet MS"/>
                <a:cs typeface="Trebuchet MS"/>
              </a:rPr>
              <a:t>holdout</a:t>
            </a:r>
            <a:r>
              <a:rPr sz="2200" spc="-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7666990" algn="l"/>
              </a:tabLst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Build a single linear regression </a:t>
            </a:r>
            <a:r>
              <a:rPr sz="2200" spc="-10" dirty="0">
                <a:latin typeface="Trebuchet MS"/>
                <a:cs typeface="Trebuchet MS"/>
              </a:rPr>
              <a:t>model </a:t>
            </a:r>
            <a:r>
              <a:rPr sz="2200" spc="-5" dirty="0">
                <a:latin typeface="Trebuchet MS"/>
                <a:cs typeface="Trebuchet MS"/>
              </a:rPr>
              <a:t>on </a:t>
            </a:r>
            <a:r>
              <a:rPr sz="2200" spc="-10" dirty="0">
                <a:latin typeface="Trebuchet MS"/>
                <a:cs typeface="Trebuchet MS"/>
              </a:rPr>
              <a:t>the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training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data.	Build the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for medv vs rest of 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variables</a:t>
            </a:r>
            <a:endParaRPr sz="2200">
              <a:latin typeface="Trebuchet MS"/>
              <a:cs typeface="Trebuchet MS"/>
            </a:endParaRPr>
          </a:p>
          <a:p>
            <a:pPr marL="141605" marR="1003935" indent="-129539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On the </a:t>
            </a:r>
            <a:r>
              <a:rPr sz="2200" spc="-10" dirty="0">
                <a:latin typeface="Trebuchet MS"/>
                <a:cs typeface="Trebuchet MS"/>
              </a:rPr>
              <a:t>hold </a:t>
            </a:r>
            <a:r>
              <a:rPr sz="2200" spc="-5" dirty="0">
                <a:latin typeface="Trebuchet MS"/>
                <a:cs typeface="Trebuchet MS"/>
              </a:rPr>
              <a:t>out data, </a:t>
            </a:r>
            <a:r>
              <a:rPr sz="2200" spc="-10" dirty="0">
                <a:latin typeface="Trebuchet MS"/>
                <a:cs typeface="Trebuchet MS"/>
              </a:rPr>
              <a:t>calculate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error (squared deviation) </a:t>
            </a:r>
            <a:r>
              <a:rPr sz="2200" spc="-5" dirty="0">
                <a:latin typeface="Trebuchet MS"/>
                <a:cs typeface="Trebuchet MS"/>
              </a:rPr>
              <a:t>for</a:t>
            </a:r>
            <a:r>
              <a:rPr sz="2200" spc="-2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the  regression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Build the regression </a:t>
            </a:r>
            <a:r>
              <a:rPr sz="2200" spc="-10" dirty="0">
                <a:latin typeface="Trebuchet MS"/>
                <a:cs typeface="Trebuchet MS"/>
              </a:rPr>
              <a:t>model using bagging </a:t>
            </a:r>
            <a:r>
              <a:rPr sz="2200" spc="-5" dirty="0">
                <a:latin typeface="Trebuchet MS"/>
                <a:cs typeface="Trebuchet MS"/>
              </a:rPr>
              <a:t>technique. Build at least 25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models</a:t>
            </a:r>
            <a:endParaRPr sz="2200">
              <a:latin typeface="Trebuchet MS"/>
              <a:cs typeface="Trebuchet MS"/>
            </a:endParaRPr>
          </a:p>
          <a:p>
            <a:pPr marL="141605" marR="1003935" indent="-129539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On the </a:t>
            </a:r>
            <a:r>
              <a:rPr sz="2200" spc="-10" dirty="0">
                <a:latin typeface="Trebuchet MS"/>
                <a:cs typeface="Trebuchet MS"/>
              </a:rPr>
              <a:t>hold </a:t>
            </a:r>
            <a:r>
              <a:rPr sz="2200" spc="-5" dirty="0">
                <a:latin typeface="Trebuchet MS"/>
                <a:cs typeface="Trebuchet MS"/>
              </a:rPr>
              <a:t>out data, </a:t>
            </a:r>
            <a:r>
              <a:rPr sz="2200" spc="-10" dirty="0">
                <a:latin typeface="Trebuchet MS"/>
                <a:cs typeface="Trebuchet MS"/>
              </a:rPr>
              <a:t>calculate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error (squared deviation) </a:t>
            </a:r>
            <a:r>
              <a:rPr sz="2200" spc="-5" dirty="0">
                <a:latin typeface="Trebuchet MS"/>
                <a:cs typeface="Trebuchet MS"/>
              </a:rPr>
              <a:t>for</a:t>
            </a:r>
            <a:r>
              <a:rPr sz="2200" spc="-2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the  </a:t>
            </a:r>
            <a:r>
              <a:rPr sz="2200" spc="-10" dirty="0">
                <a:latin typeface="Trebuchet MS"/>
                <a:cs typeface="Trebuchet MS"/>
              </a:rPr>
              <a:t>consolidated bagged </a:t>
            </a:r>
            <a:r>
              <a:rPr sz="2200" spc="-5" dirty="0">
                <a:latin typeface="Trebuchet MS"/>
                <a:cs typeface="Trebuchet MS"/>
              </a:rPr>
              <a:t>regression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model.</a:t>
            </a:r>
            <a:endParaRPr sz="2200">
              <a:latin typeface="Trebuchet MS"/>
              <a:cs typeface="Trebuchet MS"/>
            </a:endParaRPr>
          </a:p>
          <a:p>
            <a:pPr marL="141605" marR="580390" indent="-129539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10" dirty="0">
                <a:latin typeface="Trebuchet MS"/>
                <a:cs typeface="Trebuchet MS"/>
              </a:rPr>
              <a:t>What </a:t>
            </a:r>
            <a:r>
              <a:rPr sz="2200" spc="-5" dirty="0">
                <a:latin typeface="Trebuchet MS"/>
                <a:cs typeface="Trebuchet MS"/>
              </a:rPr>
              <a:t>is </a:t>
            </a:r>
            <a:r>
              <a:rPr sz="2200" spc="-10" dirty="0">
                <a:latin typeface="Trebuchet MS"/>
                <a:cs typeface="Trebuchet MS"/>
              </a:rPr>
              <a:t>the improvement </a:t>
            </a:r>
            <a:r>
              <a:rPr sz="2200" spc="-5" dirty="0">
                <a:latin typeface="Trebuchet MS"/>
                <a:cs typeface="Trebuchet MS"/>
              </a:rPr>
              <a:t>of the bagged </a:t>
            </a:r>
            <a:r>
              <a:rPr sz="2200" spc="-10" dirty="0">
                <a:latin typeface="Trebuchet MS"/>
                <a:cs typeface="Trebuchet MS"/>
              </a:rPr>
              <a:t>model when compared with the  </a:t>
            </a:r>
            <a:r>
              <a:rPr sz="2200" spc="-5" dirty="0">
                <a:latin typeface="Trebuchet MS"/>
                <a:cs typeface="Trebuchet MS"/>
              </a:rPr>
              <a:t>single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model?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493966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Random</a:t>
            </a:r>
            <a:r>
              <a:rPr sz="6000" spc="-14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7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Forest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Random</a:t>
            </a:r>
            <a:r>
              <a:rPr spc="-200" dirty="0"/>
              <a:t> </a:t>
            </a:r>
            <a:r>
              <a:rPr spc="-65" dirty="0"/>
              <a:t>Forest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523095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Random </a:t>
            </a:r>
            <a:r>
              <a:rPr sz="2400" spc="-5" dirty="0">
                <a:latin typeface="Trebuchet MS"/>
                <a:cs typeface="Trebuchet MS"/>
              </a:rPr>
              <a:t>forest 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specific case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bagging </a:t>
            </a:r>
            <a:r>
              <a:rPr sz="2400" spc="-30" dirty="0">
                <a:latin typeface="Trebuchet MS"/>
                <a:cs typeface="Trebuchet MS"/>
              </a:rPr>
              <a:t>methodology. </a:t>
            </a:r>
            <a:r>
              <a:rPr sz="2400" spc="-5" dirty="0">
                <a:latin typeface="Trebuchet MS"/>
                <a:cs typeface="Trebuchet MS"/>
              </a:rPr>
              <a:t>Bagging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decision trees is random</a:t>
            </a:r>
            <a:r>
              <a:rPr sz="2400" dirty="0">
                <a:latin typeface="Trebuchet MS"/>
                <a:cs typeface="Trebuchet MS"/>
              </a:rPr>
              <a:t> forest</a:t>
            </a:r>
            <a:endParaRPr sz="2400">
              <a:latin typeface="Trebuchet MS"/>
              <a:cs typeface="Trebuchet MS"/>
            </a:endParaRPr>
          </a:p>
          <a:p>
            <a:pPr marL="141605" marR="302895" indent="-129539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many trees </a:t>
            </a:r>
            <a:r>
              <a:rPr sz="2400" dirty="0">
                <a:latin typeface="Trebuchet MS"/>
                <a:cs typeface="Trebuchet MS"/>
              </a:rPr>
              <a:t>form a forest, </a:t>
            </a:r>
            <a:r>
              <a:rPr sz="2400" spc="-5" dirty="0">
                <a:latin typeface="Trebuchet MS"/>
                <a:cs typeface="Trebuchet MS"/>
              </a:rPr>
              <a:t>many decision tree model together  </a:t>
            </a:r>
            <a:r>
              <a:rPr sz="2400" dirty="0">
                <a:latin typeface="Trebuchet MS"/>
                <a:cs typeface="Trebuchet MS"/>
              </a:rPr>
              <a:t>form a </a:t>
            </a: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Random</a:t>
            </a:r>
            <a:r>
              <a:rPr spc="-200" dirty="0"/>
              <a:t> </a:t>
            </a:r>
            <a:r>
              <a:rPr spc="-65" dirty="0"/>
              <a:t>Forest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667240" cy="252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we induce two types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randomness</a:t>
            </a:r>
            <a:endParaRPr sz="2400">
              <a:latin typeface="Trebuchet MS"/>
              <a:cs typeface="Trebuchet MS"/>
            </a:endParaRPr>
          </a:p>
          <a:p>
            <a:pPr marL="309880" marR="66675" indent="-129539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35" dirty="0">
                <a:latin typeface="Trebuchet MS"/>
                <a:cs typeface="Trebuchet MS"/>
              </a:rPr>
              <a:t>Firstly, </a:t>
            </a:r>
            <a:r>
              <a:rPr sz="2000" dirty="0">
                <a:latin typeface="Trebuchet MS"/>
                <a:cs typeface="Trebuchet MS"/>
              </a:rPr>
              <a:t>we take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boot strap samples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population and build decision </a:t>
            </a:r>
            <a:r>
              <a:rPr sz="2000" spc="-5" dirty="0">
                <a:latin typeface="Trebuchet MS"/>
                <a:cs typeface="Trebuchet MS"/>
              </a:rPr>
              <a:t>trees  </a:t>
            </a:r>
            <a:r>
              <a:rPr sz="2000" dirty="0">
                <a:latin typeface="Trebuchet MS"/>
                <a:cs typeface="Trebuchet MS"/>
              </a:rPr>
              <a:t>on each of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sample.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While </a:t>
            </a:r>
            <a:r>
              <a:rPr sz="2000" dirty="0">
                <a:latin typeface="Trebuchet MS"/>
                <a:cs typeface="Trebuchet MS"/>
              </a:rPr>
              <a:t>building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individual </a:t>
            </a:r>
            <a:r>
              <a:rPr sz="2000" spc="-5" dirty="0">
                <a:latin typeface="Trebuchet MS"/>
                <a:cs typeface="Trebuchet MS"/>
              </a:rPr>
              <a:t>trees </a:t>
            </a:r>
            <a:r>
              <a:rPr sz="2000" dirty="0">
                <a:latin typeface="Trebuchet MS"/>
                <a:cs typeface="Trebuchet MS"/>
              </a:rPr>
              <a:t>on boot strap samples, we take a subset of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features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randomly</a:t>
            </a:r>
            <a:endParaRPr sz="2000">
              <a:latin typeface="Trebuchet MS"/>
              <a:cs typeface="Trebuchet MS"/>
            </a:endParaRPr>
          </a:p>
          <a:p>
            <a:pPr marL="141605" marR="1191895" indent="-129539">
              <a:lnSpc>
                <a:spcPct val="100000"/>
              </a:lnSpc>
              <a:spcBef>
                <a:spcPts val="560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forests </a:t>
            </a:r>
            <a:r>
              <a:rPr sz="2400" spc="-5" dirty="0">
                <a:latin typeface="Trebuchet MS"/>
                <a:cs typeface="Trebuchet MS"/>
              </a:rPr>
              <a:t>are </a:t>
            </a:r>
            <a:r>
              <a:rPr sz="2400" dirty="0">
                <a:latin typeface="Trebuchet MS"/>
                <a:cs typeface="Trebuchet MS"/>
              </a:rPr>
              <a:t>very </a:t>
            </a:r>
            <a:r>
              <a:rPr sz="2400" spc="-5" dirty="0">
                <a:latin typeface="Trebuchet MS"/>
                <a:cs typeface="Trebuchet MS"/>
              </a:rPr>
              <a:t>stable they are as good as SVMs and  </a:t>
            </a:r>
            <a:r>
              <a:rPr sz="2400" dirty="0">
                <a:latin typeface="Trebuchet MS"/>
                <a:cs typeface="Trebuchet MS"/>
              </a:rPr>
              <a:t>sometimes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better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Random </a:t>
            </a:r>
            <a:r>
              <a:rPr spc="-65" dirty="0"/>
              <a:t>Forest</a:t>
            </a:r>
            <a:r>
              <a:rPr spc="-235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4876800" cy="5103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dirty="0"/>
              <a:t>The </a:t>
            </a:r>
            <a:r>
              <a:rPr spc="-5" dirty="0"/>
              <a:t>training dataset </a:t>
            </a:r>
            <a:r>
              <a:rPr dirty="0"/>
              <a:t>D </a:t>
            </a:r>
            <a:r>
              <a:rPr spc="-5" dirty="0"/>
              <a:t>with </a:t>
            </a:r>
            <a:r>
              <a:rPr dirty="0"/>
              <a:t>t </a:t>
            </a:r>
            <a:r>
              <a:rPr spc="-5"/>
              <a:t>number</a:t>
            </a:r>
            <a:r>
              <a:rPr spc="-140"/>
              <a:t> </a:t>
            </a:r>
            <a:r>
              <a:rPr smtClean="0"/>
              <a:t>of</a:t>
            </a:r>
            <a:r>
              <a:rPr lang="en-US" dirty="0" smtClean="0"/>
              <a:t>  </a:t>
            </a:r>
            <a:r>
              <a:rPr spc="-5" smtClean="0"/>
              <a:t>features</a:t>
            </a:r>
            <a:endParaRPr spc="-5" dirty="0"/>
          </a:p>
          <a:p>
            <a:pPr marL="142240" marR="833755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pc="-5" dirty="0"/>
              <a:t>Draw </a:t>
            </a:r>
            <a:r>
              <a:rPr dirty="0"/>
              <a:t>k </a:t>
            </a:r>
            <a:r>
              <a:rPr spc="-5" dirty="0"/>
              <a:t>boot </a:t>
            </a:r>
            <a:r>
              <a:rPr dirty="0"/>
              <a:t>strap sample sets</a:t>
            </a:r>
            <a:r>
              <a:rPr spc="-145" dirty="0"/>
              <a:t> </a:t>
            </a:r>
            <a:r>
              <a:rPr dirty="0"/>
              <a:t>from  </a:t>
            </a:r>
            <a:r>
              <a:rPr spc="-5" dirty="0"/>
              <a:t>dataset</a:t>
            </a:r>
            <a:r>
              <a:rPr spc="-110" dirty="0"/>
              <a:t> </a:t>
            </a:r>
            <a:r>
              <a:rPr dirty="0"/>
              <a:t>D</a:t>
            </a:r>
          </a:p>
          <a:p>
            <a:pPr marL="142240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dirty="0"/>
              <a:t>For each boot strap sample</a:t>
            </a:r>
            <a:r>
              <a:rPr spc="-195" dirty="0"/>
              <a:t> </a:t>
            </a:r>
            <a:r>
              <a:rPr dirty="0"/>
              <a:t>i</a:t>
            </a:r>
          </a:p>
          <a:p>
            <a:pPr marL="309880" marR="365125" lvl="1" indent="-129539">
              <a:lnSpc>
                <a:spcPct val="100000"/>
              </a:lnSpc>
              <a:spcBef>
                <a:spcPts val="4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800" spc="-5" dirty="0">
                <a:latin typeface="Trebuchet MS"/>
                <a:cs typeface="Trebuchet MS"/>
              </a:rPr>
              <a:t>Build </a:t>
            </a:r>
            <a:r>
              <a:rPr sz="1800" dirty="0">
                <a:latin typeface="Trebuchet MS"/>
                <a:cs typeface="Trebuchet MS"/>
              </a:rPr>
              <a:t>a decision </a:t>
            </a:r>
            <a:r>
              <a:rPr sz="1800" spc="-5" dirty="0">
                <a:latin typeface="Trebuchet MS"/>
                <a:cs typeface="Trebuchet MS"/>
              </a:rPr>
              <a:t>tree </a:t>
            </a:r>
            <a:r>
              <a:rPr sz="1800" dirty="0">
                <a:latin typeface="Trebuchet MS"/>
                <a:cs typeface="Trebuchet MS"/>
              </a:rPr>
              <a:t>model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i="1" spc="-7" baseline="-20833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using </a:t>
            </a:r>
            <a:r>
              <a:rPr sz="1800" spc="-10" dirty="0">
                <a:latin typeface="Trebuchet MS"/>
                <a:cs typeface="Trebuchet MS"/>
              </a:rPr>
              <a:t>only </a:t>
            </a:r>
            <a:r>
              <a:rPr sz="1800" dirty="0">
                <a:latin typeface="Trebuchet MS"/>
                <a:cs typeface="Trebuchet MS"/>
              </a:rPr>
              <a:t>p  number of </a:t>
            </a:r>
            <a:r>
              <a:rPr sz="1800" spc="-5" dirty="0">
                <a:latin typeface="Trebuchet MS"/>
                <a:cs typeface="Trebuchet MS"/>
              </a:rPr>
              <a:t>features </a:t>
            </a:r>
            <a:r>
              <a:rPr sz="1800" dirty="0">
                <a:latin typeface="Trebuchet MS"/>
                <a:cs typeface="Trebuchet MS"/>
              </a:rPr>
              <a:t>(where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p&lt;&lt;t)</a:t>
            </a:r>
            <a:endParaRPr sz="1800">
              <a:latin typeface="Trebuchet MS"/>
              <a:cs typeface="Trebuchet MS"/>
            </a:endParaRPr>
          </a:p>
          <a:p>
            <a:pPr marL="309880" marR="5080" lvl="1" indent="-129539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800" dirty="0">
                <a:latin typeface="Trebuchet MS"/>
                <a:cs typeface="Trebuchet MS"/>
              </a:rPr>
              <a:t>Each </a:t>
            </a:r>
            <a:r>
              <a:rPr sz="1800" spc="-5" dirty="0">
                <a:latin typeface="Trebuchet MS"/>
                <a:cs typeface="Trebuchet MS"/>
              </a:rPr>
              <a:t>tree </a:t>
            </a:r>
            <a:r>
              <a:rPr sz="1800" dirty="0">
                <a:latin typeface="Trebuchet MS"/>
                <a:cs typeface="Trebuchet MS"/>
              </a:rPr>
              <a:t>has maximal strength </a:t>
            </a:r>
            <a:r>
              <a:rPr sz="1800" spc="-5" dirty="0">
                <a:latin typeface="Trebuchet MS"/>
                <a:cs typeface="Trebuchet MS"/>
              </a:rPr>
              <a:t>they </a:t>
            </a:r>
            <a:r>
              <a:rPr sz="1800" dirty="0">
                <a:latin typeface="Trebuchet MS"/>
                <a:cs typeface="Trebuchet MS"/>
              </a:rPr>
              <a:t>are fully  </a:t>
            </a:r>
            <a:r>
              <a:rPr sz="1800" spc="-5" dirty="0">
                <a:latin typeface="Trebuchet MS"/>
                <a:cs typeface="Trebuchet MS"/>
              </a:rPr>
              <a:t>grown and not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pruned.</a:t>
            </a:r>
            <a:endParaRPr sz="1800">
              <a:latin typeface="Trebuchet MS"/>
              <a:cs typeface="Trebuchet MS"/>
            </a:endParaRPr>
          </a:p>
          <a:p>
            <a:pPr marL="291465" lvl="1" indent="-129539">
              <a:lnSpc>
                <a:spcPct val="10000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29210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will </a:t>
            </a:r>
            <a:r>
              <a:rPr sz="1800" dirty="0">
                <a:latin typeface="Trebuchet MS"/>
                <a:cs typeface="Trebuchet MS"/>
              </a:rPr>
              <a:t>have </a:t>
            </a:r>
            <a:r>
              <a:rPr sz="1800" spc="-5" dirty="0">
                <a:latin typeface="Trebuchet MS"/>
                <a:cs typeface="Trebuchet MS"/>
              </a:rPr>
              <a:t>total of </a:t>
            </a:r>
            <a:r>
              <a:rPr sz="1800" dirty="0">
                <a:latin typeface="Trebuchet MS"/>
                <a:cs typeface="Trebuchet MS"/>
              </a:rPr>
              <a:t>k </a:t>
            </a:r>
            <a:r>
              <a:rPr sz="1800" spc="-5" dirty="0">
                <a:latin typeface="Trebuchet MS"/>
                <a:cs typeface="Trebuchet MS"/>
              </a:rPr>
              <a:t>decision treed </a:t>
            </a:r>
            <a:r>
              <a:rPr sz="1800" spc="-25" dirty="0">
                <a:latin typeface="Trebuchet MS"/>
                <a:cs typeface="Trebuchet MS"/>
              </a:rPr>
              <a:t>M</a:t>
            </a:r>
            <a:r>
              <a:rPr sz="1800" i="1" spc="-37" baseline="-20833" dirty="0">
                <a:latin typeface="Trebuchet MS"/>
                <a:cs typeface="Trebuchet MS"/>
              </a:rPr>
              <a:t>1 </a:t>
            </a:r>
            <a:r>
              <a:rPr sz="1800" i="1" baseline="-20833" dirty="0">
                <a:latin typeface="Trebuchet MS"/>
                <a:cs typeface="Trebuchet MS"/>
              </a:rPr>
              <a:t>,</a:t>
            </a:r>
            <a:r>
              <a:rPr sz="1800" i="1" spc="67" baseline="-20833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i="1" spc="-7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  <a:p>
            <a:pPr marL="291465" marR="638175">
              <a:lnSpc>
                <a:spcPct val="100000"/>
              </a:lnSpc>
            </a:pPr>
            <a:r>
              <a:rPr sz="1800" i="1" spc="-7" baseline="-20833" dirty="0">
                <a:latin typeface="Trebuchet MS"/>
                <a:cs typeface="Trebuchet MS"/>
              </a:rPr>
              <a:t>,</a:t>
            </a:r>
            <a:r>
              <a:rPr sz="1800" i="1" spc="-5" dirty="0">
                <a:latin typeface="Trebuchet MS"/>
                <a:cs typeface="Trebuchet MS"/>
              </a:rPr>
              <a:t>….. </a:t>
            </a:r>
            <a:r>
              <a:rPr sz="1800" spc="-5" dirty="0"/>
              <a:t>M</a:t>
            </a:r>
            <a:r>
              <a:rPr sz="1800" i="1" spc="-7" baseline="-20833" dirty="0">
                <a:latin typeface="Trebuchet MS"/>
                <a:cs typeface="Trebuchet MS"/>
              </a:rPr>
              <a:t>k</a:t>
            </a:r>
            <a:r>
              <a:rPr sz="1800" i="1" spc="-5" dirty="0">
                <a:latin typeface="Trebuchet MS"/>
                <a:cs typeface="Trebuchet MS"/>
              </a:rPr>
              <a:t>; </a:t>
            </a:r>
            <a:r>
              <a:rPr sz="1800" dirty="0"/>
              <a:t>Each </a:t>
            </a:r>
            <a:r>
              <a:rPr sz="1800" spc="-5" dirty="0"/>
              <a:t>of these trees are built on  reactively different training </a:t>
            </a:r>
            <a:r>
              <a:rPr sz="1800" dirty="0"/>
              <a:t>data </a:t>
            </a:r>
            <a:r>
              <a:rPr sz="1800" spc="-5" dirty="0"/>
              <a:t>and  different </a:t>
            </a:r>
            <a:r>
              <a:rPr sz="1800" dirty="0"/>
              <a:t>set </a:t>
            </a:r>
            <a:r>
              <a:rPr sz="1800" spc="-5" dirty="0"/>
              <a:t>of</a:t>
            </a:r>
            <a:r>
              <a:rPr sz="1800" spc="-65" dirty="0"/>
              <a:t> </a:t>
            </a:r>
            <a:r>
              <a:rPr sz="1800" spc="-5" dirty="0"/>
              <a:t>features</a:t>
            </a:r>
            <a:endParaRPr sz="1800">
              <a:latin typeface="Trebuchet MS"/>
              <a:cs typeface="Trebuchet MS"/>
            </a:endParaRPr>
          </a:p>
          <a:p>
            <a:pPr marL="291465" lvl="1" indent="-129539">
              <a:lnSpc>
                <a:spcPct val="10000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292100" algn="l"/>
              </a:tabLst>
            </a:pPr>
            <a:r>
              <a:rPr sz="1800" spc="-35" dirty="0">
                <a:latin typeface="Trebuchet MS"/>
                <a:cs typeface="Trebuchet MS"/>
              </a:rPr>
              <a:t>Vote </a:t>
            </a:r>
            <a:r>
              <a:rPr sz="1800" spc="-5" dirty="0">
                <a:latin typeface="Trebuchet MS"/>
                <a:cs typeface="Trebuchet MS"/>
              </a:rPr>
              <a:t>over for the final classifier </a:t>
            </a:r>
            <a:r>
              <a:rPr sz="1800" dirty="0">
                <a:latin typeface="Trebuchet MS"/>
                <a:cs typeface="Trebuchet MS"/>
              </a:rPr>
              <a:t>output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</a:pPr>
            <a:r>
              <a:rPr sz="1800" spc="-5" dirty="0"/>
              <a:t>take the average for </a:t>
            </a:r>
            <a:r>
              <a:rPr sz="1800" dirty="0"/>
              <a:t>regression</a:t>
            </a:r>
            <a:r>
              <a:rPr sz="1800" spc="15" dirty="0"/>
              <a:t> </a:t>
            </a:r>
            <a:r>
              <a:rPr sz="1800" spc="-5" dirty="0"/>
              <a:t>output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8320278" y="1737741"/>
            <a:ext cx="1262380" cy="520065"/>
          </a:xfrm>
          <a:custGeom>
            <a:avLst/>
            <a:gdLst/>
            <a:ahLst/>
            <a:cxnLst/>
            <a:rect l="l" t="t" r="r" b="b"/>
            <a:pathLst>
              <a:path w="1262379" h="520064">
                <a:moveTo>
                  <a:pt x="0" y="0"/>
                </a:moveTo>
                <a:lnTo>
                  <a:pt x="0" y="445770"/>
                </a:lnTo>
                <a:lnTo>
                  <a:pt x="4915" y="455087"/>
                </a:lnTo>
                <a:lnTo>
                  <a:pt x="42465" y="472617"/>
                </a:lnTo>
                <a:lnTo>
                  <a:pt x="113034" y="488211"/>
                </a:lnTo>
                <a:lnTo>
                  <a:pt x="159222" y="495107"/>
                </a:lnTo>
                <a:lnTo>
                  <a:pt x="211893" y="501310"/>
                </a:lnTo>
                <a:lnTo>
                  <a:pt x="270454" y="506750"/>
                </a:lnTo>
                <a:lnTo>
                  <a:pt x="334315" y="511358"/>
                </a:lnTo>
                <a:lnTo>
                  <a:pt x="402885" y="515062"/>
                </a:lnTo>
                <a:lnTo>
                  <a:pt x="475572" y="517795"/>
                </a:lnTo>
                <a:lnTo>
                  <a:pt x="551786" y="519485"/>
                </a:lnTo>
                <a:lnTo>
                  <a:pt x="630936" y="520064"/>
                </a:lnTo>
                <a:lnTo>
                  <a:pt x="710085" y="519485"/>
                </a:lnTo>
                <a:lnTo>
                  <a:pt x="786299" y="517795"/>
                </a:lnTo>
                <a:lnTo>
                  <a:pt x="858986" y="515062"/>
                </a:lnTo>
                <a:lnTo>
                  <a:pt x="927556" y="511358"/>
                </a:lnTo>
                <a:lnTo>
                  <a:pt x="991417" y="506750"/>
                </a:lnTo>
                <a:lnTo>
                  <a:pt x="1049978" y="501310"/>
                </a:lnTo>
                <a:lnTo>
                  <a:pt x="1102649" y="495107"/>
                </a:lnTo>
                <a:lnTo>
                  <a:pt x="1148837" y="488211"/>
                </a:lnTo>
                <a:lnTo>
                  <a:pt x="1187954" y="480691"/>
                </a:lnTo>
                <a:lnTo>
                  <a:pt x="1242604" y="464059"/>
                </a:lnTo>
                <a:lnTo>
                  <a:pt x="1261872" y="445770"/>
                </a:lnTo>
                <a:lnTo>
                  <a:pt x="1261872" y="74295"/>
                </a:lnTo>
                <a:lnTo>
                  <a:pt x="630936" y="74295"/>
                </a:lnTo>
                <a:lnTo>
                  <a:pt x="551786" y="73715"/>
                </a:lnTo>
                <a:lnTo>
                  <a:pt x="475572" y="72025"/>
                </a:lnTo>
                <a:lnTo>
                  <a:pt x="402885" y="69292"/>
                </a:lnTo>
                <a:lnTo>
                  <a:pt x="334315" y="65588"/>
                </a:lnTo>
                <a:lnTo>
                  <a:pt x="270454" y="60980"/>
                </a:lnTo>
                <a:lnTo>
                  <a:pt x="211893" y="55540"/>
                </a:lnTo>
                <a:lnTo>
                  <a:pt x="159222" y="49337"/>
                </a:lnTo>
                <a:lnTo>
                  <a:pt x="113034" y="42441"/>
                </a:lnTo>
                <a:lnTo>
                  <a:pt x="73917" y="34921"/>
                </a:lnTo>
                <a:lnTo>
                  <a:pt x="19267" y="18289"/>
                </a:lnTo>
                <a:lnTo>
                  <a:pt x="4915" y="9317"/>
                </a:lnTo>
                <a:lnTo>
                  <a:pt x="0" y="0"/>
                </a:lnTo>
                <a:close/>
              </a:path>
              <a:path w="1262379" h="520064">
                <a:moveTo>
                  <a:pt x="1261872" y="0"/>
                </a:moveTo>
                <a:lnTo>
                  <a:pt x="1219406" y="26847"/>
                </a:lnTo>
                <a:lnTo>
                  <a:pt x="1148837" y="42441"/>
                </a:lnTo>
                <a:lnTo>
                  <a:pt x="1102649" y="49337"/>
                </a:lnTo>
                <a:lnTo>
                  <a:pt x="1049978" y="55540"/>
                </a:lnTo>
                <a:lnTo>
                  <a:pt x="991417" y="60980"/>
                </a:lnTo>
                <a:lnTo>
                  <a:pt x="927556" y="65588"/>
                </a:lnTo>
                <a:lnTo>
                  <a:pt x="858986" y="69292"/>
                </a:lnTo>
                <a:lnTo>
                  <a:pt x="786299" y="72025"/>
                </a:lnTo>
                <a:lnTo>
                  <a:pt x="710085" y="73715"/>
                </a:lnTo>
                <a:lnTo>
                  <a:pt x="630936" y="74295"/>
                </a:lnTo>
                <a:lnTo>
                  <a:pt x="1261872" y="74295"/>
                </a:lnTo>
                <a:lnTo>
                  <a:pt x="126187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0278" y="1663445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630936" y="0"/>
                </a:moveTo>
                <a:lnTo>
                  <a:pt x="551786" y="579"/>
                </a:lnTo>
                <a:lnTo>
                  <a:pt x="475572" y="2269"/>
                </a:lnTo>
                <a:lnTo>
                  <a:pt x="402885" y="5002"/>
                </a:lnTo>
                <a:lnTo>
                  <a:pt x="334315" y="8706"/>
                </a:lnTo>
                <a:lnTo>
                  <a:pt x="270454" y="13314"/>
                </a:lnTo>
                <a:lnTo>
                  <a:pt x="211893" y="18754"/>
                </a:lnTo>
                <a:lnTo>
                  <a:pt x="159222" y="24957"/>
                </a:lnTo>
                <a:lnTo>
                  <a:pt x="113034" y="31853"/>
                </a:lnTo>
                <a:lnTo>
                  <a:pt x="73917" y="39373"/>
                </a:lnTo>
                <a:lnTo>
                  <a:pt x="19267" y="56005"/>
                </a:lnTo>
                <a:lnTo>
                  <a:pt x="0" y="74294"/>
                </a:lnTo>
                <a:lnTo>
                  <a:pt x="4915" y="83612"/>
                </a:lnTo>
                <a:lnTo>
                  <a:pt x="42465" y="101142"/>
                </a:lnTo>
                <a:lnTo>
                  <a:pt x="113034" y="116736"/>
                </a:lnTo>
                <a:lnTo>
                  <a:pt x="159222" y="123632"/>
                </a:lnTo>
                <a:lnTo>
                  <a:pt x="211893" y="129835"/>
                </a:lnTo>
                <a:lnTo>
                  <a:pt x="270454" y="135275"/>
                </a:lnTo>
                <a:lnTo>
                  <a:pt x="334315" y="139883"/>
                </a:lnTo>
                <a:lnTo>
                  <a:pt x="402885" y="143587"/>
                </a:lnTo>
                <a:lnTo>
                  <a:pt x="475572" y="146320"/>
                </a:lnTo>
                <a:lnTo>
                  <a:pt x="551786" y="148010"/>
                </a:lnTo>
                <a:lnTo>
                  <a:pt x="630936" y="148589"/>
                </a:lnTo>
                <a:lnTo>
                  <a:pt x="710085" y="148010"/>
                </a:lnTo>
                <a:lnTo>
                  <a:pt x="786299" y="146320"/>
                </a:lnTo>
                <a:lnTo>
                  <a:pt x="858986" y="143587"/>
                </a:lnTo>
                <a:lnTo>
                  <a:pt x="927556" y="139883"/>
                </a:lnTo>
                <a:lnTo>
                  <a:pt x="991417" y="135275"/>
                </a:lnTo>
                <a:lnTo>
                  <a:pt x="1049978" y="129835"/>
                </a:lnTo>
                <a:lnTo>
                  <a:pt x="1102649" y="123632"/>
                </a:lnTo>
                <a:lnTo>
                  <a:pt x="1148837" y="116736"/>
                </a:lnTo>
                <a:lnTo>
                  <a:pt x="1187954" y="109216"/>
                </a:lnTo>
                <a:lnTo>
                  <a:pt x="1242604" y="92584"/>
                </a:lnTo>
                <a:lnTo>
                  <a:pt x="1261872" y="74294"/>
                </a:lnTo>
                <a:lnTo>
                  <a:pt x="1256956" y="64977"/>
                </a:lnTo>
                <a:lnTo>
                  <a:pt x="1219406" y="47447"/>
                </a:lnTo>
                <a:lnTo>
                  <a:pt x="1148837" y="31853"/>
                </a:lnTo>
                <a:lnTo>
                  <a:pt x="1102649" y="24957"/>
                </a:lnTo>
                <a:lnTo>
                  <a:pt x="1049978" y="18754"/>
                </a:lnTo>
                <a:lnTo>
                  <a:pt x="991417" y="13314"/>
                </a:lnTo>
                <a:lnTo>
                  <a:pt x="927556" y="8706"/>
                </a:lnTo>
                <a:lnTo>
                  <a:pt x="858986" y="5002"/>
                </a:lnTo>
                <a:lnTo>
                  <a:pt x="786299" y="2269"/>
                </a:lnTo>
                <a:lnTo>
                  <a:pt x="710085" y="579"/>
                </a:lnTo>
                <a:lnTo>
                  <a:pt x="63093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0278" y="1663445"/>
            <a:ext cx="1262380" cy="148590"/>
          </a:xfrm>
          <a:custGeom>
            <a:avLst/>
            <a:gdLst/>
            <a:ahLst/>
            <a:cxnLst/>
            <a:rect l="l" t="t" r="r" b="b"/>
            <a:pathLst>
              <a:path w="1262379" h="148589">
                <a:moveTo>
                  <a:pt x="1261872" y="74294"/>
                </a:moveTo>
                <a:lnTo>
                  <a:pt x="1219406" y="101142"/>
                </a:lnTo>
                <a:lnTo>
                  <a:pt x="1148837" y="116736"/>
                </a:lnTo>
                <a:lnTo>
                  <a:pt x="1102649" y="123632"/>
                </a:lnTo>
                <a:lnTo>
                  <a:pt x="1049978" y="129835"/>
                </a:lnTo>
                <a:lnTo>
                  <a:pt x="991417" y="135275"/>
                </a:lnTo>
                <a:lnTo>
                  <a:pt x="927556" y="139883"/>
                </a:lnTo>
                <a:lnTo>
                  <a:pt x="858986" y="143587"/>
                </a:lnTo>
                <a:lnTo>
                  <a:pt x="786299" y="146320"/>
                </a:lnTo>
                <a:lnTo>
                  <a:pt x="710085" y="148010"/>
                </a:lnTo>
                <a:lnTo>
                  <a:pt x="630936" y="148589"/>
                </a:lnTo>
                <a:lnTo>
                  <a:pt x="551786" y="148010"/>
                </a:lnTo>
                <a:lnTo>
                  <a:pt x="475572" y="146320"/>
                </a:lnTo>
                <a:lnTo>
                  <a:pt x="402885" y="143587"/>
                </a:lnTo>
                <a:lnTo>
                  <a:pt x="334315" y="139883"/>
                </a:lnTo>
                <a:lnTo>
                  <a:pt x="270454" y="135275"/>
                </a:lnTo>
                <a:lnTo>
                  <a:pt x="211893" y="129835"/>
                </a:lnTo>
                <a:lnTo>
                  <a:pt x="159222" y="123632"/>
                </a:lnTo>
                <a:lnTo>
                  <a:pt x="113034" y="116736"/>
                </a:lnTo>
                <a:lnTo>
                  <a:pt x="73917" y="109216"/>
                </a:lnTo>
                <a:lnTo>
                  <a:pt x="19267" y="92584"/>
                </a:lnTo>
                <a:lnTo>
                  <a:pt x="0" y="74294"/>
                </a:lnTo>
                <a:lnTo>
                  <a:pt x="4915" y="64977"/>
                </a:lnTo>
                <a:lnTo>
                  <a:pt x="42465" y="47447"/>
                </a:lnTo>
                <a:lnTo>
                  <a:pt x="113034" y="31853"/>
                </a:lnTo>
                <a:lnTo>
                  <a:pt x="159222" y="24957"/>
                </a:lnTo>
                <a:lnTo>
                  <a:pt x="211893" y="18754"/>
                </a:lnTo>
                <a:lnTo>
                  <a:pt x="270454" y="13314"/>
                </a:lnTo>
                <a:lnTo>
                  <a:pt x="334315" y="8706"/>
                </a:lnTo>
                <a:lnTo>
                  <a:pt x="402885" y="5002"/>
                </a:lnTo>
                <a:lnTo>
                  <a:pt x="475572" y="2269"/>
                </a:lnTo>
                <a:lnTo>
                  <a:pt x="551786" y="579"/>
                </a:lnTo>
                <a:lnTo>
                  <a:pt x="630936" y="0"/>
                </a:lnTo>
                <a:lnTo>
                  <a:pt x="710085" y="579"/>
                </a:lnTo>
                <a:lnTo>
                  <a:pt x="786299" y="2269"/>
                </a:lnTo>
                <a:lnTo>
                  <a:pt x="858986" y="5002"/>
                </a:lnTo>
                <a:lnTo>
                  <a:pt x="927556" y="8706"/>
                </a:lnTo>
                <a:lnTo>
                  <a:pt x="991417" y="13314"/>
                </a:lnTo>
                <a:lnTo>
                  <a:pt x="1049978" y="18754"/>
                </a:lnTo>
                <a:lnTo>
                  <a:pt x="1102649" y="24957"/>
                </a:lnTo>
                <a:lnTo>
                  <a:pt x="1148837" y="31853"/>
                </a:lnTo>
                <a:lnTo>
                  <a:pt x="1187954" y="39373"/>
                </a:lnTo>
                <a:lnTo>
                  <a:pt x="1242604" y="56005"/>
                </a:lnTo>
                <a:lnTo>
                  <a:pt x="1261872" y="74294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0278" y="1737741"/>
            <a:ext cx="1262380" cy="520065"/>
          </a:xfrm>
          <a:custGeom>
            <a:avLst/>
            <a:gdLst/>
            <a:ahLst/>
            <a:cxnLst/>
            <a:rect l="l" t="t" r="r" b="b"/>
            <a:pathLst>
              <a:path w="1262379" h="520064">
                <a:moveTo>
                  <a:pt x="1261872" y="0"/>
                </a:moveTo>
                <a:lnTo>
                  <a:pt x="1261872" y="445770"/>
                </a:lnTo>
                <a:lnTo>
                  <a:pt x="1256956" y="455087"/>
                </a:lnTo>
                <a:lnTo>
                  <a:pt x="1219406" y="472617"/>
                </a:lnTo>
                <a:lnTo>
                  <a:pt x="1148837" y="488211"/>
                </a:lnTo>
                <a:lnTo>
                  <a:pt x="1102649" y="495107"/>
                </a:lnTo>
                <a:lnTo>
                  <a:pt x="1049978" y="501310"/>
                </a:lnTo>
                <a:lnTo>
                  <a:pt x="991417" y="506750"/>
                </a:lnTo>
                <a:lnTo>
                  <a:pt x="927556" y="511358"/>
                </a:lnTo>
                <a:lnTo>
                  <a:pt x="858986" y="515062"/>
                </a:lnTo>
                <a:lnTo>
                  <a:pt x="786299" y="517795"/>
                </a:lnTo>
                <a:lnTo>
                  <a:pt x="710085" y="519485"/>
                </a:lnTo>
                <a:lnTo>
                  <a:pt x="630936" y="520064"/>
                </a:lnTo>
                <a:lnTo>
                  <a:pt x="551786" y="519485"/>
                </a:lnTo>
                <a:lnTo>
                  <a:pt x="475572" y="517795"/>
                </a:lnTo>
                <a:lnTo>
                  <a:pt x="402885" y="515062"/>
                </a:lnTo>
                <a:lnTo>
                  <a:pt x="334315" y="511358"/>
                </a:lnTo>
                <a:lnTo>
                  <a:pt x="270454" y="506750"/>
                </a:lnTo>
                <a:lnTo>
                  <a:pt x="211893" y="501310"/>
                </a:lnTo>
                <a:lnTo>
                  <a:pt x="159222" y="495107"/>
                </a:lnTo>
                <a:lnTo>
                  <a:pt x="113034" y="488211"/>
                </a:lnTo>
                <a:lnTo>
                  <a:pt x="73917" y="480691"/>
                </a:lnTo>
                <a:lnTo>
                  <a:pt x="19267" y="464059"/>
                </a:lnTo>
                <a:lnTo>
                  <a:pt x="0" y="445770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02802" y="1854453"/>
            <a:ext cx="4965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0394" y="4397502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1042415" y="0"/>
                </a:moveTo>
                <a:lnTo>
                  <a:pt x="0" y="0"/>
                </a:lnTo>
                <a:lnTo>
                  <a:pt x="85089" y="85090"/>
                </a:lnTo>
                <a:lnTo>
                  <a:pt x="957199" y="85090"/>
                </a:lnTo>
                <a:lnTo>
                  <a:pt x="1042415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0394" y="4993513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89" y="0"/>
                </a:lnTo>
                <a:lnTo>
                  <a:pt x="0" y="85217"/>
                </a:lnTo>
                <a:lnTo>
                  <a:pt x="1042415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0394" y="43975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8"/>
                </a:lnTo>
                <a:lnTo>
                  <a:pt x="85089" y="596011"/>
                </a:lnTo>
                <a:lnTo>
                  <a:pt x="85089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7593" y="43975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090"/>
                </a:lnTo>
                <a:lnTo>
                  <a:pt x="0" y="596011"/>
                </a:lnTo>
                <a:lnTo>
                  <a:pt x="85216" y="681228"/>
                </a:lnTo>
                <a:lnTo>
                  <a:pt x="85216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0394" y="4397502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5" y="0"/>
                </a:lnTo>
                <a:lnTo>
                  <a:pt x="1042415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5484" y="4482591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9" y="0"/>
                </a:lnTo>
                <a:lnTo>
                  <a:pt x="872109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0394" y="43975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89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0394" y="4993513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85217"/>
                </a:moveTo>
                <a:lnTo>
                  <a:pt x="8508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7593" y="43975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6" y="0"/>
                </a:moveTo>
                <a:lnTo>
                  <a:pt x="0" y="8509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7593" y="49935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5484" y="4482591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01306" y="4397502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1042416" y="0"/>
                </a:moveTo>
                <a:lnTo>
                  <a:pt x="0" y="0"/>
                </a:lnTo>
                <a:lnTo>
                  <a:pt x="85090" y="85090"/>
                </a:lnTo>
                <a:lnTo>
                  <a:pt x="957199" y="85090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1306" y="4993513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306" y="43975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011"/>
                </a:lnTo>
                <a:lnTo>
                  <a:pt x="85090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58505" y="43975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90"/>
                </a:lnTo>
                <a:lnTo>
                  <a:pt x="0" y="596011"/>
                </a:lnTo>
                <a:lnTo>
                  <a:pt x="85217" y="681228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1306" y="4397502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6395" y="4482591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01306" y="43975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9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1306" y="4993513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8505" y="43975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8505" y="49935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86395" y="4482591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32697" y="4397502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1042416" y="0"/>
                </a:moveTo>
                <a:lnTo>
                  <a:pt x="0" y="0"/>
                </a:lnTo>
                <a:lnTo>
                  <a:pt x="85090" y="85090"/>
                </a:lnTo>
                <a:lnTo>
                  <a:pt x="957199" y="85090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2697" y="4993513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32697" y="43975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011"/>
                </a:lnTo>
                <a:lnTo>
                  <a:pt x="85090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89896" y="43975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90"/>
                </a:lnTo>
                <a:lnTo>
                  <a:pt x="0" y="596011"/>
                </a:lnTo>
                <a:lnTo>
                  <a:pt x="85217" y="681228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32697" y="4397502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17788" y="4482591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32697" y="43975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9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2697" y="4993513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89896" y="43975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89896" y="49935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17788" y="4482591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065002" y="4397502"/>
            <a:ext cx="1042669" cy="85090"/>
          </a:xfrm>
          <a:custGeom>
            <a:avLst/>
            <a:gdLst/>
            <a:ahLst/>
            <a:cxnLst/>
            <a:rect l="l" t="t" r="r" b="b"/>
            <a:pathLst>
              <a:path w="1042670" h="85089">
                <a:moveTo>
                  <a:pt x="1042416" y="0"/>
                </a:moveTo>
                <a:lnTo>
                  <a:pt x="0" y="0"/>
                </a:lnTo>
                <a:lnTo>
                  <a:pt x="85090" y="85090"/>
                </a:lnTo>
                <a:lnTo>
                  <a:pt x="957199" y="85090"/>
                </a:lnTo>
                <a:lnTo>
                  <a:pt x="104241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65002" y="4993513"/>
            <a:ext cx="1042669" cy="85725"/>
          </a:xfrm>
          <a:custGeom>
            <a:avLst/>
            <a:gdLst/>
            <a:ahLst/>
            <a:cxnLst/>
            <a:rect l="l" t="t" r="r" b="b"/>
            <a:pathLst>
              <a:path w="1042670" h="85725">
                <a:moveTo>
                  <a:pt x="957199" y="0"/>
                </a:moveTo>
                <a:lnTo>
                  <a:pt x="85090" y="0"/>
                </a:lnTo>
                <a:lnTo>
                  <a:pt x="0" y="85217"/>
                </a:lnTo>
                <a:lnTo>
                  <a:pt x="1042416" y="85217"/>
                </a:lnTo>
                <a:lnTo>
                  <a:pt x="95719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65002" y="43975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011"/>
                </a:lnTo>
                <a:lnTo>
                  <a:pt x="85090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22201" y="43975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90"/>
                </a:lnTo>
                <a:lnTo>
                  <a:pt x="0" y="596011"/>
                </a:lnTo>
                <a:lnTo>
                  <a:pt x="85217" y="681228"/>
                </a:lnTo>
                <a:lnTo>
                  <a:pt x="85217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65002" y="4397502"/>
            <a:ext cx="1042669" cy="681355"/>
          </a:xfrm>
          <a:custGeom>
            <a:avLst/>
            <a:gdLst/>
            <a:ahLst/>
            <a:cxnLst/>
            <a:rect l="l" t="t" r="r" b="b"/>
            <a:pathLst>
              <a:path w="1042670" h="681354">
                <a:moveTo>
                  <a:pt x="0" y="0"/>
                </a:moveTo>
                <a:lnTo>
                  <a:pt x="1042416" y="0"/>
                </a:lnTo>
                <a:lnTo>
                  <a:pt x="1042416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150092" y="4482591"/>
            <a:ext cx="872490" cy="511175"/>
          </a:xfrm>
          <a:custGeom>
            <a:avLst/>
            <a:gdLst/>
            <a:ahLst/>
            <a:cxnLst/>
            <a:rect l="l" t="t" r="r" b="b"/>
            <a:pathLst>
              <a:path w="872490" h="511175">
                <a:moveTo>
                  <a:pt x="0" y="0"/>
                </a:moveTo>
                <a:lnTo>
                  <a:pt x="872108" y="0"/>
                </a:lnTo>
                <a:lnTo>
                  <a:pt x="872108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65002" y="43975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9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65002" y="4993513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22201" y="43975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022201" y="49935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21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150092" y="4482591"/>
            <a:ext cx="87249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946385" y="4397502"/>
            <a:ext cx="920750" cy="85725"/>
          </a:xfrm>
          <a:custGeom>
            <a:avLst/>
            <a:gdLst/>
            <a:ahLst/>
            <a:cxnLst/>
            <a:rect l="l" t="t" r="r" b="b"/>
            <a:pathLst>
              <a:path w="920750" h="85725">
                <a:moveTo>
                  <a:pt x="920496" y="0"/>
                </a:moveTo>
                <a:lnTo>
                  <a:pt x="0" y="0"/>
                </a:lnTo>
                <a:lnTo>
                  <a:pt x="85090" y="85217"/>
                </a:lnTo>
                <a:lnTo>
                  <a:pt x="835279" y="85217"/>
                </a:lnTo>
                <a:lnTo>
                  <a:pt x="920496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46385" y="4993640"/>
            <a:ext cx="920750" cy="85090"/>
          </a:xfrm>
          <a:custGeom>
            <a:avLst/>
            <a:gdLst/>
            <a:ahLst/>
            <a:cxnLst/>
            <a:rect l="l" t="t" r="r" b="b"/>
            <a:pathLst>
              <a:path w="920750" h="85089">
                <a:moveTo>
                  <a:pt x="835279" y="0"/>
                </a:moveTo>
                <a:lnTo>
                  <a:pt x="85090" y="0"/>
                </a:lnTo>
                <a:lnTo>
                  <a:pt x="0" y="85090"/>
                </a:lnTo>
                <a:lnTo>
                  <a:pt x="920496" y="85090"/>
                </a:lnTo>
                <a:lnTo>
                  <a:pt x="835279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46385" y="43975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138"/>
                </a:lnTo>
                <a:lnTo>
                  <a:pt x="85090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81665" y="43975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217"/>
                </a:lnTo>
                <a:lnTo>
                  <a:pt x="0" y="596138"/>
                </a:lnTo>
                <a:lnTo>
                  <a:pt x="85216" y="681228"/>
                </a:lnTo>
                <a:lnTo>
                  <a:pt x="85216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46385" y="4397502"/>
            <a:ext cx="920750" cy="681355"/>
          </a:xfrm>
          <a:custGeom>
            <a:avLst/>
            <a:gdLst/>
            <a:ahLst/>
            <a:cxnLst/>
            <a:rect l="l" t="t" r="r" b="b"/>
            <a:pathLst>
              <a:path w="920750" h="681354">
                <a:moveTo>
                  <a:pt x="0" y="0"/>
                </a:moveTo>
                <a:lnTo>
                  <a:pt x="920496" y="0"/>
                </a:lnTo>
                <a:lnTo>
                  <a:pt x="920496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31476" y="4482719"/>
            <a:ext cx="750570" cy="511175"/>
          </a:xfrm>
          <a:custGeom>
            <a:avLst/>
            <a:gdLst/>
            <a:ahLst/>
            <a:cxnLst/>
            <a:rect l="l" t="t" r="r" b="b"/>
            <a:pathLst>
              <a:path w="750570" h="511175">
                <a:moveTo>
                  <a:pt x="0" y="0"/>
                </a:moveTo>
                <a:lnTo>
                  <a:pt x="750189" y="0"/>
                </a:lnTo>
                <a:lnTo>
                  <a:pt x="750189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46385" y="4397502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21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46385" y="49936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5090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81665" y="43975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0"/>
                </a:moveTo>
                <a:lnTo>
                  <a:pt x="0" y="8521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781665" y="4993640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6" y="85090"/>
                </a:move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031476" y="4482719"/>
            <a:ext cx="750570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1239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48521" y="2373629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7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7" y="12700"/>
                </a:lnTo>
                <a:lnTo>
                  <a:pt x="304037" y="0"/>
                </a:lnTo>
                <a:close/>
              </a:path>
              <a:path w="405765" h="478789">
                <a:moveTo>
                  <a:pt x="304037" y="25400"/>
                </a:moveTo>
                <a:lnTo>
                  <a:pt x="101346" y="25400"/>
                </a:lnTo>
                <a:lnTo>
                  <a:pt x="101346" y="50673"/>
                </a:lnTo>
                <a:lnTo>
                  <a:pt x="304037" y="50673"/>
                </a:lnTo>
                <a:lnTo>
                  <a:pt x="304037" y="25400"/>
                </a:lnTo>
                <a:close/>
              </a:path>
              <a:path w="405765" h="478789">
                <a:moveTo>
                  <a:pt x="405383" y="275844"/>
                </a:moveTo>
                <a:lnTo>
                  <a:pt x="0" y="275844"/>
                </a:lnTo>
                <a:lnTo>
                  <a:pt x="202692" y="478536"/>
                </a:lnTo>
                <a:lnTo>
                  <a:pt x="405383" y="275844"/>
                </a:lnTo>
                <a:close/>
              </a:path>
              <a:path w="405765" h="478789">
                <a:moveTo>
                  <a:pt x="304037" y="63373"/>
                </a:moveTo>
                <a:lnTo>
                  <a:pt x="101346" y="63373"/>
                </a:lnTo>
                <a:lnTo>
                  <a:pt x="101346" y="275844"/>
                </a:lnTo>
                <a:lnTo>
                  <a:pt x="304037" y="275844"/>
                </a:lnTo>
                <a:lnTo>
                  <a:pt x="304037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6914" y="2360676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7"/>
                </a:moveTo>
                <a:lnTo>
                  <a:pt x="228599" y="38607"/>
                </a:lnTo>
                <a:lnTo>
                  <a:pt x="228599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36914" y="238607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180"/>
                </a:moveTo>
                <a:lnTo>
                  <a:pt x="228599" y="51180"/>
                </a:lnTo>
                <a:lnTo>
                  <a:pt x="228599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8521" y="2437002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7" y="0"/>
                </a:moveTo>
                <a:lnTo>
                  <a:pt x="304037" y="212471"/>
                </a:lnTo>
                <a:lnTo>
                  <a:pt x="405383" y="212471"/>
                </a:lnTo>
                <a:lnTo>
                  <a:pt x="202692" y="415163"/>
                </a:lnTo>
                <a:lnTo>
                  <a:pt x="0" y="212471"/>
                </a:lnTo>
                <a:lnTo>
                  <a:pt x="101346" y="212471"/>
                </a:lnTo>
                <a:lnTo>
                  <a:pt x="101346" y="0"/>
                </a:lnTo>
                <a:lnTo>
                  <a:pt x="304037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39961" y="5161026"/>
            <a:ext cx="405765" cy="477520"/>
          </a:xfrm>
          <a:custGeom>
            <a:avLst/>
            <a:gdLst/>
            <a:ahLst/>
            <a:cxnLst/>
            <a:rect l="l" t="t" r="r" b="b"/>
            <a:pathLst>
              <a:path w="405765" h="477520">
                <a:moveTo>
                  <a:pt x="304038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8" y="12700"/>
                </a:lnTo>
                <a:lnTo>
                  <a:pt x="304038" y="0"/>
                </a:lnTo>
                <a:close/>
              </a:path>
              <a:path w="405765" h="477520">
                <a:moveTo>
                  <a:pt x="304038" y="25273"/>
                </a:moveTo>
                <a:lnTo>
                  <a:pt x="101346" y="25273"/>
                </a:lnTo>
                <a:lnTo>
                  <a:pt x="101346" y="50673"/>
                </a:lnTo>
                <a:lnTo>
                  <a:pt x="304038" y="50673"/>
                </a:lnTo>
                <a:lnTo>
                  <a:pt x="304038" y="25273"/>
                </a:lnTo>
                <a:close/>
              </a:path>
              <a:path w="405765" h="477520">
                <a:moveTo>
                  <a:pt x="405384" y="274320"/>
                </a:moveTo>
                <a:lnTo>
                  <a:pt x="0" y="274320"/>
                </a:lnTo>
                <a:lnTo>
                  <a:pt x="202692" y="477012"/>
                </a:lnTo>
                <a:lnTo>
                  <a:pt x="405384" y="274320"/>
                </a:lnTo>
                <a:close/>
              </a:path>
              <a:path w="405765" h="477520">
                <a:moveTo>
                  <a:pt x="304038" y="63373"/>
                </a:moveTo>
                <a:lnTo>
                  <a:pt x="101346" y="63373"/>
                </a:lnTo>
                <a:lnTo>
                  <a:pt x="101346" y="274320"/>
                </a:lnTo>
                <a:lnTo>
                  <a:pt x="304038" y="274320"/>
                </a:lnTo>
                <a:lnTo>
                  <a:pt x="304038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28354" y="5148071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7"/>
                </a:moveTo>
                <a:lnTo>
                  <a:pt x="228600" y="38607"/>
                </a:lnTo>
                <a:lnTo>
                  <a:pt x="228600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28354" y="517334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7"/>
                </a:moveTo>
                <a:lnTo>
                  <a:pt x="228600" y="51307"/>
                </a:lnTo>
                <a:lnTo>
                  <a:pt x="228600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39961" y="5224398"/>
            <a:ext cx="405765" cy="414020"/>
          </a:xfrm>
          <a:custGeom>
            <a:avLst/>
            <a:gdLst/>
            <a:ahLst/>
            <a:cxnLst/>
            <a:rect l="l" t="t" r="r" b="b"/>
            <a:pathLst>
              <a:path w="405765" h="414020">
                <a:moveTo>
                  <a:pt x="304038" y="0"/>
                </a:moveTo>
                <a:lnTo>
                  <a:pt x="304038" y="210947"/>
                </a:lnTo>
                <a:lnTo>
                  <a:pt x="405384" y="210947"/>
                </a:lnTo>
                <a:lnTo>
                  <a:pt x="202692" y="413638"/>
                </a:lnTo>
                <a:lnTo>
                  <a:pt x="0" y="210947"/>
                </a:lnTo>
                <a:lnTo>
                  <a:pt x="101346" y="210947"/>
                </a:lnTo>
                <a:lnTo>
                  <a:pt x="101346" y="0"/>
                </a:lnTo>
                <a:lnTo>
                  <a:pt x="304038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2216" y="5805487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510920"/>
                </a:moveTo>
                <a:lnTo>
                  <a:pt x="1420749" y="510920"/>
                </a:lnTo>
                <a:lnTo>
                  <a:pt x="1420749" y="0"/>
                </a:lnTo>
                <a:lnTo>
                  <a:pt x="0" y="0"/>
                </a:lnTo>
                <a:lnTo>
                  <a:pt x="0" y="510920"/>
                </a:lnTo>
                <a:close/>
              </a:path>
            </a:pathLst>
          </a:custGeom>
          <a:solidFill>
            <a:srgbClr val="A4A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47126" y="5720334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91055" y="0"/>
                </a:moveTo>
                <a:lnTo>
                  <a:pt x="0" y="0"/>
                </a:lnTo>
                <a:lnTo>
                  <a:pt x="85090" y="85153"/>
                </a:lnTo>
                <a:lnTo>
                  <a:pt x="1505839" y="85153"/>
                </a:lnTo>
                <a:lnTo>
                  <a:pt x="1591055" y="0"/>
                </a:lnTo>
                <a:close/>
              </a:path>
            </a:pathLst>
          </a:custGeom>
          <a:solidFill>
            <a:srgbClr val="B7B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47126" y="6316408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1505839" y="0"/>
                </a:moveTo>
                <a:lnTo>
                  <a:pt x="85090" y="0"/>
                </a:lnTo>
                <a:lnTo>
                  <a:pt x="0" y="85153"/>
                </a:lnTo>
                <a:lnTo>
                  <a:pt x="1591055" y="85153"/>
                </a:lnTo>
                <a:lnTo>
                  <a:pt x="1505839" y="0"/>
                </a:lnTo>
                <a:close/>
              </a:path>
            </a:pathLst>
          </a:custGeom>
          <a:solidFill>
            <a:srgbClr val="858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47126" y="5720334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7"/>
                </a:lnTo>
                <a:lnTo>
                  <a:pt x="85090" y="596074"/>
                </a:lnTo>
                <a:lnTo>
                  <a:pt x="85090" y="85153"/>
                </a:lnTo>
                <a:lnTo>
                  <a:pt x="0" y="0"/>
                </a:lnTo>
                <a:close/>
              </a:path>
            </a:pathLst>
          </a:custGeom>
          <a:solidFill>
            <a:srgbClr val="C8C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2965" y="5720334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153"/>
                </a:lnTo>
                <a:lnTo>
                  <a:pt x="0" y="596074"/>
                </a:lnTo>
                <a:lnTo>
                  <a:pt x="85216" y="681227"/>
                </a:lnTo>
                <a:lnTo>
                  <a:pt x="85216" y="0"/>
                </a:lnTo>
                <a:close/>
              </a:path>
            </a:pathLst>
          </a:custGeom>
          <a:solidFill>
            <a:srgbClr val="6267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47126" y="5720334"/>
            <a:ext cx="1591310" cy="681355"/>
          </a:xfrm>
          <a:custGeom>
            <a:avLst/>
            <a:gdLst/>
            <a:ahLst/>
            <a:cxnLst/>
            <a:rect l="l" t="t" r="r" b="b"/>
            <a:pathLst>
              <a:path w="1591309" h="681354">
                <a:moveTo>
                  <a:pt x="0" y="0"/>
                </a:moveTo>
                <a:lnTo>
                  <a:pt x="1591055" y="0"/>
                </a:lnTo>
                <a:lnTo>
                  <a:pt x="1591055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32216" y="5805487"/>
            <a:ext cx="1421130" cy="511175"/>
          </a:xfrm>
          <a:custGeom>
            <a:avLst/>
            <a:gdLst/>
            <a:ahLst/>
            <a:cxnLst/>
            <a:rect l="l" t="t" r="r" b="b"/>
            <a:pathLst>
              <a:path w="1421129" h="511175">
                <a:moveTo>
                  <a:pt x="0" y="0"/>
                </a:moveTo>
                <a:lnTo>
                  <a:pt x="1420749" y="0"/>
                </a:lnTo>
                <a:lnTo>
                  <a:pt x="1420749" y="510920"/>
                </a:lnTo>
                <a:lnTo>
                  <a:pt x="0" y="510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47126" y="5720334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0"/>
                </a:moveTo>
                <a:lnTo>
                  <a:pt x="85090" y="8515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47126" y="631640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153"/>
                </a:moveTo>
                <a:lnTo>
                  <a:pt x="850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52965" y="5720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0"/>
                </a:moveTo>
                <a:lnTo>
                  <a:pt x="0" y="8515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52965" y="63164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8515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713469" y="5781141"/>
            <a:ext cx="6584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RF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105905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3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05905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3" y="0"/>
                </a:lnTo>
                <a:lnTo>
                  <a:pt x="0" y="84962"/>
                </a:lnTo>
                <a:lnTo>
                  <a:pt x="1043940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05905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89" h="680085">
                <a:moveTo>
                  <a:pt x="0" y="0"/>
                </a:moveTo>
                <a:lnTo>
                  <a:pt x="0" y="679703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64882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3"/>
                </a:lnTo>
                <a:lnTo>
                  <a:pt x="84963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5905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90869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3" y="0"/>
                </a:lnTo>
                <a:lnTo>
                  <a:pt x="874013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905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05905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962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64882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64882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190869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06818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39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3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06818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2"/>
                </a:lnTo>
                <a:lnTo>
                  <a:pt x="1043939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6818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65794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3"/>
                </a:lnTo>
                <a:lnTo>
                  <a:pt x="84962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06818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39" y="0"/>
                </a:lnTo>
                <a:lnTo>
                  <a:pt x="1043939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91781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06818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06818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65794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65794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391781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538209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40" y="0"/>
                </a:moveTo>
                <a:lnTo>
                  <a:pt x="0" y="0"/>
                </a:lnTo>
                <a:lnTo>
                  <a:pt x="84963" y="84962"/>
                </a:lnTo>
                <a:lnTo>
                  <a:pt x="958976" y="84962"/>
                </a:lnTo>
                <a:lnTo>
                  <a:pt x="104394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38209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3" y="0"/>
                </a:lnTo>
                <a:lnTo>
                  <a:pt x="0" y="84962"/>
                </a:lnTo>
                <a:lnTo>
                  <a:pt x="1043940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38209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3" y="594740"/>
                </a:lnTo>
                <a:lnTo>
                  <a:pt x="84963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497186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3"/>
                </a:lnTo>
                <a:lnTo>
                  <a:pt x="84963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38209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40" y="0"/>
                </a:lnTo>
                <a:lnTo>
                  <a:pt x="104394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23172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3" y="0"/>
                </a:lnTo>
                <a:lnTo>
                  <a:pt x="874013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38209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3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38209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97186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97186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623172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0970514" y="2935985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1043939" y="0"/>
                </a:moveTo>
                <a:lnTo>
                  <a:pt x="0" y="0"/>
                </a:lnTo>
                <a:lnTo>
                  <a:pt x="84962" y="84962"/>
                </a:lnTo>
                <a:lnTo>
                  <a:pt x="958976" y="84962"/>
                </a:lnTo>
                <a:lnTo>
                  <a:pt x="104393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970514" y="3530727"/>
            <a:ext cx="1043940" cy="85090"/>
          </a:xfrm>
          <a:custGeom>
            <a:avLst/>
            <a:gdLst/>
            <a:ahLst/>
            <a:cxnLst/>
            <a:rect l="l" t="t" r="r" b="b"/>
            <a:pathLst>
              <a:path w="1043940" h="85089">
                <a:moveTo>
                  <a:pt x="958976" y="0"/>
                </a:moveTo>
                <a:lnTo>
                  <a:pt x="84962" y="0"/>
                </a:lnTo>
                <a:lnTo>
                  <a:pt x="0" y="84962"/>
                </a:lnTo>
                <a:lnTo>
                  <a:pt x="1043939" y="84962"/>
                </a:lnTo>
                <a:lnTo>
                  <a:pt x="95897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970514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929491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2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2" y="679703"/>
                </a:lnTo>
                <a:lnTo>
                  <a:pt x="84962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970514" y="2935985"/>
            <a:ext cx="1043940" cy="680085"/>
          </a:xfrm>
          <a:custGeom>
            <a:avLst/>
            <a:gdLst/>
            <a:ahLst/>
            <a:cxnLst/>
            <a:rect l="l" t="t" r="r" b="b"/>
            <a:pathLst>
              <a:path w="1043940" h="680085">
                <a:moveTo>
                  <a:pt x="0" y="0"/>
                </a:moveTo>
                <a:lnTo>
                  <a:pt x="1043939" y="0"/>
                </a:lnTo>
                <a:lnTo>
                  <a:pt x="1043939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055477" y="3020948"/>
            <a:ext cx="874394" cy="509905"/>
          </a:xfrm>
          <a:custGeom>
            <a:avLst/>
            <a:gdLst/>
            <a:ahLst/>
            <a:cxnLst/>
            <a:rect l="l" t="t" r="r" b="b"/>
            <a:pathLst>
              <a:path w="874395" h="509904">
                <a:moveTo>
                  <a:pt x="0" y="0"/>
                </a:moveTo>
                <a:lnTo>
                  <a:pt x="874014" y="0"/>
                </a:lnTo>
                <a:lnTo>
                  <a:pt x="87401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970514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970514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929491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929491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2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1055477" y="3020948"/>
            <a:ext cx="874394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851897" y="2935985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922020" y="0"/>
                </a:moveTo>
                <a:lnTo>
                  <a:pt x="0" y="0"/>
                </a:lnTo>
                <a:lnTo>
                  <a:pt x="84962" y="84962"/>
                </a:lnTo>
                <a:lnTo>
                  <a:pt x="837056" y="84962"/>
                </a:lnTo>
                <a:lnTo>
                  <a:pt x="92202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51897" y="3530727"/>
            <a:ext cx="922019" cy="85090"/>
          </a:xfrm>
          <a:custGeom>
            <a:avLst/>
            <a:gdLst/>
            <a:ahLst/>
            <a:cxnLst/>
            <a:rect l="l" t="t" r="r" b="b"/>
            <a:pathLst>
              <a:path w="922020" h="85089">
                <a:moveTo>
                  <a:pt x="837056" y="0"/>
                </a:moveTo>
                <a:lnTo>
                  <a:pt x="84962" y="0"/>
                </a:lnTo>
                <a:lnTo>
                  <a:pt x="0" y="84962"/>
                </a:lnTo>
                <a:lnTo>
                  <a:pt x="922020" y="84962"/>
                </a:lnTo>
                <a:lnTo>
                  <a:pt x="83705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51897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0" y="0"/>
                </a:moveTo>
                <a:lnTo>
                  <a:pt x="0" y="679703"/>
                </a:lnTo>
                <a:lnTo>
                  <a:pt x="84962" y="594740"/>
                </a:lnTo>
                <a:lnTo>
                  <a:pt x="84962" y="84962"/>
                </a:lnTo>
                <a:lnTo>
                  <a:pt x="0" y="0"/>
                </a:lnTo>
                <a:close/>
              </a:path>
            </a:pathLst>
          </a:custGeom>
          <a:solidFill>
            <a:srgbClr val="66D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688955" y="2935985"/>
            <a:ext cx="85090" cy="680085"/>
          </a:xfrm>
          <a:custGeom>
            <a:avLst/>
            <a:gdLst/>
            <a:ahLst/>
            <a:cxnLst/>
            <a:rect l="l" t="t" r="r" b="b"/>
            <a:pathLst>
              <a:path w="85090" h="680085">
                <a:moveTo>
                  <a:pt x="84963" y="0"/>
                </a:moveTo>
                <a:lnTo>
                  <a:pt x="0" y="84962"/>
                </a:lnTo>
                <a:lnTo>
                  <a:pt x="0" y="594740"/>
                </a:lnTo>
                <a:lnTo>
                  <a:pt x="84963" y="679703"/>
                </a:lnTo>
                <a:lnTo>
                  <a:pt x="84963" y="0"/>
                </a:lnTo>
                <a:close/>
              </a:path>
            </a:pathLst>
          </a:custGeom>
          <a:solidFill>
            <a:srgbClr val="006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851897" y="2935985"/>
            <a:ext cx="922019" cy="680085"/>
          </a:xfrm>
          <a:custGeom>
            <a:avLst/>
            <a:gdLst/>
            <a:ahLst/>
            <a:cxnLst/>
            <a:rect l="l" t="t" r="r" b="b"/>
            <a:pathLst>
              <a:path w="922020" h="680085">
                <a:moveTo>
                  <a:pt x="0" y="0"/>
                </a:moveTo>
                <a:lnTo>
                  <a:pt x="922020" y="0"/>
                </a:lnTo>
                <a:lnTo>
                  <a:pt x="922020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936860" y="3020948"/>
            <a:ext cx="752475" cy="509905"/>
          </a:xfrm>
          <a:custGeom>
            <a:avLst/>
            <a:gdLst/>
            <a:ahLst/>
            <a:cxnLst/>
            <a:rect l="l" t="t" r="r" b="b"/>
            <a:pathLst>
              <a:path w="752475" h="509904">
                <a:moveTo>
                  <a:pt x="0" y="0"/>
                </a:moveTo>
                <a:lnTo>
                  <a:pt x="752094" y="0"/>
                </a:lnTo>
                <a:lnTo>
                  <a:pt x="752094" y="509777"/>
                </a:lnTo>
                <a:lnTo>
                  <a:pt x="0" y="5097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851897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4962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851897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84962"/>
                </a:moveTo>
                <a:lnTo>
                  <a:pt x="849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88955" y="29359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84962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88955" y="353072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84962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9936860" y="3020948"/>
            <a:ext cx="752475" cy="5099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424421" y="3874770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699"/>
                </a:lnTo>
                <a:lnTo>
                  <a:pt x="305180" y="12699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399"/>
                </a:moveTo>
                <a:lnTo>
                  <a:pt x="101726" y="25399"/>
                </a:lnTo>
                <a:lnTo>
                  <a:pt x="101726" y="50799"/>
                </a:lnTo>
                <a:lnTo>
                  <a:pt x="305180" y="50799"/>
                </a:lnTo>
                <a:lnTo>
                  <a:pt x="305180" y="25399"/>
                </a:lnTo>
                <a:close/>
              </a:path>
              <a:path w="407034" h="478789">
                <a:moveTo>
                  <a:pt x="406907" y="275081"/>
                </a:moveTo>
                <a:lnTo>
                  <a:pt x="0" y="275081"/>
                </a:lnTo>
                <a:lnTo>
                  <a:pt x="203453" y="478535"/>
                </a:lnTo>
                <a:lnTo>
                  <a:pt x="406907" y="275081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1"/>
                </a:lnTo>
                <a:lnTo>
                  <a:pt x="305180" y="275081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13194" y="3861815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8"/>
                </a:moveTo>
                <a:lnTo>
                  <a:pt x="229361" y="38608"/>
                </a:lnTo>
                <a:lnTo>
                  <a:pt x="229361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13194" y="3887215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8"/>
                </a:moveTo>
                <a:lnTo>
                  <a:pt x="229361" y="51308"/>
                </a:lnTo>
                <a:lnTo>
                  <a:pt x="229361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24421" y="3938396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4"/>
                </a:lnTo>
                <a:lnTo>
                  <a:pt x="406907" y="211454"/>
                </a:lnTo>
                <a:lnTo>
                  <a:pt x="203453" y="414908"/>
                </a:lnTo>
                <a:lnTo>
                  <a:pt x="0" y="211454"/>
                </a:lnTo>
                <a:lnTo>
                  <a:pt x="101726" y="211454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95438" y="3874770"/>
            <a:ext cx="405765" cy="478790"/>
          </a:xfrm>
          <a:custGeom>
            <a:avLst/>
            <a:gdLst/>
            <a:ahLst/>
            <a:cxnLst/>
            <a:rect l="l" t="t" r="r" b="b"/>
            <a:pathLst>
              <a:path w="405765" h="478789">
                <a:moveTo>
                  <a:pt x="304037" y="0"/>
                </a:moveTo>
                <a:lnTo>
                  <a:pt x="101345" y="0"/>
                </a:lnTo>
                <a:lnTo>
                  <a:pt x="101345" y="12699"/>
                </a:lnTo>
                <a:lnTo>
                  <a:pt x="304037" y="12699"/>
                </a:lnTo>
                <a:lnTo>
                  <a:pt x="304037" y="0"/>
                </a:lnTo>
                <a:close/>
              </a:path>
              <a:path w="405765" h="478789">
                <a:moveTo>
                  <a:pt x="304037" y="25272"/>
                </a:moveTo>
                <a:lnTo>
                  <a:pt x="101345" y="25272"/>
                </a:lnTo>
                <a:lnTo>
                  <a:pt x="101345" y="50672"/>
                </a:lnTo>
                <a:lnTo>
                  <a:pt x="304037" y="50672"/>
                </a:lnTo>
                <a:lnTo>
                  <a:pt x="304037" y="25272"/>
                </a:lnTo>
                <a:close/>
              </a:path>
              <a:path w="405765" h="478789">
                <a:moveTo>
                  <a:pt x="405383" y="275843"/>
                </a:moveTo>
                <a:lnTo>
                  <a:pt x="0" y="275843"/>
                </a:lnTo>
                <a:lnTo>
                  <a:pt x="202691" y="478535"/>
                </a:lnTo>
                <a:lnTo>
                  <a:pt x="405383" y="275843"/>
                </a:lnTo>
                <a:close/>
              </a:path>
              <a:path w="405765" h="478789">
                <a:moveTo>
                  <a:pt x="304037" y="63372"/>
                </a:moveTo>
                <a:lnTo>
                  <a:pt x="101345" y="63372"/>
                </a:lnTo>
                <a:lnTo>
                  <a:pt x="101345" y="275843"/>
                </a:lnTo>
                <a:lnTo>
                  <a:pt x="304037" y="275843"/>
                </a:lnTo>
                <a:lnTo>
                  <a:pt x="304037" y="6337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3830" y="3861815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8"/>
                </a:moveTo>
                <a:lnTo>
                  <a:pt x="228600" y="38608"/>
                </a:lnTo>
                <a:lnTo>
                  <a:pt x="228600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83830" y="388708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8"/>
                </a:moveTo>
                <a:lnTo>
                  <a:pt x="228600" y="51308"/>
                </a:lnTo>
                <a:lnTo>
                  <a:pt x="228600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95438" y="3938142"/>
            <a:ext cx="405765" cy="415290"/>
          </a:xfrm>
          <a:custGeom>
            <a:avLst/>
            <a:gdLst/>
            <a:ahLst/>
            <a:cxnLst/>
            <a:rect l="l" t="t" r="r" b="b"/>
            <a:pathLst>
              <a:path w="405765" h="415289">
                <a:moveTo>
                  <a:pt x="304037" y="0"/>
                </a:moveTo>
                <a:lnTo>
                  <a:pt x="304037" y="212470"/>
                </a:lnTo>
                <a:lnTo>
                  <a:pt x="405383" y="212470"/>
                </a:lnTo>
                <a:lnTo>
                  <a:pt x="202691" y="415162"/>
                </a:lnTo>
                <a:lnTo>
                  <a:pt x="0" y="212470"/>
                </a:lnTo>
                <a:lnTo>
                  <a:pt x="101345" y="212470"/>
                </a:lnTo>
                <a:lnTo>
                  <a:pt x="101345" y="0"/>
                </a:lnTo>
                <a:lnTo>
                  <a:pt x="304037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81693" y="3874770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699"/>
                </a:lnTo>
                <a:lnTo>
                  <a:pt x="305180" y="12699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399"/>
                </a:moveTo>
                <a:lnTo>
                  <a:pt x="101726" y="25399"/>
                </a:lnTo>
                <a:lnTo>
                  <a:pt x="101726" y="50799"/>
                </a:lnTo>
                <a:lnTo>
                  <a:pt x="305180" y="50799"/>
                </a:lnTo>
                <a:lnTo>
                  <a:pt x="305180" y="25399"/>
                </a:lnTo>
                <a:close/>
              </a:path>
              <a:path w="407034" h="478789">
                <a:moveTo>
                  <a:pt x="406907" y="275081"/>
                </a:moveTo>
                <a:lnTo>
                  <a:pt x="0" y="275081"/>
                </a:lnTo>
                <a:lnTo>
                  <a:pt x="203453" y="478535"/>
                </a:lnTo>
                <a:lnTo>
                  <a:pt x="406907" y="275081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1"/>
                </a:lnTo>
                <a:lnTo>
                  <a:pt x="305180" y="275081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070467" y="3861815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8"/>
                </a:moveTo>
                <a:lnTo>
                  <a:pt x="229361" y="38608"/>
                </a:lnTo>
                <a:lnTo>
                  <a:pt x="229361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070467" y="3887215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8"/>
                </a:moveTo>
                <a:lnTo>
                  <a:pt x="229361" y="51308"/>
                </a:lnTo>
                <a:lnTo>
                  <a:pt x="229361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81693" y="3938396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4"/>
                </a:lnTo>
                <a:lnTo>
                  <a:pt x="406907" y="211454"/>
                </a:lnTo>
                <a:lnTo>
                  <a:pt x="203453" y="414908"/>
                </a:lnTo>
                <a:lnTo>
                  <a:pt x="0" y="211454"/>
                </a:lnTo>
                <a:lnTo>
                  <a:pt x="101726" y="211454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144506" y="3906773"/>
            <a:ext cx="407034" cy="478790"/>
          </a:xfrm>
          <a:custGeom>
            <a:avLst/>
            <a:gdLst/>
            <a:ahLst/>
            <a:cxnLst/>
            <a:rect l="l" t="t" r="r" b="b"/>
            <a:pathLst>
              <a:path w="407034" h="478789">
                <a:moveTo>
                  <a:pt x="305180" y="0"/>
                </a:moveTo>
                <a:lnTo>
                  <a:pt x="101726" y="0"/>
                </a:lnTo>
                <a:lnTo>
                  <a:pt x="101726" y="12700"/>
                </a:lnTo>
                <a:lnTo>
                  <a:pt x="305180" y="12700"/>
                </a:lnTo>
                <a:lnTo>
                  <a:pt x="305180" y="0"/>
                </a:lnTo>
                <a:close/>
              </a:path>
              <a:path w="407034" h="478789">
                <a:moveTo>
                  <a:pt x="305180" y="25400"/>
                </a:moveTo>
                <a:lnTo>
                  <a:pt x="101726" y="25400"/>
                </a:lnTo>
                <a:lnTo>
                  <a:pt x="101726" y="50800"/>
                </a:lnTo>
                <a:lnTo>
                  <a:pt x="305180" y="50800"/>
                </a:lnTo>
                <a:lnTo>
                  <a:pt x="305180" y="25400"/>
                </a:lnTo>
                <a:close/>
              </a:path>
              <a:path w="407034" h="478789">
                <a:moveTo>
                  <a:pt x="406908" y="275081"/>
                </a:moveTo>
                <a:lnTo>
                  <a:pt x="0" y="275081"/>
                </a:lnTo>
                <a:lnTo>
                  <a:pt x="203453" y="478536"/>
                </a:lnTo>
                <a:lnTo>
                  <a:pt x="406908" y="275081"/>
                </a:lnTo>
                <a:close/>
              </a:path>
              <a:path w="407034" h="478789">
                <a:moveTo>
                  <a:pt x="305180" y="63626"/>
                </a:moveTo>
                <a:lnTo>
                  <a:pt x="101726" y="63626"/>
                </a:lnTo>
                <a:lnTo>
                  <a:pt x="101726" y="275081"/>
                </a:lnTo>
                <a:lnTo>
                  <a:pt x="305180" y="275081"/>
                </a:lnTo>
                <a:lnTo>
                  <a:pt x="305180" y="6362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233279" y="3893820"/>
            <a:ext cx="229870" cy="38735"/>
          </a:xfrm>
          <a:custGeom>
            <a:avLst/>
            <a:gdLst/>
            <a:ahLst/>
            <a:cxnLst/>
            <a:rect l="l" t="t" r="r" b="b"/>
            <a:pathLst>
              <a:path w="229870" h="38735">
                <a:moveTo>
                  <a:pt x="0" y="38607"/>
                </a:moveTo>
                <a:lnTo>
                  <a:pt x="229361" y="38607"/>
                </a:lnTo>
                <a:lnTo>
                  <a:pt x="229361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233279" y="3919220"/>
            <a:ext cx="229870" cy="51435"/>
          </a:xfrm>
          <a:custGeom>
            <a:avLst/>
            <a:gdLst/>
            <a:ahLst/>
            <a:cxnLst/>
            <a:rect l="l" t="t" r="r" b="b"/>
            <a:pathLst>
              <a:path w="229870" h="51435">
                <a:moveTo>
                  <a:pt x="0" y="51307"/>
                </a:moveTo>
                <a:lnTo>
                  <a:pt x="229361" y="51307"/>
                </a:lnTo>
                <a:lnTo>
                  <a:pt x="229361" y="0"/>
                </a:lnTo>
                <a:lnTo>
                  <a:pt x="0" y="0"/>
                </a:lnTo>
                <a:lnTo>
                  <a:pt x="0" y="51307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144506" y="3970401"/>
            <a:ext cx="407034" cy="415290"/>
          </a:xfrm>
          <a:custGeom>
            <a:avLst/>
            <a:gdLst/>
            <a:ahLst/>
            <a:cxnLst/>
            <a:rect l="l" t="t" r="r" b="b"/>
            <a:pathLst>
              <a:path w="407034" h="415289">
                <a:moveTo>
                  <a:pt x="305180" y="0"/>
                </a:moveTo>
                <a:lnTo>
                  <a:pt x="305180" y="211455"/>
                </a:lnTo>
                <a:lnTo>
                  <a:pt x="406908" y="211455"/>
                </a:lnTo>
                <a:lnTo>
                  <a:pt x="203453" y="414909"/>
                </a:lnTo>
                <a:lnTo>
                  <a:pt x="0" y="211455"/>
                </a:lnTo>
                <a:lnTo>
                  <a:pt x="101726" y="211455"/>
                </a:lnTo>
                <a:lnTo>
                  <a:pt x="101726" y="0"/>
                </a:lnTo>
                <a:lnTo>
                  <a:pt x="30518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336273" y="3885438"/>
            <a:ext cx="405765" cy="477520"/>
          </a:xfrm>
          <a:custGeom>
            <a:avLst/>
            <a:gdLst/>
            <a:ahLst/>
            <a:cxnLst/>
            <a:rect l="l" t="t" r="r" b="b"/>
            <a:pathLst>
              <a:path w="405765" h="477520">
                <a:moveTo>
                  <a:pt x="304037" y="0"/>
                </a:moveTo>
                <a:lnTo>
                  <a:pt x="101346" y="0"/>
                </a:lnTo>
                <a:lnTo>
                  <a:pt x="101346" y="12700"/>
                </a:lnTo>
                <a:lnTo>
                  <a:pt x="304037" y="12700"/>
                </a:lnTo>
                <a:lnTo>
                  <a:pt x="304037" y="0"/>
                </a:lnTo>
                <a:close/>
              </a:path>
              <a:path w="405765" h="477520">
                <a:moveTo>
                  <a:pt x="304037" y="25273"/>
                </a:moveTo>
                <a:lnTo>
                  <a:pt x="101346" y="25273"/>
                </a:lnTo>
                <a:lnTo>
                  <a:pt x="101346" y="50673"/>
                </a:lnTo>
                <a:lnTo>
                  <a:pt x="304037" y="50673"/>
                </a:lnTo>
                <a:lnTo>
                  <a:pt x="304037" y="25273"/>
                </a:lnTo>
                <a:close/>
              </a:path>
              <a:path w="405765" h="477520">
                <a:moveTo>
                  <a:pt x="405383" y="274319"/>
                </a:moveTo>
                <a:lnTo>
                  <a:pt x="0" y="274319"/>
                </a:lnTo>
                <a:lnTo>
                  <a:pt x="202692" y="477012"/>
                </a:lnTo>
                <a:lnTo>
                  <a:pt x="405383" y="274319"/>
                </a:lnTo>
                <a:close/>
              </a:path>
              <a:path w="405765" h="477520">
                <a:moveTo>
                  <a:pt x="304037" y="63373"/>
                </a:moveTo>
                <a:lnTo>
                  <a:pt x="101346" y="63373"/>
                </a:lnTo>
                <a:lnTo>
                  <a:pt x="101346" y="274319"/>
                </a:lnTo>
                <a:lnTo>
                  <a:pt x="304037" y="274319"/>
                </a:lnTo>
                <a:lnTo>
                  <a:pt x="304037" y="6337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424666" y="3872484"/>
            <a:ext cx="228600" cy="38735"/>
          </a:xfrm>
          <a:custGeom>
            <a:avLst/>
            <a:gdLst/>
            <a:ahLst/>
            <a:cxnLst/>
            <a:rect l="l" t="t" r="r" b="b"/>
            <a:pathLst>
              <a:path w="228600" h="38735">
                <a:moveTo>
                  <a:pt x="0" y="38608"/>
                </a:moveTo>
                <a:lnTo>
                  <a:pt x="228599" y="38608"/>
                </a:lnTo>
                <a:lnTo>
                  <a:pt x="228599" y="0"/>
                </a:lnTo>
                <a:lnTo>
                  <a:pt x="0" y="0"/>
                </a:lnTo>
                <a:lnTo>
                  <a:pt x="0" y="386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424666" y="3897757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0" y="51308"/>
                </a:moveTo>
                <a:lnTo>
                  <a:pt x="228599" y="51308"/>
                </a:lnTo>
                <a:lnTo>
                  <a:pt x="228599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336273" y="3948810"/>
            <a:ext cx="405765" cy="414020"/>
          </a:xfrm>
          <a:custGeom>
            <a:avLst/>
            <a:gdLst/>
            <a:ahLst/>
            <a:cxnLst/>
            <a:rect l="l" t="t" r="r" b="b"/>
            <a:pathLst>
              <a:path w="405765" h="414020">
                <a:moveTo>
                  <a:pt x="304037" y="0"/>
                </a:moveTo>
                <a:lnTo>
                  <a:pt x="304037" y="210946"/>
                </a:lnTo>
                <a:lnTo>
                  <a:pt x="405383" y="210946"/>
                </a:lnTo>
                <a:lnTo>
                  <a:pt x="202692" y="413638"/>
                </a:lnTo>
                <a:lnTo>
                  <a:pt x="0" y="210946"/>
                </a:lnTo>
                <a:lnTo>
                  <a:pt x="101346" y="210946"/>
                </a:lnTo>
                <a:lnTo>
                  <a:pt x="101346" y="0"/>
                </a:lnTo>
                <a:lnTo>
                  <a:pt x="304037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46697" y="3531870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547370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329"/>
                </a:lnTo>
                <a:lnTo>
                  <a:pt x="3567" y="245042"/>
                </a:lnTo>
                <a:lnTo>
                  <a:pt x="13303" y="259492"/>
                </a:lnTo>
                <a:lnTo>
                  <a:pt x="27753" y="269228"/>
                </a:lnTo>
                <a:lnTo>
                  <a:pt x="45465" y="272795"/>
                </a:lnTo>
                <a:lnTo>
                  <a:pt x="547370" y="272795"/>
                </a:lnTo>
                <a:lnTo>
                  <a:pt x="565082" y="269228"/>
                </a:lnTo>
                <a:lnTo>
                  <a:pt x="579532" y="259492"/>
                </a:lnTo>
                <a:lnTo>
                  <a:pt x="589268" y="245042"/>
                </a:lnTo>
                <a:lnTo>
                  <a:pt x="592835" y="227329"/>
                </a:lnTo>
                <a:lnTo>
                  <a:pt x="592835" y="45465"/>
                </a:lnTo>
                <a:lnTo>
                  <a:pt x="589268" y="27753"/>
                </a:lnTo>
                <a:lnTo>
                  <a:pt x="579532" y="13303"/>
                </a:lnTo>
                <a:lnTo>
                  <a:pt x="565082" y="3567"/>
                </a:lnTo>
                <a:lnTo>
                  <a:pt x="54737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46697" y="3531870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0" y="45465"/>
                </a:moveTo>
                <a:lnTo>
                  <a:pt x="3567" y="27753"/>
                </a:lnTo>
                <a:lnTo>
                  <a:pt x="13303" y="13303"/>
                </a:lnTo>
                <a:lnTo>
                  <a:pt x="27753" y="3567"/>
                </a:lnTo>
                <a:lnTo>
                  <a:pt x="45465" y="0"/>
                </a:lnTo>
                <a:lnTo>
                  <a:pt x="547370" y="0"/>
                </a:lnTo>
                <a:lnTo>
                  <a:pt x="565082" y="3567"/>
                </a:lnTo>
                <a:lnTo>
                  <a:pt x="579532" y="13303"/>
                </a:lnTo>
                <a:lnTo>
                  <a:pt x="589268" y="27753"/>
                </a:lnTo>
                <a:lnTo>
                  <a:pt x="592835" y="45465"/>
                </a:lnTo>
                <a:lnTo>
                  <a:pt x="592835" y="227329"/>
                </a:lnTo>
                <a:lnTo>
                  <a:pt x="589268" y="245042"/>
                </a:lnTo>
                <a:lnTo>
                  <a:pt x="579532" y="259492"/>
                </a:lnTo>
                <a:lnTo>
                  <a:pt x="565082" y="269228"/>
                </a:lnTo>
                <a:lnTo>
                  <a:pt x="547370" y="272795"/>
                </a:lnTo>
                <a:lnTo>
                  <a:pt x="45465" y="272795"/>
                </a:lnTo>
                <a:lnTo>
                  <a:pt x="27753" y="269228"/>
                </a:lnTo>
                <a:lnTo>
                  <a:pt x="13303" y="259492"/>
                </a:lnTo>
                <a:lnTo>
                  <a:pt x="3567" y="245042"/>
                </a:lnTo>
                <a:lnTo>
                  <a:pt x="0" y="227329"/>
                </a:lnTo>
                <a:lnTo>
                  <a:pt x="0" y="4546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6506082" y="3525266"/>
            <a:ext cx="274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599426" y="3557778"/>
            <a:ext cx="593090" cy="274320"/>
          </a:xfrm>
          <a:custGeom>
            <a:avLst/>
            <a:gdLst/>
            <a:ahLst/>
            <a:cxnLst/>
            <a:rect l="l" t="t" r="r" b="b"/>
            <a:pathLst>
              <a:path w="593090" h="274320">
                <a:moveTo>
                  <a:pt x="547116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547116" y="274320"/>
                </a:lnTo>
                <a:lnTo>
                  <a:pt x="564921" y="270730"/>
                </a:lnTo>
                <a:lnTo>
                  <a:pt x="579453" y="260937"/>
                </a:lnTo>
                <a:lnTo>
                  <a:pt x="589246" y="246405"/>
                </a:lnTo>
                <a:lnTo>
                  <a:pt x="592835" y="228600"/>
                </a:lnTo>
                <a:lnTo>
                  <a:pt x="592835" y="45720"/>
                </a:lnTo>
                <a:lnTo>
                  <a:pt x="589246" y="27914"/>
                </a:lnTo>
                <a:lnTo>
                  <a:pt x="579453" y="13382"/>
                </a:lnTo>
                <a:lnTo>
                  <a:pt x="564921" y="3589"/>
                </a:lnTo>
                <a:lnTo>
                  <a:pt x="54711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99426" y="3557778"/>
            <a:ext cx="593090" cy="274320"/>
          </a:xfrm>
          <a:custGeom>
            <a:avLst/>
            <a:gdLst/>
            <a:ahLst/>
            <a:cxnLst/>
            <a:rect l="l" t="t" r="r" b="b"/>
            <a:pathLst>
              <a:path w="593090" h="274320">
                <a:moveTo>
                  <a:pt x="0" y="45720"/>
                </a:moveTo>
                <a:lnTo>
                  <a:pt x="3589" y="27914"/>
                </a:lnTo>
                <a:lnTo>
                  <a:pt x="13382" y="13382"/>
                </a:lnTo>
                <a:lnTo>
                  <a:pt x="27914" y="3589"/>
                </a:lnTo>
                <a:lnTo>
                  <a:pt x="45720" y="0"/>
                </a:lnTo>
                <a:lnTo>
                  <a:pt x="547116" y="0"/>
                </a:lnTo>
                <a:lnTo>
                  <a:pt x="564921" y="3589"/>
                </a:lnTo>
                <a:lnTo>
                  <a:pt x="579453" y="13382"/>
                </a:lnTo>
                <a:lnTo>
                  <a:pt x="589246" y="27914"/>
                </a:lnTo>
                <a:lnTo>
                  <a:pt x="592835" y="45720"/>
                </a:lnTo>
                <a:lnTo>
                  <a:pt x="592835" y="228600"/>
                </a:lnTo>
                <a:lnTo>
                  <a:pt x="589246" y="246405"/>
                </a:lnTo>
                <a:lnTo>
                  <a:pt x="579453" y="260937"/>
                </a:lnTo>
                <a:lnTo>
                  <a:pt x="564921" y="270730"/>
                </a:lnTo>
                <a:lnTo>
                  <a:pt x="547116" y="274320"/>
                </a:lnTo>
                <a:lnTo>
                  <a:pt x="45720" y="274320"/>
                </a:lnTo>
                <a:lnTo>
                  <a:pt x="27914" y="270730"/>
                </a:lnTo>
                <a:lnTo>
                  <a:pt x="13382" y="260937"/>
                </a:lnTo>
                <a:lnTo>
                  <a:pt x="3589" y="24640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759065" y="3551808"/>
            <a:ext cx="274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829293" y="3537965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547370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6"/>
                </a:lnTo>
                <a:lnTo>
                  <a:pt x="0" y="227330"/>
                </a:lnTo>
                <a:lnTo>
                  <a:pt x="3567" y="245042"/>
                </a:lnTo>
                <a:lnTo>
                  <a:pt x="13303" y="259492"/>
                </a:lnTo>
                <a:lnTo>
                  <a:pt x="27753" y="269228"/>
                </a:lnTo>
                <a:lnTo>
                  <a:pt x="45465" y="272796"/>
                </a:lnTo>
                <a:lnTo>
                  <a:pt x="547370" y="272796"/>
                </a:lnTo>
                <a:lnTo>
                  <a:pt x="565082" y="269228"/>
                </a:lnTo>
                <a:lnTo>
                  <a:pt x="579532" y="259492"/>
                </a:lnTo>
                <a:lnTo>
                  <a:pt x="589268" y="245042"/>
                </a:lnTo>
                <a:lnTo>
                  <a:pt x="592835" y="227330"/>
                </a:lnTo>
                <a:lnTo>
                  <a:pt x="592835" y="45466"/>
                </a:lnTo>
                <a:lnTo>
                  <a:pt x="589268" y="27753"/>
                </a:lnTo>
                <a:lnTo>
                  <a:pt x="579532" y="13303"/>
                </a:lnTo>
                <a:lnTo>
                  <a:pt x="565082" y="3567"/>
                </a:lnTo>
                <a:lnTo>
                  <a:pt x="54737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29293" y="3537965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0" y="45466"/>
                </a:moveTo>
                <a:lnTo>
                  <a:pt x="3567" y="27753"/>
                </a:lnTo>
                <a:lnTo>
                  <a:pt x="13303" y="13303"/>
                </a:lnTo>
                <a:lnTo>
                  <a:pt x="27753" y="3567"/>
                </a:lnTo>
                <a:lnTo>
                  <a:pt x="45465" y="0"/>
                </a:lnTo>
                <a:lnTo>
                  <a:pt x="547370" y="0"/>
                </a:lnTo>
                <a:lnTo>
                  <a:pt x="565082" y="3567"/>
                </a:lnTo>
                <a:lnTo>
                  <a:pt x="579532" y="13303"/>
                </a:lnTo>
                <a:lnTo>
                  <a:pt x="589268" y="27753"/>
                </a:lnTo>
                <a:lnTo>
                  <a:pt x="592835" y="45466"/>
                </a:lnTo>
                <a:lnTo>
                  <a:pt x="592835" y="227330"/>
                </a:lnTo>
                <a:lnTo>
                  <a:pt x="589268" y="245042"/>
                </a:lnTo>
                <a:lnTo>
                  <a:pt x="579532" y="259492"/>
                </a:lnTo>
                <a:lnTo>
                  <a:pt x="565082" y="269228"/>
                </a:lnTo>
                <a:lnTo>
                  <a:pt x="547370" y="272796"/>
                </a:lnTo>
                <a:lnTo>
                  <a:pt x="45465" y="272796"/>
                </a:lnTo>
                <a:lnTo>
                  <a:pt x="27753" y="269228"/>
                </a:lnTo>
                <a:lnTo>
                  <a:pt x="13303" y="259492"/>
                </a:lnTo>
                <a:lnTo>
                  <a:pt x="3567" y="245042"/>
                </a:lnTo>
                <a:lnTo>
                  <a:pt x="0" y="227330"/>
                </a:lnTo>
                <a:lnTo>
                  <a:pt x="0" y="4546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8989568" y="3530854"/>
            <a:ext cx="274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0051542" y="3566921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547369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329"/>
                </a:lnTo>
                <a:lnTo>
                  <a:pt x="3567" y="245042"/>
                </a:lnTo>
                <a:lnTo>
                  <a:pt x="13303" y="259492"/>
                </a:lnTo>
                <a:lnTo>
                  <a:pt x="27753" y="269228"/>
                </a:lnTo>
                <a:lnTo>
                  <a:pt x="45465" y="272795"/>
                </a:lnTo>
                <a:lnTo>
                  <a:pt x="547369" y="272795"/>
                </a:lnTo>
                <a:lnTo>
                  <a:pt x="565082" y="269228"/>
                </a:lnTo>
                <a:lnTo>
                  <a:pt x="579532" y="259492"/>
                </a:lnTo>
                <a:lnTo>
                  <a:pt x="589268" y="245042"/>
                </a:lnTo>
                <a:lnTo>
                  <a:pt x="592835" y="227329"/>
                </a:lnTo>
                <a:lnTo>
                  <a:pt x="592835" y="45465"/>
                </a:lnTo>
                <a:lnTo>
                  <a:pt x="589268" y="27753"/>
                </a:lnTo>
                <a:lnTo>
                  <a:pt x="579532" y="13303"/>
                </a:lnTo>
                <a:lnTo>
                  <a:pt x="565082" y="3567"/>
                </a:lnTo>
                <a:lnTo>
                  <a:pt x="54736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051542" y="3566921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0" y="45465"/>
                </a:moveTo>
                <a:lnTo>
                  <a:pt x="3567" y="27753"/>
                </a:lnTo>
                <a:lnTo>
                  <a:pt x="13303" y="13303"/>
                </a:lnTo>
                <a:lnTo>
                  <a:pt x="27753" y="3567"/>
                </a:lnTo>
                <a:lnTo>
                  <a:pt x="45465" y="0"/>
                </a:lnTo>
                <a:lnTo>
                  <a:pt x="547369" y="0"/>
                </a:lnTo>
                <a:lnTo>
                  <a:pt x="565082" y="3567"/>
                </a:lnTo>
                <a:lnTo>
                  <a:pt x="579532" y="13303"/>
                </a:lnTo>
                <a:lnTo>
                  <a:pt x="589268" y="27753"/>
                </a:lnTo>
                <a:lnTo>
                  <a:pt x="592835" y="45465"/>
                </a:lnTo>
                <a:lnTo>
                  <a:pt x="592835" y="227329"/>
                </a:lnTo>
                <a:lnTo>
                  <a:pt x="589268" y="245042"/>
                </a:lnTo>
                <a:lnTo>
                  <a:pt x="579532" y="259492"/>
                </a:lnTo>
                <a:lnTo>
                  <a:pt x="565082" y="269228"/>
                </a:lnTo>
                <a:lnTo>
                  <a:pt x="547369" y="272795"/>
                </a:lnTo>
                <a:lnTo>
                  <a:pt x="45465" y="272795"/>
                </a:lnTo>
                <a:lnTo>
                  <a:pt x="27753" y="269228"/>
                </a:lnTo>
                <a:lnTo>
                  <a:pt x="13303" y="259492"/>
                </a:lnTo>
                <a:lnTo>
                  <a:pt x="3567" y="245042"/>
                </a:lnTo>
                <a:lnTo>
                  <a:pt x="0" y="227329"/>
                </a:lnTo>
                <a:lnTo>
                  <a:pt x="0" y="4546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0251185" y="3560317"/>
            <a:ext cx="1930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1196066" y="3531870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547369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329"/>
                </a:lnTo>
                <a:lnTo>
                  <a:pt x="3567" y="245042"/>
                </a:lnTo>
                <a:lnTo>
                  <a:pt x="13303" y="259492"/>
                </a:lnTo>
                <a:lnTo>
                  <a:pt x="27753" y="269228"/>
                </a:lnTo>
                <a:lnTo>
                  <a:pt x="45465" y="272795"/>
                </a:lnTo>
                <a:lnTo>
                  <a:pt x="547369" y="272795"/>
                </a:lnTo>
                <a:lnTo>
                  <a:pt x="565082" y="269228"/>
                </a:lnTo>
                <a:lnTo>
                  <a:pt x="579532" y="259492"/>
                </a:lnTo>
                <a:lnTo>
                  <a:pt x="589268" y="245042"/>
                </a:lnTo>
                <a:lnTo>
                  <a:pt x="592835" y="227329"/>
                </a:lnTo>
                <a:lnTo>
                  <a:pt x="592835" y="45465"/>
                </a:lnTo>
                <a:lnTo>
                  <a:pt x="589268" y="27753"/>
                </a:lnTo>
                <a:lnTo>
                  <a:pt x="579532" y="13303"/>
                </a:lnTo>
                <a:lnTo>
                  <a:pt x="565082" y="3567"/>
                </a:lnTo>
                <a:lnTo>
                  <a:pt x="54736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196066" y="3531870"/>
            <a:ext cx="593090" cy="273050"/>
          </a:xfrm>
          <a:custGeom>
            <a:avLst/>
            <a:gdLst/>
            <a:ahLst/>
            <a:cxnLst/>
            <a:rect l="l" t="t" r="r" b="b"/>
            <a:pathLst>
              <a:path w="593090" h="273050">
                <a:moveTo>
                  <a:pt x="0" y="45465"/>
                </a:moveTo>
                <a:lnTo>
                  <a:pt x="3567" y="27753"/>
                </a:lnTo>
                <a:lnTo>
                  <a:pt x="13303" y="13303"/>
                </a:lnTo>
                <a:lnTo>
                  <a:pt x="27753" y="3567"/>
                </a:lnTo>
                <a:lnTo>
                  <a:pt x="45465" y="0"/>
                </a:lnTo>
                <a:lnTo>
                  <a:pt x="547369" y="0"/>
                </a:lnTo>
                <a:lnTo>
                  <a:pt x="565082" y="3567"/>
                </a:lnTo>
                <a:lnTo>
                  <a:pt x="579532" y="13303"/>
                </a:lnTo>
                <a:lnTo>
                  <a:pt x="589268" y="27753"/>
                </a:lnTo>
                <a:lnTo>
                  <a:pt x="592835" y="45465"/>
                </a:lnTo>
                <a:lnTo>
                  <a:pt x="592835" y="227329"/>
                </a:lnTo>
                <a:lnTo>
                  <a:pt x="589268" y="245042"/>
                </a:lnTo>
                <a:lnTo>
                  <a:pt x="579532" y="259492"/>
                </a:lnTo>
                <a:lnTo>
                  <a:pt x="565082" y="269228"/>
                </a:lnTo>
                <a:lnTo>
                  <a:pt x="547369" y="272795"/>
                </a:lnTo>
                <a:lnTo>
                  <a:pt x="45465" y="272795"/>
                </a:lnTo>
                <a:lnTo>
                  <a:pt x="27753" y="269228"/>
                </a:lnTo>
                <a:lnTo>
                  <a:pt x="13303" y="259492"/>
                </a:lnTo>
                <a:lnTo>
                  <a:pt x="3567" y="245042"/>
                </a:lnTo>
                <a:lnTo>
                  <a:pt x="0" y="227329"/>
                </a:lnTo>
                <a:lnTo>
                  <a:pt x="0" y="4546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1357229" y="3525266"/>
            <a:ext cx="2705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 </a:t>
            </a:r>
            <a:r>
              <a:rPr spc="-50" dirty="0"/>
              <a:t>Random </a:t>
            </a:r>
            <a:r>
              <a:rPr spc="-75" dirty="0"/>
              <a:t>Factors </a:t>
            </a:r>
            <a:r>
              <a:rPr spc="-30" dirty="0"/>
              <a:t>in </a:t>
            </a:r>
            <a:r>
              <a:rPr spc="-50" dirty="0"/>
              <a:t>Random</a:t>
            </a:r>
            <a:r>
              <a:rPr spc="-405" dirty="0"/>
              <a:t> </a:t>
            </a:r>
            <a:r>
              <a:rPr spc="-65" dirty="0"/>
              <a:t>Forest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710"/>
            <a:ext cx="9865995" cy="450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387350" indent="-129539">
              <a:lnSpc>
                <a:spcPct val="90100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need to </a:t>
            </a:r>
            <a:r>
              <a:rPr sz="2200" spc="-10" dirty="0">
                <a:latin typeface="Trebuchet MS"/>
                <a:cs typeface="Trebuchet MS"/>
              </a:rPr>
              <a:t>note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most important aspect </a:t>
            </a:r>
            <a:r>
              <a:rPr sz="2200" spc="-5" dirty="0">
                <a:latin typeface="Trebuchet MS"/>
                <a:cs typeface="Trebuchet MS"/>
              </a:rPr>
              <a:t>of </a:t>
            </a:r>
            <a:r>
              <a:rPr sz="2200" spc="-10" dirty="0">
                <a:latin typeface="Trebuchet MS"/>
                <a:cs typeface="Trebuchet MS"/>
              </a:rPr>
              <a:t>random </a:t>
            </a:r>
            <a:r>
              <a:rPr sz="2200" spc="-5" dirty="0">
                <a:latin typeface="Trebuchet MS"/>
                <a:cs typeface="Trebuchet MS"/>
              </a:rPr>
              <a:t>forest, i.e </a:t>
            </a:r>
            <a:r>
              <a:rPr sz="2200" spc="-10" dirty="0">
                <a:latin typeface="Trebuchet MS"/>
                <a:cs typeface="Trebuchet MS"/>
              </a:rPr>
              <a:t>inducing  </a:t>
            </a:r>
            <a:r>
              <a:rPr sz="2200" spc="-5" dirty="0">
                <a:latin typeface="Trebuchet MS"/>
                <a:cs typeface="Trebuchet MS"/>
              </a:rPr>
              <a:t>randomness </a:t>
            </a:r>
            <a:r>
              <a:rPr sz="2200" spc="-10" dirty="0">
                <a:latin typeface="Trebuchet MS"/>
                <a:cs typeface="Trebuchet MS"/>
              </a:rPr>
              <a:t>into the bagging </a:t>
            </a:r>
            <a:r>
              <a:rPr sz="2200" spc="-5" dirty="0">
                <a:latin typeface="Trebuchet MS"/>
                <a:cs typeface="Trebuchet MS"/>
              </a:rPr>
              <a:t>of trees. There </a:t>
            </a:r>
            <a:r>
              <a:rPr sz="2200" spc="-10" dirty="0">
                <a:latin typeface="Trebuchet MS"/>
                <a:cs typeface="Trebuchet MS"/>
              </a:rPr>
              <a:t>are two major </a:t>
            </a:r>
            <a:r>
              <a:rPr sz="2200" spc="-5" dirty="0">
                <a:latin typeface="Trebuchet MS"/>
                <a:cs typeface="Trebuchet MS"/>
              </a:rPr>
              <a:t>sources of  randomness</a:t>
            </a:r>
            <a:endParaRPr sz="2200">
              <a:latin typeface="Trebuchet MS"/>
              <a:cs typeface="Trebuchet MS"/>
            </a:endParaRPr>
          </a:p>
          <a:p>
            <a:pPr marL="309880" marR="266700" indent="-129539">
              <a:lnSpc>
                <a:spcPts val="205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5" dirty="0">
                <a:latin typeface="Trebuchet MS"/>
                <a:cs typeface="Trebuchet MS"/>
              </a:rPr>
              <a:t>Randomness in data: Boot strapping, this will make sure that </a:t>
            </a:r>
            <a:r>
              <a:rPr sz="1900" spc="-10" dirty="0">
                <a:latin typeface="Trebuchet MS"/>
                <a:cs typeface="Trebuchet MS"/>
              </a:rPr>
              <a:t>any </a:t>
            </a:r>
            <a:r>
              <a:rPr sz="1900" spc="-5" dirty="0">
                <a:latin typeface="Trebuchet MS"/>
                <a:cs typeface="Trebuchet MS"/>
              </a:rPr>
              <a:t>two samples data </a:t>
            </a:r>
            <a:r>
              <a:rPr sz="1900" spc="-10" dirty="0">
                <a:latin typeface="Trebuchet MS"/>
                <a:cs typeface="Trebuchet MS"/>
              </a:rPr>
              <a:t>is  </a:t>
            </a:r>
            <a:r>
              <a:rPr sz="1900" spc="-5" dirty="0">
                <a:latin typeface="Trebuchet MS"/>
                <a:cs typeface="Trebuchet MS"/>
              </a:rPr>
              <a:t>somewhat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different</a:t>
            </a:r>
            <a:endParaRPr sz="1900">
              <a:latin typeface="Trebuchet MS"/>
              <a:cs typeface="Trebuchet MS"/>
            </a:endParaRPr>
          </a:p>
          <a:p>
            <a:pPr marL="309880" indent="-129539">
              <a:lnSpc>
                <a:spcPts val="2165"/>
              </a:lnSpc>
              <a:spcBef>
                <a:spcPts val="1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10" dirty="0">
                <a:latin typeface="Trebuchet MS"/>
                <a:cs typeface="Trebuchet MS"/>
              </a:rPr>
              <a:t>Randomness </a:t>
            </a:r>
            <a:r>
              <a:rPr sz="1900" spc="-5" dirty="0">
                <a:latin typeface="Trebuchet MS"/>
                <a:cs typeface="Trebuchet MS"/>
              </a:rPr>
              <a:t>in features: While building the </a:t>
            </a:r>
            <a:r>
              <a:rPr sz="1900" spc="-10" dirty="0">
                <a:latin typeface="Trebuchet MS"/>
                <a:cs typeface="Trebuchet MS"/>
              </a:rPr>
              <a:t>decision </a:t>
            </a:r>
            <a:r>
              <a:rPr sz="1900" spc="-5" dirty="0">
                <a:latin typeface="Trebuchet MS"/>
                <a:cs typeface="Trebuchet MS"/>
              </a:rPr>
              <a:t>trees on boot strapped samples</a:t>
            </a:r>
            <a:r>
              <a:rPr sz="1900" spc="43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we</a:t>
            </a:r>
            <a:endParaRPr sz="1900">
              <a:latin typeface="Trebuchet MS"/>
              <a:cs typeface="Trebuchet MS"/>
            </a:endParaRPr>
          </a:p>
          <a:p>
            <a:pPr marL="309880">
              <a:lnSpc>
                <a:spcPts val="2165"/>
              </a:lnSpc>
            </a:pPr>
            <a:r>
              <a:rPr sz="1900" spc="-10" dirty="0">
                <a:latin typeface="Trebuchet MS"/>
                <a:cs typeface="Trebuchet MS"/>
              </a:rPr>
              <a:t>consider </a:t>
            </a:r>
            <a:r>
              <a:rPr sz="1900" spc="-5" dirty="0">
                <a:latin typeface="Trebuchet MS"/>
                <a:cs typeface="Trebuchet MS"/>
              </a:rPr>
              <a:t>only a random subset of</a:t>
            </a:r>
            <a:r>
              <a:rPr sz="1900" spc="14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features.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10" dirty="0">
                <a:latin typeface="Trebuchet MS"/>
                <a:cs typeface="Trebuchet MS"/>
              </a:rPr>
              <a:t>Why </a:t>
            </a:r>
            <a:r>
              <a:rPr sz="2200" spc="-5" dirty="0">
                <a:latin typeface="Trebuchet MS"/>
                <a:cs typeface="Trebuchet MS"/>
              </a:rPr>
              <a:t>to induce the</a:t>
            </a:r>
            <a:r>
              <a:rPr sz="2200" spc="-38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randomness?</a:t>
            </a:r>
            <a:endParaRPr sz="22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5" dirty="0">
                <a:latin typeface="Trebuchet MS"/>
                <a:cs typeface="Trebuchet MS"/>
              </a:rPr>
              <a:t>The major trick of ensemble models is the </a:t>
            </a:r>
            <a:r>
              <a:rPr sz="1900" spc="-10" dirty="0">
                <a:latin typeface="Trebuchet MS"/>
                <a:cs typeface="Trebuchet MS"/>
              </a:rPr>
              <a:t>independence </a:t>
            </a:r>
            <a:r>
              <a:rPr sz="1900" spc="-5" dirty="0">
                <a:latin typeface="Trebuchet MS"/>
                <a:cs typeface="Trebuchet MS"/>
              </a:rPr>
              <a:t>of</a:t>
            </a:r>
            <a:r>
              <a:rPr sz="1900" spc="23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models.</a:t>
            </a:r>
            <a:endParaRPr sz="1900">
              <a:latin typeface="Trebuchet MS"/>
              <a:cs typeface="Trebuchet MS"/>
            </a:endParaRPr>
          </a:p>
          <a:p>
            <a:pPr marL="309880" indent="-129539">
              <a:lnSpc>
                <a:spcPts val="2165"/>
              </a:lnSpc>
              <a:spcBef>
                <a:spcPts val="22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5" dirty="0">
                <a:latin typeface="Trebuchet MS"/>
                <a:cs typeface="Trebuchet MS"/>
              </a:rPr>
              <a:t>If </a:t>
            </a:r>
            <a:r>
              <a:rPr sz="1900" dirty="0">
                <a:latin typeface="Trebuchet MS"/>
                <a:cs typeface="Trebuchet MS"/>
              </a:rPr>
              <a:t>we </a:t>
            </a:r>
            <a:r>
              <a:rPr sz="1900" spc="-5" dirty="0">
                <a:latin typeface="Trebuchet MS"/>
                <a:cs typeface="Trebuchet MS"/>
              </a:rPr>
              <a:t>take the same data </a:t>
            </a:r>
            <a:r>
              <a:rPr sz="1900" spc="-10" dirty="0">
                <a:latin typeface="Trebuchet MS"/>
                <a:cs typeface="Trebuchet MS"/>
              </a:rPr>
              <a:t>and </a:t>
            </a:r>
            <a:r>
              <a:rPr sz="1900" spc="-5" dirty="0">
                <a:latin typeface="Trebuchet MS"/>
                <a:cs typeface="Trebuchet MS"/>
              </a:rPr>
              <a:t>build same model for 100 </a:t>
            </a:r>
            <a:r>
              <a:rPr sz="1900" spc="-10" dirty="0">
                <a:latin typeface="Trebuchet MS"/>
                <a:cs typeface="Trebuchet MS"/>
              </a:rPr>
              <a:t>times, </a:t>
            </a:r>
            <a:r>
              <a:rPr sz="1900" dirty="0">
                <a:latin typeface="Trebuchet MS"/>
                <a:cs typeface="Trebuchet MS"/>
              </a:rPr>
              <a:t>we </a:t>
            </a:r>
            <a:r>
              <a:rPr sz="1900" spc="-5" dirty="0">
                <a:latin typeface="Trebuchet MS"/>
                <a:cs typeface="Trebuchet MS"/>
              </a:rPr>
              <a:t>will not see</a:t>
            </a:r>
            <a:r>
              <a:rPr sz="1900" spc="29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any</a:t>
            </a:r>
            <a:endParaRPr sz="1900">
              <a:latin typeface="Trebuchet MS"/>
              <a:cs typeface="Trebuchet MS"/>
            </a:endParaRPr>
          </a:p>
          <a:p>
            <a:pPr marL="309880">
              <a:lnSpc>
                <a:spcPts val="2165"/>
              </a:lnSpc>
            </a:pPr>
            <a:r>
              <a:rPr sz="1900" spc="-10" dirty="0">
                <a:latin typeface="Trebuchet MS"/>
                <a:cs typeface="Trebuchet MS"/>
              </a:rPr>
              <a:t>improvement</a:t>
            </a:r>
            <a:endParaRPr sz="1900">
              <a:latin typeface="Trebuchet MS"/>
              <a:cs typeface="Trebuchet MS"/>
            </a:endParaRPr>
          </a:p>
          <a:p>
            <a:pPr marL="309880" marR="607060" indent="-129539">
              <a:lnSpc>
                <a:spcPts val="2050"/>
              </a:lnSpc>
              <a:spcBef>
                <a:spcPts val="49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120" dirty="0">
                <a:latin typeface="Trebuchet MS"/>
                <a:cs typeface="Trebuchet MS"/>
              </a:rPr>
              <a:t>To </a:t>
            </a:r>
            <a:r>
              <a:rPr sz="1900" spc="-5" dirty="0">
                <a:latin typeface="Trebuchet MS"/>
                <a:cs typeface="Trebuchet MS"/>
              </a:rPr>
              <a:t>make all our decision trees </a:t>
            </a:r>
            <a:r>
              <a:rPr sz="1900" spc="-10" dirty="0">
                <a:latin typeface="Trebuchet MS"/>
                <a:cs typeface="Trebuchet MS"/>
              </a:rPr>
              <a:t>independent, </a:t>
            </a:r>
            <a:r>
              <a:rPr sz="1900" dirty="0">
                <a:latin typeface="Trebuchet MS"/>
                <a:cs typeface="Trebuchet MS"/>
              </a:rPr>
              <a:t>we </a:t>
            </a:r>
            <a:r>
              <a:rPr sz="1900" spc="-5" dirty="0">
                <a:latin typeface="Trebuchet MS"/>
                <a:cs typeface="Trebuchet MS"/>
              </a:rPr>
              <a:t>take </a:t>
            </a:r>
            <a:r>
              <a:rPr sz="1900" spc="-10" dirty="0">
                <a:latin typeface="Trebuchet MS"/>
                <a:cs typeface="Trebuchet MS"/>
              </a:rPr>
              <a:t>independent </a:t>
            </a:r>
            <a:r>
              <a:rPr sz="1900" spc="-5" dirty="0">
                <a:latin typeface="Trebuchet MS"/>
                <a:cs typeface="Trebuchet MS"/>
              </a:rPr>
              <a:t>samples set and  </a:t>
            </a:r>
            <a:r>
              <a:rPr sz="1900" spc="-10" dirty="0">
                <a:latin typeface="Trebuchet MS"/>
                <a:cs typeface="Trebuchet MS"/>
              </a:rPr>
              <a:t>independent </a:t>
            </a:r>
            <a:r>
              <a:rPr sz="1900" spc="-5" dirty="0">
                <a:latin typeface="Trebuchet MS"/>
                <a:cs typeface="Trebuchet MS"/>
              </a:rPr>
              <a:t>features</a:t>
            </a:r>
            <a:r>
              <a:rPr sz="1900" spc="4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set</a:t>
            </a:r>
            <a:endParaRPr sz="1900">
              <a:latin typeface="Trebuchet MS"/>
              <a:cs typeface="Trebuchet MS"/>
            </a:endParaRPr>
          </a:p>
          <a:p>
            <a:pPr marL="309880" marR="381000" indent="-129539">
              <a:lnSpc>
                <a:spcPts val="2050"/>
              </a:lnSpc>
              <a:spcBef>
                <a:spcPts val="45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900" spc="-5" dirty="0">
                <a:latin typeface="Trebuchet MS"/>
                <a:cs typeface="Trebuchet MS"/>
              </a:rPr>
              <a:t>As a rule of thumb we can consider square root of the number features, if ‘t’ is very  large else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p=t/3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Why </a:t>
            </a:r>
            <a:r>
              <a:rPr spc="-50" dirty="0"/>
              <a:t>Random </a:t>
            </a:r>
            <a:r>
              <a:rPr spc="-65" dirty="0"/>
              <a:t>Forest</a:t>
            </a:r>
            <a:r>
              <a:rPr spc="-280" dirty="0"/>
              <a:t> </a:t>
            </a:r>
            <a:r>
              <a:rPr spc="-80" dirty="0"/>
              <a:t>Works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976" y="1608582"/>
            <a:ext cx="9990455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ts val="228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dirty="0">
                <a:latin typeface="Trebuchet MS"/>
                <a:cs typeface="Trebuchet MS"/>
              </a:rPr>
              <a:t>For a </a:t>
            </a:r>
            <a:r>
              <a:rPr sz="2000" spc="-5" dirty="0">
                <a:latin typeface="Trebuchet MS"/>
                <a:cs typeface="Trebuchet MS"/>
              </a:rPr>
              <a:t>training data with </a:t>
            </a:r>
            <a:r>
              <a:rPr sz="2000" dirty="0">
                <a:latin typeface="Trebuchet MS"/>
                <a:cs typeface="Trebuchet MS"/>
              </a:rPr>
              <a:t>20 features we </a:t>
            </a:r>
            <a:r>
              <a:rPr sz="2000" spc="-5" dirty="0">
                <a:latin typeface="Trebuchet MS"/>
                <a:cs typeface="Trebuchet MS"/>
              </a:rPr>
              <a:t>are building </a:t>
            </a:r>
            <a:r>
              <a:rPr sz="2000" dirty="0">
                <a:latin typeface="Trebuchet MS"/>
                <a:cs typeface="Trebuchet MS"/>
              </a:rPr>
              <a:t>100 decision </a:t>
            </a:r>
            <a:r>
              <a:rPr sz="2000" spc="-5" dirty="0">
                <a:latin typeface="Trebuchet MS"/>
                <a:cs typeface="Trebuchet MS"/>
              </a:rPr>
              <a:t>trees with </a:t>
            </a:r>
            <a:r>
              <a:rPr sz="2000" dirty="0">
                <a:latin typeface="Trebuchet MS"/>
                <a:cs typeface="Trebuchet MS"/>
              </a:rPr>
              <a:t>5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R="65405" algn="ctr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each, </a:t>
            </a:r>
            <a:r>
              <a:rPr sz="2000" spc="-5" dirty="0">
                <a:latin typeface="Trebuchet MS"/>
                <a:cs typeface="Trebuchet MS"/>
              </a:rPr>
              <a:t>instated </a:t>
            </a:r>
            <a:r>
              <a:rPr sz="2000" dirty="0">
                <a:latin typeface="Trebuchet MS"/>
                <a:cs typeface="Trebuchet MS"/>
              </a:rPr>
              <a:t>of single great decision. The </a:t>
            </a:r>
            <a:r>
              <a:rPr sz="2000" spc="-5" dirty="0">
                <a:latin typeface="Trebuchet MS"/>
                <a:cs typeface="Trebuchet MS"/>
              </a:rPr>
              <a:t>individual trees </a:t>
            </a:r>
            <a:r>
              <a:rPr sz="2000" dirty="0">
                <a:latin typeface="Trebuchet MS"/>
                <a:cs typeface="Trebuchet MS"/>
              </a:rPr>
              <a:t>may </a:t>
            </a:r>
            <a:r>
              <a:rPr sz="2000" spc="-5" dirty="0">
                <a:latin typeface="Trebuchet MS"/>
                <a:cs typeface="Trebuchet MS"/>
              </a:rPr>
              <a:t>be weak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classifiers.</a:t>
            </a:r>
            <a:endParaRPr sz="2000">
              <a:latin typeface="Trebuchet MS"/>
              <a:cs typeface="Trebuchet MS"/>
            </a:endParaRPr>
          </a:p>
          <a:p>
            <a:pPr marL="142240" marR="662305" indent="-129539">
              <a:lnSpc>
                <a:spcPts val="2160"/>
              </a:lnSpc>
              <a:spcBef>
                <a:spcPts val="509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spc="-5" dirty="0">
                <a:latin typeface="Trebuchet MS"/>
                <a:cs typeface="Trebuchet MS"/>
              </a:rPr>
              <a:t>Its </a:t>
            </a:r>
            <a:r>
              <a:rPr sz="2000" dirty="0">
                <a:latin typeface="Trebuchet MS"/>
                <a:cs typeface="Trebuchet MS"/>
              </a:rPr>
              <a:t>like </a:t>
            </a:r>
            <a:r>
              <a:rPr sz="2000" spc="-5" dirty="0">
                <a:latin typeface="Trebuchet MS"/>
                <a:cs typeface="Trebuchet MS"/>
              </a:rPr>
              <a:t>building weak </a:t>
            </a:r>
            <a:r>
              <a:rPr sz="2000" dirty="0">
                <a:latin typeface="Trebuchet MS"/>
                <a:cs typeface="Trebuchet MS"/>
              </a:rPr>
              <a:t>classifiers on subsets of </a:t>
            </a:r>
            <a:r>
              <a:rPr sz="2000" spc="-5" dirty="0">
                <a:latin typeface="Trebuchet MS"/>
                <a:cs typeface="Trebuchet MS"/>
              </a:rPr>
              <a:t>data. </a:t>
            </a:r>
            <a:r>
              <a:rPr sz="2000" dirty="0">
                <a:latin typeface="Trebuchet MS"/>
                <a:cs typeface="Trebuchet MS"/>
              </a:rPr>
              <a:t>The grouping of large sets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  random </a:t>
            </a:r>
            <a:r>
              <a:rPr sz="2000" spc="-5" dirty="0">
                <a:latin typeface="Trebuchet MS"/>
                <a:cs typeface="Trebuchet MS"/>
              </a:rPr>
              <a:t>trees </a:t>
            </a:r>
            <a:r>
              <a:rPr sz="2000" dirty="0">
                <a:latin typeface="Trebuchet MS"/>
                <a:cs typeface="Trebuchet MS"/>
              </a:rPr>
              <a:t>generally </a:t>
            </a:r>
            <a:r>
              <a:rPr sz="2000" spc="-5" dirty="0">
                <a:latin typeface="Trebuchet MS"/>
                <a:cs typeface="Trebuchet MS"/>
              </a:rPr>
              <a:t>produces accurate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772" y="4085844"/>
            <a:ext cx="4410456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0253" y="4156709"/>
            <a:ext cx="4284345" cy="1347470"/>
          </a:xfrm>
          <a:custGeom>
            <a:avLst/>
            <a:gdLst/>
            <a:ahLst/>
            <a:cxnLst/>
            <a:rect l="l" t="t" r="r" b="b"/>
            <a:pathLst>
              <a:path w="4284345" h="1347470">
                <a:moveTo>
                  <a:pt x="4284345" y="0"/>
                </a:moveTo>
                <a:lnTo>
                  <a:pt x="0" y="1347089"/>
                </a:lnTo>
              </a:path>
            </a:pathLst>
          </a:custGeom>
          <a:ln w="38100">
            <a:solidFill>
              <a:srgbClr val="D7B1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4500" y="3738384"/>
            <a:ext cx="3713988" cy="830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0982" y="3810761"/>
            <a:ext cx="3589654" cy="690880"/>
          </a:xfrm>
          <a:custGeom>
            <a:avLst/>
            <a:gdLst/>
            <a:ahLst/>
            <a:cxnLst/>
            <a:rect l="l" t="t" r="r" b="b"/>
            <a:pathLst>
              <a:path w="3589654" h="690879">
                <a:moveTo>
                  <a:pt x="3589528" y="69062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4539" y="3197351"/>
            <a:ext cx="707148" cy="2634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1022" y="3269741"/>
            <a:ext cx="567690" cy="2510155"/>
          </a:xfrm>
          <a:custGeom>
            <a:avLst/>
            <a:gdLst/>
            <a:ahLst/>
            <a:cxnLst/>
            <a:rect l="l" t="t" r="r" b="b"/>
            <a:pathLst>
              <a:path w="567689" h="2510154">
                <a:moveTo>
                  <a:pt x="0" y="2509735"/>
                </a:moveTo>
                <a:lnTo>
                  <a:pt x="567563" y="0"/>
                </a:lnTo>
              </a:path>
            </a:pathLst>
          </a:custGeom>
          <a:ln w="38100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0226" y="455752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0226" y="455752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3105" y="42115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3105" y="42115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42115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6945" y="42115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6738" y="445693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6738" y="445693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9345" y="43639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9345" y="43639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8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0197" y="437311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0197" y="437311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2561" y="465200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40505" y="4369"/>
                </a:lnTo>
                <a:lnTo>
                  <a:pt x="19431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1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2561" y="465200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55625"/>
                </a:moveTo>
                <a:lnTo>
                  <a:pt x="5214" y="33968"/>
                </a:lnTo>
                <a:lnTo>
                  <a:pt x="19431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1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8697" y="4316729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4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4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8697" y="4316729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4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4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5858" y="42298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35858" y="42298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4605" y="4551426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40022" y="4369"/>
                </a:lnTo>
                <a:lnTo>
                  <a:pt x="19192" y="16287"/>
                </a:lnTo>
                <a:lnTo>
                  <a:pt x="5149" y="33968"/>
                </a:lnTo>
                <a:lnTo>
                  <a:pt x="0" y="55625"/>
                </a:lnTo>
                <a:lnTo>
                  <a:pt x="5149" y="77283"/>
                </a:lnTo>
                <a:lnTo>
                  <a:pt x="19192" y="94964"/>
                </a:lnTo>
                <a:lnTo>
                  <a:pt x="40022" y="106882"/>
                </a:lnTo>
                <a:lnTo>
                  <a:pt x="65532" y="111251"/>
                </a:lnTo>
                <a:lnTo>
                  <a:pt x="91041" y="106882"/>
                </a:lnTo>
                <a:lnTo>
                  <a:pt x="111871" y="94964"/>
                </a:lnTo>
                <a:lnTo>
                  <a:pt x="125914" y="77283"/>
                </a:lnTo>
                <a:lnTo>
                  <a:pt x="131064" y="55625"/>
                </a:lnTo>
                <a:lnTo>
                  <a:pt x="125914" y="33968"/>
                </a:lnTo>
                <a:lnTo>
                  <a:pt x="111871" y="16287"/>
                </a:lnTo>
                <a:lnTo>
                  <a:pt x="91041" y="4369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4605" y="4551426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55625"/>
                </a:moveTo>
                <a:lnTo>
                  <a:pt x="5149" y="33968"/>
                </a:lnTo>
                <a:lnTo>
                  <a:pt x="19192" y="16287"/>
                </a:lnTo>
                <a:lnTo>
                  <a:pt x="40022" y="4369"/>
                </a:lnTo>
                <a:lnTo>
                  <a:pt x="65532" y="0"/>
                </a:lnTo>
                <a:lnTo>
                  <a:pt x="91041" y="4369"/>
                </a:lnTo>
                <a:lnTo>
                  <a:pt x="111871" y="16287"/>
                </a:lnTo>
                <a:lnTo>
                  <a:pt x="125914" y="33968"/>
                </a:lnTo>
                <a:lnTo>
                  <a:pt x="131064" y="55625"/>
                </a:lnTo>
                <a:lnTo>
                  <a:pt x="125914" y="77283"/>
                </a:lnTo>
                <a:lnTo>
                  <a:pt x="111871" y="94964"/>
                </a:lnTo>
                <a:lnTo>
                  <a:pt x="91041" y="106882"/>
                </a:lnTo>
                <a:lnTo>
                  <a:pt x="65532" y="111251"/>
                </a:lnTo>
                <a:lnTo>
                  <a:pt x="40022" y="106882"/>
                </a:lnTo>
                <a:lnTo>
                  <a:pt x="19192" y="94964"/>
                </a:lnTo>
                <a:lnTo>
                  <a:pt x="5149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7882" y="441883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40505" y="4369"/>
                </a:lnTo>
                <a:lnTo>
                  <a:pt x="19430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0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7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7882" y="441883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55625"/>
                </a:moveTo>
                <a:lnTo>
                  <a:pt x="5214" y="33968"/>
                </a:lnTo>
                <a:lnTo>
                  <a:pt x="19430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7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0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51326" y="387629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2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51326" y="387629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7"/>
                </a:moveTo>
                <a:lnTo>
                  <a:pt x="65532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5165" y="38762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5165" y="38762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9470" y="3740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79470" y="3740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3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7882" y="35714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7882" y="35714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5729" y="3658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5729" y="3658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51426" y="3902202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2" y="0"/>
                </a:moveTo>
                <a:lnTo>
                  <a:pt x="0" y="109728"/>
                </a:lnTo>
                <a:lnTo>
                  <a:pt x="131063" y="109728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51426" y="3902202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8"/>
                </a:moveTo>
                <a:lnTo>
                  <a:pt x="65532" y="0"/>
                </a:lnTo>
                <a:lnTo>
                  <a:pt x="131063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95265" y="39022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5265" y="39022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79570" y="376656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79570" y="376656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27982" y="35974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27982" y="35974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5829" y="36842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5829" y="36842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2217" y="4290821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60197" y="0"/>
                </a:moveTo>
                <a:lnTo>
                  <a:pt x="0" y="108203"/>
                </a:lnTo>
                <a:lnTo>
                  <a:pt x="120395" y="108203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2217" y="4290821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0" y="108203"/>
                </a:moveTo>
                <a:lnTo>
                  <a:pt x="60197" y="0"/>
                </a:lnTo>
                <a:lnTo>
                  <a:pt x="120395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6058" y="4290821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59" y="0"/>
                </a:moveTo>
                <a:lnTo>
                  <a:pt x="0" y="108203"/>
                </a:lnTo>
                <a:lnTo>
                  <a:pt x="121919" y="108203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6058" y="4290821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3"/>
                </a:moveTo>
                <a:lnTo>
                  <a:pt x="60959" y="0"/>
                </a:lnTo>
                <a:lnTo>
                  <a:pt x="121919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362" y="4156709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362" y="4156709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8774" y="3986021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59" y="0"/>
                </a:moveTo>
                <a:lnTo>
                  <a:pt x="0" y="108203"/>
                </a:lnTo>
                <a:lnTo>
                  <a:pt x="121919" y="108203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8774" y="3986021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3"/>
                </a:moveTo>
                <a:lnTo>
                  <a:pt x="60959" y="0"/>
                </a:lnTo>
                <a:lnTo>
                  <a:pt x="121919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8146" y="4072890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7" y="0"/>
                </a:moveTo>
                <a:lnTo>
                  <a:pt x="0" y="106680"/>
                </a:lnTo>
                <a:lnTo>
                  <a:pt x="120395" y="106680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8146" y="4072890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80"/>
                </a:moveTo>
                <a:lnTo>
                  <a:pt x="60197" y="0"/>
                </a:lnTo>
                <a:lnTo>
                  <a:pt x="120395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2317" y="4316729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60198" y="0"/>
                </a:moveTo>
                <a:lnTo>
                  <a:pt x="0" y="108204"/>
                </a:lnTo>
                <a:lnTo>
                  <a:pt x="120395" y="108204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82317" y="4316729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0" y="108204"/>
                </a:moveTo>
                <a:lnTo>
                  <a:pt x="60198" y="0"/>
                </a:lnTo>
                <a:lnTo>
                  <a:pt x="120395" y="108204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26157" y="431672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60" y="0"/>
                </a:moveTo>
                <a:lnTo>
                  <a:pt x="0" y="108204"/>
                </a:lnTo>
                <a:lnTo>
                  <a:pt x="121919" y="108204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26157" y="431672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4"/>
                </a:moveTo>
                <a:lnTo>
                  <a:pt x="60960" y="0"/>
                </a:lnTo>
                <a:lnTo>
                  <a:pt x="121919" y="108204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10461" y="418261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10461" y="418261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8873" y="401192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59" y="0"/>
                </a:moveTo>
                <a:lnTo>
                  <a:pt x="0" y="108204"/>
                </a:lnTo>
                <a:lnTo>
                  <a:pt x="121919" y="108204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58873" y="401192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4"/>
                </a:moveTo>
                <a:lnTo>
                  <a:pt x="60959" y="0"/>
                </a:lnTo>
                <a:lnTo>
                  <a:pt x="121919" y="108204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68245" y="4098797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8" y="0"/>
                </a:moveTo>
                <a:lnTo>
                  <a:pt x="0" y="106679"/>
                </a:lnTo>
                <a:lnTo>
                  <a:pt x="120396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68245" y="4098797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79"/>
                </a:moveTo>
                <a:lnTo>
                  <a:pt x="60198" y="0"/>
                </a:lnTo>
                <a:lnTo>
                  <a:pt x="120396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42110" y="48242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2110" y="48242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85950" y="48242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85950" y="48242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60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70253" y="46885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80"/>
                </a:lnTo>
                <a:lnTo>
                  <a:pt x="121920" y="106680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70253" y="46885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59" y="0"/>
                </a:lnTo>
                <a:lnTo>
                  <a:pt x="121920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8666" y="45194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20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18666" y="451942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20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28038" y="4604765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60" y="0"/>
                </a:moveTo>
                <a:lnTo>
                  <a:pt x="0" y="108203"/>
                </a:lnTo>
                <a:lnTo>
                  <a:pt x="121919" y="108203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28038" y="4604765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3"/>
                </a:moveTo>
                <a:lnTo>
                  <a:pt x="60960" y="0"/>
                </a:lnTo>
                <a:lnTo>
                  <a:pt x="121919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70354" y="471449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70354" y="471449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51254" y="53362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51254" y="53362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96617" y="5336285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8" y="0"/>
                </a:moveTo>
                <a:lnTo>
                  <a:pt x="0" y="106679"/>
                </a:lnTo>
                <a:lnTo>
                  <a:pt x="120395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96617" y="5336285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79"/>
                </a:moveTo>
                <a:lnTo>
                  <a:pt x="60198" y="0"/>
                </a:lnTo>
                <a:lnTo>
                  <a:pt x="120395" y="106679"/>
                </a:lnTo>
                <a:lnTo>
                  <a:pt x="0" y="106679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80922" y="5200650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60197" y="0"/>
                </a:moveTo>
                <a:lnTo>
                  <a:pt x="0" y="108203"/>
                </a:lnTo>
                <a:lnTo>
                  <a:pt x="120396" y="108203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80922" y="5200650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0" y="108203"/>
                </a:moveTo>
                <a:lnTo>
                  <a:pt x="60197" y="0"/>
                </a:lnTo>
                <a:lnTo>
                  <a:pt x="120396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29333" y="5031485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7" y="0"/>
                </a:moveTo>
                <a:lnTo>
                  <a:pt x="0" y="106680"/>
                </a:lnTo>
                <a:lnTo>
                  <a:pt x="120396" y="106680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29333" y="5031485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80"/>
                </a:moveTo>
                <a:lnTo>
                  <a:pt x="60197" y="0"/>
                </a:lnTo>
                <a:lnTo>
                  <a:pt x="120396" y="106680"/>
                </a:lnTo>
                <a:lnTo>
                  <a:pt x="0" y="106680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37182" y="5118353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37182" y="5118353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60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26257" y="3733038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26257" y="3733038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60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71622" y="37330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7" y="0"/>
                </a:moveTo>
                <a:lnTo>
                  <a:pt x="0" y="106680"/>
                </a:lnTo>
                <a:lnTo>
                  <a:pt x="120395" y="106680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71622" y="37330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80"/>
                </a:moveTo>
                <a:lnTo>
                  <a:pt x="60197" y="0"/>
                </a:lnTo>
                <a:lnTo>
                  <a:pt x="120395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98242" y="364617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98242" y="364617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04338" y="34282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8" y="0"/>
                </a:moveTo>
                <a:lnTo>
                  <a:pt x="0" y="106679"/>
                </a:lnTo>
                <a:lnTo>
                  <a:pt x="120395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04338" y="34282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79"/>
                </a:moveTo>
                <a:lnTo>
                  <a:pt x="60198" y="0"/>
                </a:lnTo>
                <a:lnTo>
                  <a:pt x="120395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185" y="35135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185" y="35135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94026" y="53606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94026" y="53606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37866" y="53606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37866" y="53606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59914" y="51625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59914" y="51625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79954" y="514273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79954" y="514273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94126" y="53865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94126" y="53865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37965" y="53865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37965" y="53865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2270" y="5252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22270" y="5252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70682" y="50817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2"/>
                </a:lnTo>
                <a:lnTo>
                  <a:pt x="132588" y="111252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70682" y="50817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3" y="0"/>
                </a:lnTo>
                <a:lnTo>
                  <a:pt x="132588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80053" y="516864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80053" y="516864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56126" y="481507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56126" y="481507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99965" y="481507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99965" y="481507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56226" y="484098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56226" y="484098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00065" y="484098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00065" y="484098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84370" y="470535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84370" y="470535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42153" y="462305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42153" y="462305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42994" y="526770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42994" y="526770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3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36414" y="5092446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36414" y="5092446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28921" y="50497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28921" y="50497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46526" y="55389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46526" y="55389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90365" y="55389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90365" y="55389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74670" y="54048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74670" y="54048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23082" y="52341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23082" y="523417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3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32453" y="532104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32453" y="532104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95394" y="542010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95394" y="5420105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3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17797" y="49720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17797" y="49720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1321" y="52021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81321" y="520217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101334" y="3390138"/>
            <a:ext cx="5400675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055"/>
              </a:lnSpc>
              <a:buClr>
                <a:srgbClr val="93B6D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rebuchet MS"/>
                <a:cs typeface="Trebuchet MS"/>
              </a:rPr>
              <a:t>In this </a:t>
            </a:r>
            <a:r>
              <a:rPr sz="1900" spc="-10" dirty="0">
                <a:latin typeface="Trebuchet MS"/>
                <a:cs typeface="Trebuchet MS"/>
              </a:rPr>
              <a:t>example </a:t>
            </a:r>
            <a:r>
              <a:rPr sz="1900" spc="-5" dirty="0">
                <a:latin typeface="Trebuchet MS"/>
                <a:cs typeface="Trebuchet MS"/>
              </a:rPr>
              <a:t>we </a:t>
            </a:r>
            <a:r>
              <a:rPr sz="1900" spc="-10" dirty="0">
                <a:latin typeface="Trebuchet MS"/>
                <a:cs typeface="Trebuchet MS"/>
              </a:rPr>
              <a:t>have three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simple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ts val="2055"/>
              </a:lnSpc>
            </a:pPr>
            <a:r>
              <a:rPr sz="1900" spc="-10" dirty="0">
                <a:latin typeface="Trebuchet MS"/>
                <a:cs typeface="Trebuchet MS"/>
              </a:rPr>
              <a:t>classifiers.</a:t>
            </a:r>
            <a:endParaRPr sz="19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820"/>
              </a:lnSpc>
              <a:spcBef>
                <a:spcPts val="445"/>
              </a:spcBef>
              <a:buClr>
                <a:srgbClr val="93B6D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Trebuchet MS"/>
                <a:cs typeface="Trebuchet MS"/>
              </a:rPr>
              <a:t>m1 classifies anything above the </a:t>
            </a:r>
            <a:r>
              <a:rPr sz="1900" spc="-5" dirty="0">
                <a:latin typeface="Trebuchet MS"/>
                <a:cs typeface="Trebuchet MS"/>
              </a:rPr>
              <a:t>line as +1 </a:t>
            </a:r>
            <a:r>
              <a:rPr sz="1900" spc="-10" dirty="0">
                <a:latin typeface="Trebuchet MS"/>
                <a:cs typeface="Trebuchet MS"/>
              </a:rPr>
              <a:t>and  below </a:t>
            </a:r>
            <a:r>
              <a:rPr sz="1900" spc="-5" dirty="0">
                <a:latin typeface="Trebuchet MS"/>
                <a:cs typeface="Trebuchet MS"/>
              </a:rPr>
              <a:t>as -1, </a:t>
            </a:r>
            <a:r>
              <a:rPr sz="1900" spc="-10" dirty="0">
                <a:latin typeface="Trebuchet MS"/>
                <a:cs typeface="Trebuchet MS"/>
              </a:rPr>
              <a:t>m2 classifies </a:t>
            </a:r>
            <a:r>
              <a:rPr sz="1900" spc="-5" dirty="0">
                <a:latin typeface="Trebuchet MS"/>
                <a:cs typeface="Trebuchet MS"/>
              </a:rPr>
              <a:t>all the </a:t>
            </a:r>
            <a:r>
              <a:rPr sz="1900" spc="-10" dirty="0">
                <a:latin typeface="Trebuchet MS"/>
                <a:cs typeface="Trebuchet MS"/>
              </a:rPr>
              <a:t>points above  the </a:t>
            </a:r>
            <a:r>
              <a:rPr sz="1900" spc="-5" dirty="0">
                <a:latin typeface="Trebuchet MS"/>
                <a:cs typeface="Trebuchet MS"/>
              </a:rPr>
              <a:t>line as -1 </a:t>
            </a:r>
            <a:r>
              <a:rPr sz="1900" spc="-10" dirty="0">
                <a:latin typeface="Trebuchet MS"/>
                <a:cs typeface="Trebuchet MS"/>
              </a:rPr>
              <a:t>and </a:t>
            </a:r>
            <a:r>
              <a:rPr sz="1900" spc="-5" dirty="0">
                <a:latin typeface="Trebuchet MS"/>
                <a:cs typeface="Trebuchet MS"/>
              </a:rPr>
              <a:t>below </a:t>
            </a:r>
            <a:r>
              <a:rPr sz="1900" dirty="0">
                <a:latin typeface="Trebuchet MS"/>
                <a:cs typeface="Trebuchet MS"/>
              </a:rPr>
              <a:t>as </a:t>
            </a:r>
            <a:r>
              <a:rPr sz="1900" spc="-5" dirty="0">
                <a:latin typeface="Trebuchet MS"/>
                <a:cs typeface="Trebuchet MS"/>
              </a:rPr>
              <a:t>+1 </a:t>
            </a:r>
            <a:r>
              <a:rPr sz="1900" spc="-10" dirty="0">
                <a:latin typeface="Trebuchet MS"/>
                <a:cs typeface="Trebuchet MS"/>
              </a:rPr>
              <a:t>and m3 </a:t>
            </a:r>
            <a:r>
              <a:rPr sz="1900" spc="-5" dirty="0">
                <a:latin typeface="Trebuchet MS"/>
                <a:cs typeface="Trebuchet MS"/>
              </a:rPr>
              <a:t>classifies  </a:t>
            </a:r>
            <a:r>
              <a:rPr sz="1900" spc="-10" dirty="0">
                <a:latin typeface="Trebuchet MS"/>
                <a:cs typeface="Trebuchet MS"/>
              </a:rPr>
              <a:t>everything </a:t>
            </a:r>
            <a:r>
              <a:rPr sz="1900" spc="-5" dirty="0">
                <a:latin typeface="Trebuchet MS"/>
                <a:cs typeface="Trebuchet MS"/>
              </a:rPr>
              <a:t>on </a:t>
            </a:r>
            <a:r>
              <a:rPr sz="1900" spc="-10" dirty="0">
                <a:latin typeface="Trebuchet MS"/>
                <a:cs typeface="Trebuchet MS"/>
              </a:rPr>
              <a:t>the </a:t>
            </a:r>
            <a:r>
              <a:rPr sz="1900" spc="-5" dirty="0">
                <a:latin typeface="Trebuchet MS"/>
                <a:cs typeface="Trebuchet MS"/>
              </a:rPr>
              <a:t>left as -1 </a:t>
            </a:r>
            <a:r>
              <a:rPr sz="1900" spc="-10" dirty="0">
                <a:latin typeface="Trebuchet MS"/>
                <a:cs typeface="Trebuchet MS"/>
              </a:rPr>
              <a:t>and right </a:t>
            </a:r>
            <a:r>
              <a:rPr sz="1900" spc="-5" dirty="0">
                <a:latin typeface="Trebuchet MS"/>
                <a:cs typeface="Trebuchet MS"/>
              </a:rPr>
              <a:t>as</a:t>
            </a:r>
            <a:r>
              <a:rPr sz="1900" spc="16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+1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ts val="2055"/>
              </a:lnSpc>
              <a:spcBef>
                <a:spcPts val="15"/>
              </a:spcBef>
              <a:buClr>
                <a:srgbClr val="93B6D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rebuchet MS"/>
                <a:cs typeface="Trebuchet MS"/>
              </a:rPr>
              <a:t>Each of these models </a:t>
            </a:r>
            <a:r>
              <a:rPr sz="1900" spc="-10" dirty="0">
                <a:latin typeface="Trebuchet MS"/>
                <a:cs typeface="Trebuchet MS"/>
              </a:rPr>
              <a:t>have </a:t>
            </a:r>
            <a:r>
              <a:rPr sz="1900" spc="-5" dirty="0">
                <a:latin typeface="Trebuchet MS"/>
                <a:cs typeface="Trebuchet MS"/>
              </a:rPr>
              <a:t>fair </a:t>
            </a:r>
            <a:r>
              <a:rPr sz="1900" spc="-10" dirty="0">
                <a:latin typeface="Trebuchet MS"/>
                <a:cs typeface="Trebuchet MS"/>
              </a:rPr>
              <a:t>amount</a:t>
            </a:r>
            <a:r>
              <a:rPr sz="1900" spc="7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ts val="2055"/>
              </a:lnSpc>
            </a:pPr>
            <a:r>
              <a:rPr sz="1900" spc="-10" dirty="0">
                <a:latin typeface="Trebuchet MS"/>
                <a:cs typeface="Trebuchet MS"/>
              </a:rPr>
              <a:t>misclassification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error.</a:t>
            </a:r>
            <a:endParaRPr sz="1900">
              <a:latin typeface="Trebuchet MS"/>
              <a:cs typeface="Trebuchet MS"/>
            </a:endParaRPr>
          </a:p>
          <a:p>
            <a:pPr marL="241300" marR="218440" indent="-228600">
              <a:lnSpc>
                <a:spcPct val="80000"/>
              </a:lnSpc>
              <a:spcBef>
                <a:spcPts val="455"/>
              </a:spcBef>
              <a:buClr>
                <a:srgbClr val="93B6D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rebuchet MS"/>
                <a:cs typeface="Trebuchet MS"/>
              </a:rPr>
              <a:t>All these </a:t>
            </a:r>
            <a:r>
              <a:rPr sz="1900" spc="-10" dirty="0">
                <a:latin typeface="Trebuchet MS"/>
                <a:cs typeface="Trebuchet MS"/>
              </a:rPr>
              <a:t>three weak models </a:t>
            </a:r>
            <a:r>
              <a:rPr sz="1900" spc="-5" dirty="0">
                <a:latin typeface="Trebuchet MS"/>
                <a:cs typeface="Trebuchet MS"/>
              </a:rPr>
              <a:t>together </a:t>
            </a:r>
            <a:r>
              <a:rPr sz="1900" spc="-10" dirty="0">
                <a:latin typeface="Trebuchet MS"/>
                <a:cs typeface="Trebuchet MS"/>
              </a:rPr>
              <a:t>make </a:t>
            </a:r>
            <a:r>
              <a:rPr sz="1900" spc="-5" dirty="0">
                <a:latin typeface="Trebuchet MS"/>
                <a:cs typeface="Trebuchet MS"/>
              </a:rPr>
              <a:t>a  strong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model.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174741" y="3986021"/>
            <a:ext cx="788035" cy="219710"/>
          </a:xfrm>
          <a:custGeom>
            <a:avLst/>
            <a:gdLst/>
            <a:ahLst/>
            <a:cxnLst/>
            <a:rect l="l" t="t" r="r" b="b"/>
            <a:pathLst>
              <a:path w="788035" h="219710">
                <a:moveTo>
                  <a:pt x="0" y="219455"/>
                </a:moveTo>
                <a:lnTo>
                  <a:pt x="787908" y="219455"/>
                </a:lnTo>
                <a:lnTo>
                  <a:pt x="78790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74741" y="3986021"/>
            <a:ext cx="788035" cy="219710"/>
          </a:xfrm>
          <a:custGeom>
            <a:avLst/>
            <a:gdLst/>
            <a:ahLst/>
            <a:cxnLst/>
            <a:rect l="l" t="t" r="r" b="b"/>
            <a:pathLst>
              <a:path w="788035" h="219710">
                <a:moveTo>
                  <a:pt x="0" y="219455"/>
                </a:moveTo>
                <a:lnTo>
                  <a:pt x="787908" y="219455"/>
                </a:lnTo>
                <a:lnTo>
                  <a:pt x="78790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9E82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5399659" y="3953002"/>
            <a:ext cx="3365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652016" y="3561588"/>
            <a:ext cx="815340" cy="2457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93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780794" y="5647182"/>
            <a:ext cx="789940" cy="220979"/>
          </a:xfrm>
          <a:custGeom>
            <a:avLst/>
            <a:gdLst/>
            <a:ahLst/>
            <a:cxnLst/>
            <a:rect l="l" t="t" r="r" b="b"/>
            <a:pathLst>
              <a:path w="789939" h="220979">
                <a:moveTo>
                  <a:pt x="0" y="220980"/>
                </a:moveTo>
                <a:lnTo>
                  <a:pt x="789432" y="220980"/>
                </a:lnTo>
                <a:lnTo>
                  <a:pt x="7894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80794" y="5647182"/>
            <a:ext cx="789940" cy="220979"/>
          </a:xfrm>
          <a:custGeom>
            <a:avLst/>
            <a:gdLst/>
            <a:ahLst/>
            <a:cxnLst/>
            <a:rect l="l" t="t" r="r" b="b"/>
            <a:pathLst>
              <a:path w="789939" h="220979">
                <a:moveTo>
                  <a:pt x="0" y="220980"/>
                </a:moveTo>
                <a:lnTo>
                  <a:pt x="789432" y="220980"/>
                </a:lnTo>
                <a:lnTo>
                  <a:pt x="7894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2006600" y="5615025"/>
            <a:ext cx="3365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658050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LAB: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Random</a:t>
            </a:r>
            <a:r>
              <a:rPr sz="6000" spc="-19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7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Forest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C</a:t>
            </a:r>
            <a:r>
              <a:rPr spc="-65" dirty="0"/>
              <a:t>o</a:t>
            </a:r>
            <a:r>
              <a:rPr spc="-55" dirty="0"/>
              <a:t>n</a:t>
            </a:r>
            <a:r>
              <a:rPr spc="-125" dirty="0"/>
              <a:t>t</a:t>
            </a:r>
            <a:r>
              <a:rPr spc="-65" dirty="0"/>
              <a:t>e</a:t>
            </a:r>
            <a:r>
              <a:rPr spc="-55" dirty="0"/>
              <a:t>n</a:t>
            </a:r>
            <a:r>
              <a:rPr spc="-65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4334510" cy="432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" dirty="0"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Ensemble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How </a:t>
            </a:r>
            <a:r>
              <a:rPr sz="2400" spc="-5" dirty="0">
                <a:latin typeface="Trebuchet MS"/>
                <a:cs typeface="Trebuchet MS"/>
              </a:rPr>
              <a:t>ensemble </a:t>
            </a:r>
            <a:r>
              <a:rPr sz="2400" dirty="0">
                <a:latin typeface="Trebuchet MS"/>
                <a:cs typeface="Trebuchet MS"/>
              </a:rPr>
              <a:t>learning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Bagging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Building </a:t>
            </a:r>
            <a:r>
              <a:rPr sz="2400" spc="-5" dirty="0">
                <a:latin typeface="Trebuchet MS"/>
                <a:cs typeface="Trebuchet MS"/>
              </a:rPr>
              <a:t>models using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Bagging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model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building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Boasting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Building </a:t>
            </a:r>
            <a:r>
              <a:rPr sz="2400" spc="-5" dirty="0">
                <a:latin typeface="Trebuchet MS"/>
                <a:cs typeface="Trebuchet MS"/>
              </a:rPr>
              <a:t>models using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0" dirty="0"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LAB: </a:t>
            </a:r>
            <a:r>
              <a:rPr spc="-50" dirty="0"/>
              <a:t>Random</a:t>
            </a:r>
            <a:r>
              <a:rPr spc="-265" dirty="0"/>
              <a:t> </a:t>
            </a:r>
            <a:r>
              <a:rPr spc="-65" dirty="0"/>
              <a:t>Forest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995680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15" dirty="0"/>
              <a:t>Dataset: </a:t>
            </a:r>
            <a:r>
              <a:rPr spc="-5" dirty="0"/>
              <a:t>/Car Accidents</a:t>
            </a:r>
            <a:r>
              <a:rPr spc="-140" dirty="0"/>
              <a:t> </a:t>
            </a:r>
            <a:r>
              <a:rPr spc="-25" dirty="0"/>
              <a:t>IOT/Train.csv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30" dirty="0"/>
              <a:t>Build </a:t>
            </a:r>
            <a:r>
              <a:rPr dirty="0"/>
              <a:t>a </a:t>
            </a:r>
            <a:r>
              <a:rPr spc="-5" dirty="0"/>
              <a:t>decision tree model to predict the </a:t>
            </a:r>
            <a:r>
              <a:rPr dirty="0"/>
              <a:t>fatality of</a:t>
            </a:r>
            <a:r>
              <a:rPr spc="-15" dirty="0"/>
              <a:t> </a:t>
            </a:r>
            <a:r>
              <a:rPr spc="-5" dirty="0"/>
              <a:t>accident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30" dirty="0"/>
              <a:t>Build </a:t>
            </a:r>
            <a:r>
              <a:rPr dirty="0"/>
              <a:t>a </a:t>
            </a:r>
            <a:r>
              <a:rPr spc="-5" dirty="0"/>
              <a:t>decision tree model </a:t>
            </a:r>
            <a:r>
              <a:rPr dirty="0"/>
              <a:t>on </a:t>
            </a:r>
            <a:r>
              <a:rPr spc="-5" dirty="0"/>
              <a:t>the training</a:t>
            </a:r>
            <a:r>
              <a:rPr spc="5" dirty="0"/>
              <a:t> </a:t>
            </a:r>
            <a:r>
              <a:rPr spc="-10" dirty="0"/>
              <a:t>data.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6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60" dirty="0"/>
              <a:t>On </a:t>
            </a:r>
            <a:r>
              <a:rPr spc="-5" dirty="0"/>
              <a:t>the test data, calculate the classification error and</a:t>
            </a:r>
            <a:r>
              <a:rPr spc="10" dirty="0"/>
              <a:t> </a:t>
            </a:r>
            <a:r>
              <a:rPr spc="-35" dirty="0"/>
              <a:t>accuracy.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30" dirty="0"/>
              <a:t>Build </a:t>
            </a:r>
            <a:r>
              <a:rPr dirty="0"/>
              <a:t>a </a:t>
            </a:r>
            <a:r>
              <a:rPr spc="-5" dirty="0"/>
              <a:t>random </a:t>
            </a:r>
            <a:r>
              <a:rPr dirty="0"/>
              <a:t>forest </a:t>
            </a:r>
            <a:r>
              <a:rPr spc="-5" dirty="0"/>
              <a:t>model </a:t>
            </a:r>
            <a:r>
              <a:rPr dirty="0"/>
              <a:t>on </a:t>
            </a:r>
            <a:r>
              <a:rPr spc="-5" dirty="0"/>
              <a:t>the training </a:t>
            </a:r>
            <a:r>
              <a:rPr spc="-10" dirty="0"/>
              <a:t>data.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6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60" dirty="0"/>
              <a:t>On </a:t>
            </a:r>
            <a:r>
              <a:rPr spc="-5" dirty="0"/>
              <a:t>the test data, calculate the classification error and</a:t>
            </a:r>
            <a:r>
              <a:rPr spc="10" dirty="0"/>
              <a:t> </a:t>
            </a:r>
            <a:r>
              <a:rPr spc="-35" dirty="0"/>
              <a:t>accuracy.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pc="30" dirty="0"/>
              <a:t>What </a:t>
            </a:r>
            <a:r>
              <a:rPr spc="-5" dirty="0"/>
              <a:t>is the improvement </a:t>
            </a:r>
            <a:r>
              <a:rPr dirty="0"/>
              <a:t>of </a:t>
            </a:r>
            <a:r>
              <a:rPr spc="-5" dirty="0"/>
              <a:t>the Random </a:t>
            </a:r>
            <a:r>
              <a:rPr dirty="0"/>
              <a:t>Forest </a:t>
            </a:r>
            <a:r>
              <a:rPr spc="-5" dirty="0"/>
              <a:t>model </a:t>
            </a:r>
            <a:r>
              <a:rPr spc="-5"/>
              <a:t>when</a:t>
            </a:r>
            <a:r>
              <a:rPr spc="35"/>
              <a:t> </a:t>
            </a:r>
            <a:r>
              <a:rPr spc="-5" smtClean="0"/>
              <a:t>compared</a:t>
            </a:r>
            <a:r>
              <a:rPr lang="en-US" spc="-5" smtClean="0"/>
              <a:t> </a:t>
            </a:r>
            <a:r>
              <a:rPr spc="-5" smtClean="0"/>
              <a:t>with </a:t>
            </a:r>
            <a:r>
              <a:rPr spc="-5" dirty="0"/>
              <a:t>the single</a:t>
            </a:r>
            <a:r>
              <a:rPr spc="-25" dirty="0"/>
              <a:t> </a:t>
            </a:r>
            <a:r>
              <a:rPr spc="-5" dirty="0"/>
              <a:t>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282638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oosti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</a:t>
            </a:r>
            <a:r>
              <a:rPr sz="600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g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765030" cy="242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Boosting </a:t>
            </a:r>
            <a:r>
              <a:rPr sz="2400" spc="-5" dirty="0">
                <a:latin typeface="Trebuchet MS"/>
                <a:cs typeface="Trebuchet MS"/>
              </a:rPr>
              <a:t>is one more famous ensemble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Boosting </a:t>
            </a:r>
            <a:r>
              <a:rPr sz="2400" spc="-5" dirty="0">
                <a:latin typeface="Trebuchet MS"/>
                <a:cs typeface="Trebuchet MS"/>
              </a:rPr>
              <a:t>uses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slightly different techniques to that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bagging.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Boosting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well proven theory that works </a:t>
            </a:r>
            <a:r>
              <a:rPr sz="2400" dirty="0">
                <a:latin typeface="Trebuchet MS"/>
                <a:cs typeface="Trebuchet MS"/>
              </a:rPr>
              <a:t>really </a:t>
            </a:r>
            <a:r>
              <a:rPr sz="2400" spc="-5" dirty="0">
                <a:latin typeface="Trebuchet MS"/>
                <a:cs typeface="Trebuchet MS"/>
              </a:rPr>
              <a:t>well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many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 machine </a:t>
            </a:r>
            <a:r>
              <a:rPr sz="2400" dirty="0">
                <a:latin typeface="Trebuchet MS"/>
                <a:cs typeface="Trebuchet MS"/>
              </a:rPr>
              <a:t>learning </a:t>
            </a:r>
            <a:r>
              <a:rPr sz="2400" spc="-5" dirty="0">
                <a:latin typeface="Trebuchet MS"/>
                <a:cs typeface="Trebuchet MS"/>
              </a:rPr>
              <a:t>problems </a:t>
            </a:r>
            <a:r>
              <a:rPr sz="2400" dirty="0">
                <a:latin typeface="Trebuchet MS"/>
                <a:cs typeface="Trebuchet MS"/>
              </a:rPr>
              <a:t>like speech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recognition</a:t>
            </a:r>
            <a:endParaRPr sz="2400">
              <a:latin typeface="Trebuchet MS"/>
              <a:cs typeface="Trebuchet MS"/>
            </a:endParaRPr>
          </a:p>
          <a:p>
            <a:pPr marL="141605" marR="259079" indent="-12953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bagging is wisdom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crowds then boosting is wisdom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crowds  where each individual is </a:t>
            </a:r>
            <a:r>
              <a:rPr sz="2400" dirty="0">
                <a:latin typeface="Trebuchet MS"/>
                <a:cs typeface="Trebuchet MS"/>
              </a:rPr>
              <a:t>given some </a:t>
            </a:r>
            <a:r>
              <a:rPr sz="2400" spc="-5" dirty="0">
                <a:latin typeface="Trebuchet MS"/>
                <a:cs typeface="Trebuchet MS"/>
              </a:rPr>
              <a:t>weight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their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expertise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237345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Boosting </a:t>
            </a:r>
            <a:r>
              <a:rPr sz="2400" spc="-5" dirty="0">
                <a:latin typeface="Trebuchet MS"/>
                <a:cs typeface="Trebuchet MS"/>
              </a:rPr>
              <a:t>in general decreases the bias error and </a:t>
            </a:r>
            <a:r>
              <a:rPr sz="2400" spc="-10" dirty="0">
                <a:latin typeface="Trebuchet MS"/>
                <a:cs typeface="Trebuchet MS"/>
              </a:rPr>
              <a:t>builds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strong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predictive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  <a:p>
            <a:pPr marL="141605" marR="457834" indent="-129539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Boosting </a:t>
            </a:r>
            <a:r>
              <a:rPr sz="2400" spc="-5" dirty="0">
                <a:latin typeface="Trebuchet MS"/>
                <a:cs typeface="Trebuchet MS"/>
              </a:rPr>
              <a:t>is an iterative technique. </a:t>
            </a: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adjust the weight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 observation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previous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classification.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an observation was classified </a:t>
            </a:r>
            <a:r>
              <a:rPr sz="2400" spc="-30" dirty="0">
                <a:latin typeface="Trebuchet MS"/>
                <a:cs typeface="Trebuchet MS"/>
              </a:rPr>
              <a:t>incorrectly, </a:t>
            </a:r>
            <a:r>
              <a:rPr sz="2400" spc="-5" dirty="0">
                <a:latin typeface="Trebuchet MS"/>
                <a:cs typeface="Trebuchet MS"/>
              </a:rPr>
              <a:t>it tries to increase the  weight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this observation and </a:t>
            </a:r>
            <a:r>
              <a:rPr sz="2400" dirty="0">
                <a:latin typeface="Trebuchet MS"/>
                <a:cs typeface="Trebuchet MS"/>
              </a:rPr>
              <a:t>vice versa.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 </a:t>
            </a:r>
            <a:r>
              <a:rPr spc="-50" dirty="0"/>
              <a:t>Main</a:t>
            </a:r>
            <a:r>
              <a:rPr spc="-220" dirty="0"/>
              <a:t> </a:t>
            </a:r>
            <a:r>
              <a:rPr spc="-45" dirty="0"/>
              <a:t>idea</a:t>
            </a:r>
          </a:p>
        </p:txBody>
      </p:sp>
      <p:sp>
        <p:nvSpPr>
          <p:cNvPr id="5" name="object 5"/>
          <p:cNvSpPr/>
          <p:nvPr/>
        </p:nvSpPr>
        <p:spPr>
          <a:xfrm>
            <a:off x="97535" y="1584960"/>
            <a:ext cx="1809750" cy="2917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012" y="2067712"/>
            <a:ext cx="1376045" cy="195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0">
              <a:lnSpc>
                <a:spcPct val="87100"/>
              </a:lnSpc>
            </a:pPr>
            <a:r>
              <a:rPr sz="1500" b="1" spc="-50" dirty="0">
                <a:latin typeface="Trebuchet MS"/>
                <a:cs typeface="Trebuchet MS"/>
              </a:rPr>
              <a:t>Take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35" dirty="0">
                <a:latin typeface="Trebuchet MS"/>
                <a:cs typeface="Trebuchet MS"/>
              </a:rPr>
              <a:t> </a:t>
            </a:r>
            <a:r>
              <a:rPr sz="1500" b="1" spc="-10" dirty="0">
                <a:latin typeface="Trebuchet MS"/>
                <a:cs typeface="Trebuchet MS"/>
              </a:rPr>
              <a:t>random  </a:t>
            </a:r>
            <a:r>
              <a:rPr sz="1500" b="1" dirty="0">
                <a:latin typeface="Trebuchet MS"/>
                <a:cs typeface="Trebuchet MS"/>
              </a:rPr>
              <a:t>sample </a:t>
            </a:r>
            <a:r>
              <a:rPr sz="1500" b="1" spc="-5" dirty="0">
                <a:latin typeface="Trebuchet MS"/>
                <a:cs typeface="Trebuchet MS"/>
              </a:rPr>
              <a:t>from  population </a:t>
            </a:r>
            <a:r>
              <a:rPr sz="1500" b="1" dirty="0">
                <a:latin typeface="Trebuchet MS"/>
                <a:cs typeface="Trebuchet MS"/>
              </a:rPr>
              <a:t>of  </a:t>
            </a:r>
            <a:r>
              <a:rPr sz="1500" b="1" spc="-5" dirty="0">
                <a:latin typeface="Trebuchet MS"/>
                <a:cs typeface="Trebuchet MS"/>
              </a:rPr>
              <a:t>size</a:t>
            </a:r>
            <a:r>
              <a:rPr sz="1500" b="1" spc="-85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570"/>
              </a:lnSpc>
              <a:spcBef>
                <a:spcPts val="615"/>
              </a:spcBef>
            </a:pPr>
            <a:r>
              <a:rPr sz="1500" spc="-5" dirty="0">
                <a:latin typeface="Trebuchet MS"/>
                <a:cs typeface="Trebuchet MS"/>
              </a:rPr>
              <a:t>Each </a:t>
            </a:r>
            <a:r>
              <a:rPr sz="1500" dirty="0">
                <a:latin typeface="Trebuchet MS"/>
                <a:cs typeface="Trebuchet MS"/>
              </a:rPr>
              <a:t>record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has  </a:t>
            </a:r>
            <a:r>
              <a:rPr sz="1500" dirty="0">
                <a:latin typeface="Trebuchet MS"/>
                <a:cs typeface="Trebuchet MS"/>
              </a:rPr>
              <a:t>1/N </a:t>
            </a:r>
            <a:r>
              <a:rPr sz="1500" spc="-5" dirty="0">
                <a:latin typeface="Trebuchet MS"/>
                <a:cs typeface="Trebuchet MS"/>
              </a:rPr>
              <a:t>Chance </a:t>
            </a:r>
            <a:r>
              <a:rPr sz="1500" dirty="0">
                <a:latin typeface="Trebuchet MS"/>
                <a:cs typeface="Trebuchet MS"/>
              </a:rPr>
              <a:t>of  </a:t>
            </a:r>
            <a:r>
              <a:rPr sz="1500" spc="-5" dirty="0">
                <a:latin typeface="Trebuchet MS"/>
                <a:cs typeface="Trebuchet MS"/>
              </a:rPr>
              <a:t>picking</a:t>
            </a:r>
            <a:endParaRPr sz="1500">
              <a:latin typeface="Trebuchet MS"/>
              <a:cs typeface="Trebuchet MS"/>
            </a:endParaRPr>
          </a:p>
          <a:p>
            <a:pPr marL="12700" marR="92075">
              <a:lnSpc>
                <a:spcPts val="1570"/>
              </a:lnSpc>
              <a:spcBef>
                <a:spcPts val="600"/>
              </a:spcBef>
            </a:pPr>
            <a:r>
              <a:rPr sz="1500" spc="-5" dirty="0">
                <a:latin typeface="Trebuchet MS"/>
                <a:cs typeface="Trebuchet MS"/>
              </a:rPr>
              <a:t>Let </a:t>
            </a:r>
            <a:r>
              <a:rPr sz="1500" dirty="0">
                <a:latin typeface="Trebuchet MS"/>
                <a:cs typeface="Trebuchet MS"/>
              </a:rPr>
              <a:t>1/N be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the  weight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067" y="2808706"/>
            <a:ext cx="409219" cy="46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6707" y="1584960"/>
            <a:ext cx="1809749" cy="2917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24150" y="2305456"/>
            <a:ext cx="1591945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ct val="87100"/>
              </a:lnSpc>
            </a:pPr>
            <a:r>
              <a:rPr sz="1500" b="1" spc="-5" dirty="0">
                <a:latin typeface="Trebuchet MS"/>
                <a:cs typeface="Trebuchet MS"/>
              </a:rPr>
              <a:t>Build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85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classifier  </a:t>
            </a:r>
            <a:r>
              <a:rPr sz="1500" spc="-5" dirty="0">
                <a:latin typeface="Trebuchet MS"/>
                <a:cs typeface="Trebuchet MS"/>
              </a:rPr>
              <a:t>Note </a:t>
            </a:r>
            <a:r>
              <a:rPr sz="1500" dirty="0">
                <a:latin typeface="Trebuchet MS"/>
                <a:cs typeface="Trebuchet MS"/>
              </a:rPr>
              <a:t>down </a:t>
            </a:r>
            <a:r>
              <a:rPr sz="1500" spc="-5" dirty="0">
                <a:latin typeface="Trebuchet MS"/>
                <a:cs typeface="Trebuchet MS"/>
              </a:rPr>
              <a:t>the  accuracy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000"/>
              </a:lnSpc>
              <a:spcBef>
                <a:spcPts val="615"/>
              </a:spcBef>
            </a:pPr>
            <a:r>
              <a:rPr sz="1500" spc="-5" dirty="0">
                <a:latin typeface="Trebuchet MS"/>
                <a:cs typeface="Trebuchet MS"/>
              </a:rPr>
              <a:t>The </a:t>
            </a:r>
            <a:r>
              <a:rPr sz="1500" dirty="0">
                <a:latin typeface="Trebuchet MS"/>
                <a:cs typeface="Trebuchet MS"/>
              </a:rPr>
              <a:t>Classifier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may  </a:t>
            </a:r>
            <a:r>
              <a:rPr sz="1500" spc="-5" dirty="0">
                <a:latin typeface="Trebuchet MS"/>
                <a:cs typeface="Trebuchet MS"/>
              </a:rPr>
              <a:t>misclassify </a:t>
            </a:r>
            <a:r>
              <a:rPr sz="1500" dirty="0">
                <a:latin typeface="Trebuchet MS"/>
                <a:cs typeface="Trebuchet MS"/>
              </a:rPr>
              <a:t>some  of </a:t>
            </a:r>
            <a:r>
              <a:rPr sz="1500" spc="-5" dirty="0">
                <a:latin typeface="Trebuchet MS"/>
                <a:cs typeface="Trebuchet MS"/>
              </a:rPr>
              <a:t>the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records.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570"/>
              </a:lnSpc>
            </a:pPr>
            <a:r>
              <a:rPr sz="1500" spc="-5" dirty="0">
                <a:latin typeface="Trebuchet MS"/>
                <a:cs typeface="Trebuchet MS"/>
              </a:rPr>
              <a:t>Note them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down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4191" y="2808706"/>
            <a:ext cx="404647" cy="46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5211" y="1584960"/>
            <a:ext cx="1809749" cy="2917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2908" y="1670811"/>
            <a:ext cx="1471930" cy="275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70"/>
              </a:lnSpc>
            </a:pPr>
            <a:r>
              <a:rPr sz="1500" b="1" spc="-50" dirty="0">
                <a:latin typeface="Trebuchet MS"/>
                <a:cs typeface="Trebuchet MS"/>
              </a:rPr>
              <a:t>Take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40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weighted  sample</a:t>
            </a:r>
            <a:endParaRPr sz="1500">
              <a:latin typeface="Trebuchet MS"/>
              <a:cs typeface="Trebuchet MS"/>
            </a:endParaRPr>
          </a:p>
          <a:p>
            <a:pPr marL="12700" marR="145415">
              <a:lnSpc>
                <a:spcPct val="87200"/>
              </a:lnSpc>
              <a:spcBef>
                <a:spcPts val="585"/>
              </a:spcBef>
            </a:pPr>
            <a:r>
              <a:rPr sz="1500" spc="-5" dirty="0">
                <a:latin typeface="Trebuchet MS"/>
                <a:cs typeface="Trebuchet MS"/>
              </a:rPr>
              <a:t>This </a:t>
            </a:r>
            <a:r>
              <a:rPr sz="1500" dirty="0">
                <a:latin typeface="Trebuchet MS"/>
                <a:cs typeface="Trebuchet MS"/>
              </a:rPr>
              <a:t>time give  </a:t>
            </a:r>
            <a:r>
              <a:rPr sz="1500" spc="-5" dirty="0">
                <a:latin typeface="Trebuchet MS"/>
                <a:cs typeface="Trebuchet MS"/>
              </a:rPr>
              <a:t>more weight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  </a:t>
            </a:r>
            <a:r>
              <a:rPr sz="1500" spc="-5" dirty="0">
                <a:latin typeface="Trebuchet MS"/>
                <a:cs typeface="Trebuchet MS"/>
              </a:rPr>
              <a:t>misclassified  </a:t>
            </a:r>
            <a:r>
              <a:rPr sz="1500" dirty="0">
                <a:latin typeface="Trebuchet MS"/>
                <a:cs typeface="Trebuchet MS"/>
              </a:rPr>
              <a:t>records from  </a:t>
            </a:r>
            <a:r>
              <a:rPr sz="1500" spc="-5" dirty="0">
                <a:latin typeface="Trebuchet MS"/>
                <a:cs typeface="Trebuchet MS"/>
              </a:rPr>
              <a:t>previous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model</a:t>
            </a:r>
            <a:endParaRPr sz="1500">
              <a:latin typeface="Trebuchet MS"/>
              <a:cs typeface="Trebuchet MS"/>
            </a:endParaRPr>
          </a:p>
          <a:p>
            <a:pPr marL="12700" marR="239395">
              <a:lnSpc>
                <a:spcPct val="87100"/>
              </a:lnSpc>
              <a:spcBef>
                <a:spcPts val="605"/>
              </a:spcBef>
            </a:pPr>
            <a:r>
              <a:rPr sz="1500" spc="-5" dirty="0">
                <a:latin typeface="Trebuchet MS"/>
                <a:cs typeface="Trebuchet MS"/>
              </a:rPr>
              <a:t>Update the  weight </a:t>
            </a:r>
            <a:r>
              <a:rPr sz="1500" dirty="0">
                <a:latin typeface="Trebuchet MS"/>
                <a:cs typeface="Trebuchet MS"/>
              </a:rPr>
              <a:t>w  </a:t>
            </a:r>
            <a:r>
              <a:rPr sz="1500" spc="-5" dirty="0">
                <a:latin typeface="Trebuchet MS"/>
                <a:cs typeface="Trebuchet MS"/>
              </a:rPr>
              <a:t>accordingly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  </a:t>
            </a:r>
            <a:r>
              <a:rPr sz="1500" spc="-5" dirty="0">
                <a:latin typeface="Trebuchet MS"/>
                <a:cs typeface="Trebuchet MS"/>
              </a:rPr>
              <a:t>pick the  misclassified  </a:t>
            </a:r>
            <a:r>
              <a:rPr sz="1500" dirty="0"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2695" y="2808706"/>
            <a:ext cx="404647" cy="46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3716" y="1584960"/>
            <a:ext cx="1809750" cy="2917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411" y="1669313"/>
            <a:ext cx="1556385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950">
              <a:lnSpc>
                <a:spcPct val="87100"/>
              </a:lnSpc>
            </a:pPr>
            <a:r>
              <a:rPr sz="1500" b="1" spc="-5" dirty="0">
                <a:latin typeface="Trebuchet MS"/>
                <a:cs typeface="Trebuchet MS"/>
              </a:rPr>
              <a:t>Build </a:t>
            </a:r>
            <a:r>
              <a:rPr sz="1500" b="1" dirty="0">
                <a:latin typeface="Trebuchet MS"/>
                <a:cs typeface="Trebuchet MS"/>
              </a:rPr>
              <a:t>a </a:t>
            </a:r>
            <a:r>
              <a:rPr sz="1500" b="1" spc="-5" dirty="0">
                <a:latin typeface="Trebuchet MS"/>
                <a:cs typeface="Trebuchet MS"/>
              </a:rPr>
              <a:t>new  classifier </a:t>
            </a:r>
            <a:r>
              <a:rPr sz="1500" b="1" dirty="0">
                <a:latin typeface="Trebuchet MS"/>
                <a:cs typeface="Trebuchet MS"/>
              </a:rPr>
              <a:t>on</a:t>
            </a:r>
            <a:r>
              <a:rPr sz="1500" b="1" spc="-65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the  </a:t>
            </a:r>
            <a:r>
              <a:rPr sz="1500" b="1" spc="-5" dirty="0">
                <a:latin typeface="Trebuchet MS"/>
                <a:cs typeface="Trebuchet MS"/>
              </a:rPr>
              <a:t>reweighted  </a:t>
            </a:r>
            <a:r>
              <a:rPr sz="1500" b="1" dirty="0">
                <a:latin typeface="Trebuchet MS"/>
                <a:cs typeface="Trebuchet MS"/>
              </a:rPr>
              <a:t>sample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200"/>
              </a:lnSpc>
              <a:spcBef>
                <a:spcPts val="605"/>
              </a:spcBef>
            </a:pPr>
            <a:r>
              <a:rPr sz="1500" dirty="0">
                <a:latin typeface="Trebuchet MS"/>
                <a:cs typeface="Trebuchet MS"/>
              </a:rPr>
              <a:t>Since </a:t>
            </a:r>
            <a:r>
              <a:rPr sz="1500" spc="-5" dirty="0">
                <a:latin typeface="Trebuchet MS"/>
                <a:cs typeface="Trebuchet MS"/>
              </a:rPr>
              <a:t>we picked  many previously  misclassified  </a:t>
            </a:r>
            <a:r>
              <a:rPr sz="1500" dirty="0">
                <a:latin typeface="Trebuchet MS"/>
                <a:cs typeface="Trebuchet MS"/>
              </a:rPr>
              <a:t>records, </a:t>
            </a:r>
            <a:r>
              <a:rPr sz="1500" spc="-5" dirty="0">
                <a:latin typeface="Trebuchet MS"/>
                <a:cs typeface="Trebuchet MS"/>
              </a:rPr>
              <a:t>we  expect this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model  </a:t>
            </a:r>
            <a:r>
              <a:rPr sz="1500" dirty="0">
                <a:latin typeface="Trebuchet MS"/>
                <a:cs typeface="Trebuchet MS"/>
              </a:rPr>
              <a:t>to </a:t>
            </a:r>
            <a:r>
              <a:rPr sz="1500" spc="-5" dirty="0">
                <a:latin typeface="Trebuchet MS"/>
                <a:cs typeface="Trebuchet MS"/>
              </a:rPr>
              <a:t>build </a:t>
            </a:r>
            <a:r>
              <a:rPr sz="1500" dirty="0">
                <a:latin typeface="Trebuchet MS"/>
                <a:cs typeface="Trebuchet MS"/>
              </a:rPr>
              <a:t>a </a:t>
            </a:r>
            <a:r>
              <a:rPr sz="1500" spc="-5" dirty="0">
                <a:latin typeface="Trebuchet MS"/>
                <a:cs typeface="Trebuchet MS"/>
              </a:rPr>
              <a:t>better  model for those  </a:t>
            </a:r>
            <a:r>
              <a:rPr sz="1500" dirty="0"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01200" y="2808706"/>
            <a:ext cx="404622" cy="468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2407" y="1540763"/>
            <a:ext cx="1898142" cy="3006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50169" y="2030476"/>
            <a:ext cx="1510030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930">
              <a:lnSpc>
                <a:spcPts val="1570"/>
              </a:lnSpc>
            </a:pPr>
            <a:r>
              <a:rPr sz="1500" b="1" spc="-5" dirty="0">
                <a:latin typeface="Trebuchet MS"/>
                <a:cs typeface="Trebuchet MS"/>
              </a:rPr>
              <a:t>Check </a:t>
            </a:r>
            <a:r>
              <a:rPr sz="1500" b="1" dirty="0">
                <a:latin typeface="Trebuchet MS"/>
                <a:cs typeface="Trebuchet MS"/>
              </a:rPr>
              <a:t>the</a:t>
            </a:r>
            <a:r>
              <a:rPr sz="1500" b="1" spc="-7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error  and</a:t>
            </a:r>
            <a:r>
              <a:rPr sz="1500" b="1" spc="-6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resample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100"/>
              </a:lnSpc>
              <a:spcBef>
                <a:spcPts val="590"/>
              </a:spcBef>
            </a:pPr>
            <a:r>
              <a:rPr sz="1500" dirty="0">
                <a:latin typeface="Trebuchet MS"/>
                <a:cs typeface="Trebuchet MS"/>
              </a:rPr>
              <a:t>Does </a:t>
            </a:r>
            <a:r>
              <a:rPr sz="1500" spc="-5" dirty="0">
                <a:latin typeface="Trebuchet MS"/>
                <a:cs typeface="Trebuchet MS"/>
              </a:rPr>
              <a:t>this  </a:t>
            </a:r>
            <a:r>
              <a:rPr sz="1500" dirty="0">
                <a:latin typeface="Trebuchet MS"/>
                <a:cs typeface="Trebuchet MS"/>
              </a:rPr>
              <a:t>classifier still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has  </a:t>
            </a:r>
            <a:r>
              <a:rPr sz="1500" dirty="0">
                <a:latin typeface="Trebuchet MS"/>
                <a:cs typeface="Trebuchet MS"/>
              </a:rPr>
              <a:t>some  </a:t>
            </a:r>
            <a:r>
              <a:rPr sz="1500" spc="-5" dirty="0">
                <a:latin typeface="Trebuchet MS"/>
                <a:cs typeface="Trebuchet MS"/>
              </a:rPr>
              <a:t>misclassifications</a:t>
            </a:r>
            <a:endParaRPr sz="1500">
              <a:latin typeface="Trebuchet MS"/>
              <a:cs typeface="Trebuchet MS"/>
            </a:endParaRPr>
          </a:p>
          <a:p>
            <a:pPr marL="12700" marR="212090">
              <a:lnSpc>
                <a:spcPts val="1570"/>
              </a:lnSpc>
              <a:spcBef>
                <a:spcPts val="615"/>
              </a:spcBef>
            </a:pPr>
            <a:r>
              <a:rPr sz="1500" spc="-5" dirty="0">
                <a:latin typeface="Trebuchet MS"/>
                <a:cs typeface="Trebuchet MS"/>
              </a:rPr>
              <a:t>If yes, then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re-  sample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0096" y="4482084"/>
            <a:ext cx="5874258" cy="10020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46095" y="5821984"/>
            <a:ext cx="492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Final </a:t>
            </a:r>
            <a:r>
              <a:rPr sz="2400" spc="-20" dirty="0">
                <a:latin typeface="Trebuchet MS"/>
                <a:cs typeface="Trebuchet MS"/>
              </a:rPr>
              <a:t>Weighted </a:t>
            </a:r>
            <a:r>
              <a:rPr sz="2400" spc="-5" dirty="0">
                <a:latin typeface="Trebuchet MS"/>
                <a:cs typeface="Trebuchet MS"/>
              </a:rPr>
              <a:t>Classifier </a:t>
            </a:r>
            <a:r>
              <a:rPr sz="2400" dirty="0">
                <a:latin typeface="Cambria Math"/>
                <a:cs typeface="Cambria Math"/>
              </a:rPr>
              <a:t>C =  </a:t>
            </a:r>
            <a:r>
              <a:rPr sz="2400" spc="90" dirty="0">
                <a:latin typeface="Cambria Math"/>
                <a:cs typeface="Cambria Math"/>
              </a:rPr>
              <a:t>∑𝛼</a:t>
            </a:r>
            <a:r>
              <a:rPr sz="2625" spc="135" baseline="-15873" dirty="0">
                <a:latin typeface="Cambria Math"/>
                <a:cs typeface="Cambria Math"/>
              </a:rPr>
              <a:t>𝑖</a:t>
            </a:r>
            <a:r>
              <a:rPr sz="2400" spc="90" dirty="0">
                <a:latin typeface="Cambria Math"/>
                <a:cs typeface="Cambria Math"/>
              </a:rPr>
              <a:t>𝑐</a:t>
            </a:r>
            <a:r>
              <a:rPr sz="2625" spc="135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 </a:t>
            </a:r>
            <a:r>
              <a:rPr spc="-50" dirty="0"/>
              <a:t>Main</a:t>
            </a:r>
            <a:r>
              <a:rPr spc="-220" dirty="0"/>
              <a:t> </a:t>
            </a:r>
            <a:r>
              <a:rPr spc="-45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2295905" y="2320289"/>
            <a:ext cx="2106295" cy="628015"/>
          </a:xfrm>
          <a:custGeom>
            <a:avLst/>
            <a:gdLst/>
            <a:ahLst/>
            <a:cxnLst/>
            <a:rect l="l" t="t" r="r" b="b"/>
            <a:pathLst>
              <a:path w="2106295" h="628014">
                <a:moveTo>
                  <a:pt x="0" y="627888"/>
                </a:moveTo>
                <a:lnTo>
                  <a:pt x="2106168" y="627888"/>
                </a:lnTo>
                <a:lnTo>
                  <a:pt x="2106168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5905" y="2320289"/>
            <a:ext cx="2106295" cy="628015"/>
          </a:xfrm>
          <a:prstGeom prst="rect">
            <a:avLst/>
          </a:prstGeom>
          <a:ln w="25908">
            <a:solidFill>
              <a:srgbClr val="6B859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2697" y="2320289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0" y="627888"/>
                </a:moveTo>
                <a:lnTo>
                  <a:pt x="868679" y="627888"/>
                </a:lnTo>
                <a:lnTo>
                  <a:pt x="868679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2697" y="2320289"/>
            <a:ext cx="868680" cy="628015"/>
          </a:xfrm>
          <a:prstGeom prst="rect">
            <a:avLst/>
          </a:prstGeom>
          <a:ln w="25908">
            <a:solidFill>
              <a:srgbClr val="58797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7442" y="2320289"/>
            <a:ext cx="1728470" cy="628015"/>
          </a:xfrm>
          <a:custGeom>
            <a:avLst/>
            <a:gdLst/>
            <a:ahLst/>
            <a:cxnLst/>
            <a:rect l="l" t="t" r="r" b="b"/>
            <a:pathLst>
              <a:path w="1728470" h="628014">
                <a:moveTo>
                  <a:pt x="1571243" y="0"/>
                </a:moveTo>
                <a:lnTo>
                  <a:pt x="156972" y="0"/>
                </a:lnTo>
                <a:lnTo>
                  <a:pt x="0" y="313944"/>
                </a:lnTo>
                <a:lnTo>
                  <a:pt x="156972" y="627888"/>
                </a:lnTo>
                <a:lnTo>
                  <a:pt x="1571243" y="627888"/>
                </a:lnTo>
                <a:lnTo>
                  <a:pt x="1728215" y="313944"/>
                </a:lnTo>
                <a:lnTo>
                  <a:pt x="1571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7442" y="2320289"/>
            <a:ext cx="1728470" cy="628015"/>
          </a:xfrm>
          <a:custGeom>
            <a:avLst/>
            <a:gdLst/>
            <a:ahLst/>
            <a:cxnLst/>
            <a:rect l="l" t="t" r="r" b="b"/>
            <a:pathLst>
              <a:path w="1728470" h="628014">
                <a:moveTo>
                  <a:pt x="0" y="313944"/>
                </a:moveTo>
                <a:lnTo>
                  <a:pt x="156972" y="0"/>
                </a:lnTo>
                <a:lnTo>
                  <a:pt x="1571243" y="0"/>
                </a:lnTo>
                <a:lnTo>
                  <a:pt x="1728215" y="313944"/>
                </a:lnTo>
                <a:lnTo>
                  <a:pt x="1571243" y="627888"/>
                </a:lnTo>
                <a:lnTo>
                  <a:pt x="156972" y="627888"/>
                </a:lnTo>
                <a:lnTo>
                  <a:pt x="0" y="313944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19313" y="2308733"/>
            <a:ext cx="74422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acy  factor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i="1" dirty="0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7565" y="3291078"/>
            <a:ext cx="2115820" cy="715010"/>
          </a:xfrm>
          <a:custGeom>
            <a:avLst/>
            <a:gdLst/>
            <a:ahLst/>
            <a:cxnLst/>
            <a:rect l="l" t="t" r="r" b="b"/>
            <a:pathLst>
              <a:path w="2115820" h="715010">
                <a:moveTo>
                  <a:pt x="1057656" y="0"/>
                </a:moveTo>
                <a:lnTo>
                  <a:pt x="988120" y="760"/>
                </a:lnTo>
                <a:lnTo>
                  <a:pt x="919785" y="3009"/>
                </a:lnTo>
                <a:lnTo>
                  <a:pt x="852790" y="6700"/>
                </a:lnTo>
                <a:lnTo>
                  <a:pt x="787273" y="11787"/>
                </a:lnTo>
                <a:lnTo>
                  <a:pt x="723375" y="18220"/>
                </a:lnTo>
                <a:lnTo>
                  <a:pt x="661235" y="25955"/>
                </a:lnTo>
                <a:lnTo>
                  <a:pt x="600992" y="34943"/>
                </a:lnTo>
                <a:lnTo>
                  <a:pt x="542786" y="45138"/>
                </a:lnTo>
                <a:lnTo>
                  <a:pt x="486756" y="56491"/>
                </a:lnTo>
                <a:lnTo>
                  <a:pt x="433041" y="68957"/>
                </a:lnTo>
                <a:lnTo>
                  <a:pt x="381781" y="82489"/>
                </a:lnTo>
                <a:lnTo>
                  <a:pt x="333116" y="97038"/>
                </a:lnTo>
                <a:lnTo>
                  <a:pt x="287185" y="112558"/>
                </a:lnTo>
                <a:lnTo>
                  <a:pt x="244127" y="129001"/>
                </a:lnTo>
                <a:lnTo>
                  <a:pt x="204081" y="146322"/>
                </a:lnTo>
                <a:lnTo>
                  <a:pt x="167188" y="164472"/>
                </a:lnTo>
                <a:lnTo>
                  <a:pt x="133586" y="183404"/>
                </a:lnTo>
                <a:lnTo>
                  <a:pt x="76815" y="223428"/>
                </a:lnTo>
                <a:lnTo>
                  <a:pt x="34883" y="266016"/>
                </a:lnTo>
                <a:lnTo>
                  <a:pt x="8906" y="310791"/>
                </a:lnTo>
                <a:lnTo>
                  <a:pt x="0" y="357378"/>
                </a:lnTo>
                <a:lnTo>
                  <a:pt x="2249" y="380873"/>
                </a:lnTo>
                <a:lnTo>
                  <a:pt x="19831" y="426601"/>
                </a:lnTo>
                <a:lnTo>
                  <a:pt x="53925" y="470330"/>
                </a:lnTo>
                <a:lnTo>
                  <a:pt x="103416" y="511683"/>
                </a:lnTo>
                <a:lnTo>
                  <a:pt x="167188" y="550283"/>
                </a:lnTo>
                <a:lnTo>
                  <a:pt x="204081" y="568433"/>
                </a:lnTo>
                <a:lnTo>
                  <a:pt x="244127" y="585754"/>
                </a:lnTo>
                <a:lnTo>
                  <a:pt x="287185" y="602197"/>
                </a:lnTo>
                <a:lnTo>
                  <a:pt x="333116" y="617717"/>
                </a:lnTo>
                <a:lnTo>
                  <a:pt x="381781" y="632266"/>
                </a:lnTo>
                <a:lnTo>
                  <a:pt x="433041" y="645798"/>
                </a:lnTo>
                <a:lnTo>
                  <a:pt x="486756" y="658264"/>
                </a:lnTo>
                <a:lnTo>
                  <a:pt x="542786" y="669617"/>
                </a:lnTo>
                <a:lnTo>
                  <a:pt x="600992" y="679812"/>
                </a:lnTo>
                <a:lnTo>
                  <a:pt x="661235" y="688800"/>
                </a:lnTo>
                <a:lnTo>
                  <a:pt x="723375" y="696535"/>
                </a:lnTo>
                <a:lnTo>
                  <a:pt x="787273" y="702968"/>
                </a:lnTo>
                <a:lnTo>
                  <a:pt x="852790" y="708055"/>
                </a:lnTo>
                <a:lnTo>
                  <a:pt x="919785" y="711746"/>
                </a:lnTo>
                <a:lnTo>
                  <a:pt x="988120" y="713995"/>
                </a:lnTo>
                <a:lnTo>
                  <a:pt x="1057656" y="714756"/>
                </a:lnTo>
                <a:lnTo>
                  <a:pt x="1127191" y="713995"/>
                </a:lnTo>
                <a:lnTo>
                  <a:pt x="1195526" y="711746"/>
                </a:lnTo>
                <a:lnTo>
                  <a:pt x="1262521" y="708055"/>
                </a:lnTo>
                <a:lnTo>
                  <a:pt x="1328038" y="702968"/>
                </a:lnTo>
                <a:lnTo>
                  <a:pt x="1391936" y="696535"/>
                </a:lnTo>
                <a:lnTo>
                  <a:pt x="1454076" y="688800"/>
                </a:lnTo>
                <a:lnTo>
                  <a:pt x="1514319" y="679812"/>
                </a:lnTo>
                <a:lnTo>
                  <a:pt x="1572525" y="669617"/>
                </a:lnTo>
                <a:lnTo>
                  <a:pt x="1628555" y="658264"/>
                </a:lnTo>
                <a:lnTo>
                  <a:pt x="1682270" y="645798"/>
                </a:lnTo>
                <a:lnTo>
                  <a:pt x="1733530" y="632266"/>
                </a:lnTo>
                <a:lnTo>
                  <a:pt x="1782195" y="617717"/>
                </a:lnTo>
                <a:lnTo>
                  <a:pt x="1828126" y="602197"/>
                </a:lnTo>
                <a:lnTo>
                  <a:pt x="1871184" y="585754"/>
                </a:lnTo>
                <a:lnTo>
                  <a:pt x="1911230" y="568433"/>
                </a:lnTo>
                <a:lnTo>
                  <a:pt x="1948123" y="550283"/>
                </a:lnTo>
                <a:lnTo>
                  <a:pt x="1981725" y="531351"/>
                </a:lnTo>
                <a:lnTo>
                  <a:pt x="2038496" y="491327"/>
                </a:lnTo>
                <a:lnTo>
                  <a:pt x="2080428" y="448739"/>
                </a:lnTo>
                <a:lnTo>
                  <a:pt x="2106405" y="403964"/>
                </a:lnTo>
                <a:lnTo>
                  <a:pt x="2115312" y="357378"/>
                </a:lnTo>
                <a:lnTo>
                  <a:pt x="2113062" y="333882"/>
                </a:lnTo>
                <a:lnTo>
                  <a:pt x="2095480" y="288154"/>
                </a:lnTo>
                <a:lnTo>
                  <a:pt x="2061386" y="244425"/>
                </a:lnTo>
                <a:lnTo>
                  <a:pt x="2011895" y="203072"/>
                </a:lnTo>
                <a:lnTo>
                  <a:pt x="1948123" y="164472"/>
                </a:lnTo>
                <a:lnTo>
                  <a:pt x="1911230" y="146322"/>
                </a:lnTo>
                <a:lnTo>
                  <a:pt x="1871184" y="129001"/>
                </a:lnTo>
                <a:lnTo>
                  <a:pt x="1828126" y="112558"/>
                </a:lnTo>
                <a:lnTo>
                  <a:pt x="1782195" y="97038"/>
                </a:lnTo>
                <a:lnTo>
                  <a:pt x="1733530" y="82489"/>
                </a:lnTo>
                <a:lnTo>
                  <a:pt x="1682270" y="68957"/>
                </a:lnTo>
                <a:lnTo>
                  <a:pt x="1628555" y="56491"/>
                </a:lnTo>
                <a:lnTo>
                  <a:pt x="1572525" y="45138"/>
                </a:lnTo>
                <a:lnTo>
                  <a:pt x="1514319" y="34943"/>
                </a:lnTo>
                <a:lnTo>
                  <a:pt x="1454076" y="25955"/>
                </a:lnTo>
                <a:lnTo>
                  <a:pt x="1391936" y="18220"/>
                </a:lnTo>
                <a:lnTo>
                  <a:pt x="1328038" y="11787"/>
                </a:lnTo>
                <a:lnTo>
                  <a:pt x="1262521" y="6700"/>
                </a:lnTo>
                <a:lnTo>
                  <a:pt x="1195526" y="3009"/>
                </a:lnTo>
                <a:lnTo>
                  <a:pt x="1127191" y="760"/>
                </a:lnTo>
                <a:lnTo>
                  <a:pt x="105765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7565" y="3291078"/>
            <a:ext cx="2115820" cy="715010"/>
          </a:xfrm>
          <a:custGeom>
            <a:avLst/>
            <a:gdLst/>
            <a:ahLst/>
            <a:cxnLst/>
            <a:rect l="l" t="t" r="r" b="b"/>
            <a:pathLst>
              <a:path w="2115820" h="715010">
                <a:moveTo>
                  <a:pt x="0" y="357378"/>
                </a:moveTo>
                <a:lnTo>
                  <a:pt x="8906" y="310791"/>
                </a:lnTo>
                <a:lnTo>
                  <a:pt x="34883" y="266016"/>
                </a:lnTo>
                <a:lnTo>
                  <a:pt x="76815" y="223428"/>
                </a:lnTo>
                <a:lnTo>
                  <a:pt x="133586" y="183404"/>
                </a:lnTo>
                <a:lnTo>
                  <a:pt x="167188" y="164472"/>
                </a:lnTo>
                <a:lnTo>
                  <a:pt x="204081" y="146322"/>
                </a:lnTo>
                <a:lnTo>
                  <a:pt x="244127" y="129001"/>
                </a:lnTo>
                <a:lnTo>
                  <a:pt x="287185" y="112558"/>
                </a:lnTo>
                <a:lnTo>
                  <a:pt x="333116" y="97038"/>
                </a:lnTo>
                <a:lnTo>
                  <a:pt x="381781" y="82489"/>
                </a:lnTo>
                <a:lnTo>
                  <a:pt x="433041" y="68957"/>
                </a:lnTo>
                <a:lnTo>
                  <a:pt x="486756" y="56491"/>
                </a:lnTo>
                <a:lnTo>
                  <a:pt x="542786" y="45138"/>
                </a:lnTo>
                <a:lnTo>
                  <a:pt x="600992" y="34943"/>
                </a:lnTo>
                <a:lnTo>
                  <a:pt x="661235" y="25955"/>
                </a:lnTo>
                <a:lnTo>
                  <a:pt x="723375" y="18220"/>
                </a:lnTo>
                <a:lnTo>
                  <a:pt x="787273" y="11787"/>
                </a:lnTo>
                <a:lnTo>
                  <a:pt x="852790" y="6700"/>
                </a:lnTo>
                <a:lnTo>
                  <a:pt x="919785" y="3009"/>
                </a:lnTo>
                <a:lnTo>
                  <a:pt x="988120" y="760"/>
                </a:lnTo>
                <a:lnTo>
                  <a:pt x="1057656" y="0"/>
                </a:lnTo>
                <a:lnTo>
                  <a:pt x="1127191" y="760"/>
                </a:lnTo>
                <a:lnTo>
                  <a:pt x="1195526" y="3009"/>
                </a:lnTo>
                <a:lnTo>
                  <a:pt x="1262521" y="6700"/>
                </a:lnTo>
                <a:lnTo>
                  <a:pt x="1328038" y="11787"/>
                </a:lnTo>
                <a:lnTo>
                  <a:pt x="1391936" y="18220"/>
                </a:lnTo>
                <a:lnTo>
                  <a:pt x="1454076" y="25955"/>
                </a:lnTo>
                <a:lnTo>
                  <a:pt x="1514319" y="34943"/>
                </a:lnTo>
                <a:lnTo>
                  <a:pt x="1572525" y="45138"/>
                </a:lnTo>
                <a:lnTo>
                  <a:pt x="1628555" y="56491"/>
                </a:lnTo>
                <a:lnTo>
                  <a:pt x="1682270" y="68957"/>
                </a:lnTo>
                <a:lnTo>
                  <a:pt x="1733530" y="82489"/>
                </a:lnTo>
                <a:lnTo>
                  <a:pt x="1782195" y="97038"/>
                </a:lnTo>
                <a:lnTo>
                  <a:pt x="1828126" y="112558"/>
                </a:lnTo>
                <a:lnTo>
                  <a:pt x="1871184" y="129001"/>
                </a:lnTo>
                <a:lnTo>
                  <a:pt x="1911230" y="146322"/>
                </a:lnTo>
                <a:lnTo>
                  <a:pt x="1948123" y="164472"/>
                </a:lnTo>
                <a:lnTo>
                  <a:pt x="1981725" y="183404"/>
                </a:lnTo>
                <a:lnTo>
                  <a:pt x="2038496" y="223428"/>
                </a:lnTo>
                <a:lnTo>
                  <a:pt x="2080428" y="266016"/>
                </a:lnTo>
                <a:lnTo>
                  <a:pt x="2106405" y="310791"/>
                </a:lnTo>
                <a:lnTo>
                  <a:pt x="2115312" y="357378"/>
                </a:lnTo>
                <a:lnTo>
                  <a:pt x="2113062" y="380873"/>
                </a:lnTo>
                <a:lnTo>
                  <a:pt x="2095480" y="426601"/>
                </a:lnTo>
                <a:lnTo>
                  <a:pt x="2061386" y="470330"/>
                </a:lnTo>
                <a:lnTo>
                  <a:pt x="2011895" y="511683"/>
                </a:lnTo>
                <a:lnTo>
                  <a:pt x="1948123" y="550283"/>
                </a:lnTo>
                <a:lnTo>
                  <a:pt x="1911230" y="568433"/>
                </a:lnTo>
                <a:lnTo>
                  <a:pt x="1871184" y="585754"/>
                </a:lnTo>
                <a:lnTo>
                  <a:pt x="1828126" y="602197"/>
                </a:lnTo>
                <a:lnTo>
                  <a:pt x="1782195" y="617717"/>
                </a:lnTo>
                <a:lnTo>
                  <a:pt x="1733530" y="632266"/>
                </a:lnTo>
                <a:lnTo>
                  <a:pt x="1682270" y="645798"/>
                </a:lnTo>
                <a:lnTo>
                  <a:pt x="1628555" y="658264"/>
                </a:lnTo>
                <a:lnTo>
                  <a:pt x="1572525" y="669617"/>
                </a:lnTo>
                <a:lnTo>
                  <a:pt x="1514319" y="679812"/>
                </a:lnTo>
                <a:lnTo>
                  <a:pt x="1454076" y="688800"/>
                </a:lnTo>
                <a:lnTo>
                  <a:pt x="1391936" y="696535"/>
                </a:lnTo>
                <a:lnTo>
                  <a:pt x="1328038" y="702968"/>
                </a:lnTo>
                <a:lnTo>
                  <a:pt x="1262521" y="708055"/>
                </a:lnTo>
                <a:lnTo>
                  <a:pt x="1195526" y="711746"/>
                </a:lnTo>
                <a:lnTo>
                  <a:pt x="1127191" y="713995"/>
                </a:lnTo>
                <a:lnTo>
                  <a:pt x="1057656" y="714756"/>
                </a:lnTo>
                <a:lnTo>
                  <a:pt x="988120" y="713995"/>
                </a:lnTo>
                <a:lnTo>
                  <a:pt x="919785" y="711746"/>
                </a:lnTo>
                <a:lnTo>
                  <a:pt x="852790" y="708055"/>
                </a:lnTo>
                <a:lnTo>
                  <a:pt x="787273" y="702968"/>
                </a:lnTo>
                <a:lnTo>
                  <a:pt x="723375" y="696535"/>
                </a:lnTo>
                <a:lnTo>
                  <a:pt x="661235" y="688800"/>
                </a:lnTo>
                <a:lnTo>
                  <a:pt x="600992" y="679812"/>
                </a:lnTo>
                <a:lnTo>
                  <a:pt x="542786" y="669617"/>
                </a:lnTo>
                <a:lnTo>
                  <a:pt x="486756" y="658264"/>
                </a:lnTo>
                <a:lnTo>
                  <a:pt x="433041" y="645798"/>
                </a:lnTo>
                <a:lnTo>
                  <a:pt x="381781" y="632266"/>
                </a:lnTo>
                <a:lnTo>
                  <a:pt x="333116" y="617717"/>
                </a:lnTo>
                <a:lnTo>
                  <a:pt x="287185" y="602197"/>
                </a:lnTo>
                <a:lnTo>
                  <a:pt x="244127" y="585754"/>
                </a:lnTo>
                <a:lnTo>
                  <a:pt x="204081" y="568433"/>
                </a:lnTo>
                <a:lnTo>
                  <a:pt x="167188" y="550283"/>
                </a:lnTo>
                <a:lnTo>
                  <a:pt x="133586" y="531351"/>
                </a:lnTo>
                <a:lnTo>
                  <a:pt x="76815" y="491327"/>
                </a:lnTo>
                <a:lnTo>
                  <a:pt x="34883" y="448739"/>
                </a:lnTo>
                <a:lnTo>
                  <a:pt x="8906" y="403964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63210" y="3398011"/>
            <a:ext cx="68008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Update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weight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2794" y="2320289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754379" y="0"/>
                </a:moveTo>
                <a:lnTo>
                  <a:pt x="156972" y="0"/>
                </a:lnTo>
                <a:lnTo>
                  <a:pt x="0" y="313944"/>
                </a:lnTo>
                <a:lnTo>
                  <a:pt x="156972" y="627888"/>
                </a:lnTo>
                <a:lnTo>
                  <a:pt x="754379" y="627888"/>
                </a:lnTo>
                <a:lnTo>
                  <a:pt x="911351" y="313944"/>
                </a:lnTo>
                <a:lnTo>
                  <a:pt x="754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2794" y="2320289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0" y="313944"/>
                </a:moveTo>
                <a:lnTo>
                  <a:pt x="156972" y="0"/>
                </a:lnTo>
                <a:lnTo>
                  <a:pt x="754379" y="0"/>
                </a:lnTo>
                <a:lnTo>
                  <a:pt x="911351" y="313944"/>
                </a:lnTo>
                <a:lnTo>
                  <a:pt x="754379" y="627888"/>
                </a:lnTo>
                <a:lnTo>
                  <a:pt x="156972" y="627888"/>
                </a:lnTo>
                <a:lnTo>
                  <a:pt x="0" y="3139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97142" y="2308733"/>
            <a:ext cx="42418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i="1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3879" y="2465806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2073" y="2577083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2244" y="2474950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0438" y="2586227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2465806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1493" y="2577083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0384" y="2877299"/>
            <a:ext cx="1845564" cy="93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2878" y="2930651"/>
            <a:ext cx="1629410" cy="724535"/>
          </a:xfrm>
          <a:custGeom>
            <a:avLst/>
            <a:gdLst/>
            <a:ahLst/>
            <a:cxnLst/>
            <a:rect l="l" t="t" r="r" b="b"/>
            <a:pathLst>
              <a:path w="1629409" h="724535">
                <a:moveTo>
                  <a:pt x="82296" y="619506"/>
                </a:moveTo>
                <a:lnTo>
                  <a:pt x="0" y="717296"/>
                </a:lnTo>
                <a:lnTo>
                  <a:pt x="127635" y="724408"/>
                </a:lnTo>
                <a:lnTo>
                  <a:pt x="115778" y="696976"/>
                </a:lnTo>
                <a:lnTo>
                  <a:pt x="94996" y="696976"/>
                </a:lnTo>
                <a:lnTo>
                  <a:pt x="79883" y="662051"/>
                </a:lnTo>
                <a:lnTo>
                  <a:pt x="97414" y="654487"/>
                </a:lnTo>
                <a:lnTo>
                  <a:pt x="82296" y="619506"/>
                </a:lnTo>
                <a:close/>
              </a:path>
              <a:path w="1629409" h="724535">
                <a:moveTo>
                  <a:pt x="97414" y="654487"/>
                </a:moveTo>
                <a:lnTo>
                  <a:pt x="79883" y="662051"/>
                </a:lnTo>
                <a:lnTo>
                  <a:pt x="94996" y="696976"/>
                </a:lnTo>
                <a:lnTo>
                  <a:pt x="112512" y="689419"/>
                </a:lnTo>
                <a:lnTo>
                  <a:pt x="97414" y="654487"/>
                </a:lnTo>
                <a:close/>
              </a:path>
              <a:path w="1629409" h="724535">
                <a:moveTo>
                  <a:pt x="112512" y="689419"/>
                </a:moveTo>
                <a:lnTo>
                  <a:pt x="94996" y="696976"/>
                </a:lnTo>
                <a:lnTo>
                  <a:pt x="115778" y="696976"/>
                </a:lnTo>
                <a:lnTo>
                  <a:pt x="112512" y="689419"/>
                </a:lnTo>
                <a:close/>
              </a:path>
              <a:path w="1629409" h="724535">
                <a:moveTo>
                  <a:pt x="1614424" y="0"/>
                </a:moveTo>
                <a:lnTo>
                  <a:pt x="97414" y="654487"/>
                </a:lnTo>
                <a:lnTo>
                  <a:pt x="112512" y="689419"/>
                </a:lnTo>
                <a:lnTo>
                  <a:pt x="1629410" y="35051"/>
                </a:lnTo>
                <a:lnTo>
                  <a:pt x="16144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77667" y="3828275"/>
            <a:ext cx="1857756" cy="588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0161" y="3882009"/>
            <a:ext cx="1641475" cy="402590"/>
          </a:xfrm>
          <a:custGeom>
            <a:avLst/>
            <a:gdLst/>
            <a:ahLst/>
            <a:cxnLst/>
            <a:rect l="l" t="t" r="r" b="b"/>
            <a:pathLst>
              <a:path w="1641475" h="402589">
                <a:moveTo>
                  <a:pt x="99694" y="290449"/>
                </a:moveTo>
                <a:lnTo>
                  <a:pt x="0" y="370332"/>
                </a:lnTo>
                <a:lnTo>
                  <a:pt x="123698" y="402209"/>
                </a:lnTo>
                <a:lnTo>
                  <a:pt x="116551" y="368935"/>
                </a:lnTo>
                <a:lnTo>
                  <a:pt x="97155" y="368935"/>
                </a:lnTo>
                <a:lnTo>
                  <a:pt x="89154" y="331724"/>
                </a:lnTo>
                <a:lnTo>
                  <a:pt x="107703" y="327738"/>
                </a:lnTo>
                <a:lnTo>
                  <a:pt x="99694" y="290449"/>
                </a:lnTo>
                <a:close/>
              </a:path>
              <a:path w="1641475" h="402589">
                <a:moveTo>
                  <a:pt x="107703" y="327738"/>
                </a:moveTo>
                <a:lnTo>
                  <a:pt x="89154" y="331724"/>
                </a:lnTo>
                <a:lnTo>
                  <a:pt x="97155" y="368935"/>
                </a:lnTo>
                <a:lnTo>
                  <a:pt x="115696" y="364953"/>
                </a:lnTo>
                <a:lnTo>
                  <a:pt x="107703" y="327738"/>
                </a:lnTo>
                <a:close/>
              </a:path>
              <a:path w="1641475" h="402589">
                <a:moveTo>
                  <a:pt x="115696" y="364953"/>
                </a:moveTo>
                <a:lnTo>
                  <a:pt x="97155" y="368935"/>
                </a:lnTo>
                <a:lnTo>
                  <a:pt x="116551" y="368935"/>
                </a:lnTo>
                <a:lnTo>
                  <a:pt x="115696" y="364953"/>
                </a:lnTo>
                <a:close/>
              </a:path>
              <a:path w="1641475" h="402589">
                <a:moveTo>
                  <a:pt x="1633220" y="0"/>
                </a:moveTo>
                <a:lnTo>
                  <a:pt x="107703" y="327738"/>
                </a:lnTo>
                <a:lnTo>
                  <a:pt x="115696" y="364953"/>
                </a:lnTo>
                <a:lnTo>
                  <a:pt x="1641221" y="37338"/>
                </a:lnTo>
                <a:lnTo>
                  <a:pt x="16332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12085" y="4328921"/>
            <a:ext cx="2106295" cy="62801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Weighted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38878" y="4328921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0" y="627888"/>
                </a:moveTo>
                <a:lnTo>
                  <a:pt x="868679" y="627888"/>
                </a:lnTo>
                <a:lnTo>
                  <a:pt x="868679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38878" y="4328921"/>
            <a:ext cx="868680" cy="628015"/>
          </a:xfrm>
          <a:prstGeom prst="rect">
            <a:avLst/>
          </a:prstGeom>
          <a:ln w="25908">
            <a:solidFill>
              <a:srgbClr val="58797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43621" y="4328921"/>
            <a:ext cx="1812289" cy="628015"/>
          </a:xfrm>
          <a:custGeom>
            <a:avLst/>
            <a:gdLst/>
            <a:ahLst/>
            <a:cxnLst/>
            <a:rect l="l" t="t" r="r" b="b"/>
            <a:pathLst>
              <a:path w="1812290" h="628014">
                <a:moveTo>
                  <a:pt x="1655063" y="0"/>
                </a:moveTo>
                <a:lnTo>
                  <a:pt x="156972" y="0"/>
                </a:lnTo>
                <a:lnTo>
                  <a:pt x="0" y="313944"/>
                </a:lnTo>
                <a:lnTo>
                  <a:pt x="156972" y="627888"/>
                </a:lnTo>
                <a:lnTo>
                  <a:pt x="1655063" y="627888"/>
                </a:lnTo>
                <a:lnTo>
                  <a:pt x="1812035" y="313944"/>
                </a:lnTo>
                <a:lnTo>
                  <a:pt x="16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43621" y="4328921"/>
            <a:ext cx="1812289" cy="628015"/>
          </a:xfrm>
          <a:custGeom>
            <a:avLst/>
            <a:gdLst/>
            <a:ahLst/>
            <a:cxnLst/>
            <a:rect l="l" t="t" r="r" b="b"/>
            <a:pathLst>
              <a:path w="1812290" h="628014">
                <a:moveTo>
                  <a:pt x="0" y="313944"/>
                </a:moveTo>
                <a:lnTo>
                  <a:pt x="156972" y="0"/>
                </a:lnTo>
                <a:lnTo>
                  <a:pt x="1655063" y="0"/>
                </a:lnTo>
                <a:lnTo>
                  <a:pt x="1812035" y="313944"/>
                </a:lnTo>
                <a:lnTo>
                  <a:pt x="1655063" y="627888"/>
                </a:lnTo>
                <a:lnTo>
                  <a:pt x="156972" y="627888"/>
                </a:lnTo>
                <a:lnTo>
                  <a:pt x="0" y="3139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77530" y="4318000"/>
            <a:ext cx="74295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Accur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cy  factor</a:t>
            </a: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10"/>
              </a:spcBef>
            </a:pPr>
            <a:r>
              <a:rPr sz="1400" i="1" dirty="0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68973" y="4328921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754379" y="0"/>
                </a:moveTo>
                <a:lnTo>
                  <a:pt x="156972" y="0"/>
                </a:lnTo>
                <a:lnTo>
                  <a:pt x="0" y="313944"/>
                </a:lnTo>
                <a:lnTo>
                  <a:pt x="156972" y="627888"/>
                </a:lnTo>
                <a:lnTo>
                  <a:pt x="754379" y="627888"/>
                </a:lnTo>
                <a:lnTo>
                  <a:pt x="911351" y="313944"/>
                </a:lnTo>
                <a:lnTo>
                  <a:pt x="754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8973" y="4328921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0" y="313944"/>
                </a:moveTo>
                <a:lnTo>
                  <a:pt x="156972" y="0"/>
                </a:lnTo>
                <a:lnTo>
                  <a:pt x="754379" y="0"/>
                </a:lnTo>
                <a:lnTo>
                  <a:pt x="911351" y="313944"/>
                </a:lnTo>
                <a:lnTo>
                  <a:pt x="754379" y="627888"/>
                </a:lnTo>
                <a:lnTo>
                  <a:pt x="156972" y="627888"/>
                </a:lnTo>
                <a:lnTo>
                  <a:pt x="0" y="3139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13321" y="4424679"/>
            <a:ext cx="42418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i="1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90059" y="4474438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18253" y="4585715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299"/>
                </a:lnTo>
                <a:lnTo>
                  <a:pt x="307721" y="76199"/>
                </a:lnTo>
                <a:lnTo>
                  <a:pt x="250571" y="76199"/>
                </a:lnTo>
                <a:lnTo>
                  <a:pt x="250571" y="38099"/>
                </a:lnTo>
                <a:lnTo>
                  <a:pt x="307721" y="38099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31521" y="76199"/>
                </a:lnTo>
                <a:lnTo>
                  <a:pt x="231521" y="38099"/>
                </a:lnTo>
                <a:close/>
              </a:path>
              <a:path w="346075" h="114300">
                <a:moveTo>
                  <a:pt x="307721" y="38099"/>
                </a:moveTo>
                <a:lnTo>
                  <a:pt x="250571" y="38099"/>
                </a:lnTo>
                <a:lnTo>
                  <a:pt x="250571" y="76199"/>
                </a:lnTo>
                <a:lnTo>
                  <a:pt x="307721" y="76199"/>
                </a:lnTo>
                <a:lnTo>
                  <a:pt x="345821" y="57149"/>
                </a:lnTo>
                <a:lnTo>
                  <a:pt x="307721" y="380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78423" y="4483582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6617" y="4594859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9480" y="4474438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97673" y="4585715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299"/>
                </a:lnTo>
                <a:lnTo>
                  <a:pt x="307721" y="76199"/>
                </a:lnTo>
                <a:lnTo>
                  <a:pt x="250571" y="76199"/>
                </a:lnTo>
                <a:lnTo>
                  <a:pt x="250571" y="38099"/>
                </a:lnTo>
                <a:lnTo>
                  <a:pt x="307721" y="38099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31521" y="76199"/>
                </a:lnTo>
                <a:lnTo>
                  <a:pt x="231521" y="38099"/>
                </a:lnTo>
                <a:close/>
              </a:path>
              <a:path w="346075" h="114300">
                <a:moveTo>
                  <a:pt x="307721" y="38099"/>
                </a:moveTo>
                <a:lnTo>
                  <a:pt x="250571" y="38099"/>
                </a:lnTo>
                <a:lnTo>
                  <a:pt x="250571" y="76199"/>
                </a:lnTo>
                <a:lnTo>
                  <a:pt x="307721" y="76199"/>
                </a:lnTo>
                <a:lnTo>
                  <a:pt x="345821" y="57149"/>
                </a:lnTo>
                <a:lnTo>
                  <a:pt x="307721" y="380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773" y="1552194"/>
            <a:ext cx="2115820" cy="715010"/>
          </a:xfrm>
          <a:custGeom>
            <a:avLst/>
            <a:gdLst/>
            <a:ahLst/>
            <a:cxnLst/>
            <a:rect l="l" t="t" r="r" b="b"/>
            <a:pathLst>
              <a:path w="2115820" h="715010">
                <a:moveTo>
                  <a:pt x="1057656" y="0"/>
                </a:moveTo>
                <a:lnTo>
                  <a:pt x="988115" y="760"/>
                </a:lnTo>
                <a:lnTo>
                  <a:pt x="919775" y="3009"/>
                </a:lnTo>
                <a:lnTo>
                  <a:pt x="852776" y="6700"/>
                </a:lnTo>
                <a:lnTo>
                  <a:pt x="787256" y="11787"/>
                </a:lnTo>
                <a:lnTo>
                  <a:pt x="723356" y="18220"/>
                </a:lnTo>
                <a:lnTo>
                  <a:pt x="661214" y="25955"/>
                </a:lnTo>
                <a:lnTo>
                  <a:pt x="600970" y="34943"/>
                </a:lnTo>
                <a:lnTo>
                  <a:pt x="542763" y="45138"/>
                </a:lnTo>
                <a:lnTo>
                  <a:pt x="486733" y="56491"/>
                </a:lnTo>
                <a:lnTo>
                  <a:pt x="433019" y="68957"/>
                </a:lnTo>
                <a:lnTo>
                  <a:pt x="381760" y="82489"/>
                </a:lnTo>
                <a:lnTo>
                  <a:pt x="333096" y="97038"/>
                </a:lnTo>
                <a:lnTo>
                  <a:pt x="287167" y="112558"/>
                </a:lnTo>
                <a:lnTo>
                  <a:pt x="244110" y="129001"/>
                </a:lnTo>
                <a:lnTo>
                  <a:pt x="204067" y="146322"/>
                </a:lnTo>
                <a:lnTo>
                  <a:pt x="167175" y="164472"/>
                </a:lnTo>
                <a:lnTo>
                  <a:pt x="133576" y="183404"/>
                </a:lnTo>
                <a:lnTo>
                  <a:pt x="76809" y="223428"/>
                </a:lnTo>
                <a:lnTo>
                  <a:pt x="34880" y="266016"/>
                </a:lnTo>
                <a:lnTo>
                  <a:pt x="8905" y="310791"/>
                </a:lnTo>
                <a:lnTo>
                  <a:pt x="0" y="357377"/>
                </a:lnTo>
                <a:lnTo>
                  <a:pt x="2249" y="380873"/>
                </a:lnTo>
                <a:lnTo>
                  <a:pt x="19829" y="426601"/>
                </a:lnTo>
                <a:lnTo>
                  <a:pt x="53920" y="470330"/>
                </a:lnTo>
                <a:lnTo>
                  <a:pt x="103407" y="511683"/>
                </a:lnTo>
                <a:lnTo>
                  <a:pt x="167175" y="550283"/>
                </a:lnTo>
                <a:lnTo>
                  <a:pt x="204067" y="568433"/>
                </a:lnTo>
                <a:lnTo>
                  <a:pt x="244110" y="585754"/>
                </a:lnTo>
                <a:lnTo>
                  <a:pt x="287167" y="602197"/>
                </a:lnTo>
                <a:lnTo>
                  <a:pt x="333096" y="617717"/>
                </a:lnTo>
                <a:lnTo>
                  <a:pt x="381760" y="632266"/>
                </a:lnTo>
                <a:lnTo>
                  <a:pt x="433019" y="645798"/>
                </a:lnTo>
                <a:lnTo>
                  <a:pt x="486733" y="658264"/>
                </a:lnTo>
                <a:lnTo>
                  <a:pt x="542763" y="669617"/>
                </a:lnTo>
                <a:lnTo>
                  <a:pt x="600970" y="679812"/>
                </a:lnTo>
                <a:lnTo>
                  <a:pt x="661214" y="688800"/>
                </a:lnTo>
                <a:lnTo>
                  <a:pt x="723356" y="696535"/>
                </a:lnTo>
                <a:lnTo>
                  <a:pt x="787256" y="702968"/>
                </a:lnTo>
                <a:lnTo>
                  <a:pt x="852776" y="708055"/>
                </a:lnTo>
                <a:lnTo>
                  <a:pt x="919775" y="711746"/>
                </a:lnTo>
                <a:lnTo>
                  <a:pt x="988115" y="713995"/>
                </a:lnTo>
                <a:lnTo>
                  <a:pt x="1057656" y="714755"/>
                </a:lnTo>
                <a:lnTo>
                  <a:pt x="1127191" y="713995"/>
                </a:lnTo>
                <a:lnTo>
                  <a:pt x="1195526" y="711746"/>
                </a:lnTo>
                <a:lnTo>
                  <a:pt x="1262521" y="708055"/>
                </a:lnTo>
                <a:lnTo>
                  <a:pt x="1328038" y="702968"/>
                </a:lnTo>
                <a:lnTo>
                  <a:pt x="1391936" y="696535"/>
                </a:lnTo>
                <a:lnTo>
                  <a:pt x="1454076" y="688800"/>
                </a:lnTo>
                <a:lnTo>
                  <a:pt x="1514319" y="679812"/>
                </a:lnTo>
                <a:lnTo>
                  <a:pt x="1572525" y="669617"/>
                </a:lnTo>
                <a:lnTo>
                  <a:pt x="1628555" y="658264"/>
                </a:lnTo>
                <a:lnTo>
                  <a:pt x="1682270" y="645798"/>
                </a:lnTo>
                <a:lnTo>
                  <a:pt x="1733530" y="632266"/>
                </a:lnTo>
                <a:lnTo>
                  <a:pt x="1782195" y="617717"/>
                </a:lnTo>
                <a:lnTo>
                  <a:pt x="1828126" y="602197"/>
                </a:lnTo>
                <a:lnTo>
                  <a:pt x="1871184" y="585754"/>
                </a:lnTo>
                <a:lnTo>
                  <a:pt x="1911230" y="568433"/>
                </a:lnTo>
                <a:lnTo>
                  <a:pt x="1948123" y="550283"/>
                </a:lnTo>
                <a:lnTo>
                  <a:pt x="1981725" y="531351"/>
                </a:lnTo>
                <a:lnTo>
                  <a:pt x="2038496" y="491327"/>
                </a:lnTo>
                <a:lnTo>
                  <a:pt x="2080428" y="448739"/>
                </a:lnTo>
                <a:lnTo>
                  <a:pt x="2106405" y="403964"/>
                </a:lnTo>
                <a:lnTo>
                  <a:pt x="2115312" y="357377"/>
                </a:lnTo>
                <a:lnTo>
                  <a:pt x="2113062" y="333882"/>
                </a:lnTo>
                <a:lnTo>
                  <a:pt x="2095480" y="288154"/>
                </a:lnTo>
                <a:lnTo>
                  <a:pt x="2061386" y="244425"/>
                </a:lnTo>
                <a:lnTo>
                  <a:pt x="2011895" y="203072"/>
                </a:lnTo>
                <a:lnTo>
                  <a:pt x="1948123" y="164472"/>
                </a:lnTo>
                <a:lnTo>
                  <a:pt x="1911230" y="146322"/>
                </a:lnTo>
                <a:lnTo>
                  <a:pt x="1871184" y="129001"/>
                </a:lnTo>
                <a:lnTo>
                  <a:pt x="1828126" y="112558"/>
                </a:lnTo>
                <a:lnTo>
                  <a:pt x="1782195" y="97038"/>
                </a:lnTo>
                <a:lnTo>
                  <a:pt x="1733530" y="82489"/>
                </a:lnTo>
                <a:lnTo>
                  <a:pt x="1682270" y="68957"/>
                </a:lnTo>
                <a:lnTo>
                  <a:pt x="1628555" y="56491"/>
                </a:lnTo>
                <a:lnTo>
                  <a:pt x="1572525" y="45138"/>
                </a:lnTo>
                <a:lnTo>
                  <a:pt x="1514319" y="34943"/>
                </a:lnTo>
                <a:lnTo>
                  <a:pt x="1454076" y="25955"/>
                </a:lnTo>
                <a:lnTo>
                  <a:pt x="1391936" y="18220"/>
                </a:lnTo>
                <a:lnTo>
                  <a:pt x="1328038" y="11787"/>
                </a:lnTo>
                <a:lnTo>
                  <a:pt x="1262521" y="6700"/>
                </a:lnTo>
                <a:lnTo>
                  <a:pt x="1195526" y="3009"/>
                </a:lnTo>
                <a:lnTo>
                  <a:pt x="1127191" y="760"/>
                </a:lnTo>
                <a:lnTo>
                  <a:pt x="105765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773" y="1552194"/>
            <a:ext cx="2115820" cy="715010"/>
          </a:xfrm>
          <a:custGeom>
            <a:avLst/>
            <a:gdLst/>
            <a:ahLst/>
            <a:cxnLst/>
            <a:rect l="l" t="t" r="r" b="b"/>
            <a:pathLst>
              <a:path w="2115820" h="715010">
                <a:moveTo>
                  <a:pt x="0" y="357377"/>
                </a:moveTo>
                <a:lnTo>
                  <a:pt x="8905" y="310791"/>
                </a:lnTo>
                <a:lnTo>
                  <a:pt x="34880" y="266016"/>
                </a:lnTo>
                <a:lnTo>
                  <a:pt x="76809" y="223428"/>
                </a:lnTo>
                <a:lnTo>
                  <a:pt x="133576" y="183404"/>
                </a:lnTo>
                <a:lnTo>
                  <a:pt x="167175" y="164472"/>
                </a:lnTo>
                <a:lnTo>
                  <a:pt x="204067" y="146322"/>
                </a:lnTo>
                <a:lnTo>
                  <a:pt x="244110" y="129001"/>
                </a:lnTo>
                <a:lnTo>
                  <a:pt x="287167" y="112558"/>
                </a:lnTo>
                <a:lnTo>
                  <a:pt x="333096" y="97038"/>
                </a:lnTo>
                <a:lnTo>
                  <a:pt x="381760" y="82489"/>
                </a:lnTo>
                <a:lnTo>
                  <a:pt x="433019" y="68957"/>
                </a:lnTo>
                <a:lnTo>
                  <a:pt x="486733" y="56491"/>
                </a:lnTo>
                <a:lnTo>
                  <a:pt x="542763" y="45138"/>
                </a:lnTo>
                <a:lnTo>
                  <a:pt x="600970" y="34943"/>
                </a:lnTo>
                <a:lnTo>
                  <a:pt x="661214" y="25955"/>
                </a:lnTo>
                <a:lnTo>
                  <a:pt x="723356" y="18220"/>
                </a:lnTo>
                <a:lnTo>
                  <a:pt x="787256" y="11787"/>
                </a:lnTo>
                <a:lnTo>
                  <a:pt x="852776" y="6700"/>
                </a:lnTo>
                <a:lnTo>
                  <a:pt x="919775" y="3009"/>
                </a:lnTo>
                <a:lnTo>
                  <a:pt x="988115" y="760"/>
                </a:lnTo>
                <a:lnTo>
                  <a:pt x="1057656" y="0"/>
                </a:lnTo>
                <a:lnTo>
                  <a:pt x="1127191" y="760"/>
                </a:lnTo>
                <a:lnTo>
                  <a:pt x="1195526" y="3009"/>
                </a:lnTo>
                <a:lnTo>
                  <a:pt x="1262521" y="6700"/>
                </a:lnTo>
                <a:lnTo>
                  <a:pt x="1328038" y="11787"/>
                </a:lnTo>
                <a:lnTo>
                  <a:pt x="1391936" y="18220"/>
                </a:lnTo>
                <a:lnTo>
                  <a:pt x="1454076" y="25955"/>
                </a:lnTo>
                <a:lnTo>
                  <a:pt x="1514319" y="34943"/>
                </a:lnTo>
                <a:lnTo>
                  <a:pt x="1572525" y="45138"/>
                </a:lnTo>
                <a:lnTo>
                  <a:pt x="1628555" y="56491"/>
                </a:lnTo>
                <a:lnTo>
                  <a:pt x="1682270" y="68957"/>
                </a:lnTo>
                <a:lnTo>
                  <a:pt x="1733530" y="82489"/>
                </a:lnTo>
                <a:lnTo>
                  <a:pt x="1782195" y="97038"/>
                </a:lnTo>
                <a:lnTo>
                  <a:pt x="1828126" y="112558"/>
                </a:lnTo>
                <a:lnTo>
                  <a:pt x="1871184" y="129001"/>
                </a:lnTo>
                <a:lnTo>
                  <a:pt x="1911230" y="146322"/>
                </a:lnTo>
                <a:lnTo>
                  <a:pt x="1948123" y="164472"/>
                </a:lnTo>
                <a:lnTo>
                  <a:pt x="1981725" y="183404"/>
                </a:lnTo>
                <a:lnTo>
                  <a:pt x="2038496" y="223428"/>
                </a:lnTo>
                <a:lnTo>
                  <a:pt x="2080428" y="266016"/>
                </a:lnTo>
                <a:lnTo>
                  <a:pt x="2106405" y="310791"/>
                </a:lnTo>
                <a:lnTo>
                  <a:pt x="2115312" y="357377"/>
                </a:lnTo>
                <a:lnTo>
                  <a:pt x="2113062" y="380873"/>
                </a:lnTo>
                <a:lnTo>
                  <a:pt x="2095480" y="426601"/>
                </a:lnTo>
                <a:lnTo>
                  <a:pt x="2061386" y="470330"/>
                </a:lnTo>
                <a:lnTo>
                  <a:pt x="2011895" y="511683"/>
                </a:lnTo>
                <a:lnTo>
                  <a:pt x="1948123" y="550283"/>
                </a:lnTo>
                <a:lnTo>
                  <a:pt x="1911230" y="568433"/>
                </a:lnTo>
                <a:lnTo>
                  <a:pt x="1871184" y="585754"/>
                </a:lnTo>
                <a:lnTo>
                  <a:pt x="1828126" y="602197"/>
                </a:lnTo>
                <a:lnTo>
                  <a:pt x="1782195" y="617717"/>
                </a:lnTo>
                <a:lnTo>
                  <a:pt x="1733530" y="632266"/>
                </a:lnTo>
                <a:lnTo>
                  <a:pt x="1682270" y="645798"/>
                </a:lnTo>
                <a:lnTo>
                  <a:pt x="1628555" y="658264"/>
                </a:lnTo>
                <a:lnTo>
                  <a:pt x="1572525" y="669617"/>
                </a:lnTo>
                <a:lnTo>
                  <a:pt x="1514319" y="679812"/>
                </a:lnTo>
                <a:lnTo>
                  <a:pt x="1454076" y="688800"/>
                </a:lnTo>
                <a:lnTo>
                  <a:pt x="1391936" y="696535"/>
                </a:lnTo>
                <a:lnTo>
                  <a:pt x="1328038" y="702968"/>
                </a:lnTo>
                <a:lnTo>
                  <a:pt x="1262521" y="708055"/>
                </a:lnTo>
                <a:lnTo>
                  <a:pt x="1195526" y="711746"/>
                </a:lnTo>
                <a:lnTo>
                  <a:pt x="1127191" y="713995"/>
                </a:lnTo>
                <a:lnTo>
                  <a:pt x="1057656" y="714755"/>
                </a:lnTo>
                <a:lnTo>
                  <a:pt x="988115" y="713995"/>
                </a:lnTo>
                <a:lnTo>
                  <a:pt x="919775" y="711746"/>
                </a:lnTo>
                <a:lnTo>
                  <a:pt x="852776" y="708055"/>
                </a:lnTo>
                <a:lnTo>
                  <a:pt x="787256" y="702968"/>
                </a:lnTo>
                <a:lnTo>
                  <a:pt x="723356" y="696535"/>
                </a:lnTo>
                <a:lnTo>
                  <a:pt x="661214" y="688800"/>
                </a:lnTo>
                <a:lnTo>
                  <a:pt x="600970" y="679812"/>
                </a:lnTo>
                <a:lnTo>
                  <a:pt x="542763" y="669617"/>
                </a:lnTo>
                <a:lnTo>
                  <a:pt x="486733" y="658264"/>
                </a:lnTo>
                <a:lnTo>
                  <a:pt x="433019" y="645798"/>
                </a:lnTo>
                <a:lnTo>
                  <a:pt x="381760" y="632266"/>
                </a:lnTo>
                <a:lnTo>
                  <a:pt x="333096" y="617717"/>
                </a:lnTo>
                <a:lnTo>
                  <a:pt x="287167" y="602197"/>
                </a:lnTo>
                <a:lnTo>
                  <a:pt x="244110" y="585754"/>
                </a:lnTo>
                <a:lnTo>
                  <a:pt x="204067" y="568433"/>
                </a:lnTo>
                <a:lnTo>
                  <a:pt x="167175" y="550283"/>
                </a:lnTo>
                <a:lnTo>
                  <a:pt x="133576" y="531351"/>
                </a:lnTo>
                <a:lnTo>
                  <a:pt x="76809" y="491327"/>
                </a:lnTo>
                <a:lnTo>
                  <a:pt x="34880" y="448739"/>
                </a:lnTo>
                <a:lnTo>
                  <a:pt x="8905" y="403964"/>
                </a:lnTo>
                <a:lnTo>
                  <a:pt x="0" y="357377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8566" y="1628521"/>
            <a:ext cx="12706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25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Initial  w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ight(1/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60804" y="2095461"/>
            <a:ext cx="541045" cy="585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88363" y="2149220"/>
            <a:ext cx="324485" cy="368300"/>
          </a:xfrm>
          <a:custGeom>
            <a:avLst/>
            <a:gdLst/>
            <a:ahLst/>
            <a:cxnLst/>
            <a:rect l="l" t="t" r="r" b="b"/>
            <a:pathLst>
              <a:path w="324485" h="368300">
                <a:moveTo>
                  <a:pt x="234705" y="294207"/>
                </a:moveTo>
                <a:lnTo>
                  <a:pt x="205994" y="319277"/>
                </a:lnTo>
                <a:lnTo>
                  <a:pt x="324104" y="367791"/>
                </a:lnTo>
                <a:lnTo>
                  <a:pt x="308792" y="308609"/>
                </a:lnTo>
                <a:lnTo>
                  <a:pt x="247269" y="308609"/>
                </a:lnTo>
                <a:lnTo>
                  <a:pt x="234705" y="294207"/>
                </a:lnTo>
                <a:close/>
              </a:path>
              <a:path w="324485" h="368300">
                <a:moveTo>
                  <a:pt x="263449" y="269110"/>
                </a:moveTo>
                <a:lnTo>
                  <a:pt x="234705" y="294207"/>
                </a:lnTo>
                <a:lnTo>
                  <a:pt x="247269" y="308609"/>
                </a:lnTo>
                <a:lnTo>
                  <a:pt x="275970" y="283463"/>
                </a:lnTo>
                <a:lnTo>
                  <a:pt x="263449" y="269110"/>
                </a:lnTo>
                <a:close/>
              </a:path>
              <a:path w="324485" h="368300">
                <a:moveTo>
                  <a:pt x="292100" y="244093"/>
                </a:moveTo>
                <a:lnTo>
                  <a:pt x="263449" y="269110"/>
                </a:lnTo>
                <a:lnTo>
                  <a:pt x="275970" y="283463"/>
                </a:lnTo>
                <a:lnTo>
                  <a:pt x="247269" y="308609"/>
                </a:lnTo>
                <a:lnTo>
                  <a:pt x="308792" y="308609"/>
                </a:lnTo>
                <a:lnTo>
                  <a:pt x="292100" y="244093"/>
                </a:lnTo>
                <a:close/>
              </a:path>
              <a:path w="324485" h="368300">
                <a:moveTo>
                  <a:pt x="28701" y="0"/>
                </a:moveTo>
                <a:lnTo>
                  <a:pt x="0" y="25145"/>
                </a:lnTo>
                <a:lnTo>
                  <a:pt x="234705" y="294207"/>
                </a:lnTo>
                <a:lnTo>
                  <a:pt x="263449" y="269110"/>
                </a:lnTo>
                <a:lnTo>
                  <a:pt x="2870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37410" y="5554217"/>
            <a:ext cx="2106295" cy="62801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64202" y="5554217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0" y="627887"/>
                </a:moveTo>
                <a:lnTo>
                  <a:pt x="868679" y="627887"/>
                </a:lnTo>
                <a:lnTo>
                  <a:pt x="868679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64202" y="5554217"/>
            <a:ext cx="868680" cy="628015"/>
          </a:xfrm>
          <a:prstGeom prst="rect">
            <a:avLst/>
          </a:prstGeom>
          <a:ln w="25908">
            <a:solidFill>
              <a:srgbClr val="587971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68945" y="5554217"/>
            <a:ext cx="1812289" cy="628015"/>
          </a:xfrm>
          <a:custGeom>
            <a:avLst/>
            <a:gdLst/>
            <a:ahLst/>
            <a:cxnLst/>
            <a:rect l="l" t="t" r="r" b="b"/>
            <a:pathLst>
              <a:path w="1812290" h="628014">
                <a:moveTo>
                  <a:pt x="1655063" y="0"/>
                </a:moveTo>
                <a:lnTo>
                  <a:pt x="156972" y="0"/>
                </a:lnTo>
                <a:lnTo>
                  <a:pt x="0" y="313943"/>
                </a:lnTo>
                <a:lnTo>
                  <a:pt x="156972" y="627887"/>
                </a:lnTo>
                <a:lnTo>
                  <a:pt x="1655063" y="627887"/>
                </a:lnTo>
                <a:lnTo>
                  <a:pt x="1812035" y="313943"/>
                </a:lnTo>
                <a:lnTo>
                  <a:pt x="16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68945" y="5554217"/>
            <a:ext cx="1812289" cy="628015"/>
          </a:xfrm>
          <a:custGeom>
            <a:avLst/>
            <a:gdLst/>
            <a:ahLst/>
            <a:cxnLst/>
            <a:rect l="l" t="t" r="r" b="b"/>
            <a:pathLst>
              <a:path w="1812290" h="628014">
                <a:moveTo>
                  <a:pt x="0" y="313943"/>
                </a:moveTo>
                <a:lnTo>
                  <a:pt x="156972" y="0"/>
                </a:lnTo>
                <a:lnTo>
                  <a:pt x="1655063" y="0"/>
                </a:lnTo>
                <a:lnTo>
                  <a:pt x="1812035" y="313943"/>
                </a:lnTo>
                <a:lnTo>
                  <a:pt x="1655063" y="627887"/>
                </a:lnTo>
                <a:lnTo>
                  <a:pt x="156972" y="627887"/>
                </a:lnTo>
                <a:lnTo>
                  <a:pt x="0" y="3139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31454" y="5756961"/>
            <a:ext cx="2882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94297" y="5554217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754379" y="0"/>
                </a:moveTo>
                <a:lnTo>
                  <a:pt x="156972" y="0"/>
                </a:lnTo>
                <a:lnTo>
                  <a:pt x="0" y="313943"/>
                </a:lnTo>
                <a:lnTo>
                  <a:pt x="156972" y="627887"/>
                </a:lnTo>
                <a:lnTo>
                  <a:pt x="754379" y="627887"/>
                </a:lnTo>
                <a:lnTo>
                  <a:pt x="911351" y="313943"/>
                </a:lnTo>
                <a:lnTo>
                  <a:pt x="754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94297" y="5554217"/>
            <a:ext cx="911860" cy="628015"/>
          </a:xfrm>
          <a:custGeom>
            <a:avLst/>
            <a:gdLst/>
            <a:ahLst/>
            <a:cxnLst/>
            <a:rect l="l" t="t" r="r" b="b"/>
            <a:pathLst>
              <a:path w="911859" h="628014">
                <a:moveTo>
                  <a:pt x="0" y="313943"/>
                </a:moveTo>
                <a:lnTo>
                  <a:pt x="156972" y="0"/>
                </a:lnTo>
                <a:lnTo>
                  <a:pt x="754379" y="0"/>
                </a:lnTo>
                <a:lnTo>
                  <a:pt x="911351" y="313943"/>
                </a:lnTo>
                <a:lnTo>
                  <a:pt x="754379" y="627887"/>
                </a:lnTo>
                <a:lnTo>
                  <a:pt x="156972" y="627887"/>
                </a:lnTo>
                <a:lnTo>
                  <a:pt x="0" y="3139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70980" y="5756961"/>
            <a:ext cx="1568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15384" y="5699759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3578" y="5811011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2223" y="5708903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0417" y="5820155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94804" y="5699759"/>
            <a:ext cx="563867" cy="332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22997" y="5811011"/>
            <a:ext cx="346075" cy="114300"/>
          </a:xfrm>
          <a:custGeom>
            <a:avLst/>
            <a:gdLst/>
            <a:ahLst/>
            <a:cxnLst/>
            <a:rect l="l" t="t" r="r" b="b"/>
            <a:pathLst>
              <a:path w="346075" h="114300">
                <a:moveTo>
                  <a:pt x="231521" y="0"/>
                </a:moveTo>
                <a:lnTo>
                  <a:pt x="231521" y="114300"/>
                </a:lnTo>
                <a:lnTo>
                  <a:pt x="307721" y="76200"/>
                </a:lnTo>
                <a:lnTo>
                  <a:pt x="250571" y="76200"/>
                </a:lnTo>
                <a:lnTo>
                  <a:pt x="250571" y="38100"/>
                </a:lnTo>
                <a:lnTo>
                  <a:pt x="307721" y="38100"/>
                </a:lnTo>
                <a:lnTo>
                  <a:pt x="231521" y="0"/>
                </a:lnTo>
                <a:close/>
              </a:path>
              <a:path w="346075" h="114300">
                <a:moveTo>
                  <a:pt x="2315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346075" h="114300">
                <a:moveTo>
                  <a:pt x="307721" y="38100"/>
                </a:moveTo>
                <a:lnTo>
                  <a:pt x="250571" y="38100"/>
                </a:lnTo>
                <a:lnTo>
                  <a:pt x="250571" y="76200"/>
                </a:lnTo>
                <a:lnTo>
                  <a:pt x="307721" y="76200"/>
                </a:lnTo>
                <a:lnTo>
                  <a:pt x="345821" y="57150"/>
                </a:lnTo>
                <a:lnTo>
                  <a:pt x="307721" y="381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How </a:t>
            </a:r>
            <a:r>
              <a:rPr spc="-65" dirty="0"/>
              <a:t>weighted </a:t>
            </a:r>
            <a:r>
              <a:rPr spc="-55" dirty="0"/>
              <a:t>samples </a:t>
            </a:r>
            <a:r>
              <a:rPr spc="-40" dirty="0"/>
              <a:t>are</a:t>
            </a:r>
            <a:r>
              <a:rPr spc="-275" dirty="0"/>
              <a:t> </a:t>
            </a:r>
            <a:r>
              <a:rPr spc="-6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0075" y="1450847"/>
          <a:ext cx="10610718" cy="1618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026"/>
                <a:gridCol w="874776"/>
                <a:gridCol w="874902"/>
                <a:gridCol w="874903"/>
                <a:gridCol w="874776"/>
                <a:gridCol w="874902"/>
                <a:gridCol w="874776"/>
                <a:gridCol w="874902"/>
                <a:gridCol w="874902"/>
                <a:gridCol w="874776"/>
                <a:gridCol w="878077"/>
              </a:tblGrid>
              <a:tr h="71627">
                <a:tc gridSpan="1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M1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M1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3324605"/>
          <a:ext cx="10604368" cy="134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408"/>
                <a:gridCol w="873632"/>
                <a:gridCol w="873760"/>
                <a:gridCol w="873633"/>
                <a:gridCol w="873760"/>
                <a:gridCol w="873632"/>
                <a:gridCol w="873759"/>
                <a:gridCol w="873633"/>
                <a:gridCol w="873759"/>
                <a:gridCol w="873633"/>
                <a:gridCol w="873759"/>
              </a:tblGrid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3250" y="5050790"/>
          <a:ext cx="10604368" cy="131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408"/>
                <a:gridCol w="873632"/>
                <a:gridCol w="873760"/>
                <a:gridCol w="873633"/>
                <a:gridCol w="873760"/>
                <a:gridCol w="873632"/>
                <a:gridCol w="873759"/>
                <a:gridCol w="873633"/>
                <a:gridCol w="873759"/>
                <a:gridCol w="873633"/>
                <a:gridCol w="873759"/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M3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19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435602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6285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9261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8350" y="3303270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7666" y="3332226"/>
            <a:ext cx="462280" cy="402590"/>
          </a:xfrm>
          <a:custGeom>
            <a:avLst/>
            <a:gdLst/>
            <a:ahLst/>
            <a:cxnLst/>
            <a:rect l="l" t="t" r="r" b="b"/>
            <a:pathLst>
              <a:path w="462279" h="402589">
                <a:moveTo>
                  <a:pt x="0" y="201168"/>
                </a:moveTo>
                <a:lnTo>
                  <a:pt x="6098" y="155034"/>
                </a:lnTo>
                <a:lnTo>
                  <a:pt x="23468" y="112689"/>
                </a:lnTo>
                <a:lnTo>
                  <a:pt x="50725" y="75338"/>
                </a:lnTo>
                <a:lnTo>
                  <a:pt x="86481" y="44187"/>
                </a:lnTo>
                <a:lnTo>
                  <a:pt x="129351" y="20442"/>
                </a:lnTo>
                <a:lnTo>
                  <a:pt x="177948" y="5311"/>
                </a:lnTo>
                <a:lnTo>
                  <a:pt x="230885" y="0"/>
                </a:lnTo>
                <a:lnTo>
                  <a:pt x="283823" y="5311"/>
                </a:lnTo>
                <a:lnTo>
                  <a:pt x="332420" y="20442"/>
                </a:lnTo>
                <a:lnTo>
                  <a:pt x="375290" y="44187"/>
                </a:lnTo>
                <a:lnTo>
                  <a:pt x="411046" y="75338"/>
                </a:lnTo>
                <a:lnTo>
                  <a:pt x="438303" y="112689"/>
                </a:lnTo>
                <a:lnTo>
                  <a:pt x="455673" y="155034"/>
                </a:lnTo>
                <a:lnTo>
                  <a:pt x="461772" y="201168"/>
                </a:lnTo>
                <a:lnTo>
                  <a:pt x="455673" y="247301"/>
                </a:lnTo>
                <a:lnTo>
                  <a:pt x="438303" y="289646"/>
                </a:lnTo>
                <a:lnTo>
                  <a:pt x="411046" y="326997"/>
                </a:lnTo>
                <a:lnTo>
                  <a:pt x="375290" y="358148"/>
                </a:lnTo>
                <a:lnTo>
                  <a:pt x="332420" y="381893"/>
                </a:lnTo>
                <a:lnTo>
                  <a:pt x="283823" y="397024"/>
                </a:lnTo>
                <a:lnTo>
                  <a:pt x="230885" y="402336"/>
                </a:lnTo>
                <a:lnTo>
                  <a:pt x="177948" y="397024"/>
                </a:lnTo>
                <a:lnTo>
                  <a:pt x="129351" y="381893"/>
                </a:lnTo>
                <a:lnTo>
                  <a:pt x="86481" y="358148"/>
                </a:lnTo>
                <a:lnTo>
                  <a:pt x="50725" y="326997"/>
                </a:lnTo>
                <a:lnTo>
                  <a:pt x="23468" y="289646"/>
                </a:lnTo>
                <a:lnTo>
                  <a:pt x="6098" y="247301"/>
                </a:lnTo>
                <a:lnTo>
                  <a:pt x="0" y="20116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7885" y="3329178"/>
            <a:ext cx="463550" cy="402590"/>
          </a:xfrm>
          <a:custGeom>
            <a:avLst/>
            <a:gdLst/>
            <a:ahLst/>
            <a:cxnLst/>
            <a:rect l="l" t="t" r="r" b="b"/>
            <a:pathLst>
              <a:path w="463550" h="402589">
                <a:moveTo>
                  <a:pt x="0" y="201168"/>
                </a:moveTo>
                <a:lnTo>
                  <a:pt x="6120" y="155034"/>
                </a:lnTo>
                <a:lnTo>
                  <a:pt x="23553" y="112689"/>
                </a:lnTo>
                <a:lnTo>
                  <a:pt x="50905" y="75338"/>
                </a:lnTo>
                <a:lnTo>
                  <a:pt x="86783" y="44187"/>
                </a:lnTo>
                <a:lnTo>
                  <a:pt x="129795" y="20442"/>
                </a:lnTo>
                <a:lnTo>
                  <a:pt x="178547" y="5311"/>
                </a:lnTo>
                <a:lnTo>
                  <a:pt x="231648" y="0"/>
                </a:lnTo>
                <a:lnTo>
                  <a:pt x="284748" y="5311"/>
                </a:lnTo>
                <a:lnTo>
                  <a:pt x="333500" y="20442"/>
                </a:lnTo>
                <a:lnTo>
                  <a:pt x="376512" y="44187"/>
                </a:lnTo>
                <a:lnTo>
                  <a:pt x="412390" y="75338"/>
                </a:lnTo>
                <a:lnTo>
                  <a:pt x="439742" y="112689"/>
                </a:lnTo>
                <a:lnTo>
                  <a:pt x="457175" y="155034"/>
                </a:lnTo>
                <a:lnTo>
                  <a:pt x="463296" y="201168"/>
                </a:lnTo>
                <a:lnTo>
                  <a:pt x="457175" y="247301"/>
                </a:lnTo>
                <a:lnTo>
                  <a:pt x="439742" y="289646"/>
                </a:lnTo>
                <a:lnTo>
                  <a:pt x="412390" y="326997"/>
                </a:lnTo>
                <a:lnTo>
                  <a:pt x="376512" y="358148"/>
                </a:lnTo>
                <a:lnTo>
                  <a:pt x="333500" y="381893"/>
                </a:lnTo>
                <a:lnTo>
                  <a:pt x="284748" y="397024"/>
                </a:lnTo>
                <a:lnTo>
                  <a:pt x="231648" y="402336"/>
                </a:lnTo>
                <a:lnTo>
                  <a:pt x="178547" y="397024"/>
                </a:lnTo>
                <a:lnTo>
                  <a:pt x="129795" y="381893"/>
                </a:lnTo>
                <a:lnTo>
                  <a:pt x="86783" y="358148"/>
                </a:lnTo>
                <a:lnTo>
                  <a:pt x="50905" y="326997"/>
                </a:lnTo>
                <a:lnTo>
                  <a:pt x="23553" y="289646"/>
                </a:lnTo>
                <a:lnTo>
                  <a:pt x="6120" y="247301"/>
                </a:lnTo>
                <a:lnTo>
                  <a:pt x="0" y="20116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7841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235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8324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5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5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363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488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93857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639826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Boosting</a:t>
            </a:r>
            <a:r>
              <a:rPr sz="6000" spc="-13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illustration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  <a:r>
              <a:rPr spc="-125" dirty="0"/>
              <a:t> </a:t>
            </a:r>
            <a:r>
              <a:rPr spc="-60" dirty="0"/>
              <a:t>illustration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2428494"/>
          <a:ext cx="10604368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851"/>
                <a:gridCol w="874776"/>
                <a:gridCol w="874902"/>
                <a:gridCol w="874903"/>
                <a:gridCol w="874776"/>
                <a:gridCol w="874902"/>
                <a:gridCol w="874776"/>
                <a:gridCol w="874902"/>
                <a:gridCol w="874902"/>
                <a:gridCol w="874776"/>
                <a:gridCol w="874902"/>
              </a:tblGrid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Points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26413" y="3798570"/>
            <a:ext cx="2810510" cy="2247900"/>
          </a:xfrm>
          <a:custGeom>
            <a:avLst/>
            <a:gdLst/>
            <a:ahLst/>
            <a:cxnLst/>
            <a:rect l="l" t="t" r="r" b="b"/>
            <a:pathLst>
              <a:path w="2810510" h="2247900">
                <a:moveTo>
                  <a:pt x="0" y="2247899"/>
                </a:moveTo>
                <a:lnTo>
                  <a:pt x="2810256" y="2247899"/>
                </a:lnTo>
                <a:lnTo>
                  <a:pt x="2810256" y="0"/>
                </a:lnTo>
                <a:lnTo>
                  <a:pt x="0" y="0"/>
                </a:lnTo>
                <a:lnTo>
                  <a:pt x="0" y="224789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0034" y="50482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0034" y="504825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6097" y="5663946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60" y="0"/>
                </a:moveTo>
                <a:lnTo>
                  <a:pt x="0" y="108203"/>
                </a:lnTo>
                <a:lnTo>
                  <a:pt x="121920" y="108203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6097" y="5663946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3"/>
                </a:moveTo>
                <a:lnTo>
                  <a:pt x="60960" y="0"/>
                </a:lnTo>
                <a:lnTo>
                  <a:pt x="121920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0454" y="5136641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40505" y="4369"/>
                </a:lnTo>
                <a:lnTo>
                  <a:pt x="19431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1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0454" y="5136641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55625"/>
                </a:moveTo>
                <a:lnTo>
                  <a:pt x="5214" y="33968"/>
                </a:lnTo>
                <a:lnTo>
                  <a:pt x="19431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1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6097" y="5084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80"/>
                </a:lnTo>
                <a:lnTo>
                  <a:pt x="121920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097" y="5084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60" y="0"/>
                </a:lnTo>
                <a:lnTo>
                  <a:pt x="121920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6010" y="38869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4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3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6010" y="38869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4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3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7805" y="5746241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8" y="0"/>
                </a:moveTo>
                <a:lnTo>
                  <a:pt x="0" y="106680"/>
                </a:lnTo>
                <a:lnTo>
                  <a:pt x="120395" y="106680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7805" y="5746241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80"/>
                </a:moveTo>
                <a:lnTo>
                  <a:pt x="60198" y="0"/>
                </a:lnTo>
                <a:lnTo>
                  <a:pt x="120395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8385" y="446150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40505" y="4369"/>
                </a:lnTo>
                <a:lnTo>
                  <a:pt x="19431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1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8385" y="446150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55625"/>
                </a:moveTo>
                <a:lnTo>
                  <a:pt x="5214" y="33968"/>
                </a:lnTo>
                <a:lnTo>
                  <a:pt x="19431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1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0582" y="45392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0582" y="45392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60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161" y="45392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59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161" y="45392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80"/>
                </a:moveTo>
                <a:lnTo>
                  <a:pt x="60959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0961" y="40271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0961" y="40271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36970" y="3772661"/>
            <a:ext cx="2810510" cy="2247900"/>
          </a:xfrm>
          <a:custGeom>
            <a:avLst/>
            <a:gdLst/>
            <a:ahLst/>
            <a:cxnLst/>
            <a:rect l="l" t="t" r="r" b="b"/>
            <a:pathLst>
              <a:path w="2810509" h="2247900">
                <a:moveTo>
                  <a:pt x="0" y="2247900"/>
                </a:moveTo>
                <a:lnTo>
                  <a:pt x="2810255" y="2247900"/>
                </a:lnTo>
                <a:lnTo>
                  <a:pt x="2810255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0590" y="502234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30590" y="502234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6654" y="563956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60" y="0"/>
                </a:moveTo>
                <a:lnTo>
                  <a:pt x="0" y="106679"/>
                </a:lnTo>
                <a:lnTo>
                  <a:pt x="121920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6654" y="5639561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79"/>
                </a:moveTo>
                <a:lnTo>
                  <a:pt x="60960" y="0"/>
                </a:lnTo>
                <a:lnTo>
                  <a:pt x="121920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81009" y="511225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66294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4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4" y="109728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4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81009" y="511225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0" y="54864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4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8" y="54864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4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6654" y="5058917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60960" y="0"/>
                </a:moveTo>
                <a:lnTo>
                  <a:pt x="0" y="108203"/>
                </a:lnTo>
                <a:lnTo>
                  <a:pt x="121920" y="108203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6654" y="5058917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0" y="108203"/>
                </a:moveTo>
                <a:lnTo>
                  <a:pt x="60960" y="0"/>
                </a:lnTo>
                <a:lnTo>
                  <a:pt x="121920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76566" y="386105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4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8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3" y="54864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76566" y="386105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54864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3" y="54864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8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8361" y="5720334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8" y="0"/>
                </a:moveTo>
                <a:lnTo>
                  <a:pt x="0" y="106679"/>
                </a:lnTo>
                <a:lnTo>
                  <a:pt x="120396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8361" y="5720334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79"/>
                </a:moveTo>
                <a:lnTo>
                  <a:pt x="60198" y="0"/>
                </a:lnTo>
                <a:lnTo>
                  <a:pt x="120396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98942" y="443712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98942" y="443712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4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1138" y="451485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59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81138" y="451485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80"/>
                </a:moveTo>
                <a:lnTo>
                  <a:pt x="60959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06718" y="451485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59" y="0"/>
                </a:moveTo>
                <a:lnTo>
                  <a:pt x="0" y="106680"/>
                </a:lnTo>
                <a:lnTo>
                  <a:pt x="121920" y="106680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6718" y="4514850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80"/>
                </a:moveTo>
                <a:lnTo>
                  <a:pt x="60959" y="0"/>
                </a:lnTo>
                <a:lnTo>
                  <a:pt x="121920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1518" y="4001261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66293" y="0"/>
                </a:moveTo>
                <a:lnTo>
                  <a:pt x="40505" y="4369"/>
                </a:lnTo>
                <a:lnTo>
                  <a:pt x="19430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0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1518" y="4001261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0" y="55625"/>
                </a:moveTo>
                <a:lnTo>
                  <a:pt x="5214" y="33968"/>
                </a:lnTo>
                <a:lnTo>
                  <a:pt x="19430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0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713473" y="3894708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82891" y="3874261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1558" y="4635754"/>
            <a:ext cx="806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10881" y="4362322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79993" y="4358640"/>
            <a:ext cx="806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11085" y="5028945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12913" y="5023992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06638" y="4960620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52742" y="5532729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76439" y="5541873"/>
            <a:ext cx="1587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9942" y="1643126"/>
            <a:ext cx="1000569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Below </a:t>
            </a:r>
            <a:r>
              <a:rPr sz="2000" spc="-5" dirty="0">
                <a:latin typeface="Trebuchet MS"/>
                <a:cs typeface="Trebuchet MS"/>
              </a:rPr>
              <a:t>is the training data and their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need to take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note </a:t>
            </a:r>
            <a:r>
              <a:rPr sz="2000" dirty="0">
                <a:latin typeface="Trebuchet MS"/>
                <a:cs typeface="Trebuchet MS"/>
              </a:rPr>
              <a:t>of record </a:t>
            </a:r>
            <a:r>
              <a:rPr sz="2000" spc="-5" dirty="0">
                <a:latin typeface="Trebuchet MS"/>
                <a:cs typeface="Trebuchet MS"/>
              </a:rPr>
              <a:t>numbers, they will help us in weighted </a:t>
            </a:r>
            <a:r>
              <a:rPr sz="2000" dirty="0">
                <a:latin typeface="Trebuchet MS"/>
                <a:cs typeface="Trebuchet MS"/>
              </a:rPr>
              <a:t>sampling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later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  <a:r>
              <a:rPr spc="-125" dirty="0"/>
              <a:t> </a:t>
            </a:r>
            <a:r>
              <a:rPr spc="-60" dirty="0"/>
              <a:t>illustration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895" y="4315714"/>
          <a:ext cx="10896722" cy="134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032"/>
                <a:gridCol w="898906"/>
                <a:gridCol w="899033"/>
                <a:gridCol w="898906"/>
                <a:gridCol w="899032"/>
                <a:gridCol w="898905"/>
                <a:gridCol w="899033"/>
                <a:gridCol w="898905"/>
                <a:gridCol w="899032"/>
                <a:gridCol w="898906"/>
                <a:gridCol w="899032"/>
              </a:tblGrid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6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M1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0362" y="1677161"/>
            <a:ext cx="2809240" cy="2246630"/>
          </a:xfrm>
          <a:custGeom>
            <a:avLst/>
            <a:gdLst/>
            <a:ahLst/>
            <a:cxnLst/>
            <a:rect l="l" t="t" r="r" b="b"/>
            <a:pathLst>
              <a:path w="2809240" h="2246629">
                <a:moveTo>
                  <a:pt x="0" y="2246376"/>
                </a:moveTo>
                <a:lnTo>
                  <a:pt x="2808732" y="2246376"/>
                </a:lnTo>
                <a:lnTo>
                  <a:pt x="2808732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3982" y="292684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3982" y="292684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046" y="35425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60197" y="0"/>
                </a:moveTo>
                <a:lnTo>
                  <a:pt x="0" y="106680"/>
                </a:lnTo>
                <a:lnTo>
                  <a:pt x="120395" y="106680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046" y="354253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106680"/>
                </a:moveTo>
                <a:lnTo>
                  <a:pt x="60197" y="0"/>
                </a:lnTo>
                <a:lnTo>
                  <a:pt x="120395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4401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4401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0046" y="296341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59" y="0"/>
                </a:moveTo>
                <a:lnTo>
                  <a:pt x="0" y="106680"/>
                </a:lnTo>
                <a:lnTo>
                  <a:pt x="121919" y="106680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0046" y="296341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80"/>
                </a:moveTo>
                <a:lnTo>
                  <a:pt x="60959" y="0"/>
                </a:lnTo>
                <a:lnTo>
                  <a:pt x="121919" y="106680"/>
                </a:lnTo>
                <a:lnTo>
                  <a:pt x="0" y="106680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8433" y="176555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3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8433" y="176555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8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0229" y="362330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60959" y="0"/>
                </a:moveTo>
                <a:lnTo>
                  <a:pt x="0" y="108203"/>
                </a:lnTo>
                <a:lnTo>
                  <a:pt x="121919" y="108203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0229" y="3623309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19" h="108585">
                <a:moveTo>
                  <a:pt x="0" y="108203"/>
                </a:moveTo>
                <a:lnTo>
                  <a:pt x="60959" y="0"/>
                </a:lnTo>
                <a:lnTo>
                  <a:pt x="121919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2333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65532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2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2333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2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2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4529" y="2417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4529" y="2417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0110" y="2417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59" y="0"/>
                </a:moveTo>
                <a:lnTo>
                  <a:pt x="0" y="106679"/>
                </a:lnTo>
                <a:lnTo>
                  <a:pt x="121920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0110" y="24178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79"/>
                </a:moveTo>
                <a:lnTo>
                  <a:pt x="60959" y="0"/>
                </a:lnTo>
                <a:lnTo>
                  <a:pt x="121920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4910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66293" y="0"/>
                </a:moveTo>
                <a:lnTo>
                  <a:pt x="40488" y="4304"/>
                </a:lnTo>
                <a:lnTo>
                  <a:pt x="19416" y="16049"/>
                </a:lnTo>
                <a:lnTo>
                  <a:pt x="5209" y="33486"/>
                </a:lnTo>
                <a:lnTo>
                  <a:pt x="0" y="54863"/>
                </a:lnTo>
                <a:lnTo>
                  <a:pt x="5209" y="76241"/>
                </a:lnTo>
                <a:lnTo>
                  <a:pt x="19416" y="93678"/>
                </a:lnTo>
                <a:lnTo>
                  <a:pt x="40488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4910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0" y="54863"/>
                </a:moveTo>
                <a:lnTo>
                  <a:pt x="5209" y="33486"/>
                </a:lnTo>
                <a:lnTo>
                  <a:pt x="19416" y="16049"/>
                </a:lnTo>
                <a:lnTo>
                  <a:pt x="40488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488" y="105423"/>
                </a:lnTo>
                <a:lnTo>
                  <a:pt x="19416" y="93678"/>
                </a:lnTo>
                <a:lnTo>
                  <a:pt x="520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6038" y="1664970"/>
            <a:ext cx="2809240" cy="2246630"/>
          </a:xfrm>
          <a:custGeom>
            <a:avLst/>
            <a:gdLst/>
            <a:ahLst/>
            <a:cxnLst/>
            <a:rect l="l" t="t" r="r" b="b"/>
            <a:pathLst>
              <a:path w="2809240" h="2246629">
                <a:moveTo>
                  <a:pt x="0" y="2246375"/>
                </a:moveTo>
                <a:lnTo>
                  <a:pt x="2808732" y="2246375"/>
                </a:lnTo>
                <a:lnTo>
                  <a:pt x="2808732" y="0"/>
                </a:lnTo>
                <a:lnTo>
                  <a:pt x="0" y="0"/>
                </a:lnTo>
                <a:lnTo>
                  <a:pt x="0" y="224637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9657" y="2913126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40022" y="4369"/>
                </a:lnTo>
                <a:lnTo>
                  <a:pt x="19192" y="16287"/>
                </a:lnTo>
                <a:lnTo>
                  <a:pt x="5149" y="33968"/>
                </a:lnTo>
                <a:lnTo>
                  <a:pt x="0" y="55625"/>
                </a:lnTo>
                <a:lnTo>
                  <a:pt x="5149" y="77283"/>
                </a:lnTo>
                <a:lnTo>
                  <a:pt x="19192" y="94964"/>
                </a:lnTo>
                <a:lnTo>
                  <a:pt x="40022" y="106882"/>
                </a:lnTo>
                <a:lnTo>
                  <a:pt x="65532" y="111251"/>
                </a:lnTo>
                <a:lnTo>
                  <a:pt x="91041" y="106882"/>
                </a:lnTo>
                <a:lnTo>
                  <a:pt x="111871" y="94964"/>
                </a:lnTo>
                <a:lnTo>
                  <a:pt x="125914" y="77283"/>
                </a:lnTo>
                <a:lnTo>
                  <a:pt x="131064" y="55625"/>
                </a:lnTo>
                <a:lnTo>
                  <a:pt x="125914" y="33968"/>
                </a:lnTo>
                <a:lnTo>
                  <a:pt x="111871" y="16287"/>
                </a:lnTo>
                <a:lnTo>
                  <a:pt x="91041" y="4369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9657" y="2913126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55625"/>
                </a:moveTo>
                <a:lnTo>
                  <a:pt x="5149" y="33968"/>
                </a:lnTo>
                <a:lnTo>
                  <a:pt x="19192" y="16287"/>
                </a:lnTo>
                <a:lnTo>
                  <a:pt x="40022" y="4369"/>
                </a:lnTo>
                <a:lnTo>
                  <a:pt x="65532" y="0"/>
                </a:lnTo>
                <a:lnTo>
                  <a:pt x="91041" y="4369"/>
                </a:lnTo>
                <a:lnTo>
                  <a:pt x="111871" y="16287"/>
                </a:lnTo>
                <a:lnTo>
                  <a:pt x="125914" y="33968"/>
                </a:lnTo>
                <a:lnTo>
                  <a:pt x="131064" y="55625"/>
                </a:lnTo>
                <a:lnTo>
                  <a:pt x="125914" y="77283"/>
                </a:lnTo>
                <a:lnTo>
                  <a:pt x="111871" y="94964"/>
                </a:lnTo>
                <a:lnTo>
                  <a:pt x="91041" y="106882"/>
                </a:lnTo>
                <a:lnTo>
                  <a:pt x="65532" y="111251"/>
                </a:lnTo>
                <a:lnTo>
                  <a:pt x="40022" y="106882"/>
                </a:lnTo>
                <a:lnTo>
                  <a:pt x="19192" y="94964"/>
                </a:lnTo>
                <a:lnTo>
                  <a:pt x="5149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5721" y="35897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60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5721" y="35897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79"/>
                </a:moveTo>
                <a:lnTo>
                  <a:pt x="60960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8554" y="300304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66294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4" y="109728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8554" y="300304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4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8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4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5721" y="29512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60960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5721" y="2951226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0" y="106679"/>
                </a:moveTo>
                <a:lnTo>
                  <a:pt x="60960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4109" y="1753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4109" y="1753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05905" y="3611117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60960" y="0"/>
                </a:moveTo>
                <a:lnTo>
                  <a:pt x="0" y="108203"/>
                </a:lnTo>
                <a:lnTo>
                  <a:pt x="121920" y="108203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5905" y="3611117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0" y="108203"/>
                </a:moveTo>
                <a:lnTo>
                  <a:pt x="60960" y="0"/>
                </a:lnTo>
                <a:lnTo>
                  <a:pt x="121920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36485" y="232791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66294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4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36485" y="232791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4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8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4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2020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60198" y="0"/>
                </a:moveTo>
                <a:lnTo>
                  <a:pt x="0" y="106679"/>
                </a:lnTo>
                <a:lnTo>
                  <a:pt x="120396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020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0" y="106679"/>
                </a:moveTo>
                <a:lnTo>
                  <a:pt x="60198" y="0"/>
                </a:lnTo>
                <a:lnTo>
                  <a:pt x="120396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4578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60198" y="0"/>
                </a:moveTo>
                <a:lnTo>
                  <a:pt x="0" y="106679"/>
                </a:lnTo>
                <a:lnTo>
                  <a:pt x="120396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4578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0" y="106679"/>
                </a:moveTo>
                <a:lnTo>
                  <a:pt x="60198" y="0"/>
                </a:lnTo>
                <a:lnTo>
                  <a:pt x="120396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0585" y="18935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50585" y="1893570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90644" y="3244545"/>
            <a:ext cx="4274820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18838" y="3316985"/>
            <a:ext cx="4153535" cy="0"/>
          </a:xfrm>
          <a:custGeom>
            <a:avLst/>
            <a:gdLst/>
            <a:ahLst/>
            <a:cxnLst/>
            <a:rect l="l" t="t" r="r" b="b"/>
            <a:pathLst>
              <a:path w="4153534">
                <a:moveTo>
                  <a:pt x="0" y="0"/>
                </a:moveTo>
                <a:lnTo>
                  <a:pt x="4153408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1490" y="1753361"/>
            <a:ext cx="5766435" cy="2275840"/>
          </a:xfrm>
          <a:custGeom>
            <a:avLst/>
            <a:gdLst/>
            <a:ahLst/>
            <a:cxnLst/>
            <a:rect l="l" t="t" r="r" b="b"/>
            <a:pathLst>
              <a:path w="5766434" h="2275840">
                <a:moveTo>
                  <a:pt x="5765927" y="948054"/>
                </a:moveTo>
                <a:lnTo>
                  <a:pt x="1750187" y="948054"/>
                </a:lnTo>
                <a:lnTo>
                  <a:pt x="1750187" y="1896110"/>
                </a:lnTo>
                <a:lnTo>
                  <a:pt x="1753141" y="1943675"/>
                </a:lnTo>
                <a:lnTo>
                  <a:pt x="1761769" y="1989479"/>
                </a:lnTo>
                <a:lnTo>
                  <a:pt x="1775714" y="2033164"/>
                </a:lnTo>
                <a:lnTo>
                  <a:pt x="1794621" y="2074377"/>
                </a:lnTo>
                <a:lnTo>
                  <a:pt x="1818135" y="2112760"/>
                </a:lnTo>
                <a:lnTo>
                  <a:pt x="1845899" y="2147960"/>
                </a:lnTo>
                <a:lnTo>
                  <a:pt x="1877558" y="2179619"/>
                </a:lnTo>
                <a:lnTo>
                  <a:pt x="1912758" y="2207383"/>
                </a:lnTo>
                <a:lnTo>
                  <a:pt x="1951141" y="2230897"/>
                </a:lnTo>
                <a:lnTo>
                  <a:pt x="1992354" y="2249804"/>
                </a:lnTo>
                <a:lnTo>
                  <a:pt x="2036039" y="2263749"/>
                </a:lnTo>
                <a:lnTo>
                  <a:pt x="2081843" y="2272377"/>
                </a:lnTo>
                <a:lnTo>
                  <a:pt x="2129409" y="2275332"/>
                </a:lnTo>
                <a:lnTo>
                  <a:pt x="5386705" y="2275332"/>
                </a:lnTo>
                <a:lnTo>
                  <a:pt x="5434270" y="2272377"/>
                </a:lnTo>
                <a:lnTo>
                  <a:pt x="5480074" y="2263749"/>
                </a:lnTo>
                <a:lnTo>
                  <a:pt x="5523759" y="2249804"/>
                </a:lnTo>
                <a:lnTo>
                  <a:pt x="5564972" y="2230897"/>
                </a:lnTo>
                <a:lnTo>
                  <a:pt x="5603355" y="2207383"/>
                </a:lnTo>
                <a:lnTo>
                  <a:pt x="5638555" y="2179619"/>
                </a:lnTo>
                <a:lnTo>
                  <a:pt x="5670214" y="2147960"/>
                </a:lnTo>
                <a:lnTo>
                  <a:pt x="5697978" y="2112760"/>
                </a:lnTo>
                <a:lnTo>
                  <a:pt x="5721492" y="2074377"/>
                </a:lnTo>
                <a:lnTo>
                  <a:pt x="5740399" y="2033164"/>
                </a:lnTo>
                <a:lnTo>
                  <a:pt x="5754344" y="1989479"/>
                </a:lnTo>
                <a:lnTo>
                  <a:pt x="5762972" y="1943675"/>
                </a:lnTo>
                <a:lnTo>
                  <a:pt x="5765927" y="1896110"/>
                </a:lnTo>
                <a:lnTo>
                  <a:pt x="5765927" y="948054"/>
                </a:lnTo>
                <a:close/>
              </a:path>
              <a:path w="5766434" h="2275840">
                <a:moveTo>
                  <a:pt x="5386705" y="0"/>
                </a:moveTo>
                <a:lnTo>
                  <a:pt x="2129409" y="0"/>
                </a:lnTo>
                <a:lnTo>
                  <a:pt x="2081843" y="2954"/>
                </a:lnTo>
                <a:lnTo>
                  <a:pt x="2036039" y="11582"/>
                </a:lnTo>
                <a:lnTo>
                  <a:pt x="1992354" y="25527"/>
                </a:lnTo>
                <a:lnTo>
                  <a:pt x="1951141" y="44434"/>
                </a:lnTo>
                <a:lnTo>
                  <a:pt x="1912758" y="67948"/>
                </a:lnTo>
                <a:lnTo>
                  <a:pt x="1877558" y="95712"/>
                </a:lnTo>
                <a:lnTo>
                  <a:pt x="1845899" y="127371"/>
                </a:lnTo>
                <a:lnTo>
                  <a:pt x="1818135" y="162571"/>
                </a:lnTo>
                <a:lnTo>
                  <a:pt x="1794621" y="200954"/>
                </a:lnTo>
                <a:lnTo>
                  <a:pt x="1775714" y="242167"/>
                </a:lnTo>
                <a:lnTo>
                  <a:pt x="1761769" y="285852"/>
                </a:lnTo>
                <a:lnTo>
                  <a:pt x="1753141" y="331656"/>
                </a:lnTo>
                <a:lnTo>
                  <a:pt x="1750187" y="379222"/>
                </a:lnTo>
                <a:lnTo>
                  <a:pt x="0" y="1061212"/>
                </a:lnTo>
                <a:lnTo>
                  <a:pt x="1750187" y="948054"/>
                </a:lnTo>
                <a:lnTo>
                  <a:pt x="5765927" y="948054"/>
                </a:lnTo>
                <a:lnTo>
                  <a:pt x="5765927" y="379222"/>
                </a:lnTo>
                <a:lnTo>
                  <a:pt x="5762972" y="331656"/>
                </a:lnTo>
                <a:lnTo>
                  <a:pt x="5754344" y="285852"/>
                </a:lnTo>
                <a:lnTo>
                  <a:pt x="5740399" y="242167"/>
                </a:lnTo>
                <a:lnTo>
                  <a:pt x="5721492" y="200954"/>
                </a:lnTo>
                <a:lnTo>
                  <a:pt x="5697978" y="162571"/>
                </a:lnTo>
                <a:lnTo>
                  <a:pt x="5670214" y="127371"/>
                </a:lnTo>
                <a:lnTo>
                  <a:pt x="5638555" y="95712"/>
                </a:lnTo>
                <a:lnTo>
                  <a:pt x="5603355" y="67948"/>
                </a:lnTo>
                <a:lnTo>
                  <a:pt x="5564972" y="44434"/>
                </a:lnTo>
                <a:lnTo>
                  <a:pt x="5523759" y="25527"/>
                </a:lnTo>
                <a:lnTo>
                  <a:pt x="5480074" y="11582"/>
                </a:lnTo>
                <a:lnTo>
                  <a:pt x="5434270" y="2954"/>
                </a:lnTo>
                <a:lnTo>
                  <a:pt x="538670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1490" y="1753361"/>
            <a:ext cx="5766435" cy="2275840"/>
          </a:xfrm>
          <a:custGeom>
            <a:avLst/>
            <a:gdLst/>
            <a:ahLst/>
            <a:cxnLst/>
            <a:rect l="l" t="t" r="r" b="b"/>
            <a:pathLst>
              <a:path w="5766434" h="2275840">
                <a:moveTo>
                  <a:pt x="1750187" y="379222"/>
                </a:moveTo>
                <a:lnTo>
                  <a:pt x="1753141" y="331656"/>
                </a:lnTo>
                <a:lnTo>
                  <a:pt x="1761769" y="285852"/>
                </a:lnTo>
                <a:lnTo>
                  <a:pt x="1775714" y="242167"/>
                </a:lnTo>
                <a:lnTo>
                  <a:pt x="1794621" y="200954"/>
                </a:lnTo>
                <a:lnTo>
                  <a:pt x="1818135" y="162571"/>
                </a:lnTo>
                <a:lnTo>
                  <a:pt x="1845899" y="127371"/>
                </a:lnTo>
                <a:lnTo>
                  <a:pt x="1877558" y="95712"/>
                </a:lnTo>
                <a:lnTo>
                  <a:pt x="1912758" y="67948"/>
                </a:lnTo>
                <a:lnTo>
                  <a:pt x="1951141" y="44434"/>
                </a:lnTo>
                <a:lnTo>
                  <a:pt x="1992354" y="25527"/>
                </a:lnTo>
                <a:lnTo>
                  <a:pt x="2036039" y="11582"/>
                </a:lnTo>
                <a:lnTo>
                  <a:pt x="2081843" y="2954"/>
                </a:lnTo>
                <a:lnTo>
                  <a:pt x="2129409" y="0"/>
                </a:lnTo>
                <a:lnTo>
                  <a:pt x="2419477" y="0"/>
                </a:lnTo>
                <a:lnTo>
                  <a:pt x="3423412" y="0"/>
                </a:lnTo>
                <a:lnTo>
                  <a:pt x="5386705" y="0"/>
                </a:lnTo>
                <a:lnTo>
                  <a:pt x="5434270" y="2954"/>
                </a:lnTo>
                <a:lnTo>
                  <a:pt x="5480074" y="11582"/>
                </a:lnTo>
                <a:lnTo>
                  <a:pt x="5523759" y="25527"/>
                </a:lnTo>
                <a:lnTo>
                  <a:pt x="5564972" y="44434"/>
                </a:lnTo>
                <a:lnTo>
                  <a:pt x="5603355" y="67948"/>
                </a:lnTo>
                <a:lnTo>
                  <a:pt x="5638555" y="95712"/>
                </a:lnTo>
                <a:lnTo>
                  <a:pt x="5670214" y="127371"/>
                </a:lnTo>
                <a:lnTo>
                  <a:pt x="5697978" y="162571"/>
                </a:lnTo>
                <a:lnTo>
                  <a:pt x="5721492" y="200954"/>
                </a:lnTo>
                <a:lnTo>
                  <a:pt x="5740399" y="242167"/>
                </a:lnTo>
                <a:lnTo>
                  <a:pt x="5754344" y="285852"/>
                </a:lnTo>
                <a:lnTo>
                  <a:pt x="5762972" y="331656"/>
                </a:lnTo>
                <a:lnTo>
                  <a:pt x="5765927" y="379222"/>
                </a:lnTo>
                <a:lnTo>
                  <a:pt x="5765927" y="948054"/>
                </a:lnTo>
                <a:lnTo>
                  <a:pt x="5765927" y="1896110"/>
                </a:lnTo>
                <a:lnTo>
                  <a:pt x="5762972" y="1943675"/>
                </a:lnTo>
                <a:lnTo>
                  <a:pt x="5754344" y="1989479"/>
                </a:lnTo>
                <a:lnTo>
                  <a:pt x="5740399" y="2033164"/>
                </a:lnTo>
                <a:lnTo>
                  <a:pt x="5721492" y="2074377"/>
                </a:lnTo>
                <a:lnTo>
                  <a:pt x="5697978" y="2112760"/>
                </a:lnTo>
                <a:lnTo>
                  <a:pt x="5670214" y="2147960"/>
                </a:lnTo>
                <a:lnTo>
                  <a:pt x="5638555" y="2179619"/>
                </a:lnTo>
                <a:lnTo>
                  <a:pt x="5603355" y="2207383"/>
                </a:lnTo>
                <a:lnTo>
                  <a:pt x="5564972" y="2230897"/>
                </a:lnTo>
                <a:lnTo>
                  <a:pt x="5523759" y="2249804"/>
                </a:lnTo>
                <a:lnTo>
                  <a:pt x="5480074" y="2263749"/>
                </a:lnTo>
                <a:lnTo>
                  <a:pt x="5434270" y="2272377"/>
                </a:lnTo>
                <a:lnTo>
                  <a:pt x="5386705" y="2275332"/>
                </a:lnTo>
                <a:lnTo>
                  <a:pt x="3423412" y="2275332"/>
                </a:lnTo>
                <a:lnTo>
                  <a:pt x="2419477" y="2275332"/>
                </a:lnTo>
                <a:lnTo>
                  <a:pt x="2129409" y="2275332"/>
                </a:lnTo>
                <a:lnTo>
                  <a:pt x="2081843" y="2272377"/>
                </a:lnTo>
                <a:lnTo>
                  <a:pt x="2036039" y="2263749"/>
                </a:lnTo>
                <a:lnTo>
                  <a:pt x="1992354" y="2249804"/>
                </a:lnTo>
                <a:lnTo>
                  <a:pt x="1951141" y="2230897"/>
                </a:lnTo>
                <a:lnTo>
                  <a:pt x="1912758" y="2207383"/>
                </a:lnTo>
                <a:lnTo>
                  <a:pt x="1877558" y="2179619"/>
                </a:lnTo>
                <a:lnTo>
                  <a:pt x="1845899" y="2147960"/>
                </a:lnTo>
                <a:lnTo>
                  <a:pt x="1818135" y="2112760"/>
                </a:lnTo>
                <a:lnTo>
                  <a:pt x="1794621" y="2074377"/>
                </a:lnTo>
                <a:lnTo>
                  <a:pt x="1775714" y="2033164"/>
                </a:lnTo>
                <a:lnTo>
                  <a:pt x="1761769" y="1989479"/>
                </a:lnTo>
                <a:lnTo>
                  <a:pt x="1753141" y="1943675"/>
                </a:lnTo>
                <a:lnTo>
                  <a:pt x="1750187" y="1896110"/>
                </a:lnTo>
                <a:lnTo>
                  <a:pt x="1750187" y="948054"/>
                </a:lnTo>
                <a:lnTo>
                  <a:pt x="0" y="1061212"/>
                </a:lnTo>
                <a:lnTo>
                  <a:pt x="1750187" y="379222"/>
                </a:lnTo>
                <a:close/>
              </a:path>
            </a:pathLst>
          </a:custGeom>
          <a:ln w="25908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81161" y="1908428"/>
            <a:ext cx="3631565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4097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rebuchet MS"/>
                <a:cs typeface="Trebuchet MS"/>
              </a:rPr>
              <a:t>Model </a:t>
            </a:r>
            <a:r>
              <a:rPr sz="1600" spc="-5" dirty="0">
                <a:latin typeface="Trebuchet MS"/>
                <a:cs typeface="Trebuchet MS"/>
              </a:rPr>
              <a:t>M1 is built, anything </a:t>
            </a:r>
            <a:r>
              <a:rPr sz="1600" spc="-10" dirty="0">
                <a:latin typeface="Trebuchet MS"/>
                <a:cs typeface="Trebuchet MS"/>
              </a:rPr>
              <a:t>above  </a:t>
            </a:r>
            <a:r>
              <a:rPr sz="1600" spc="-5" dirty="0">
                <a:latin typeface="Trebuchet MS"/>
                <a:cs typeface="Trebuchet MS"/>
              </a:rPr>
              <a:t>the line is – and </a:t>
            </a:r>
            <a:r>
              <a:rPr sz="1600" spc="-10" dirty="0">
                <a:latin typeface="Trebuchet MS"/>
                <a:cs typeface="Trebuchet MS"/>
              </a:rPr>
              <a:t>below </a:t>
            </a:r>
            <a:r>
              <a:rPr sz="1600" spc="-5" dirty="0">
                <a:latin typeface="Trebuchet MS"/>
                <a:cs typeface="Trebuchet MS"/>
              </a:rPr>
              <a:t>the line is</a:t>
            </a:r>
            <a:r>
              <a:rPr sz="1600" spc="1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3 out of 10 are misclassified by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model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M1</a:t>
            </a:r>
            <a:endParaRPr sz="1600">
              <a:latin typeface="Trebuchet MS"/>
              <a:cs typeface="Trebuchet MS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These data </a:t>
            </a:r>
            <a:r>
              <a:rPr sz="1600" spc="-10" dirty="0">
                <a:latin typeface="Trebuchet MS"/>
                <a:cs typeface="Trebuchet MS"/>
              </a:rPr>
              <a:t>points will </a:t>
            </a:r>
            <a:r>
              <a:rPr sz="1600" spc="-5" dirty="0">
                <a:latin typeface="Trebuchet MS"/>
                <a:cs typeface="Trebuchet MS"/>
              </a:rPr>
              <a:t>be given 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weight in the </a:t>
            </a:r>
            <a:r>
              <a:rPr sz="1600" dirty="0">
                <a:latin typeface="Trebuchet MS"/>
                <a:cs typeface="Trebuchet MS"/>
              </a:rPr>
              <a:t>re-sampling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step</a:t>
            </a:r>
            <a:endParaRPr sz="1600">
              <a:latin typeface="Trebuchet MS"/>
              <a:cs typeface="Trebuchet MS"/>
            </a:endParaRPr>
          </a:p>
          <a:p>
            <a:pPr marL="299085" marR="37020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45" dirty="0">
                <a:latin typeface="Trebuchet MS"/>
                <a:cs typeface="Trebuchet MS"/>
              </a:rPr>
              <a:t>We </a:t>
            </a:r>
            <a:r>
              <a:rPr sz="1600" spc="-10" dirty="0">
                <a:latin typeface="Trebuchet MS"/>
                <a:cs typeface="Trebuchet MS"/>
              </a:rPr>
              <a:t>may miss out </a:t>
            </a:r>
            <a:r>
              <a:rPr sz="1600" spc="-5" dirty="0">
                <a:latin typeface="Trebuchet MS"/>
                <a:cs typeface="Trebuchet MS"/>
              </a:rPr>
              <a:t>on some of the  correctly classified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records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88052" y="2221992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723900" y="0"/>
                </a:moveTo>
                <a:lnTo>
                  <a:pt x="664529" y="1515"/>
                </a:lnTo>
                <a:lnTo>
                  <a:pt x="606480" y="5984"/>
                </a:lnTo>
                <a:lnTo>
                  <a:pt x="549939" y="13289"/>
                </a:lnTo>
                <a:lnTo>
                  <a:pt x="495092" y="23311"/>
                </a:lnTo>
                <a:lnTo>
                  <a:pt x="442126" y="35933"/>
                </a:lnTo>
                <a:lnTo>
                  <a:pt x="391227" y="51037"/>
                </a:lnTo>
                <a:lnTo>
                  <a:pt x="342581" y="68505"/>
                </a:lnTo>
                <a:lnTo>
                  <a:pt x="296375" y="88221"/>
                </a:lnTo>
                <a:lnTo>
                  <a:pt x="252794" y="110065"/>
                </a:lnTo>
                <a:lnTo>
                  <a:pt x="212026" y="133921"/>
                </a:lnTo>
                <a:lnTo>
                  <a:pt x="174256" y="159670"/>
                </a:lnTo>
                <a:lnTo>
                  <a:pt x="139671" y="187195"/>
                </a:lnTo>
                <a:lnTo>
                  <a:pt x="108457" y="216379"/>
                </a:lnTo>
                <a:lnTo>
                  <a:pt x="80800" y="247102"/>
                </a:lnTo>
                <a:lnTo>
                  <a:pt x="56888" y="279249"/>
                </a:lnTo>
                <a:lnTo>
                  <a:pt x="36905" y="312700"/>
                </a:lnTo>
                <a:lnTo>
                  <a:pt x="9474" y="383046"/>
                </a:lnTo>
                <a:lnTo>
                  <a:pt x="0" y="457200"/>
                </a:lnTo>
                <a:lnTo>
                  <a:pt x="2399" y="494693"/>
                </a:lnTo>
                <a:lnTo>
                  <a:pt x="21038" y="567061"/>
                </a:lnTo>
                <a:lnTo>
                  <a:pt x="56888" y="635150"/>
                </a:lnTo>
                <a:lnTo>
                  <a:pt x="80800" y="667297"/>
                </a:lnTo>
                <a:lnTo>
                  <a:pt x="108457" y="698020"/>
                </a:lnTo>
                <a:lnTo>
                  <a:pt x="139671" y="727204"/>
                </a:lnTo>
                <a:lnTo>
                  <a:pt x="174256" y="754729"/>
                </a:lnTo>
                <a:lnTo>
                  <a:pt x="212026" y="780478"/>
                </a:lnTo>
                <a:lnTo>
                  <a:pt x="252794" y="804334"/>
                </a:lnTo>
                <a:lnTo>
                  <a:pt x="296375" y="826178"/>
                </a:lnTo>
                <a:lnTo>
                  <a:pt x="342581" y="845894"/>
                </a:lnTo>
                <a:lnTo>
                  <a:pt x="391227" y="863362"/>
                </a:lnTo>
                <a:lnTo>
                  <a:pt x="442126" y="878466"/>
                </a:lnTo>
                <a:lnTo>
                  <a:pt x="495092" y="891088"/>
                </a:lnTo>
                <a:lnTo>
                  <a:pt x="549939" y="901110"/>
                </a:lnTo>
                <a:lnTo>
                  <a:pt x="606480" y="908415"/>
                </a:lnTo>
                <a:lnTo>
                  <a:pt x="664529" y="912884"/>
                </a:lnTo>
                <a:lnTo>
                  <a:pt x="723900" y="914400"/>
                </a:lnTo>
                <a:lnTo>
                  <a:pt x="783270" y="912884"/>
                </a:lnTo>
                <a:lnTo>
                  <a:pt x="841319" y="908415"/>
                </a:lnTo>
                <a:lnTo>
                  <a:pt x="897860" y="901110"/>
                </a:lnTo>
                <a:lnTo>
                  <a:pt x="952707" y="891088"/>
                </a:lnTo>
                <a:lnTo>
                  <a:pt x="1005673" y="878466"/>
                </a:lnTo>
                <a:lnTo>
                  <a:pt x="1056572" y="863362"/>
                </a:lnTo>
                <a:lnTo>
                  <a:pt x="1105218" y="845894"/>
                </a:lnTo>
                <a:lnTo>
                  <a:pt x="1151424" y="826178"/>
                </a:lnTo>
                <a:lnTo>
                  <a:pt x="1195005" y="804334"/>
                </a:lnTo>
                <a:lnTo>
                  <a:pt x="1235773" y="780478"/>
                </a:lnTo>
                <a:lnTo>
                  <a:pt x="1273543" y="754729"/>
                </a:lnTo>
                <a:lnTo>
                  <a:pt x="1308128" y="727204"/>
                </a:lnTo>
                <a:lnTo>
                  <a:pt x="1339342" y="698020"/>
                </a:lnTo>
                <a:lnTo>
                  <a:pt x="1366999" y="667297"/>
                </a:lnTo>
                <a:lnTo>
                  <a:pt x="1390911" y="635150"/>
                </a:lnTo>
                <a:lnTo>
                  <a:pt x="1410894" y="601699"/>
                </a:lnTo>
                <a:lnTo>
                  <a:pt x="1438325" y="531353"/>
                </a:lnTo>
                <a:lnTo>
                  <a:pt x="1447800" y="457200"/>
                </a:lnTo>
                <a:lnTo>
                  <a:pt x="1445400" y="419706"/>
                </a:lnTo>
                <a:lnTo>
                  <a:pt x="1426761" y="347338"/>
                </a:lnTo>
                <a:lnTo>
                  <a:pt x="1390911" y="279249"/>
                </a:lnTo>
                <a:lnTo>
                  <a:pt x="1366999" y="247102"/>
                </a:lnTo>
                <a:lnTo>
                  <a:pt x="1339342" y="216379"/>
                </a:lnTo>
                <a:lnTo>
                  <a:pt x="1308128" y="187195"/>
                </a:lnTo>
                <a:lnTo>
                  <a:pt x="1273543" y="159670"/>
                </a:lnTo>
                <a:lnTo>
                  <a:pt x="1235773" y="133921"/>
                </a:lnTo>
                <a:lnTo>
                  <a:pt x="1195005" y="110065"/>
                </a:lnTo>
                <a:lnTo>
                  <a:pt x="1151424" y="88221"/>
                </a:lnTo>
                <a:lnTo>
                  <a:pt x="1105218" y="68505"/>
                </a:lnTo>
                <a:lnTo>
                  <a:pt x="1056572" y="51037"/>
                </a:lnTo>
                <a:lnTo>
                  <a:pt x="1005673" y="35933"/>
                </a:lnTo>
                <a:lnTo>
                  <a:pt x="952707" y="23311"/>
                </a:lnTo>
                <a:lnTo>
                  <a:pt x="897860" y="13289"/>
                </a:lnTo>
                <a:lnTo>
                  <a:pt x="841319" y="5984"/>
                </a:lnTo>
                <a:lnTo>
                  <a:pt x="783270" y="1515"/>
                </a:lnTo>
                <a:lnTo>
                  <a:pt x="723900" y="0"/>
                </a:lnTo>
                <a:close/>
              </a:path>
            </a:pathLst>
          </a:custGeom>
          <a:solidFill>
            <a:srgbClr val="93B6D2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734377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The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Wisdom </a:t>
            </a:r>
            <a:r>
              <a:rPr sz="6000" spc="-4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of</a:t>
            </a:r>
            <a:r>
              <a:rPr sz="6000" spc="-25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Crowds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  <a:r>
              <a:rPr spc="-125" dirty="0"/>
              <a:t> </a:t>
            </a:r>
            <a:r>
              <a:rPr spc="-60" dirty="0"/>
              <a:t>illustration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610362" y="1677161"/>
            <a:ext cx="2809240" cy="2246630"/>
          </a:xfrm>
          <a:custGeom>
            <a:avLst/>
            <a:gdLst/>
            <a:ahLst/>
            <a:cxnLst/>
            <a:rect l="l" t="t" r="r" b="b"/>
            <a:pathLst>
              <a:path w="2809240" h="2246629">
                <a:moveTo>
                  <a:pt x="0" y="2246376"/>
                </a:moveTo>
                <a:lnTo>
                  <a:pt x="2808732" y="2246376"/>
                </a:lnTo>
                <a:lnTo>
                  <a:pt x="2808732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4401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4401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0297" y="2818638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195834" y="0"/>
                </a:moveTo>
                <a:lnTo>
                  <a:pt x="0" y="251460"/>
                </a:lnTo>
                <a:lnTo>
                  <a:pt x="391668" y="251460"/>
                </a:lnTo>
                <a:lnTo>
                  <a:pt x="1958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297" y="2818638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0" y="251460"/>
                </a:moveTo>
                <a:lnTo>
                  <a:pt x="195834" y="0"/>
                </a:lnTo>
                <a:lnTo>
                  <a:pt x="391668" y="251460"/>
                </a:lnTo>
                <a:lnTo>
                  <a:pt x="0" y="25146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8433" y="176555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8" y="54863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8433" y="176555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8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2333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65532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2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2333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2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2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4782" y="2273045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195834" y="0"/>
                </a:moveTo>
                <a:lnTo>
                  <a:pt x="0" y="251459"/>
                </a:lnTo>
                <a:lnTo>
                  <a:pt x="391668" y="251459"/>
                </a:lnTo>
                <a:lnTo>
                  <a:pt x="1958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4782" y="2273045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0" y="251459"/>
                </a:moveTo>
                <a:lnTo>
                  <a:pt x="195834" y="0"/>
                </a:lnTo>
                <a:lnTo>
                  <a:pt x="391668" y="251459"/>
                </a:lnTo>
                <a:lnTo>
                  <a:pt x="0" y="25145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362" y="2273045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195833" y="0"/>
                </a:moveTo>
                <a:lnTo>
                  <a:pt x="0" y="251459"/>
                </a:lnTo>
                <a:lnTo>
                  <a:pt x="391668" y="251459"/>
                </a:lnTo>
                <a:lnTo>
                  <a:pt x="1958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62" y="2273045"/>
            <a:ext cx="391795" cy="251460"/>
          </a:xfrm>
          <a:custGeom>
            <a:avLst/>
            <a:gdLst/>
            <a:ahLst/>
            <a:cxnLst/>
            <a:rect l="l" t="t" r="r" b="b"/>
            <a:pathLst>
              <a:path w="391794" h="251460">
                <a:moveTo>
                  <a:pt x="0" y="251459"/>
                </a:moveTo>
                <a:lnTo>
                  <a:pt x="195833" y="0"/>
                </a:lnTo>
                <a:lnTo>
                  <a:pt x="391668" y="251459"/>
                </a:lnTo>
                <a:lnTo>
                  <a:pt x="0" y="25145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4910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66293" y="0"/>
                </a:moveTo>
                <a:lnTo>
                  <a:pt x="40488" y="4304"/>
                </a:lnTo>
                <a:lnTo>
                  <a:pt x="19416" y="16049"/>
                </a:lnTo>
                <a:lnTo>
                  <a:pt x="5209" y="33486"/>
                </a:lnTo>
                <a:lnTo>
                  <a:pt x="0" y="54863"/>
                </a:lnTo>
                <a:lnTo>
                  <a:pt x="5209" y="76241"/>
                </a:lnTo>
                <a:lnTo>
                  <a:pt x="19416" y="93678"/>
                </a:lnTo>
                <a:lnTo>
                  <a:pt x="40488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4910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0" y="54863"/>
                </a:moveTo>
                <a:lnTo>
                  <a:pt x="5209" y="33486"/>
                </a:lnTo>
                <a:lnTo>
                  <a:pt x="19416" y="16049"/>
                </a:lnTo>
                <a:lnTo>
                  <a:pt x="40488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488" y="105423"/>
                </a:lnTo>
                <a:lnTo>
                  <a:pt x="19416" y="93678"/>
                </a:lnTo>
                <a:lnTo>
                  <a:pt x="520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4138" y="1677161"/>
            <a:ext cx="2810510" cy="2246630"/>
          </a:xfrm>
          <a:custGeom>
            <a:avLst/>
            <a:gdLst/>
            <a:ahLst/>
            <a:cxnLst/>
            <a:rect l="l" t="t" r="r" b="b"/>
            <a:pathLst>
              <a:path w="2810509" h="2246629">
                <a:moveTo>
                  <a:pt x="0" y="2246376"/>
                </a:moveTo>
                <a:lnTo>
                  <a:pt x="2810256" y="2246376"/>
                </a:lnTo>
                <a:lnTo>
                  <a:pt x="2810256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8178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8178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2465" y="2818638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151637" y="0"/>
                </a:moveTo>
                <a:lnTo>
                  <a:pt x="0" y="251460"/>
                </a:lnTo>
                <a:lnTo>
                  <a:pt x="303275" y="251460"/>
                </a:lnTo>
                <a:lnTo>
                  <a:pt x="151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52465" y="2818638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0" y="251460"/>
                </a:moveTo>
                <a:lnTo>
                  <a:pt x="151637" y="0"/>
                </a:lnTo>
                <a:lnTo>
                  <a:pt x="303275" y="251460"/>
                </a:lnTo>
                <a:lnTo>
                  <a:pt x="0" y="25146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3734" y="176555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8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3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3734" y="176555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3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8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6109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2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2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6109" y="234010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2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2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6950" y="2273045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151637" y="0"/>
                </a:moveTo>
                <a:lnTo>
                  <a:pt x="0" y="251459"/>
                </a:lnTo>
                <a:lnTo>
                  <a:pt x="303275" y="251459"/>
                </a:lnTo>
                <a:lnTo>
                  <a:pt x="151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950" y="2273045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0" y="251459"/>
                </a:moveTo>
                <a:lnTo>
                  <a:pt x="151637" y="0"/>
                </a:lnTo>
                <a:lnTo>
                  <a:pt x="303275" y="251459"/>
                </a:lnTo>
                <a:lnTo>
                  <a:pt x="0" y="25145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02529" y="2273045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151637" y="0"/>
                </a:moveTo>
                <a:lnTo>
                  <a:pt x="0" y="251459"/>
                </a:lnTo>
                <a:lnTo>
                  <a:pt x="303275" y="251459"/>
                </a:lnTo>
                <a:lnTo>
                  <a:pt x="151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2529" y="2273045"/>
            <a:ext cx="303530" cy="251460"/>
          </a:xfrm>
          <a:custGeom>
            <a:avLst/>
            <a:gdLst/>
            <a:ahLst/>
            <a:cxnLst/>
            <a:rect l="l" t="t" r="r" b="b"/>
            <a:pathLst>
              <a:path w="303529" h="251460">
                <a:moveTo>
                  <a:pt x="0" y="251459"/>
                </a:moveTo>
                <a:lnTo>
                  <a:pt x="151637" y="0"/>
                </a:lnTo>
                <a:lnTo>
                  <a:pt x="303275" y="251459"/>
                </a:lnTo>
                <a:lnTo>
                  <a:pt x="0" y="25145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8685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8685" y="1905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488" y="3233877"/>
            <a:ext cx="3735324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681" y="3306317"/>
            <a:ext cx="3613785" cy="0"/>
          </a:xfrm>
          <a:custGeom>
            <a:avLst/>
            <a:gdLst/>
            <a:ahLst/>
            <a:cxnLst/>
            <a:rect l="l" t="t" r="r" b="b"/>
            <a:pathLst>
              <a:path w="3613785">
                <a:moveTo>
                  <a:pt x="0" y="0"/>
                </a:moveTo>
                <a:lnTo>
                  <a:pt x="3613530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7659" y="3233877"/>
            <a:ext cx="4041647" cy="14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5853" y="3306317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>
                <a:moveTo>
                  <a:pt x="0" y="0"/>
                </a:moveTo>
                <a:lnTo>
                  <a:pt x="3920363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4488" y="2063445"/>
            <a:ext cx="4274820" cy="1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2682" y="2135885"/>
            <a:ext cx="4153535" cy="0"/>
          </a:xfrm>
          <a:custGeom>
            <a:avLst/>
            <a:gdLst/>
            <a:ahLst/>
            <a:cxnLst/>
            <a:rect l="l" t="t" r="r" b="b"/>
            <a:pathLst>
              <a:path w="4153534">
                <a:moveTo>
                  <a:pt x="0" y="0"/>
                </a:moveTo>
                <a:lnTo>
                  <a:pt x="4153408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22223" y="4580635"/>
          <a:ext cx="10604368" cy="134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408"/>
                <a:gridCol w="873632"/>
                <a:gridCol w="873760"/>
                <a:gridCol w="873633"/>
                <a:gridCol w="873759"/>
                <a:gridCol w="873633"/>
                <a:gridCol w="873759"/>
                <a:gridCol w="873633"/>
                <a:gridCol w="873759"/>
                <a:gridCol w="873632"/>
                <a:gridCol w="873760"/>
              </a:tblGrid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48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4354829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5514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68490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77578" y="4559046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75369" y="4588002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437114" y="4584953"/>
            <a:ext cx="463550" cy="402590"/>
          </a:xfrm>
          <a:custGeom>
            <a:avLst/>
            <a:gdLst/>
            <a:ahLst/>
            <a:cxnLst/>
            <a:rect l="l" t="t" r="r" b="b"/>
            <a:pathLst>
              <a:path w="463550" h="402589">
                <a:moveTo>
                  <a:pt x="0" y="201168"/>
                </a:moveTo>
                <a:lnTo>
                  <a:pt x="6120" y="155034"/>
                </a:lnTo>
                <a:lnTo>
                  <a:pt x="23553" y="112689"/>
                </a:lnTo>
                <a:lnTo>
                  <a:pt x="50905" y="75338"/>
                </a:lnTo>
                <a:lnTo>
                  <a:pt x="86783" y="44187"/>
                </a:lnTo>
                <a:lnTo>
                  <a:pt x="129795" y="20442"/>
                </a:lnTo>
                <a:lnTo>
                  <a:pt x="178547" y="5311"/>
                </a:lnTo>
                <a:lnTo>
                  <a:pt x="231647" y="0"/>
                </a:lnTo>
                <a:lnTo>
                  <a:pt x="284748" y="5311"/>
                </a:lnTo>
                <a:lnTo>
                  <a:pt x="333500" y="20442"/>
                </a:lnTo>
                <a:lnTo>
                  <a:pt x="376512" y="44187"/>
                </a:lnTo>
                <a:lnTo>
                  <a:pt x="412390" y="75338"/>
                </a:lnTo>
                <a:lnTo>
                  <a:pt x="439742" y="112689"/>
                </a:lnTo>
                <a:lnTo>
                  <a:pt x="457175" y="155034"/>
                </a:lnTo>
                <a:lnTo>
                  <a:pt x="463295" y="201168"/>
                </a:lnTo>
                <a:lnTo>
                  <a:pt x="457175" y="247301"/>
                </a:lnTo>
                <a:lnTo>
                  <a:pt x="439742" y="289646"/>
                </a:lnTo>
                <a:lnTo>
                  <a:pt x="412390" y="326997"/>
                </a:lnTo>
                <a:lnTo>
                  <a:pt x="376512" y="358148"/>
                </a:lnTo>
                <a:lnTo>
                  <a:pt x="333500" y="381893"/>
                </a:lnTo>
                <a:lnTo>
                  <a:pt x="284748" y="397024"/>
                </a:lnTo>
                <a:lnTo>
                  <a:pt x="231647" y="402336"/>
                </a:lnTo>
                <a:lnTo>
                  <a:pt x="178547" y="397024"/>
                </a:lnTo>
                <a:lnTo>
                  <a:pt x="129795" y="381893"/>
                </a:lnTo>
                <a:lnTo>
                  <a:pt x="86783" y="358148"/>
                </a:lnTo>
                <a:lnTo>
                  <a:pt x="50905" y="326997"/>
                </a:lnTo>
                <a:lnTo>
                  <a:pt x="23553" y="289646"/>
                </a:lnTo>
                <a:lnTo>
                  <a:pt x="6120" y="247301"/>
                </a:lnTo>
                <a:lnTo>
                  <a:pt x="0" y="201168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10551" y="1753361"/>
            <a:ext cx="4482465" cy="2529840"/>
          </a:xfrm>
          <a:custGeom>
            <a:avLst/>
            <a:gdLst/>
            <a:ahLst/>
            <a:cxnLst/>
            <a:rect l="l" t="t" r="r" b="b"/>
            <a:pathLst>
              <a:path w="4482465" h="2529840">
                <a:moveTo>
                  <a:pt x="4060571" y="0"/>
                </a:moveTo>
                <a:lnTo>
                  <a:pt x="802767" y="0"/>
                </a:lnTo>
                <a:lnTo>
                  <a:pt x="753585" y="2835"/>
                </a:lnTo>
                <a:lnTo>
                  <a:pt x="706072" y="11133"/>
                </a:lnTo>
                <a:lnTo>
                  <a:pt x="660544" y="24575"/>
                </a:lnTo>
                <a:lnTo>
                  <a:pt x="617317" y="42846"/>
                </a:lnTo>
                <a:lnTo>
                  <a:pt x="576707" y="65631"/>
                </a:lnTo>
                <a:lnTo>
                  <a:pt x="539030" y="92612"/>
                </a:lnTo>
                <a:lnTo>
                  <a:pt x="504602" y="123475"/>
                </a:lnTo>
                <a:lnTo>
                  <a:pt x="473739" y="157903"/>
                </a:lnTo>
                <a:lnTo>
                  <a:pt x="446758" y="195580"/>
                </a:lnTo>
                <a:lnTo>
                  <a:pt x="423973" y="236190"/>
                </a:lnTo>
                <a:lnTo>
                  <a:pt x="405702" y="279417"/>
                </a:lnTo>
                <a:lnTo>
                  <a:pt x="392260" y="324945"/>
                </a:lnTo>
                <a:lnTo>
                  <a:pt x="383962" y="372458"/>
                </a:lnTo>
                <a:lnTo>
                  <a:pt x="381126" y="421639"/>
                </a:lnTo>
                <a:lnTo>
                  <a:pt x="0" y="1025525"/>
                </a:lnTo>
                <a:lnTo>
                  <a:pt x="381126" y="1054100"/>
                </a:lnTo>
                <a:lnTo>
                  <a:pt x="381126" y="2108200"/>
                </a:lnTo>
                <a:lnTo>
                  <a:pt x="383962" y="2157381"/>
                </a:lnTo>
                <a:lnTo>
                  <a:pt x="392260" y="2204894"/>
                </a:lnTo>
                <a:lnTo>
                  <a:pt x="405702" y="2250422"/>
                </a:lnTo>
                <a:lnTo>
                  <a:pt x="423973" y="2293649"/>
                </a:lnTo>
                <a:lnTo>
                  <a:pt x="446758" y="2334259"/>
                </a:lnTo>
                <a:lnTo>
                  <a:pt x="473739" y="2371936"/>
                </a:lnTo>
                <a:lnTo>
                  <a:pt x="504602" y="2406364"/>
                </a:lnTo>
                <a:lnTo>
                  <a:pt x="539030" y="2437227"/>
                </a:lnTo>
                <a:lnTo>
                  <a:pt x="576707" y="2464208"/>
                </a:lnTo>
                <a:lnTo>
                  <a:pt x="617317" y="2486993"/>
                </a:lnTo>
                <a:lnTo>
                  <a:pt x="660544" y="2505264"/>
                </a:lnTo>
                <a:lnTo>
                  <a:pt x="706072" y="2518706"/>
                </a:lnTo>
                <a:lnTo>
                  <a:pt x="753585" y="2527004"/>
                </a:lnTo>
                <a:lnTo>
                  <a:pt x="802767" y="2529840"/>
                </a:lnTo>
                <a:lnTo>
                  <a:pt x="4060571" y="2529840"/>
                </a:lnTo>
                <a:lnTo>
                  <a:pt x="4109752" y="2527004"/>
                </a:lnTo>
                <a:lnTo>
                  <a:pt x="4157265" y="2518706"/>
                </a:lnTo>
                <a:lnTo>
                  <a:pt x="4202793" y="2505264"/>
                </a:lnTo>
                <a:lnTo>
                  <a:pt x="4246020" y="2486993"/>
                </a:lnTo>
                <a:lnTo>
                  <a:pt x="4286630" y="2464208"/>
                </a:lnTo>
                <a:lnTo>
                  <a:pt x="4324307" y="2437227"/>
                </a:lnTo>
                <a:lnTo>
                  <a:pt x="4358735" y="2406364"/>
                </a:lnTo>
                <a:lnTo>
                  <a:pt x="4389598" y="2371936"/>
                </a:lnTo>
                <a:lnTo>
                  <a:pt x="4416579" y="2334259"/>
                </a:lnTo>
                <a:lnTo>
                  <a:pt x="4439364" y="2293649"/>
                </a:lnTo>
                <a:lnTo>
                  <a:pt x="4457635" y="2250422"/>
                </a:lnTo>
                <a:lnTo>
                  <a:pt x="4471077" y="2204894"/>
                </a:lnTo>
                <a:lnTo>
                  <a:pt x="4479375" y="2157381"/>
                </a:lnTo>
                <a:lnTo>
                  <a:pt x="4482210" y="2108200"/>
                </a:lnTo>
                <a:lnTo>
                  <a:pt x="4482210" y="421639"/>
                </a:lnTo>
                <a:lnTo>
                  <a:pt x="4479375" y="372458"/>
                </a:lnTo>
                <a:lnTo>
                  <a:pt x="4471077" y="324945"/>
                </a:lnTo>
                <a:lnTo>
                  <a:pt x="4457635" y="279417"/>
                </a:lnTo>
                <a:lnTo>
                  <a:pt x="4439364" y="236190"/>
                </a:lnTo>
                <a:lnTo>
                  <a:pt x="4416579" y="195580"/>
                </a:lnTo>
                <a:lnTo>
                  <a:pt x="4389598" y="157903"/>
                </a:lnTo>
                <a:lnTo>
                  <a:pt x="4358735" y="123475"/>
                </a:lnTo>
                <a:lnTo>
                  <a:pt x="4324307" y="92612"/>
                </a:lnTo>
                <a:lnTo>
                  <a:pt x="4286630" y="65631"/>
                </a:lnTo>
                <a:lnTo>
                  <a:pt x="4246020" y="42846"/>
                </a:lnTo>
                <a:lnTo>
                  <a:pt x="4202793" y="24575"/>
                </a:lnTo>
                <a:lnTo>
                  <a:pt x="4157265" y="11133"/>
                </a:lnTo>
                <a:lnTo>
                  <a:pt x="4109752" y="2835"/>
                </a:lnTo>
                <a:lnTo>
                  <a:pt x="406057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10551" y="1753361"/>
            <a:ext cx="4482465" cy="2529840"/>
          </a:xfrm>
          <a:custGeom>
            <a:avLst/>
            <a:gdLst/>
            <a:ahLst/>
            <a:cxnLst/>
            <a:rect l="l" t="t" r="r" b="b"/>
            <a:pathLst>
              <a:path w="4482465" h="2529840">
                <a:moveTo>
                  <a:pt x="381126" y="421639"/>
                </a:moveTo>
                <a:lnTo>
                  <a:pt x="383962" y="372458"/>
                </a:lnTo>
                <a:lnTo>
                  <a:pt x="392260" y="324945"/>
                </a:lnTo>
                <a:lnTo>
                  <a:pt x="405702" y="279417"/>
                </a:lnTo>
                <a:lnTo>
                  <a:pt x="423973" y="236190"/>
                </a:lnTo>
                <a:lnTo>
                  <a:pt x="446758" y="195580"/>
                </a:lnTo>
                <a:lnTo>
                  <a:pt x="473739" y="157903"/>
                </a:lnTo>
                <a:lnTo>
                  <a:pt x="504602" y="123475"/>
                </a:lnTo>
                <a:lnTo>
                  <a:pt x="539030" y="92612"/>
                </a:lnTo>
                <a:lnTo>
                  <a:pt x="576707" y="65631"/>
                </a:lnTo>
                <a:lnTo>
                  <a:pt x="617317" y="42846"/>
                </a:lnTo>
                <a:lnTo>
                  <a:pt x="660544" y="24575"/>
                </a:lnTo>
                <a:lnTo>
                  <a:pt x="706072" y="11133"/>
                </a:lnTo>
                <a:lnTo>
                  <a:pt x="753585" y="2835"/>
                </a:lnTo>
                <a:lnTo>
                  <a:pt x="802767" y="0"/>
                </a:lnTo>
                <a:lnTo>
                  <a:pt x="1064641" y="0"/>
                </a:lnTo>
                <a:lnTo>
                  <a:pt x="2089912" y="0"/>
                </a:lnTo>
                <a:lnTo>
                  <a:pt x="4060571" y="0"/>
                </a:lnTo>
                <a:lnTo>
                  <a:pt x="4109752" y="2835"/>
                </a:lnTo>
                <a:lnTo>
                  <a:pt x="4157265" y="11133"/>
                </a:lnTo>
                <a:lnTo>
                  <a:pt x="4202793" y="24575"/>
                </a:lnTo>
                <a:lnTo>
                  <a:pt x="4246020" y="42846"/>
                </a:lnTo>
                <a:lnTo>
                  <a:pt x="4286630" y="65631"/>
                </a:lnTo>
                <a:lnTo>
                  <a:pt x="4324307" y="92612"/>
                </a:lnTo>
                <a:lnTo>
                  <a:pt x="4358735" y="123475"/>
                </a:lnTo>
                <a:lnTo>
                  <a:pt x="4389598" y="157903"/>
                </a:lnTo>
                <a:lnTo>
                  <a:pt x="4416579" y="195580"/>
                </a:lnTo>
                <a:lnTo>
                  <a:pt x="4439364" y="236190"/>
                </a:lnTo>
                <a:lnTo>
                  <a:pt x="4457635" y="279417"/>
                </a:lnTo>
                <a:lnTo>
                  <a:pt x="4471077" y="324945"/>
                </a:lnTo>
                <a:lnTo>
                  <a:pt x="4479375" y="372458"/>
                </a:lnTo>
                <a:lnTo>
                  <a:pt x="4482210" y="421639"/>
                </a:lnTo>
                <a:lnTo>
                  <a:pt x="4482210" y="1054100"/>
                </a:lnTo>
                <a:lnTo>
                  <a:pt x="4482210" y="2108200"/>
                </a:lnTo>
                <a:lnTo>
                  <a:pt x="4479375" y="2157381"/>
                </a:lnTo>
                <a:lnTo>
                  <a:pt x="4471077" y="2204894"/>
                </a:lnTo>
                <a:lnTo>
                  <a:pt x="4457635" y="2250422"/>
                </a:lnTo>
                <a:lnTo>
                  <a:pt x="4439364" y="2293649"/>
                </a:lnTo>
                <a:lnTo>
                  <a:pt x="4416579" y="2334259"/>
                </a:lnTo>
                <a:lnTo>
                  <a:pt x="4389598" y="2371936"/>
                </a:lnTo>
                <a:lnTo>
                  <a:pt x="4358735" y="2406364"/>
                </a:lnTo>
                <a:lnTo>
                  <a:pt x="4324307" y="2437227"/>
                </a:lnTo>
                <a:lnTo>
                  <a:pt x="4286630" y="2464208"/>
                </a:lnTo>
                <a:lnTo>
                  <a:pt x="4246020" y="2486993"/>
                </a:lnTo>
                <a:lnTo>
                  <a:pt x="4202793" y="2505264"/>
                </a:lnTo>
                <a:lnTo>
                  <a:pt x="4157265" y="2518706"/>
                </a:lnTo>
                <a:lnTo>
                  <a:pt x="4109752" y="2527004"/>
                </a:lnTo>
                <a:lnTo>
                  <a:pt x="4060571" y="2529840"/>
                </a:lnTo>
                <a:lnTo>
                  <a:pt x="2089912" y="2529840"/>
                </a:lnTo>
                <a:lnTo>
                  <a:pt x="1064641" y="2529840"/>
                </a:lnTo>
                <a:lnTo>
                  <a:pt x="802767" y="2529840"/>
                </a:lnTo>
                <a:lnTo>
                  <a:pt x="753585" y="2527004"/>
                </a:lnTo>
                <a:lnTo>
                  <a:pt x="706072" y="2518706"/>
                </a:lnTo>
                <a:lnTo>
                  <a:pt x="660544" y="2505264"/>
                </a:lnTo>
                <a:lnTo>
                  <a:pt x="617317" y="2486993"/>
                </a:lnTo>
                <a:lnTo>
                  <a:pt x="576707" y="2464208"/>
                </a:lnTo>
                <a:lnTo>
                  <a:pt x="539030" y="2437227"/>
                </a:lnTo>
                <a:lnTo>
                  <a:pt x="504602" y="2406364"/>
                </a:lnTo>
                <a:lnTo>
                  <a:pt x="473739" y="2371936"/>
                </a:lnTo>
                <a:lnTo>
                  <a:pt x="446758" y="2334259"/>
                </a:lnTo>
                <a:lnTo>
                  <a:pt x="423973" y="2293649"/>
                </a:lnTo>
                <a:lnTo>
                  <a:pt x="405702" y="2250422"/>
                </a:lnTo>
                <a:lnTo>
                  <a:pt x="392260" y="2204894"/>
                </a:lnTo>
                <a:lnTo>
                  <a:pt x="383962" y="2157381"/>
                </a:lnTo>
                <a:lnTo>
                  <a:pt x="381126" y="2108200"/>
                </a:lnTo>
                <a:lnTo>
                  <a:pt x="381126" y="1054100"/>
                </a:lnTo>
                <a:lnTo>
                  <a:pt x="0" y="1025525"/>
                </a:lnTo>
                <a:lnTo>
                  <a:pt x="381126" y="421639"/>
                </a:lnTo>
                <a:close/>
              </a:path>
            </a:pathLst>
          </a:custGeom>
          <a:ln w="25908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93354" y="1547876"/>
            <a:ext cx="3409315" cy="293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89865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misclassified </a:t>
            </a:r>
            <a:r>
              <a:rPr sz="1600" spc="-5" dirty="0">
                <a:latin typeface="Trebuchet MS"/>
                <a:cs typeface="Trebuchet MS"/>
              </a:rPr>
              <a:t>points 3,4,&amp; 6  have appeared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often than  others in this weighted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sample.</a:t>
            </a:r>
            <a:endParaRPr sz="1600">
              <a:latin typeface="Trebuchet MS"/>
              <a:cs typeface="Trebuchet MS"/>
            </a:endParaRPr>
          </a:p>
          <a:p>
            <a:pPr marL="299085" marR="3752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 sample points 9,10 didn’t  </a:t>
            </a:r>
            <a:r>
              <a:rPr sz="1600" spc="-10" dirty="0">
                <a:latin typeface="Trebuchet MS"/>
                <a:cs typeface="Trebuchet MS"/>
              </a:rPr>
              <a:t>appear</a:t>
            </a:r>
            <a:endParaRPr sz="1600">
              <a:latin typeface="Trebuchet MS"/>
              <a:cs typeface="Trebuchet MS"/>
            </a:endParaRPr>
          </a:p>
          <a:p>
            <a:pPr marL="299085" marR="90805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M2 is </a:t>
            </a:r>
            <a:r>
              <a:rPr sz="1600" spc="-10" dirty="0">
                <a:latin typeface="Trebuchet MS"/>
                <a:cs typeface="Trebuchet MS"/>
              </a:rPr>
              <a:t>built </a:t>
            </a:r>
            <a:r>
              <a:rPr sz="1600" spc="-5" dirty="0">
                <a:latin typeface="Trebuchet MS"/>
                <a:cs typeface="Trebuchet MS"/>
              </a:rPr>
              <a:t>on this data. Anything  above the line is – and </a:t>
            </a:r>
            <a:r>
              <a:rPr sz="1600" spc="-10" dirty="0">
                <a:latin typeface="Trebuchet MS"/>
                <a:cs typeface="Trebuchet MS"/>
              </a:rPr>
              <a:t>below </a:t>
            </a:r>
            <a:r>
              <a:rPr sz="1600" spc="-5" dirty="0">
                <a:latin typeface="Trebuchet MS"/>
                <a:cs typeface="Trebuchet MS"/>
              </a:rPr>
              <a:t>the  line 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  <a:p>
            <a:pPr marL="299085" marR="127635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M2 is classifying the </a:t>
            </a:r>
            <a:r>
              <a:rPr sz="1600" spc="-10" dirty="0">
                <a:latin typeface="Trebuchet MS"/>
                <a:cs typeface="Trebuchet MS"/>
              </a:rPr>
              <a:t>points </a:t>
            </a:r>
            <a:r>
              <a:rPr sz="1600" spc="-5" dirty="0">
                <a:latin typeface="Trebuchet MS"/>
                <a:cs typeface="Trebuchet MS"/>
              </a:rPr>
              <a:t>5 &amp; 7  </a:t>
            </a:r>
            <a:r>
              <a:rPr sz="1600" spc="-20" dirty="0">
                <a:latin typeface="Trebuchet MS"/>
                <a:cs typeface="Trebuchet MS"/>
              </a:rPr>
              <a:t>incorrectly.</a:t>
            </a:r>
            <a:endParaRPr sz="1600">
              <a:latin typeface="Trebuchet MS"/>
              <a:cs typeface="Trebuchet MS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They </a:t>
            </a:r>
            <a:r>
              <a:rPr sz="1600" spc="-10" dirty="0">
                <a:latin typeface="Trebuchet MS"/>
                <a:cs typeface="Trebuchet MS"/>
              </a:rPr>
              <a:t>will </a:t>
            </a:r>
            <a:r>
              <a:rPr sz="1600" spc="-5" dirty="0">
                <a:latin typeface="Trebuchet MS"/>
                <a:cs typeface="Trebuchet MS"/>
              </a:rPr>
              <a:t>be given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weight </a:t>
            </a:r>
            <a:r>
              <a:rPr sz="1600" spc="-10" dirty="0">
                <a:latin typeface="Trebuchet MS"/>
                <a:cs typeface="Trebuchet MS"/>
              </a:rPr>
              <a:t>in  </a:t>
            </a:r>
            <a:r>
              <a:rPr sz="1600" spc="-5" dirty="0">
                <a:latin typeface="Trebuchet MS"/>
                <a:cs typeface="Trebuchet MS"/>
              </a:rPr>
              <a:t>the next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sample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33530" y="2173404"/>
            <a:ext cx="796925" cy="1061720"/>
          </a:xfrm>
          <a:custGeom>
            <a:avLst/>
            <a:gdLst/>
            <a:ahLst/>
            <a:cxnLst/>
            <a:rect l="l" t="t" r="r" b="b"/>
            <a:pathLst>
              <a:path w="796925" h="1061720">
                <a:moveTo>
                  <a:pt x="595360" y="0"/>
                </a:moveTo>
                <a:lnTo>
                  <a:pt x="524544" y="10376"/>
                </a:lnTo>
                <a:lnTo>
                  <a:pt x="487535" y="22887"/>
                </a:lnTo>
                <a:lnTo>
                  <a:pt x="449838" y="40043"/>
                </a:lnTo>
                <a:lnTo>
                  <a:pt x="411733" y="61668"/>
                </a:lnTo>
                <a:lnTo>
                  <a:pt x="373506" y="87585"/>
                </a:lnTo>
                <a:lnTo>
                  <a:pt x="335438" y="117618"/>
                </a:lnTo>
                <a:lnTo>
                  <a:pt x="297812" y="151589"/>
                </a:lnTo>
                <a:lnTo>
                  <a:pt x="260911" y="189323"/>
                </a:lnTo>
                <a:lnTo>
                  <a:pt x="225019" y="230642"/>
                </a:lnTo>
                <a:lnTo>
                  <a:pt x="190418" y="275369"/>
                </a:lnTo>
                <a:lnTo>
                  <a:pt x="157391" y="323328"/>
                </a:lnTo>
                <a:lnTo>
                  <a:pt x="126222" y="374342"/>
                </a:lnTo>
                <a:lnTo>
                  <a:pt x="97860" y="426969"/>
                </a:lnTo>
                <a:lnTo>
                  <a:pt x="73073" y="479661"/>
                </a:lnTo>
                <a:lnTo>
                  <a:pt x="51873" y="532085"/>
                </a:lnTo>
                <a:lnTo>
                  <a:pt x="34268" y="583908"/>
                </a:lnTo>
                <a:lnTo>
                  <a:pt x="20268" y="634796"/>
                </a:lnTo>
                <a:lnTo>
                  <a:pt x="9883" y="684416"/>
                </a:lnTo>
                <a:lnTo>
                  <a:pt x="3124" y="732435"/>
                </a:lnTo>
                <a:lnTo>
                  <a:pt x="0" y="778519"/>
                </a:lnTo>
                <a:lnTo>
                  <a:pt x="520" y="822335"/>
                </a:lnTo>
                <a:lnTo>
                  <a:pt x="4695" y="863550"/>
                </a:lnTo>
                <a:lnTo>
                  <a:pt x="12534" y="901830"/>
                </a:lnTo>
                <a:lnTo>
                  <a:pt x="39246" y="968251"/>
                </a:lnTo>
                <a:lnTo>
                  <a:pt x="80735" y="1018931"/>
                </a:lnTo>
                <a:lnTo>
                  <a:pt x="136340" y="1050884"/>
                </a:lnTo>
                <a:lnTo>
                  <a:pt x="200977" y="1061183"/>
                </a:lnTo>
                <a:lnTo>
                  <a:pt x="235751" y="1058487"/>
                </a:lnTo>
                <a:lnTo>
                  <a:pt x="308793" y="1038282"/>
                </a:lnTo>
                <a:lnTo>
                  <a:pt x="346494" y="1021125"/>
                </a:lnTo>
                <a:lnTo>
                  <a:pt x="384603" y="999499"/>
                </a:lnTo>
                <a:lnTo>
                  <a:pt x="422837" y="973582"/>
                </a:lnTo>
                <a:lnTo>
                  <a:pt x="460913" y="943549"/>
                </a:lnTo>
                <a:lnTo>
                  <a:pt x="498547" y="909575"/>
                </a:lnTo>
                <a:lnTo>
                  <a:pt x="535455" y="871837"/>
                </a:lnTo>
                <a:lnTo>
                  <a:pt x="571355" y="830510"/>
                </a:lnTo>
                <a:lnTo>
                  <a:pt x="605961" y="785772"/>
                </a:lnTo>
                <a:lnTo>
                  <a:pt x="638992" y="737797"/>
                </a:lnTo>
                <a:lnTo>
                  <a:pt x="670163" y="686762"/>
                </a:lnTo>
                <a:lnTo>
                  <a:pt x="698525" y="634135"/>
                </a:lnTo>
                <a:lnTo>
                  <a:pt x="723311" y="581444"/>
                </a:lnTo>
                <a:lnTo>
                  <a:pt x="744511" y="529020"/>
                </a:lnTo>
                <a:lnTo>
                  <a:pt x="762117" y="477198"/>
                </a:lnTo>
                <a:lnTo>
                  <a:pt x="776116" y="426312"/>
                </a:lnTo>
                <a:lnTo>
                  <a:pt x="786501" y="376694"/>
                </a:lnTo>
                <a:lnTo>
                  <a:pt x="793260" y="328679"/>
                </a:lnTo>
                <a:lnTo>
                  <a:pt x="796385" y="282600"/>
                </a:lnTo>
                <a:lnTo>
                  <a:pt x="795864" y="238791"/>
                </a:lnTo>
                <a:lnTo>
                  <a:pt x="791689" y="197585"/>
                </a:lnTo>
                <a:lnTo>
                  <a:pt x="783850" y="159316"/>
                </a:lnTo>
                <a:lnTo>
                  <a:pt x="757138" y="92922"/>
                </a:lnTo>
                <a:lnTo>
                  <a:pt x="715650" y="42277"/>
                </a:lnTo>
                <a:lnTo>
                  <a:pt x="660023" y="10326"/>
                </a:lnTo>
                <a:lnTo>
                  <a:pt x="595360" y="0"/>
                </a:lnTo>
                <a:close/>
              </a:path>
            </a:pathLst>
          </a:custGeom>
          <a:solidFill>
            <a:srgbClr val="93B6D2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  <a:r>
              <a:rPr spc="-125" dirty="0"/>
              <a:t> </a:t>
            </a:r>
            <a:r>
              <a:rPr spc="-60" dirty="0"/>
              <a:t>illustration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610362" y="1677161"/>
            <a:ext cx="2809240" cy="2246630"/>
          </a:xfrm>
          <a:custGeom>
            <a:avLst/>
            <a:gdLst/>
            <a:ahLst/>
            <a:cxnLst/>
            <a:rect l="l" t="t" r="r" b="b"/>
            <a:pathLst>
              <a:path w="2809240" h="2246629">
                <a:moveTo>
                  <a:pt x="0" y="2246376"/>
                </a:moveTo>
                <a:lnTo>
                  <a:pt x="2808732" y="2246376"/>
                </a:lnTo>
                <a:lnTo>
                  <a:pt x="2808732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7617" y="2875026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60" h="274319">
                <a:moveTo>
                  <a:pt x="182880" y="0"/>
                </a:moveTo>
                <a:lnTo>
                  <a:pt x="125089" y="6998"/>
                </a:lnTo>
                <a:lnTo>
                  <a:pt x="74889" y="26481"/>
                </a:lnTo>
                <a:lnTo>
                  <a:pt x="35295" y="56180"/>
                </a:lnTo>
                <a:lnTo>
                  <a:pt x="9326" y="93829"/>
                </a:lnTo>
                <a:lnTo>
                  <a:pt x="0" y="137160"/>
                </a:lnTo>
                <a:lnTo>
                  <a:pt x="9326" y="180490"/>
                </a:lnTo>
                <a:lnTo>
                  <a:pt x="35295" y="218139"/>
                </a:lnTo>
                <a:lnTo>
                  <a:pt x="74889" y="247838"/>
                </a:lnTo>
                <a:lnTo>
                  <a:pt x="125089" y="267321"/>
                </a:lnTo>
                <a:lnTo>
                  <a:pt x="182880" y="274320"/>
                </a:lnTo>
                <a:lnTo>
                  <a:pt x="240670" y="267321"/>
                </a:lnTo>
                <a:lnTo>
                  <a:pt x="290870" y="247838"/>
                </a:lnTo>
                <a:lnTo>
                  <a:pt x="330464" y="218139"/>
                </a:lnTo>
                <a:lnTo>
                  <a:pt x="356433" y="180490"/>
                </a:lnTo>
                <a:lnTo>
                  <a:pt x="365759" y="137160"/>
                </a:lnTo>
                <a:lnTo>
                  <a:pt x="356433" y="93829"/>
                </a:lnTo>
                <a:lnTo>
                  <a:pt x="330464" y="56180"/>
                </a:lnTo>
                <a:lnTo>
                  <a:pt x="290870" y="26481"/>
                </a:lnTo>
                <a:lnTo>
                  <a:pt x="240670" y="6998"/>
                </a:lnTo>
                <a:lnTo>
                  <a:pt x="182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617" y="2875026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60" h="274319">
                <a:moveTo>
                  <a:pt x="0" y="137160"/>
                </a:moveTo>
                <a:lnTo>
                  <a:pt x="9326" y="93829"/>
                </a:lnTo>
                <a:lnTo>
                  <a:pt x="35295" y="56180"/>
                </a:lnTo>
                <a:lnTo>
                  <a:pt x="74889" y="26481"/>
                </a:lnTo>
                <a:lnTo>
                  <a:pt x="125089" y="6998"/>
                </a:lnTo>
                <a:lnTo>
                  <a:pt x="182880" y="0"/>
                </a:lnTo>
                <a:lnTo>
                  <a:pt x="240670" y="6998"/>
                </a:lnTo>
                <a:lnTo>
                  <a:pt x="290870" y="26481"/>
                </a:lnTo>
                <a:lnTo>
                  <a:pt x="330464" y="56180"/>
                </a:lnTo>
                <a:lnTo>
                  <a:pt x="356433" y="93829"/>
                </a:lnTo>
                <a:lnTo>
                  <a:pt x="365759" y="137160"/>
                </a:lnTo>
                <a:lnTo>
                  <a:pt x="356433" y="180490"/>
                </a:lnTo>
                <a:lnTo>
                  <a:pt x="330464" y="218139"/>
                </a:lnTo>
                <a:lnTo>
                  <a:pt x="290870" y="247838"/>
                </a:lnTo>
                <a:lnTo>
                  <a:pt x="240670" y="267321"/>
                </a:lnTo>
                <a:lnTo>
                  <a:pt x="182880" y="274320"/>
                </a:lnTo>
                <a:lnTo>
                  <a:pt x="125089" y="267321"/>
                </a:lnTo>
                <a:lnTo>
                  <a:pt x="74889" y="247838"/>
                </a:lnTo>
                <a:lnTo>
                  <a:pt x="35295" y="218139"/>
                </a:lnTo>
                <a:lnTo>
                  <a:pt x="9326" y="180490"/>
                </a:lnTo>
                <a:lnTo>
                  <a:pt x="0" y="1371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3094" y="2940557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80" h="129539">
                <a:moveTo>
                  <a:pt x="59436" y="0"/>
                </a:moveTo>
                <a:lnTo>
                  <a:pt x="0" y="129539"/>
                </a:lnTo>
                <a:lnTo>
                  <a:pt x="118872" y="129539"/>
                </a:lnTo>
                <a:lnTo>
                  <a:pt x="59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3094" y="2940557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80" h="129539">
                <a:moveTo>
                  <a:pt x="0" y="129539"/>
                </a:moveTo>
                <a:lnTo>
                  <a:pt x="59436" y="0"/>
                </a:lnTo>
                <a:lnTo>
                  <a:pt x="118872" y="129539"/>
                </a:lnTo>
                <a:lnTo>
                  <a:pt x="0" y="1295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5550" y="2199894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60" h="274319">
                <a:moveTo>
                  <a:pt x="182880" y="0"/>
                </a:moveTo>
                <a:lnTo>
                  <a:pt x="125089" y="6998"/>
                </a:lnTo>
                <a:lnTo>
                  <a:pt x="74889" y="26481"/>
                </a:lnTo>
                <a:lnTo>
                  <a:pt x="35295" y="56180"/>
                </a:lnTo>
                <a:lnTo>
                  <a:pt x="9326" y="93829"/>
                </a:lnTo>
                <a:lnTo>
                  <a:pt x="0" y="137159"/>
                </a:lnTo>
                <a:lnTo>
                  <a:pt x="9326" y="180490"/>
                </a:lnTo>
                <a:lnTo>
                  <a:pt x="35295" y="218139"/>
                </a:lnTo>
                <a:lnTo>
                  <a:pt x="74889" y="247838"/>
                </a:lnTo>
                <a:lnTo>
                  <a:pt x="125089" y="267321"/>
                </a:lnTo>
                <a:lnTo>
                  <a:pt x="182880" y="274319"/>
                </a:lnTo>
                <a:lnTo>
                  <a:pt x="240670" y="267321"/>
                </a:lnTo>
                <a:lnTo>
                  <a:pt x="290870" y="247838"/>
                </a:lnTo>
                <a:lnTo>
                  <a:pt x="330464" y="218139"/>
                </a:lnTo>
                <a:lnTo>
                  <a:pt x="356433" y="180490"/>
                </a:lnTo>
                <a:lnTo>
                  <a:pt x="365760" y="137159"/>
                </a:lnTo>
                <a:lnTo>
                  <a:pt x="356433" y="93829"/>
                </a:lnTo>
                <a:lnTo>
                  <a:pt x="330464" y="56180"/>
                </a:lnTo>
                <a:lnTo>
                  <a:pt x="290870" y="26481"/>
                </a:lnTo>
                <a:lnTo>
                  <a:pt x="240670" y="6998"/>
                </a:lnTo>
                <a:lnTo>
                  <a:pt x="182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5550" y="2199894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60" h="274319">
                <a:moveTo>
                  <a:pt x="0" y="137159"/>
                </a:moveTo>
                <a:lnTo>
                  <a:pt x="9326" y="93829"/>
                </a:lnTo>
                <a:lnTo>
                  <a:pt x="35295" y="56180"/>
                </a:lnTo>
                <a:lnTo>
                  <a:pt x="74889" y="26481"/>
                </a:lnTo>
                <a:lnTo>
                  <a:pt x="125089" y="6998"/>
                </a:lnTo>
                <a:lnTo>
                  <a:pt x="182880" y="0"/>
                </a:lnTo>
                <a:lnTo>
                  <a:pt x="240670" y="6998"/>
                </a:lnTo>
                <a:lnTo>
                  <a:pt x="290870" y="26481"/>
                </a:lnTo>
                <a:lnTo>
                  <a:pt x="330464" y="56180"/>
                </a:lnTo>
                <a:lnTo>
                  <a:pt x="356433" y="93829"/>
                </a:lnTo>
                <a:lnTo>
                  <a:pt x="365760" y="137159"/>
                </a:lnTo>
                <a:lnTo>
                  <a:pt x="356433" y="180490"/>
                </a:lnTo>
                <a:lnTo>
                  <a:pt x="330464" y="218139"/>
                </a:lnTo>
                <a:lnTo>
                  <a:pt x="290870" y="247838"/>
                </a:lnTo>
                <a:lnTo>
                  <a:pt x="240670" y="267321"/>
                </a:lnTo>
                <a:lnTo>
                  <a:pt x="182880" y="274319"/>
                </a:lnTo>
                <a:lnTo>
                  <a:pt x="125089" y="267321"/>
                </a:lnTo>
                <a:lnTo>
                  <a:pt x="74889" y="247838"/>
                </a:lnTo>
                <a:lnTo>
                  <a:pt x="35295" y="218139"/>
                </a:lnTo>
                <a:lnTo>
                  <a:pt x="9326" y="180490"/>
                </a:lnTo>
                <a:lnTo>
                  <a:pt x="0" y="13715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633" y="2394966"/>
            <a:ext cx="120650" cy="129539"/>
          </a:xfrm>
          <a:custGeom>
            <a:avLst/>
            <a:gdLst/>
            <a:ahLst/>
            <a:cxnLst/>
            <a:rect l="l" t="t" r="r" b="b"/>
            <a:pathLst>
              <a:path w="120650" h="129539">
                <a:moveTo>
                  <a:pt x="60197" y="0"/>
                </a:moveTo>
                <a:lnTo>
                  <a:pt x="0" y="129539"/>
                </a:lnTo>
                <a:lnTo>
                  <a:pt x="120396" y="129539"/>
                </a:lnTo>
                <a:lnTo>
                  <a:pt x="6019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1633" y="2394966"/>
            <a:ext cx="120650" cy="129539"/>
          </a:xfrm>
          <a:custGeom>
            <a:avLst/>
            <a:gdLst/>
            <a:ahLst/>
            <a:cxnLst/>
            <a:rect l="l" t="t" r="r" b="b"/>
            <a:pathLst>
              <a:path w="120650" h="129539">
                <a:moveTo>
                  <a:pt x="0" y="129539"/>
                </a:moveTo>
                <a:lnTo>
                  <a:pt x="60197" y="0"/>
                </a:lnTo>
                <a:lnTo>
                  <a:pt x="120396" y="129539"/>
                </a:lnTo>
                <a:lnTo>
                  <a:pt x="0" y="1295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4138" y="1677161"/>
            <a:ext cx="2810510" cy="2246630"/>
          </a:xfrm>
          <a:custGeom>
            <a:avLst/>
            <a:gdLst/>
            <a:ahLst/>
            <a:cxnLst/>
            <a:rect l="l" t="t" r="r" b="b"/>
            <a:pathLst>
              <a:path w="2810509" h="2246629">
                <a:moveTo>
                  <a:pt x="0" y="2246376"/>
                </a:moveTo>
                <a:lnTo>
                  <a:pt x="2810256" y="2246376"/>
                </a:lnTo>
                <a:lnTo>
                  <a:pt x="2810256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0057" y="2875026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59" h="274319">
                <a:moveTo>
                  <a:pt x="182880" y="0"/>
                </a:moveTo>
                <a:lnTo>
                  <a:pt x="125089" y="6998"/>
                </a:lnTo>
                <a:lnTo>
                  <a:pt x="74889" y="26481"/>
                </a:lnTo>
                <a:lnTo>
                  <a:pt x="35295" y="56180"/>
                </a:lnTo>
                <a:lnTo>
                  <a:pt x="9326" y="93829"/>
                </a:lnTo>
                <a:lnTo>
                  <a:pt x="0" y="137160"/>
                </a:lnTo>
                <a:lnTo>
                  <a:pt x="9326" y="180490"/>
                </a:lnTo>
                <a:lnTo>
                  <a:pt x="35295" y="218139"/>
                </a:lnTo>
                <a:lnTo>
                  <a:pt x="74889" y="247838"/>
                </a:lnTo>
                <a:lnTo>
                  <a:pt x="125089" y="267321"/>
                </a:lnTo>
                <a:lnTo>
                  <a:pt x="182880" y="274320"/>
                </a:lnTo>
                <a:lnTo>
                  <a:pt x="240670" y="267321"/>
                </a:lnTo>
                <a:lnTo>
                  <a:pt x="290870" y="247838"/>
                </a:lnTo>
                <a:lnTo>
                  <a:pt x="330464" y="218139"/>
                </a:lnTo>
                <a:lnTo>
                  <a:pt x="356433" y="180490"/>
                </a:lnTo>
                <a:lnTo>
                  <a:pt x="365760" y="137160"/>
                </a:lnTo>
                <a:lnTo>
                  <a:pt x="356433" y="93829"/>
                </a:lnTo>
                <a:lnTo>
                  <a:pt x="330464" y="56180"/>
                </a:lnTo>
                <a:lnTo>
                  <a:pt x="290870" y="26481"/>
                </a:lnTo>
                <a:lnTo>
                  <a:pt x="240670" y="6998"/>
                </a:lnTo>
                <a:lnTo>
                  <a:pt x="182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0057" y="2875026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59" h="274319">
                <a:moveTo>
                  <a:pt x="0" y="137160"/>
                </a:moveTo>
                <a:lnTo>
                  <a:pt x="9326" y="93829"/>
                </a:lnTo>
                <a:lnTo>
                  <a:pt x="35295" y="56180"/>
                </a:lnTo>
                <a:lnTo>
                  <a:pt x="74889" y="26481"/>
                </a:lnTo>
                <a:lnTo>
                  <a:pt x="125089" y="6998"/>
                </a:lnTo>
                <a:lnTo>
                  <a:pt x="182880" y="0"/>
                </a:lnTo>
                <a:lnTo>
                  <a:pt x="240670" y="6998"/>
                </a:lnTo>
                <a:lnTo>
                  <a:pt x="290870" y="26481"/>
                </a:lnTo>
                <a:lnTo>
                  <a:pt x="330464" y="56180"/>
                </a:lnTo>
                <a:lnTo>
                  <a:pt x="356433" y="93829"/>
                </a:lnTo>
                <a:lnTo>
                  <a:pt x="365760" y="137160"/>
                </a:lnTo>
                <a:lnTo>
                  <a:pt x="356433" y="180490"/>
                </a:lnTo>
                <a:lnTo>
                  <a:pt x="330464" y="218139"/>
                </a:lnTo>
                <a:lnTo>
                  <a:pt x="290870" y="247838"/>
                </a:lnTo>
                <a:lnTo>
                  <a:pt x="240670" y="267321"/>
                </a:lnTo>
                <a:lnTo>
                  <a:pt x="182880" y="274320"/>
                </a:lnTo>
                <a:lnTo>
                  <a:pt x="125089" y="267321"/>
                </a:lnTo>
                <a:lnTo>
                  <a:pt x="74889" y="247838"/>
                </a:lnTo>
                <a:lnTo>
                  <a:pt x="35295" y="218139"/>
                </a:lnTo>
                <a:lnTo>
                  <a:pt x="9326" y="180490"/>
                </a:lnTo>
                <a:lnTo>
                  <a:pt x="0" y="1371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7990" y="2199894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59" h="274319">
                <a:moveTo>
                  <a:pt x="182879" y="0"/>
                </a:moveTo>
                <a:lnTo>
                  <a:pt x="125089" y="6998"/>
                </a:lnTo>
                <a:lnTo>
                  <a:pt x="74889" y="26481"/>
                </a:lnTo>
                <a:lnTo>
                  <a:pt x="35295" y="56180"/>
                </a:lnTo>
                <a:lnTo>
                  <a:pt x="9326" y="93829"/>
                </a:lnTo>
                <a:lnTo>
                  <a:pt x="0" y="137159"/>
                </a:lnTo>
                <a:lnTo>
                  <a:pt x="9326" y="180490"/>
                </a:lnTo>
                <a:lnTo>
                  <a:pt x="35295" y="218139"/>
                </a:lnTo>
                <a:lnTo>
                  <a:pt x="74889" y="247838"/>
                </a:lnTo>
                <a:lnTo>
                  <a:pt x="125089" y="267321"/>
                </a:lnTo>
                <a:lnTo>
                  <a:pt x="182879" y="274319"/>
                </a:lnTo>
                <a:lnTo>
                  <a:pt x="240670" y="267321"/>
                </a:lnTo>
                <a:lnTo>
                  <a:pt x="290870" y="247838"/>
                </a:lnTo>
                <a:lnTo>
                  <a:pt x="330464" y="218139"/>
                </a:lnTo>
                <a:lnTo>
                  <a:pt x="356433" y="180490"/>
                </a:lnTo>
                <a:lnTo>
                  <a:pt x="365759" y="137159"/>
                </a:lnTo>
                <a:lnTo>
                  <a:pt x="356433" y="93829"/>
                </a:lnTo>
                <a:lnTo>
                  <a:pt x="330464" y="56180"/>
                </a:lnTo>
                <a:lnTo>
                  <a:pt x="290870" y="26481"/>
                </a:lnTo>
                <a:lnTo>
                  <a:pt x="240670" y="6998"/>
                </a:lnTo>
                <a:lnTo>
                  <a:pt x="1828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7990" y="2199894"/>
            <a:ext cx="365760" cy="274320"/>
          </a:xfrm>
          <a:custGeom>
            <a:avLst/>
            <a:gdLst/>
            <a:ahLst/>
            <a:cxnLst/>
            <a:rect l="l" t="t" r="r" b="b"/>
            <a:pathLst>
              <a:path w="365759" h="274319">
                <a:moveTo>
                  <a:pt x="0" y="137159"/>
                </a:moveTo>
                <a:lnTo>
                  <a:pt x="9326" y="93829"/>
                </a:lnTo>
                <a:lnTo>
                  <a:pt x="35295" y="56180"/>
                </a:lnTo>
                <a:lnTo>
                  <a:pt x="74889" y="26481"/>
                </a:lnTo>
                <a:lnTo>
                  <a:pt x="125089" y="6998"/>
                </a:lnTo>
                <a:lnTo>
                  <a:pt x="182879" y="0"/>
                </a:lnTo>
                <a:lnTo>
                  <a:pt x="240670" y="6998"/>
                </a:lnTo>
                <a:lnTo>
                  <a:pt x="290870" y="26481"/>
                </a:lnTo>
                <a:lnTo>
                  <a:pt x="330464" y="56180"/>
                </a:lnTo>
                <a:lnTo>
                  <a:pt x="356433" y="93829"/>
                </a:lnTo>
                <a:lnTo>
                  <a:pt x="365759" y="137159"/>
                </a:lnTo>
                <a:lnTo>
                  <a:pt x="356433" y="180490"/>
                </a:lnTo>
                <a:lnTo>
                  <a:pt x="330464" y="218139"/>
                </a:lnTo>
                <a:lnTo>
                  <a:pt x="290870" y="247838"/>
                </a:lnTo>
                <a:lnTo>
                  <a:pt x="240670" y="267321"/>
                </a:lnTo>
                <a:lnTo>
                  <a:pt x="182879" y="274319"/>
                </a:lnTo>
                <a:lnTo>
                  <a:pt x="125089" y="267321"/>
                </a:lnTo>
                <a:lnTo>
                  <a:pt x="74889" y="247838"/>
                </a:lnTo>
                <a:lnTo>
                  <a:pt x="35295" y="218139"/>
                </a:lnTo>
                <a:lnTo>
                  <a:pt x="9326" y="180490"/>
                </a:lnTo>
                <a:lnTo>
                  <a:pt x="0" y="13715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488" y="3233877"/>
            <a:ext cx="3680460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2681" y="3306317"/>
            <a:ext cx="3558540" cy="0"/>
          </a:xfrm>
          <a:custGeom>
            <a:avLst/>
            <a:gdLst/>
            <a:ahLst/>
            <a:cxnLst/>
            <a:rect l="l" t="t" r="r" b="b"/>
            <a:pathLst>
              <a:path w="3558540">
                <a:moveTo>
                  <a:pt x="0" y="0"/>
                </a:moveTo>
                <a:lnTo>
                  <a:pt x="3558413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7388" y="3233877"/>
            <a:ext cx="3931919" cy="14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5582" y="3306317"/>
            <a:ext cx="3810635" cy="0"/>
          </a:xfrm>
          <a:custGeom>
            <a:avLst/>
            <a:gdLst/>
            <a:ahLst/>
            <a:cxnLst/>
            <a:rect l="l" t="t" r="r" b="b"/>
            <a:pathLst>
              <a:path w="3810634">
                <a:moveTo>
                  <a:pt x="0" y="0"/>
                </a:moveTo>
                <a:lnTo>
                  <a:pt x="3810126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488" y="2042109"/>
            <a:ext cx="3680460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681" y="2114550"/>
            <a:ext cx="3558540" cy="0"/>
          </a:xfrm>
          <a:custGeom>
            <a:avLst/>
            <a:gdLst/>
            <a:ahLst/>
            <a:cxnLst/>
            <a:rect l="l" t="t" r="r" b="b"/>
            <a:pathLst>
              <a:path w="3558540">
                <a:moveTo>
                  <a:pt x="0" y="0"/>
                </a:moveTo>
                <a:lnTo>
                  <a:pt x="3558413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7388" y="2042109"/>
            <a:ext cx="3979164" cy="1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5582" y="2114550"/>
            <a:ext cx="3858895" cy="0"/>
          </a:xfrm>
          <a:custGeom>
            <a:avLst/>
            <a:gdLst/>
            <a:ahLst/>
            <a:cxnLst/>
            <a:rect l="l" t="t" r="r" b="b"/>
            <a:pathLst>
              <a:path w="3858895">
                <a:moveTo>
                  <a:pt x="0" y="0"/>
                </a:moveTo>
                <a:lnTo>
                  <a:pt x="3858387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0611" y="1467611"/>
            <a:ext cx="150876" cy="2755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7094" y="1521713"/>
            <a:ext cx="11430" cy="2633345"/>
          </a:xfrm>
          <a:custGeom>
            <a:avLst/>
            <a:gdLst/>
            <a:ahLst/>
            <a:cxnLst/>
            <a:rect l="l" t="t" r="r" b="b"/>
            <a:pathLst>
              <a:path w="11429" h="2633345">
                <a:moveTo>
                  <a:pt x="11048" y="0"/>
                </a:moveTo>
                <a:lnTo>
                  <a:pt x="0" y="2633091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6097" y="2961894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79" h="129539">
                <a:moveTo>
                  <a:pt x="59436" y="0"/>
                </a:moveTo>
                <a:lnTo>
                  <a:pt x="0" y="129539"/>
                </a:lnTo>
                <a:lnTo>
                  <a:pt x="118872" y="129539"/>
                </a:lnTo>
                <a:lnTo>
                  <a:pt x="594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6097" y="2961894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79" h="129539">
                <a:moveTo>
                  <a:pt x="0" y="129539"/>
                </a:moveTo>
                <a:lnTo>
                  <a:pt x="59436" y="0"/>
                </a:lnTo>
                <a:lnTo>
                  <a:pt x="118872" y="129539"/>
                </a:lnTo>
                <a:lnTo>
                  <a:pt x="0" y="1295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04638" y="2416301"/>
            <a:ext cx="120650" cy="129539"/>
          </a:xfrm>
          <a:custGeom>
            <a:avLst/>
            <a:gdLst/>
            <a:ahLst/>
            <a:cxnLst/>
            <a:rect l="l" t="t" r="r" b="b"/>
            <a:pathLst>
              <a:path w="120650" h="129539">
                <a:moveTo>
                  <a:pt x="60198" y="0"/>
                </a:moveTo>
                <a:lnTo>
                  <a:pt x="0" y="129539"/>
                </a:lnTo>
                <a:lnTo>
                  <a:pt x="120396" y="12953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4638" y="2416301"/>
            <a:ext cx="120650" cy="129539"/>
          </a:xfrm>
          <a:custGeom>
            <a:avLst/>
            <a:gdLst/>
            <a:ahLst/>
            <a:cxnLst/>
            <a:rect l="l" t="t" r="r" b="b"/>
            <a:pathLst>
              <a:path w="120650" h="129539">
                <a:moveTo>
                  <a:pt x="0" y="129539"/>
                </a:moveTo>
                <a:lnTo>
                  <a:pt x="60198" y="0"/>
                </a:lnTo>
                <a:lnTo>
                  <a:pt x="120396" y="129539"/>
                </a:lnTo>
                <a:lnTo>
                  <a:pt x="0" y="1295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2020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60198" y="0"/>
                </a:moveTo>
                <a:lnTo>
                  <a:pt x="0" y="106679"/>
                </a:lnTo>
                <a:lnTo>
                  <a:pt x="120396" y="106679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0205" y="2405633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0" y="106679"/>
                </a:moveTo>
                <a:lnTo>
                  <a:pt x="60198" y="0"/>
                </a:lnTo>
                <a:lnTo>
                  <a:pt x="120396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3361" y="2306573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60198" y="0"/>
                </a:moveTo>
                <a:lnTo>
                  <a:pt x="0" y="108203"/>
                </a:lnTo>
                <a:lnTo>
                  <a:pt x="120395" y="108203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3361" y="2306573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0" y="108203"/>
                </a:moveTo>
                <a:lnTo>
                  <a:pt x="60198" y="0"/>
                </a:lnTo>
                <a:lnTo>
                  <a:pt x="120395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03250" y="5050790"/>
          <a:ext cx="10604368" cy="131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408"/>
                <a:gridCol w="873632"/>
                <a:gridCol w="873760"/>
                <a:gridCol w="873633"/>
                <a:gridCol w="873760"/>
                <a:gridCol w="873632"/>
                <a:gridCol w="873759"/>
                <a:gridCol w="873633"/>
                <a:gridCol w="873759"/>
                <a:gridCol w="873633"/>
                <a:gridCol w="873759"/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M3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19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307841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235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324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5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5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3363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7488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93857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10551" y="1753361"/>
            <a:ext cx="4482465" cy="2529840"/>
          </a:xfrm>
          <a:custGeom>
            <a:avLst/>
            <a:gdLst/>
            <a:ahLst/>
            <a:cxnLst/>
            <a:rect l="l" t="t" r="r" b="b"/>
            <a:pathLst>
              <a:path w="4482465" h="2529840">
                <a:moveTo>
                  <a:pt x="4060571" y="0"/>
                </a:moveTo>
                <a:lnTo>
                  <a:pt x="802767" y="0"/>
                </a:lnTo>
                <a:lnTo>
                  <a:pt x="753585" y="2835"/>
                </a:lnTo>
                <a:lnTo>
                  <a:pt x="706072" y="11133"/>
                </a:lnTo>
                <a:lnTo>
                  <a:pt x="660544" y="24575"/>
                </a:lnTo>
                <a:lnTo>
                  <a:pt x="617317" y="42846"/>
                </a:lnTo>
                <a:lnTo>
                  <a:pt x="576707" y="65631"/>
                </a:lnTo>
                <a:lnTo>
                  <a:pt x="539030" y="92612"/>
                </a:lnTo>
                <a:lnTo>
                  <a:pt x="504602" y="123475"/>
                </a:lnTo>
                <a:lnTo>
                  <a:pt x="473739" y="157903"/>
                </a:lnTo>
                <a:lnTo>
                  <a:pt x="446758" y="195580"/>
                </a:lnTo>
                <a:lnTo>
                  <a:pt x="423973" y="236190"/>
                </a:lnTo>
                <a:lnTo>
                  <a:pt x="405702" y="279417"/>
                </a:lnTo>
                <a:lnTo>
                  <a:pt x="392260" y="324945"/>
                </a:lnTo>
                <a:lnTo>
                  <a:pt x="383962" y="372458"/>
                </a:lnTo>
                <a:lnTo>
                  <a:pt x="381126" y="421639"/>
                </a:lnTo>
                <a:lnTo>
                  <a:pt x="0" y="1025525"/>
                </a:lnTo>
                <a:lnTo>
                  <a:pt x="381126" y="1054100"/>
                </a:lnTo>
                <a:lnTo>
                  <a:pt x="381126" y="2108200"/>
                </a:lnTo>
                <a:lnTo>
                  <a:pt x="383962" y="2157381"/>
                </a:lnTo>
                <a:lnTo>
                  <a:pt x="392260" y="2204894"/>
                </a:lnTo>
                <a:lnTo>
                  <a:pt x="405702" y="2250422"/>
                </a:lnTo>
                <a:lnTo>
                  <a:pt x="423973" y="2293649"/>
                </a:lnTo>
                <a:lnTo>
                  <a:pt x="446758" y="2334259"/>
                </a:lnTo>
                <a:lnTo>
                  <a:pt x="473739" y="2371936"/>
                </a:lnTo>
                <a:lnTo>
                  <a:pt x="504602" y="2406364"/>
                </a:lnTo>
                <a:lnTo>
                  <a:pt x="539030" y="2437227"/>
                </a:lnTo>
                <a:lnTo>
                  <a:pt x="576707" y="2464208"/>
                </a:lnTo>
                <a:lnTo>
                  <a:pt x="617317" y="2486993"/>
                </a:lnTo>
                <a:lnTo>
                  <a:pt x="660544" y="2505264"/>
                </a:lnTo>
                <a:lnTo>
                  <a:pt x="706072" y="2518706"/>
                </a:lnTo>
                <a:lnTo>
                  <a:pt x="753585" y="2527004"/>
                </a:lnTo>
                <a:lnTo>
                  <a:pt x="802767" y="2529840"/>
                </a:lnTo>
                <a:lnTo>
                  <a:pt x="4060571" y="2529840"/>
                </a:lnTo>
                <a:lnTo>
                  <a:pt x="4109752" y="2527004"/>
                </a:lnTo>
                <a:lnTo>
                  <a:pt x="4157265" y="2518706"/>
                </a:lnTo>
                <a:lnTo>
                  <a:pt x="4202793" y="2505264"/>
                </a:lnTo>
                <a:lnTo>
                  <a:pt x="4246020" y="2486993"/>
                </a:lnTo>
                <a:lnTo>
                  <a:pt x="4286630" y="2464208"/>
                </a:lnTo>
                <a:lnTo>
                  <a:pt x="4324307" y="2437227"/>
                </a:lnTo>
                <a:lnTo>
                  <a:pt x="4358735" y="2406364"/>
                </a:lnTo>
                <a:lnTo>
                  <a:pt x="4389598" y="2371936"/>
                </a:lnTo>
                <a:lnTo>
                  <a:pt x="4416579" y="2334259"/>
                </a:lnTo>
                <a:lnTo>
                  <a:pt x="4439364" y="2293649"/>
                </a:lnTo>
                <a:lnTo>
                  <a:pt x="4457635" y="2250422"/>
                </a:lnTo>
                <a:lnTo>
                  <a:pt x="4471077" y="2204894"/>
                </a:lnTo>
                <a:lnTo>
                  <a:pt x="4479375" y="2157381"/>
                </a:lnTo>
                <a:lnTo>
                  <a:pt x="4482210" y="2108200"/>
                </a:lnTo>
                <a:lnTo>
                  <a:pt x="4482210" y="421639"/>
                </a:lnTo>
                <a:lnTo>
                  <a:pt x="4479375" y="372458"/>
                </a:lnTo>
                <a:lnTo>
                  <a:pt x="4471077" y="324945"/>
                </a:lnTo>
                <a:lnTo>
                  <a:pt x="4457635" y="279417"/>
                </a:lnTo>
                <a:lnTo>
                  <a:pt x="4439364" y="236190"/>
                </a:lnTo>
                <a:lnTo>
                  <a:pt x="4416579" y="195580"/>
                </a:lnTo>
                <a:lnTo>
                  <a:pt x="4389598" y="157903"/>
                </a:lnTo>
                <a:lnTo>
                  <a:pt x="4358735" y="123475"/>
                </a:lnTo>
                <a:lnTo>
                  <a:pt x="4324307" y="92612"/>
                </a:lnTo>
                <a:lnTo>
                  <a:pt x="4286630" y="65631"/>
                </a:lnTo>
                <a:lnTo>
                  <a:pt x="4246020" y="42846"/>
                </a:lnTo>
                <a:lnTo>
                  <a:pt x="4202793" y="24575"/>
                </a:lnTo>
                <a:lnTo>
                  <a:pt x="4157265" y="11133"/>
                </a:lnTo>
                <a:lnTo>
                  <a:pt x="4109752" y="2835"/>
                </a:lnTo>
                <a:lnTo>
                  <a:pt x="406057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10551" y="1753361"/>
            <a:ext cx="4482465" cy="2529840"/>
          </a:xfrm>
          <a:custGeom>
            <a:avLst/>
            <a:gdLst/>
            <a:ahLst/>
            <a:cxnLst/>
            <a:rect l="l" t="t" r="r" b="b"/>
            <a:pathLst>
              <a:path w="4482465" h="2529840">
                <a:moveTo>
                  <a:pt x="381126" y="421639"/>
                </a:moveTo>
                <a:lnTo>
                  <a:pt x="383962" y="372458"/>
                </a:lnTo>
                <a:lnTo>
                  <a:pt x="392260" y="324945"/>
                </a:lnTo>
                <a:lnTo>
                  <a:pt x="405702" y="279417"/>
                </a:lnTo>
                <a:lnTo>
                  <a:pt x="423973" y="236190"/>
                </a:lnTo>
                <a:lnTo>
                  <a:pt x="446758" y="195580"/>
                </a:lnTo>
                <a:lnTo>
                  <a:pt x="473739" y="157903"/>
                </a:lnTo>
                <a:lnTo>
                  <a:pt x="504602" y="123475"/>
                </a:lnTo>
                <a:lnTo>
                  <a:pt x="539030" y="92612"/>
                </a:lnTo>
                <a:lnTo>
                  <a:pt x="576707" y="65631"/>
                </a:lnTo>
                <a:lnTo>
                  <a:pt x="617317" y="42846"/>
                </a:lnTo>
                <a:lnTo>
                  <a:pt x="660544" y="24575"/>
                </a:lnTo>
                <a:lnTo>
                  <a:pt x="706072" y="11133"/>
                </a:lnTo>
                <a:lnTo>
                  <a:pt x="753585" y="2835"/>
                </a:lnTo>
                <a:lnTo>
                  <a:pt x="802767" y="0"/>
                </a:lnTo>
                <a:lnTo>
                  <a:pt x="1064641" y="0"/>
                </a:lnTo>
                <a:lnTo>
                  <a:pt x="2089912" y="0"/>
                </a:lnTo>
                <a:lnTo>
                  <a:pt x="4060571" y="0"/>
                </a:lnTo>
                <a:lnTo>
                  <a:pt x="4109752" y="2835"/>
                </a:lnTo>
                <a:lnTo>
                  <a:pt x="4157265" y="11133"/>
                </a:lnTo>
                <a:lnTo>
                  <a:pt x="4202793" y="24575"/>
                </a:lnTo>
                <a:lnTo>
                  <a:pt x="4246020" y="42846"/>
                </a:lnTo>
                <a:lnTo>
                  <a:pt x="4286630" y="65631"/>
                </a:lnTo>
                <a:lnTo>
                  <a:pt x="4324307" y="92612"/>
                </a:lnTo>
                <a:lnTo>
                  <a:pt x="4358735" y="123475"/>
                </a:lnTo>
                <a:lnTo>
                  <a:pt x="4389598" y="157903"/>
                </a:lnTo>
                <a:lnTo>
                  <a:pt x="4416579" y="195580"/>
                </a:lnTo>
                <a:lnTo>
                  <a:pt x="4439364" y="236190"/>
                </a:lnTo>
                <a:lnTo>
                  <a:pt x="4457635" y="279417"/>
                </a:lnTo>
                <a:lnTo>
                  <a:pt x="4471077" y="324945"/>
                </a:lnTo>
                <a:lnTo>
                  <a:pt x="4479375" y="372458"/>
                </a:lnTo>
                <a:lnTo>
                  <a:pt x="4482210" y="421639"/>
                </a:lnTo>
                <a:lnTo>
                  <a:pt x="4482210" y="1054100"/>
                </a:lnTo>
                <a:lnTo>
                  <a:pt x="4482210" y="2108200"/>
                </a:lnTo>
                <a:lnTo>
                  <a:pt x="4479375" y="2157381"/>
                </a:lnTo>
                <a:lnTo>
                  <a:pt x="4471077" y="2204894"/>
                </a:lnTo>
                <a:lnTo>
                  <a:pt x="4457635" y="2250422"/>
                </a:lnTo>
                <a:lnTo>
                  <a:pt x="4439364" y="2293649"/>
                </a:lnTo>
                <a:lnTo>
                  <a:pt x="4416579" y="2334259"/>
                </a:lnTo>
                <a:lnTo>
                  <a:pt x="4389598" y="2371936"/>
                </a:lnTo>
                <a:lnTo>
                  <a:pt x="4358735" y="2406364"/>
                </a:lnTo>
                <a:lnTo>
                  <a:pt x="4324307" y="2437227"/>
                </a:lnTo>
                <a:lnTo>
                  <a:pt x="4286630" y="2464208"/>
                </a:lnTo>
                <a:lnTo>
                  <a:pt x="4246020" y="2486993"/>
                </a:lnTo>
                <a:lnTo>
                  <a:pt x="4202793" y="2505264"/>
                </a:lnTo>
                <a:lnTo>
                  <a:pt x="4157265" y="2518706"/>
                </a:lnTo>
                <a:lnTo>
                  <a:pt x="4109752" y="2527004"/>
                </a:lnTo>
                <a:lnTo>
                  <a:pt x="4060571" y="2529840"/>
                </a:lnTo>
                <a:lnTo>
                  <a:pt x="2089912" y="2529840"/>
                </a:lnTo>
                <a:lnTo>
                  <a:pt x="1064641" y="2529840"/>
                </a:lnTo>
                <a:lnTo>
                  <a:pt x="802767" y="2529840"/>
                </a:lnTo>
                <a:lnTo>
                  <a:pt x="753585" y="2527004"/>
                </a:lnTo>
                <a:lnTo>
                  <a:pt x="706072" y="2518706"/>
                </a:lnTo>
                <a:lnTo>
                  <a:pt x="660544" y="2505264"/>
                </a:lnTo>
                <a:lnTo>
                  <a:pt x="617317" y="2486993"/>
                </a:lnTo>
                <a:lnTo>
                  <a:pt x="576707" y="2464208"/>
                </a:lnTo>
                <a:lnTo>
                  <a:pt x="539030" y="2437227"/>
                </a:lnTo>
                <a:lnTo>
                  <a:pt x="504602" y="2406364"/>
                </a:lnTo>
                <a:lnTo>
                  <a:pt x="473739" y="2371936"/>
                </a:lnTo>
                <a:lnTo>
                  <a:pt x="446758" y="2334259"/>
                </a:lnTo>
                <a:lnTo>
                  <a:pt x="423973" y="2293649"/>
                </a:lnTo>
                <a:lnTo>
                  <a:pt x="405702" y="2250422"/>
                </a:lnTo>
                <a:lnTo>
                  <a:pt x="392260" y="2204894"/>
                </a:lnTo>
                <a:lnTo>
                  <a:pt x="383962" y="2157381"/>
                </a:lnTo>
                <a:lnTo>
                  <a:pt x="381126" y="2108200"/>
                </a:lnTo>
                <a:lnTo>
                  <a:pt x="381126" y="1054100"/>
                </a:lnTo>
                <a:lnTo>
                  <a:pt x="0" y="1025525"/>
                </a:lnTo>
                <a:lnTo>
                  <a:pt x="381126" y="421639"/>
                </a:lnTo>
                <a:close/>
              </a:path>
            </a:pathLst>
          </a:custGeom>
          <a:ln w="25908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293354" y="2035809"/>
            <a:ext cx="3579495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misclassified points </a:t>
            </a:r>
            <a:r>
              <a:rPr sz="1600" spc="-5" dirty="0">
                <a:latin typeface="Trebuchet MS"/>
                <a:cs typeface="Trebuchet MS"/>
              </a:rPr>
              <a:t>5 &amp; 7 have  appeared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often than others </a:t>
            </a:r>
            <a:r>
              <a:rPr sz="1600" spc="-10" dirty="0">
                <a:latin typeface="Trebuchet MS"/>
                <a:cs typeface="Trebuchet MS"/>
              </a:rPr>
              <a:t>in  </a:t>
            </a:r>
            <a:r>
              <a:rPr sz="1600" spc="-5" dirty="0">
                <a:latin typeface="Trebuchet MS"/>
                <a:cs typeface="Trebuchet MS"/>
              </a:rPr>
              <a:t>this weighted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sample.</a:t>
            </a:r>
            <a:endParaRPr sz="1600">
              <a:latin typeface="Trebuchet MS"/>
              <a:cs typeface="Trebuchet MS"/>
            </a:endParaRPr>
          </a:p>
          <a:p>
            <a:pPr marL="299085" marR="260985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M3 is </a:t>
            </a:r>
            <a:r>
              <a:rPr sz="1600" spc="-10" dirty="0">
                <a:latin typeface="Trebuchet MS"/>
                <a:cs typeface="Trebuchet MS"/>
              </a:rPr>
              <a:t>built </a:t>
            </a:r>
            <a:r>
              <a:rPr sz="1600" spc="-5" dirty="0">
                <a:latin typeface="Trebuchet MS"/>
                <a:cs typeface="Trebuchet MS"/>
              </a:rPr>
              <a:t>on this data. Anything  above the line is – and </a:t>
            </a:r>
            <a:r>
              <a:rPr sz="1600" spc="-10" dirty="0">
                <a:latin typeface="Trebuchet MS"/>
                <a:cs typeface="Trebuchet MS"/>
              </a:rPr>
              <a:t>below </a:t>
            </a:r>
            <a:r>
              <a:rPr sz="1600" spc="-5" dirty="0">
                <a:latin typeface="Trebuchet MS"/>
                <a:cs typeface="Trebuchet MS"/>
              </a:rPr>
              <a:t>the  line 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  <a:p>
            <a:pPr marL="299085" marR="36195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M3 is </a:t>
            </a:r>
            <a:r>
              <a:rPr sz="1600" spc="-10" dirty="0">
                <a:latin typeface="Trebuchet MS"/>
                <a:cs typeface="Trebuchet MS"/>
              </a:rPr>
              <a:t>now </a:t>
            </a:r>
            <a:r>
              <a:rPr sz="1600" spc="-5" dirty="0">
                <a:latin typeface="Trebuchet MS"/>
                <a:cs typeface="Trebuchet MS"/>
              </a:rPr>
              <a:t>classifying everything  correctly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3308" y="2234183"/>
            <a:ext cx="1653539" cy="1826260"/>
          </a:xfrm>
          <a:custGeom>
            <a:avLst/>
            <a:gdLst/>
            <a:ahLst/>
            <a:cxnLst/>
            <a:rect l="l" t="t" r="r" b="b"/>
            <a:pathLst>
              <a:path w="1653540" h="1826260">
                <a:moveTo>
                  <a:pt x="0" y="1825752"/>
                </a:moveTo>
                <a:lnTo>
                  <a:pt x="1653539" y="1825752"/>
                </a:lnTo>
                <a:lnTo>
                  <a:pt x="1653539" y="0"/>
                </a:lnTo>
                <a:lnTo>
                  <a:pt x="0" y="0"/>
                </a:lnTo>
                <a:lnTo>
                  <a:pt x="0" y="1825752"/>
                </a:lnTo>
                <a:close/>
              </a:path>
            </a:pathLst>
          </a:custGeom>
          <a:solidFill>
            <a:srgbClr val="00AFE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0155" y="1813560"/>
            <a:ext cx="2802890" cy="353695"/>
          </a:xfrm>
          <a:custGeom>
            <a:avLst/>
            <a:gdLst/>
            <a:ahLst/>
            <a:cxnLst/>
            <a:rect l="l" t="t" r="r" b="b"/>
            <a:pathLst>
              <a:path w="2802890" h="353694">
                <a:moveTo>
                  <a:pt x="0" y="353567"/>
                </a:moveTo>
                <a:lnTo>
                  <a:pt x="2802636" y="353567"/>
                </a:lnTo>
                <a:lnTo>
                  <a:pt x="28026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0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Boosting</a:t>
            </a:r>
            <a:r>
              <a:rPr spc="-125" dirty="0"/>
              <a:t> </a:t>
            </a:r>
            <a:r>
              <a:rPr spc="-60" dirty="0"/>
              <a:t>illustration</a:t>
            </a:r>
          </a:p>
        </p:txBody>
      </p:sp>
      <p:sp>
        <p:nvSpPr>
          <p:cNvPr id="7" name="object 7"/>
          <p:cNvSpPr/>
          <p:nvPr/>
        </p:nvSpPr>
        <p:spPr>
          <a:xfrm>
            <a:off x="5894070" y="1814322"/>
            <a:ext cx="2809240" cy="2246630"/>
          </a:xfrm>
          <a:custGeom>
            <a:avLst/>
            <a:gdLst/>
            <a:ahLst/>
            <a:cxnLst/>
            <a:rect l="l" t="t" r="r" b="b"/>
            <a:pathLst>
              <a:path w="2809240" h="2246629">
                <a:moveTo>
                  <a:pt x="0" y="2246376"/>
                </a:moveTo>
                <a:lnTo>
                  <a:pt x="2808731" y="2246376"/>
                </a:lnTo>
                <a:lnTo>
                  <a:pt x="2808731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7690" y="3062477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66293" y="0"/>
                </a:moveTo>
                <a:lnTo>
                  <a:pt x="40505" y="4369"/>
                </a:lnTo>
                <a:lnTo>
                  <a:pt x="19430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0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7690" y="3062477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0" y="55625"/>
                </a:moveTo>
                <a:lnTo>
                  <a:pt x="5214" y="33968"/>
                </a:lnTo>
                <a:lnTo>
                  <a:pt x="19430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0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753" y="37391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60960" y="0"/>
                </a:moveTo>
                <a:lnTo>
                  <a:pt x="0" y="106680"/>
                </a:lnTo>
                <a:lnTo>
                  <a:pt x="121920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3753" y="373913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106680"/>
                </a:moveTo>
                <a:lnTo>
                  <a:pt x="60960" y="0"/>
                </a:lnTo>
                <a:lnTo>
                  <a:pt x="121920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8109" y="315239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2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2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4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38109" y="3152394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2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4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2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3753" y="310057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60960" y="0"/>
                </a:moveTo>
                <a:lnTo>
                  <a:pt x="0" y="106680"/>
                </a:lnTo>
                <a:lnTo>
                  <a:pt x="121920" y="106680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3753" y="3100577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0" y="106680"/>
                </a:moveTo>
                <a:lnTo>
                  <a:pt x="60960" y="0"/>
                </a:lnTo>
                <a:lnTo>
                  <a:pt x="121920" y="106680"/>
                </a:lnTo>
                <a:lnTo>
                  <a:pt x="0" y="1066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2142" y="190118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66293" y="0"/>
                </a:moveTo>
                <a:lnTo>
                  <a:pt x="40505" y="4369"/>
                </a:lnTo>
                <a:lnTo>
                  <a:pt x="19430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0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6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6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2142" y="1901189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5" h="111760">
                <a:moveTo>
                  <a:pt x="0" y="55625"/>
                </a:moveTo>
                <a:lnTo>
                  <a:pt x="5214" y="33968"/>
                </a:lnTo>
                <a:lnTo>
                  <a:pt x="19430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6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6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0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3938" y="3760470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60959" y="0"/>
                </a:moveTo>
                <a:lnTo>
                  <a:pt x="0" y="108203"/>
                </a:lnTo>
                <a:lnTo>
                  <a:pt x="121919" y="108203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23938" y="3760470"/>
            <a:ext cx="121920" cy="108585"/>
          </a:xfrm>
          <a:custGeom>
            <a:avLst/>
            <a:gdLst/>
            <a:ahLst/>
            <a:cxnLst/>
            <a:rect l="l" t="t" r="r" b="b"/>
            <a:pathLst>
              <a:path w="121920" h="108585">
                <a:moveTo>
                  <a:pt x="0" y="108203"/>
                </a:moveTo>
                <a:lnTo>
                  <a:pt x="60959" y="0"/>
                </a:lnTo>
                <a:lnTo>
                  <a:pt x="121919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56042" y="24772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3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56042" y="24772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3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8238" y="25549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8238" y="25549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3817" y="25549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60960" y="0"/>
                </a:moveTo>
                <a:lnTo>
                  <a:pt x="0" y="106679"/>
                </a:lnTo>
                <a:lnTo>
                  <a:pt x="121920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3817" y="255498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80">
                <a:moveTo>
                  <a:pt x="0" y="106679"/>
                </a:moveTo>
                <a:lnTo>
                  <a:pt x="60960" y="0"/>
                </a:lnTo>
                <a:lnTo>
                  <a:pt x="121920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8617" y="204292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8617" y="204292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5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7903" y="3354273"/>
            <a:ext cx="3931920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02040" y="3426714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6097" y="3426714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7903" y="2162505"/>
            <a:ext cx="3979163" cy="14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02040" y="2234945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444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6097" y="2234945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01128" y="1588008"/>
            <a:ext cx="150875" cy="2755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47609" y="1642110"/>
            <a:ext cx="11430" cy="2633345"/>
          </a:xfrm>
          <a:custGeom>
            <a:avLst/>
            <a:gdLst/>
            <a:ahLst/>
            <a:cxnLst/>
            <a:rect l="l" t="t" r="r" b="b"/>
            <a:pathLst>
              <a:path w="11429" h="2633345">
                <a:moveTo>
                  <a:pt x="11049" y="0"/>
                </a:moveTo>
                <a:lnTo>
                  <a:pt x="0" y="2633091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1523" y="1825751"/>
            <a:ext cx="1080770" cy="2234565"/>
          </a:xfrm>
          <a:custGeom>
            <a:avLst/>
            <a:gdLst/>
            <a:ahLst/>
            <a:cxnLst/>
            <a:rect l="l" t="t" r="r" b="b"/>
            <a:pathLst>
              <a:path w="1080770" h="2234565">
                <a:moveTo>
                  <a:pt x="0" y="2234184"/>
                </a:moveTo>
                <a:lnTo>
                  <a:pt x="1080516" y="2234184"/>
                </a:lnTo>
                <a:lnTo>
                  <a:pt x="1080516" y="0"/>
                </a:lnTo>
                <a:lnTo>
                  <a:pt x="0" y="0"/>
                </a:lnTo>
                <a:lnTo>
                  <a:pt x="0" y="2234184"/>
                </a:lnTo>
                <a:close/>
              </a:path>
            </a:pathLst>
          </a:custGeom>
          <a:solidFill>
            <a:srgbClr val="FF0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9441" y="4088765"/>
            <a:ext cx="9901555" cy="2580005"/>
          </a:xfrm>
          <a:custGeom>
            <a:avLst/>
            <a:gdLst/>
            <a:ahLst/>
            <a:cxnLst/>
            <a:rect l="l" t="t" r="r" b="b"/>
            <a:pathLst>
              <a:path w="9901555" h="2580004">
                <a:moveTo>
                  <a:pt x="9522206" y="304165"/>
                </a:moveTo>
                <a:lnTo>
                  <a:pt x="379234" y="304165"/>
                </a:lnTo>
                <a:lnTo>
                  <a:pt x="331663" y="307119"/>
                </a:lnTo>
                <a:lnTo>
                  <a:pt x="285856" y="315747"/>
                </a:lnTo>
                <a:lnTo>
                  <a:pt x="242167" y="329692"/>
                </a:lnTo>
                <a:lnTo>
                  <a:pt x="200953" y="348599"/>
                </a:lnTo>
                <a:lnTo>
                  <a:pt x="162568" y="372113"/>
                </a:lnTo>
                <a:lnTo>
                  <a:pt x="127368" y="399877"/>
                </a:lnTo>
                <a:lnTo>
                  <a:pt x="95709" y="431536"/>
                </a:lnTo>
                <a:lnTo>
                  <a:pt x="67945" y="466736"/>
                </a:lnTo>
                <a:lnTo>
                  <a:pt x="44432" y="505119"/>
                </a:lnTo>
                <a:lnTo>
                  <a:pt x="25526" y="546332"/>
                </a:lnTo>
                <a:lnTo>
                  <a:pt x="11582" y="590017"/>
                </a:lnTo>
                <a:lnTo>
                  <a:pt x="2954" y="635821"/>
                </a:lnTo>
                <a:lnTo>
                  <a:pt x="0" y="683387"/>
                </a:lnTo>
                <a:lnTo>
                  <a:pt x="0" y="2200262"/>
                </a:lnTo>
                <a:lnTo>
                  <a:pt x="2954" y="2247833"/>
                </a:lnTo>
                <a:lnTo>
                  <a:pt x="11582" y="2293640"/>
                </a:lnTo>
                <a:lnTo>
                  <a:pt x="25526" y="2337329"/>
                </a:lnTo>
                <a:lnTo>
                  <a:pt x="44432" y="2378543"/>
                </a:lnTo>
                <a:lnTo>
                  <a:pt x="67945" y="2416928"/>
                </a:lnTo>
                <a:lnTo>
                  <a:pt x="95709" y="2452128"/>
                </a:lnTo>
                <a:lnTo>
                  <a:pt x="127368" y="2483787"/>
                </a:lnTo>
                <a:lnTo>
                  <a:pt x="162568" y="2511551"/>
                </a:lnTo>
                <a:lnTo>
                  <a:pt x="200953" y="2535064"/>
                </a:lnTo>
                <a:lnTo>
                  <a:pt x="242167" y="2553970"/>
                </a:lnTo>
                <a:lnTo>
                  <a:pt x="285856" y="2567914"/>
                </a:lnTo>
                <a:lnTo>
                  <a:pt x="331663" y="2576542"/>
                </a:lnTo>
                <a:lnTo>
                  <a:pt x="379234" y="2579497"/>
                </a:lnTo>
                <a:lnTo>
                  <a:pt x="9522206" y="2579497"/>
                </a:lnTo>
                <a:lnTo>
                  <a:pt x="9569771" y="2576542"/>
                </a:lnTo>
                <a:lnTo>
                  <a:pt x="9615575" y="2567914"/>
                </a:lnTo>
                <a:lnTo>
                  <a:pt x="9659260" y="2553970"/>
                </a:lnTo>
                <a:lnTo>
                  <a:pt x="9700473" y="2535064"/>
                </a:lnTo>
                <a:lnTo>
                  <a:pt x="9738856" y="2511551"/>
                </a:lnTo>
                <a:lnTo>
                  <a:pt x="9774056" y="2483787"/>
                </a:lnTo>
                <a:lnTo>
                  <a:pt x="9805715" y="2452128"/>
                </a:lnTo>
                <a:lnTo>
                  <a:pt x="9833479" y="2416928"/>
                </a:lnTo>
                <a:lnTo>
                  <a:pt x="9856993" y="2378543"/>
                </a:lnTo>
                <a:lnTo>
                  <a:pt x="9875900" y="2337329"/>
                </a:lnTo>
                <a:lnTo>
                  <a:pt x="9889845" y="2293640"/>
                </a:lnTo>
                <a:lnTo>
                  <a:pt x="9898473" y="2247833"/>
                </a:lnTo>
                <a:lnTo>
                  <a:pt x="9901428" y="2200262"/>
                </a:lnTo>
                <a:lnTo>
                  <a:pt x="9901428" y="683387"/>
                </a:lnTo>
                <a:lnTo>
                  <a:pt x="9898473" y="635821"/>
                </a:lnTo>
                <a:lnTo>
                  <a:pt x="9889845" y="590017"/>
                </a:lnTo>
                <a:lnTo>
                  <a:pt x="9875900" y="546332"/>
                </a:lnTo>
                <a:lnTo>
                  <a:pt x="9856993" y="505119"/>
                </a:lnTo>
                <a:lnTo>
                  <a:pt x="9833479" y="466736"/>
                </a:lnTo>
                <a:lnTo>
                  <a:pt x="9805715" y="431536"/>
                </a:lnTo>
                <a:lnTo>
                  <a:pt x="9774056" y="399877"/>
                </a:lnTo>
                <a:lnTo>
                  <a:pt x="9738856" y="372113"/>
                </a:lnTo>
                <a:lnTo>
                  <a:pt x="9700473" y="348599"/>
                </a:lnTo>
                <a:lnTo>
                  <a:pt x="9659260" y="329692"/>
                </a:lnTo>
                <a:lnTo>
                  <a:pt x="9615575" y="315747"/>
                </a:lnTo>
                <a:lnTo>
                  <a:pt x="9569771" y="307119"/>
                </a:lnTo>
                <a:lnTo>
                  <a:pt x="9522206" y="304165"/>
                </a:lnTo>
                <a:close/>
              </a:path>
              <a:path w="9901555" h="2580004">
                <a:moveTo>
                  <a:pt x="6467729" y="0"/>
                </a:moveTo>
                <a:lnTo>
                  <a:pt x="5775833" y="304165"/>
                </a:lnTo>
                <a:lnTo>
                  <a:pt x="8251189" y="304165"/>
                </a:lnTo>
                <a:lnTo>
                  <a:pt x="646772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9441" y="4088765"/>
            <a:ext cx="9901555" cy="2580005"/>
          </a:xfrm>
          <a:custGeom>
            <a:avLst/>
            <a:gdLst/>
            <a:ahLst/>
            <a:cxnLst/>
            <a:rect l="l" t="t" r="r" b="b"/>
            <a:pathLst>
              <a:path w="9901555" h="2580004">
                <a:moveTo>
                  <a:pt x="0" y="683387"/>
                </a:moveTo>
                <a:lnTo>
                  <a:pt x="2954" y="635821"/>
                </a:lnTo>
                <a:lnTo>
                  <a:pt x="11582" y="590017"/>
                </a:lnTo>
                <a:lnTo>
                  <a:pt x="25526" y="546332"/>
                </a:lnTo>
                <a:lnTo>
                  <a:pt x="44432" y="505119"/>
                </a:lnTo>
                <a:lnTo>
                  <a:pt x="67945" y="466736"/>
                </a:lnTo>
                <a:lnTo>
                  <a:pt x="95709" y="431536"/>
                </a:lnTo>
                <a:lnTo>
                  <a:pt x="127368" y="399877"/>
                </a:lnTo>
                <a:lnTo>
                  <a:pt x="162568" y="372113"/>
                </a:lnTo>
                <a:lnTo>
                  <a:pt x="200953" y="348599"/>
                </a:lnTo>
                <a:lnTo>
                  <a:pt x="242167" y="329692"/>
                </a:lnTo>
                <a:lnTo>
                  <a:pt x="285856" y="315747"/>
                </a:lnTo>
                <a:lnTo>
                  <a:pt x="331663" y="307119"/>
                </a:lnTo>
                <a:lnTo>
                  <a:pt x="379234" y="304165"/>
                </a:lnTo>
                <a:lnTo>
                  <a:pt x="5775833" y="304165"/>
                </a:lnTo>
                <a:lnTo>
                  <a:pt x="6467729" y="0"/>
                </a:lnTo>
                <a:lnTo>
                  <a:pt x="8251189" y="304165"/>
                </a:lnTo>
                <a:lnTo>
                  <a:pt x="9522206" y="304165"/>
                </a:lnTo>
                <a:lnTo>
                  <a:pt x="9569771" y="307119"/>
                </a:lnTo>
                <a:lnTo>
                  <a:pt x="9615575" y="315747"/>
                </a:lnTo>
                <a:lnTo>
                  <a:pt x="9659260" y="329692"/>
                </a:lnTo>
                <a:lnTo>
                  <a:pt x="9700473" y="348599"/>
                </a:lnTo>
                <a:lnTo>
                  <a:pt x="9738856" y="372113"/>
                </a:lnTo>
                <a:lnTo>
                  <a:pt x="9774056" y="399877"/>
                </a:lnTo>
                <a:lnTo>
                  <a:pt x="9805715" y="431536"/>
                </a:lnTo>
                <a:lnTo>
                  <a:pt x="9833479" y="466736"/>
                </a:lnTo>
                <a:lnTo>
                  <a:pt x="9856993" y="505119"/>
                </a:lnTo>
                <a:lnTo>
                  <a:pt x="9875900" y="546332"/>
                </a:lnTo>
                <a:lnTo>
                  <a:pt x="9889845" y="590017"/>
                </a:lnTo>
                <a:lnTo>
                  <a:pt x="9898473" y="635821"/>
                </a:lnTo>
                <a:lnTo>
                  <a:pt x="9901428" y="683387"/>
                </a:lnTo>
                <a:lnTo>
                  <a:pt x="9901428" y="1252220"/>
                </a:lnTo>
                <a:lnTo>
                  <a:pt x="9901428" y="2200262"/>
                </a:lnTo>
                <a:lnTo>
                  <a:pt x="9898473" y="2247833"/>
                </a:lnTo>
                <a:lnTo>
                  <a:pt x="9889845" y="2293640"/>
                </a:lnTo>
                <a:lnTo>
                  <a:pt x="9875900" y="2337329"/>
                </a:lnTo>
                <a:lnTo>
                  <a:pt x="9856993" y="2378543"/>
                </a:lnTo>
                <a:lnTo>
                  <a:pt x="9833479" y="2416928"/>
                </a:lnTo>
                <a:lnTo>
                  <a:pt x="9805715" y="2452128"/>
                </a:lnTo>
                <a:lnTo>
                  <a:pt x="9774056" y="2483787"/>
                </a:lnTo>
                <a:lnTo>
                  <a:pt x="9738856" y="2511551"/>
                </a:lnTo>
                <a:lnTo>
                  <a:pt x="9700473" y="2535064"/>
                </a:lnTo>
                <a:lnTo>
                  <a:pt x="9659260" y="2553970"/>
                </a:lnTo>
                <a:lnTo>
                  <a:pt x="9615575" y="2567914"/>
                </a:lnTo>
                <a:lnTo>
                  <a:pt x="9569771" y="2576542"/>
                </a:lnTo>
                <a:lnTo>
                  <a:pt x="9522206" y="2579497"/>
                </a:lnTo>
                <a:lnTo>
                  <a:pt x="8251189" y="2579497"/>
                </a:lnTo>
                <a:lnTo>
                  <a:pt x="5775833" y="2579497"/>
                </a:lnTo>
                <a:lnTo>
                  <a:pt x="379234" y="2579497"/>
                </a:lnTo>
                <a:lnTo>
                  <a:pt x="331663" y="2576542"/>
                </a:lnTo>
                <a:lnTo>
                  <a:pt x="285856" y="2567914"/>
                </a:lnTo>
                <a:lnTo>
                  <a:pt x="242167" y="2553970"/>
                </a:lnTo>
                <a:lnTo>
                  <a:pt x="200953" y="2535064"/>
                </a:lnTo>
                <a:lnTo>
                  <a:pt x="162568" y="2511551"/>
                </a:lnTo>
                <a:lnTo>
                  <a:pt x="127368" y="2483787"/>
                </a:lnTo>
                <a:lnTo>
                  <a:pt x="95709" y="2452128"/>
                </a:lnTo>
                <a:lnTo>
                  <a:pt x="67945" y="2416928"/>
                </a:lnTo>
                <a:lnTo>
                  <a:pt x="44432" y="2378543"/>
                </a:lnTo>
                <a:lnTo>
                  <a:pt x="25526" y="2337329"/>
                </a:lnTo>
                <a:lnTo>
                  <a:pt x="11582" y="2293640"/>
                </a:lnTo>
                <a:lnTo>
                  <a:pt x="2954" y="2247833"/>
                </a:lnTo>
                <a:lnTo>
                  <a:pt x="0" y="2200262"/>
                </a:lnTo>
                <a:lnTo>
                  <a:pt x="0" y="1252220"/>
                </a:lnTo>
                <a:lnTo>
                  <a:pt x="0" y="683387"/>
                </a:lnTo>
                <a:close/>
              </a:path>
            </a:pathLst>
          </a:custGeom>
          <a:ln w="25908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8062" y="4427473"/>
            <a:ext cx="9466580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final model now will be picked on weighted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Votes.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For a </a:t>
            </a:r>
            <a:r>
              <a:rPr sz="1800" spc="-5" dirty="0">
                <a:latin typeface="Trebuchet MS"/>
                <a:cs typeface="Trebuchet MS"/>
              </a:rPr>
              <a:t>given data point more than </a:t>
            </a:r>
            <a:r>
              <a:rPr sz="1800" dirty="0">
                <a:latin typeface="Trebuchet MS"/>
                <a:cs typeface="Trebuchet MS"/>
              </a:rPr>
              <a:t>2 </a:t>
            </a:r>
            <a:r>
              <a:rPr sz="1800" spc="-5" dirty="0">
                <a:latin typeface="Trebuchet MS"/>
                <a:cs typeface="Trebuchet MS"/>
              </a:rPr>
              <a:t>modes seam to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indicating the </a:t>
            </a:r>
            <a:r>
              <a:rPr sz="1800" dirty="0">
                <a:latin typeface="Trebuchet MS"/>
                <a:cs typeface="Trebuchet MS"/>
              </a:rPr>
              <a:t>right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example take point 6, it is classified as – </a:t>
            </a:r>
            <a:r>
              <a:rPr sz="1800" dirty="0">
                <a:latin typeface="Trebuchet MS"/>
                <a:cs typeface="Trebuchet MS"/>
              </a:rPr>
              <a:t>by </a:t>
            </a:r>
            <a:r>
              <a:rPr sz="1800" spc="-5" dirty="0">
                <a:latin typeface="Trebuchet MS"/>
                <a:cs typeface="Trebuchet MS"/>
              </a:rPr>
              <a:t>M1,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M2 and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M3, final result </a:t>
            </a:r>
            <a:r>
              <a:rPr sz="1800" dirty="0">
                <a:latin typeface="Trebuchet MS"/>
                <a:cs typeface="Trebuchet MS"/>
              </a:rPr>
              <a:t>will  be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  <a:p>
            <a:pPr marL="299085" marR="28067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Similarly take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point 2, it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classified as –by M1, -by M2 and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M3, final result  </a:t>
            </a:r>
            <a:r>
              <a:rPr sz="1800" dirty="0">
                <a:latin typeface="Trebuchet MS"/>
                <a:cs typeface="Trebuchet MS"/>
              </a:rPr>
              <a:t>will 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So </a:t>
            </a:r>
            <a:r>
              <a:rPr sz="1800" spc="-5" dirty="0">
                <a:latin typeface="Trebuchet MS"/>
                <a:cs typeface="Trebuchet MS"/>
              </a:rPr>
              <a:t>the final weighted combination </a:t>
            </a:r>
            <a:r>
              <a:rPr sz="1800" spc="-10" dirty="0">
                <a:latin typeface="Trebuchet MS"/>
                <a:cs typeface="Trebuchet MS"/>
              </a:rPr>
              <a:t>of </a:t>
            </a:r>
            <a:r>
              <a:rPr sz="1800" spc="-5" dirty="0">
                <a:latin typeface="Trebuchet MS"/>
                <a:cs typeface="Trebuchet MS"/>
              </a:rPr>
              <a:t>three models predictions will yield in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accurate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perdition.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354" y="1782317"/>
            <a:ext cx="2810510" cy="2246630"/>
          </a:xfrm>
          <a:custGeom>
            <a:avLst/>
            <a:gdLst/>
            <a:ahLst/>
            <a:cxnLst/>
            <a:rect l="l" t="t" r="r" b="b"/>
            <a:pathLst>
              <a:path w="2810510" h="2246629">
                <a:moveTo>
                  <a:pt x="0" y="2246375"/>
                </a:moveTo>
                <a:lnTo>
                  <a:pt x="2810256" y="2246375"/>
                </a:lnTo>
                <a:lnTo>
                  <a:pt x="2810256" y="0"/>
                </a:lnTo>
                <a:lnTo>
                  <a:pt x="0" y="0"/>
                </a:lnTo>
                <a:lnTo>
                  <a:pt x="0" y="224637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82973" y="30304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40505" y="4369"/>
                </a:lnTo>
                <a:lnTo>
                  <a:pt x="19430" y="16287"/>
                </a:lnTo>
                <a:lnTo>
                  <a:pt x="5214" y="33968"/>
                </a:lnTo>
                <a:lnTo>
                  <a:pt x="0" y="55625"/>
                </a:lnTo>
                <a:lnTo>
                  <a:pt x="5214" y="77283"/>
                </a:lnTo>
                <a:lnTo>
                  <a:pt x="19430" y="94964"/>
                </a:lnTo>
                <a:lnTo>
                  <a:pt x="40505" y="106882"/>
                </a:lnTo>
                <a:lnTo>
                  <a:pt x="66293" y="111251"/>
                </a:lnTo>
                <a:lnTo>
                  <a:pt x="92082" y="106882"/>
                </a:lnTo>
                <a:lnTo>
                  <a:pt x="113157" y="94964"/>
                </a:lnTo>
                <a:lnTo>
                  <a:pt x="127373" y="77283"/>
                </a:lnTo>
                <a:lnTo>
                  <a:pt x="132587" y="55625"/>
                </a:lnTo>
                <a:lnTo>
                  <a:pt x="127373" y="33968"/>
                </a:lnTo>
                <a:lnTo>
                  <a:pt x="113157" y="16287"/>
                </a:lnTo>
                <a:lnTo>
                  <a:pt x="92082" y="4369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82973" y="30304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55625"/>
                </a:moveTo>
                <a:lnTo>
                  <a:pt x="5214" y="33968"/>
                </a:lnTo>
                <a:lnTo>
                  <a:pt x="19430" y="16287"/>
                </a:lnTo>
                <a:lnTo>
                  <a:pt x="40505" y="4369"/>
                </a:lnTo>
                <a:lnTo>
                  <a:pt x="66293" y="0"/>
                </a:lnTo>
                <a:lnTo>
                  <a:pt x="92082" y="4369"/>
                </a:lnTo>
                <a:lnTo>
                  <a:pt x="113157" y="16287"/>
                </a:lnTo>
                <a:lnTo>
                  <a:pt x="127373" y="33968"/>
                </a:lnTo>
                <a:lnTo>
                  <a:pt x="132587" y="55625"/>
                </a:lnTo>
                <a:lnTo>
                  <a:pt x="127373" y="77283"/>
                </a:lnTo>
                <a:lnTo>
                  <a:pt x="113157" y="94964"/>
                </a:lnTo>
                <a:lnTo>
                  <a:pt x="92082" y="106882"/>
                </a:lnTo>
                <a:lnTo>
                  <a:pt x="66293" y="111251"/>
                </a:lnTo>
                <a:lnTo>
                  <a:pt x="40505" y="106882"/>
                </a:lnTo>
                <a:lnTo>
                  <a:pt x="19430" y="94964"/>
                </a:lnTo>
                <a:lnTo>
                  <a:pt x="5214" y="77283"/>
                </a:lnTo>
                <a:lnTo>
                  <a:pt x="0" y="55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9038" y="364769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60960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9038" y="364769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79">
                <a:moveTo>
                  <a:pt x="0" y="106679"/>
                </a:moveTo>
                <a:lnTo>
                  <a:pt x="60960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3394" y="3120389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0" y="93678"/>
                </a:lnTo>
                <a:lnTo>
                  <a:pt x="40505" y="105423"/>
                </a:lnTo>
                <a:lnTo>
                  <a:pt x="66293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6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3394" y="3120389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6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3" y="109727"/>
                </a:lnTo>
                <a:lnTo>
                  <a:pt x="40505" y="105423"/>
                </a:lnTo>
                <a:lnTo>
                  <a:pt x="19430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9038" y="3068573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60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9038" y="3068573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79"/>
                </a:moveTo>
                <a:lnTo>
                  <a:pt x="60960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28950" y="18707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65531" y="0"/>
                </a:moveTo>
                <a:lnTo>
                  <a:pt x="40022" y="4304"/>
                </a:lnTo>
                <a:lnTo>
                  <a:pt x="19192" y="16049"/>
                </a:lnTo>
                <a:lnTo>
                  <a:pt x="5149" y="33486"/>
                </a:lnTo>
                <a:lnTo>
                  <a:pt x="0" y="54863"/>
                </a:lnTo>
                <a:lnTo>
                  <a:pt x="5149" y="76241"/>
                </a:lnTo>
                <a:lnTo>
                  <a:pt x="19192" y="93678"/>
                </a:lnTo>
                <a:lnTo>
                  <a:pt x="40022" y="105423"/>
                </a:lnTo>
                <a:lnTo>
                  <a:pt x="65531" y="109727"/>
                </a:lnTo>
                <a:lnTo>
                  <a:pt x="91041" y="105423"/>
                </a:lnTo>
                <a:lnTo>
                  <a:pt x="111871" y="93678"/>
                </a:lnTo>
                <a:lnTo>
                  <a:pt x="125914" y="76241"/>
                </a:lnTo>
                <a:lnTo>
                  <a:pt x="131063" y="54863"/>
                </a:lnTo>
                <a:lnTo>
                  <a:pt x="125914" y="33486"/>
                </a:lnTo>
                <a:lnTo>
                  <a:pt x="111871" y="16049"/>
                </a:lnTo>
                <a:lnTo>
                  <a:pt x="91041" y="4304"/>
                </a:lnTo>
                <a:lnTo>
                  <a:pt x="655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8950" y="18707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4" h="109855">
                <a:moveTo>
                  <a:pt x="0" y="54863"/>
                </a:moveTo>
                <a:lnTo>
                  <a:pt x="5149" y="33486"/>
                </a:lnTo>
                <a:lnTo>
                  <a:pt x="19192" y="16049"/>
                </a:lnTo>
                <a:lnTo>
                  <a:pt x="40022" y="4304"/>
                </a:lnTo>
                <a:lnTo>
                  <a:pt x="65531" y="0"/>
                </a:lnTo>
                <a:lnTo>
                  <a:pt x="91041" y="4304"/>
                </a:lnTo>
                <a:lnTo>
                  <a:pt x="111871" y="16049"/>
                </a:lnTo>
                <a:lnTo>
                  <a:pt x="125914" y="33486"/>
                </a:lnTo>
                <a:lnTo>
                  <a:pt x="131063" y="54863"/>
                </a:lnTo>
                <a:lnTo>
                  <a:pt x="125914" y="76241"/>
                </a:lnTo>
                <a:lnTo>
                  <a:pt x="111871" y="93678"/>
                </a:lnTo>
                <a:lnTo>
                  <a:pt x="91041" y="105423"/>
                </a:lnTo>
                <a:lnTo>
                  <a:pt x="65531" y="109727"/>
                </a:lnTo>
                <a:lnTo>
                  <a:pt x="40022" y="105423"/>
                </a:lnTo>
                <a:lnTo>
                  <a:pt x="19192" y="93678"/>
                </a:lnTo>
                <a:lnTo>
                  <a:pt x="5149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51936" y="1781555"/>
            <a:ext cx="8445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20745" y="3728465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60198" y="0"/>
                </a:moveTo>
                <a:lnTo>
                  <a:pt x="0" y="108203"/>
                </a:lnTo>
                <a:lnTo>
                  <a:pt x="120396" y="108203"/>
                </a:lnTo>
                <a:lnTo>
                  <a:pt x="601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20745" y="3728465"/>
            <a:ext cx="120650" cy="108585"/>
          </a:xfrm>
          <a:custGeom>
            <a:avLst/>
            <a:gdLst/>
            <a:ahLst/>
            <a:cxnLst/>
            <a:rect l="l" t="t" r="r" b="b"/>
            <a:pathLst>
              <a:path w="120650" h="108585">
                <a:moveTo>
                  <a:pt x="0" y="108203"/>
                </a:moveTo>
                <a:lnTo>
                  <a:pt x="60198" y="0"/>
                </a:lnTo>
                <a:lnTo>
                  <a:pt x="120396" y="108203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1326" y="244525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40505" y="4304"/>
                </a:lnTo>
                <a:lnTo>
                  <a:pt x="19430" y="16049"/>
                </a:lnTo>
                <a:lnTo>
                  <a:pt x="5214" y="33486"/>
                </a:lnTo>
                <a:lnTo>
                  <a:pt x="0" y="54863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4" y="109727"/>
                </a:lnTo>
                <a:lnTo>
                  <a:pt x="92082" y="105423"/>
                </a:lnTo>
                <a:lnTo>
                  <a:pt x="113157" y="93678"/>
                </a:lnTo>
                <a:lnTo>
                  <a:pt x="127373" y="76241"/>
                </a:lnTo>
                <a:lnTo>
                  <a:pt x="132587" y="54863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1326" y="244525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3"/>
                </a:moveTo>
                <a:lnTo>
                  <a:pt x="5214" y="33486"/>
                </a:lnTo>
                <a:lnTo>
                  <a:pt x="19430" y="16049"/>
                </a:lnTo>
                <a:lnTo>
                  <a:pt x="40505" y="4304"/>
                </a:lnTo>
                <a:lnTo>
                  <a:pt x="66294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7" y="54863"/>
                </a:lnTo>
                <a:lnTo>
                  <a:pt x="127373" y="76241"/>
                </a:lnTo>
                <a:lnTo>
                  <a:pt x="113157" y="93678"/>
                </a:lnTo>
                <a:lnTo>
                  <a:pt x="92082" y="105423"/>
                </a:lnTo>
                <a:lnTo>
                  <a:pt x="66294" y="109727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33522" y="25229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59" y="0"/>
                </a:moveTo>
                <a:lnTo>
                  <a:pt x="0" y="106679"/>
                </a:lnTo>
                <a:lnTo>
                  <a:pt x="121919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33522" y="25229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79"/>
                </a:moveTo>
                <a:lnTo>
                  <a:pt x="60959" y="0"/>
                </a:lnTo>
                <a:lnTo>
                  <a:pt x="121919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59101" y="25229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60960" y="0"/>
                </a:moveTo>
                <a:lnTo>
                  <a:pt x="0" y="106679"/>
                </a:lnTo>
                <a:lnTo>
                  <a:pt x="121920" y="106679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59101" y="2522982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19" h="106680">
                <a:moveTo>
                  <a:pt x="0" y="106679"/>
                </a:moveTo>
                <a:lnTo>
                  <a:pt x="60960" y="0"/>
                </a:lnTo>
                <a:lnTo>
                  <a:pt x="121920" y="10667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63901" y="201091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40505" y="4304"/>
                </a:lnTo>
                <a:lnTo>
                  <a:pt x="19431" y="16049"/>
                </a:lnTo>
                <a:lnTo>
                  <a:pt x="5214" y="33486"/>
                </a:lnTo>
                <a:lnTo>
                  <a:pt x="0" y="54864"/>
                </a:lnTo>
                <a:lnTo>
                  <a:pt x="5214" y="76241"/>
                </a:lnTo>
                <a:lnTo>
                  <a:pt x="19431" y="93678"/>
                </a:lnTo>
                <a:lnTo>
                  <a:pt x="40505" y="105423"/>
                </a:lnTo>
                <a:lnTo>
                  <a:pt x="66293" y="109728"/>
                </a:lnTo>
                <a:lnTo>
                  <a:pt x="92082" y="105423"/>
                </a:lnTo>
                <a:lnTo>
                  <a:pt x="113156" y="93678"/>
                </a:lnTo>
                <a:lnTo>
                  <a:pt x="127373" y="76241"/>
                </a:lnTo>
                <a:lnTo>
                  <a:pt x="132587" y="54864"/>
                </a:lnTo>
                <a:lnTo>
                  <a:pt x="127373" y="33486"/>
                </a:lnTo>
                <a:lnTo>
                  <a:pt x="113157" y="16049"/>
                </a:lnTo>
                <a:lnTo>
                  <a:pt x="92082" y="4304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3901" y="2010917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54864"/>
                </a:moveTo>
                <a:lnTo>
                  <a:pt x="5214" y="33486"/>
                </a:lnTo>
                <a:lnTo>
                  <a:pt x="19431" y="16049"/>
                </a:lnTo>
                <a:lnTo>
                  <a:pt x="40505" y="4304"/>
                </a:lnTo>
                <a:lnTo>
                  <a:pt x="66293" y="0"/>
                </a:lnTo>
                <a:lnTo>
                  <a:pt x="92082" y="4304"/>
                </a:lnTo>
                <a:lnTo>
                  <a:pt x="113157" y="16049"/>
                </a:lnTo>
                <a:lnTo>
                  <a:pt x="127373" y="33486"/>
                </a:lnTo>
                <a:lnTo>
                  <a:pt x="132587" y="54864"/>
                </a:lnTo>
                <a:lnTo>
                  <a:pt x="127373" y="76241"/>
                </a:lnTo>
                <a:lnTo>
                  <a:pt x="113156" y="93678"/>
                </a:lnTo>
                <a:lnTo>
                  <a:pt x="92082" y="105423"/>
                </a:lnTo>
                <a:lnTo>
                  <a:pt x="66293" y="109728"/>
                </a:lnTo>
                <a:lnTo>
                  <a:pt x="40505" y="105423"/>
                </a:lnTo>
                <a:lnTo>
                  <a:pt x="19431" y="93678"/>
                </a:lnTo>
                <a:lnTo>
                  <a:pt x="5214" y="76241"/>
                </a:lnTo>
                <a:lnTo>
                  <a:pt x="0" y="5486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65350" y="1902840"/>
            <a:ext cx="806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34639" y="1882394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83307" y="2644140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62757" y="2370709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31742" y="2367026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09545" y="2960878"/>
            <a:ext cx="2330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00" baseline="-10802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700" spc="-577" baseline="-1080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64661" y="3032125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58514" y="2968752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04617" y="3541141"/>
            <a:ext cx="80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28188" y="3550284"/>
            <a:ext cx="1587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602357"/>
            <a:ext cx="7530465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3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Theory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behind</a:t>
            </a:r>
            <a:r>
              <a:rPr sz="6000" spc="-18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Boosting</a:t>
            </a:r>
            <a:endParaRPr sz="6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Algorithm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Theory </a:t>
            </a:r>
            <a:r>
              <a:rPr spc="-50" dirty="0"/>
              <a:t>behind </a:t>
            </a:r>
            <a:r>
              <a:rPr spc="-55" dirty="0"/>
              <a:t>Boosting</a:t>
            </a:r>
            <a:r>
              <a:rPr spc="-250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5" name="object 5"/>
          <p:cNvSpPr/>
          <p:nvPr/>
        </p:nvSpPr>
        <p:spPr>
          <a:xfrm>
            <a:off x="3981703" y="2504185"/>
            <a:ext cx="247015" cy="187960"/>
          </a:xfrm>
          <a:custGeom>
            <a:avLst/>
            <a:gdLst/>
            <a:ahLst/>
            <a:cxnLst/>
            <a:rect l="l" t="t" r="r" b="b"/>
            <a:pathLst>
              <a:path w="247014" h="187960">
                <a:moveTo>
                  <a:pt x="186817" y="0"/>
                </a:moveTo>
                <a:lnTo>
                  <a:pt x="184150" y="7619"/>
                </a:lnTo>
                <a:lnTo>
                  <a:pt x="195008" y="12334"/>
                </a:lnTo>
                <a:lnTo>
                  <a:pt x="204343" y="18859"/>
                </a:lnTo>
                <a:lnTo>
                  <a:pt x="226726" y="62293"/>
                </a:lnTo>
                <a:lnTo>
                  <a:pt x="229488" y="92963"/>
                </a:lnTo>
                <a:lnTo>
                  <a:pt x="228798" y="109517"/>
                </a:lnTo>
                <a:lnTo>
                  <a:pt x="218440" y="149987"/>
                </a:lnTo>
                <a:lnTo>
                  <a:pt x="184404" y="180086"/>
                </a:lnTo>
                <a:lnTo>
                  <a:pt x="186817" y="187705"/>
                </a:lnTo>
                <a:lnTo>
                  <a:pt x="222696" y="166417"/>
                </a:lnTo>
                <a:lnTo>
                  <a:pt x="242808" y="127111"/>
                </a:lnTo>
                <a:lnTo>
                  <a:pt x="246634" y="93852"/>
                </a:lnTo>
                <a:lnTo>
                  <a:pt x="245659" y="76684"/>
                </a:lnTo>
                <a:lnTo>
                  <a:pt x="231140" y="32892"/>
                </a:lnTo>
                <a:lnTo>
                  <a:pt x="200386" y="4907"/>
                </a:lnTo>
                <a:lnTo>
                  <a:pt x="186817" y="0"/>
                </a:lnTo>
                <a:close/>
              </a:path>
              <a:path w="247014" h="187960">
                <a:moveTo>
                  <a:pt x="59944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4" y="154939"/>
                </a:lnTo>
                <a:lnTo>
                  <a:pt x="46301" y="182800"/>
                </a:lnTo>
                <a:lnTo>
                  <a:pt x="59944" y="187705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5" y="92963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5150" y="4312284"/>
            <a:ext cx="187960" cy="137160"/>
          </a:xfrm>
          <a:custGeom>
            <a:avLst/>
            <a:gdLst/>
            <a:ahLst/>
            <a:cxnLst/>
            <a:rect l="l" t="t" r="r" b="b"/>
            <a:pathLst>
              <a:path w="187960" h="137160">
                <a:moveTo>
                  <a:pt x="144144" y="0"/>
                </a:moveTo>
                <a:lnTo>
                  <a:pt x="142239" y="5460"/>
                </a:lnTo>
                <a:lnTo>
                  <a:pt x="150149" y="8961"/>
                </a:lnTo>
                <a:lnTo>
                  <a:pt x="156940" y="13747"/>
                </a:lnTo>
                <a:lnTo>
                  <a:pt x="174759" y="56020"/>
                </a:lnTo>
                <a:lnTo>
                  <a:pt x="175260" y="67690"/>
                </a:lnTo>
                <a:lnTo>
                  <a:pt x="174759" y="79789"/>
                </a:lnTo>
                <a:lnTo>
                  <a:pt x="162637" y="116869"/>
                </a:lnTo>
                <a:lnTo>
                  <a:pt x="142367" y="131317"/>
                </a:lnTo>
                <a:lnTo>
                  <a:pt x="144144" y="136906"/>
                </a:lnTo>
                <a:lnTo>
                  <a:pt x="176529" y="112902"/>
                </a:lnTo>
                <a:lnTo>
                  <a:pt x="187833" y="68452"/>
                </a:lnTo>
                <a:lnTo>
                  <a:pt x="187120" y="55899"/>
                </a:lnTo>
                <a:lnTo>
                  <a:pt x="170291" y="15573"/>
                </a:lnTo>
                <a:lnTo>
                  <a:pt x="154098" y="3571"/>
                </a:lnTo>
                <a:lnTo>
                  <a:pt x="144144" y="0"/>
                </a:lnTo>
                <a:close/>
              </a:path>
              <a:path w="187960" h="137160">
                <a:moveTo>
                  <a:pt x="43687" y="0"/>
                </a:moveTo>
                <a:lnTo>
                  <a:pt x="11302" y="24002"/>
                </a:lnTo>
                <a:lnTo>
                  <a:pt x="0" y="68452"/>
                </a:lnTo>
                <a:lnTo>
                  <a:pt x="712" y="81024"/>
                </a:lnTo>
                <a:lnTo>
                  <a:pt x="17541" y="121332"/>
                </a:lnTo>
                <a:lnTo>
                  <a:pt x="43687" y="136906"/>
                </a:lnTo>
                <a:lnTo>
                  <a:pt x="45466" y="131317"/>
                </a:lnTo>
                <a:lnTo>
                  <a:pt x="37631" y="127867"/>
                </a:lnTo>
                <a:lnTo>
                  <a:pt x="30892" y="123047"/>
                </a:lnTo>
                <a:lnTo>
                  <a:pt x="13075" y="79789"/>
                </a:lnTo>
                <a:lnTo>
                  <a:pt x="12573" y="67690"/>
                </a:lnTo>
                <a:lnTo>
                  <a:pt x="13092" y="55899"/>
                </a:lnTo>
                <a:lnTo>
                  <a:pt x="30972" y="13747"/>
                </a:lnTo>
                <a:lnTo>
                  <a:pt x="45719" y="5460"/>
                </a:lnTo>
                <a:lnTo>
                  <a:pt x="43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348" y="1581658"/>
            <a:ext cx="9739630" cy="434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65" dirty="0">
                <a:latin typeface="Trebuchet MS"/>
                <a:cs typeface="Trebuchet MS"/>
              </a:rPr>
              <a:t>Take </a:t>
            </a:r>
            <a:r>
              <a:rPr sz="1900" spc="-10" dirty="0">
                <a:latin typeface="Trebuchet MS"/>
                <a:cs typeface="Trebuchet MS"/>
              </a:rPr>
              <a:t>the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dataset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Build </a:t>
            </a:r>
            <a:r>
              <a:rPr sz="1900" spc="-5" dirty="0">
                <a:latin typeface="Trebuchet MS"/>
                <a:cs typeface="Trebuchet MS"/>
              </a:rPr>
              <a:t>a </a:t>
            </a:r>
            <a:r>
              <a:rPr sz="1900" spc="-10" dirty="0">
                <a:latin typeface="Trebuchet MS"/>
                <a:cs typeface="Trebuchet MS"/>
              </a:rPr>
              <a:t>classifier </a:t>
            </a:r>
            <a:r>
              <a:rPr sz="1900" spc="10" dirty="0">
                <a:latin typeface="Trebuchet MS"/>
                <a:cs typeface="Trebuchet MS"/>
              </a:rPr>
              <a:t>C</a:t>
            </a:r>
            <a:r>
              <a:rPr sz="1875" spc="15" baseline="-20000" dirty="0">
                <a:latin typeface="Trebuchet MS"/>
                <a:cs typeface="Trebuchet MS"/>
              </a:rPr>
              <a:t>m </a:t>
            </a:r>
            <a:r>
              <a:rPr sz="1900" spc="-10" dirty="0">
                <a:latin typeface="Trebuchet MS"/>
                <a:cs typeface="Trebuchet MS"/>
              </a:rPr>
              <a:t>and find the</a:t>
            </a:r>
            <a:r>
              <a:rPr sz="1900" spc="3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error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Calculate error rate of the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classifier</a:t>
            </a:r>
            <a:endParaRPr sz="1900">
              <a:latin typeface="Trebuchet MS"/>
              <a:cs typeface="Trebuchet MS"/>
            </a:endParaRPr>
          </a:p>
          <a:p>
            <a:pPr marL="309880" lvl="1" indent="-129539">
              <a:lnSpc>
                <a:spcPts val="1914"/>
              </a:lnSpc>
              <a:spcBef>
                <a:spcPts val="1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1600" spc="-5" dirty="0">
                <a:latin typeface="Trebuchet MS"/>
                <a:cs typeface="Trebuchet MS"/>
              </a:rPr>
              <a:t>Error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1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Symbol"/>
                <a:cs typeface="Symbol"/>
              </a:rPr>
              <a:t></a:t>
            </a:r>
            <a:r>
              <a:rPr sz="1575" spc="22" baseline="-21164" dirty="0">
                <a:latin typeface="Trebuchet MS"/>
                <a:cs typeface="Trebuchet MS"/>
              </a:rPr>
              <a:t>m</a:t>
            </a:r>
            <a:r>
              <a:rPr sz="1575" baseline="-21164" dirty="0">
                <a:latin typeface="Trebuchet MS"/>
                <a:cs typeface="Trebuchet MS"/>
              </a:rPr>
              <a:t> </a:t>
            </a:r>
            <a:r>
              <a:rPr sz="1575" spc="-209" baseline="-21164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=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dirty="0">
                <a:latin typeface="Cambria Math"/>
                <a:cs typeface="Cambria Math"/>
              </a:rPr>
              <a:t>∑</a:t>
            </a:r>
            <a:r>
              <a:rPr sz="1600" spc="-60" dirty="0">
                <a:latin typeface="Cambria Math"/>
                <a:cs typeface="Cambria Math"/>
              </a:rPr>
              <a:t>𝑤</a:t>
            </a:r>
            <a:r>
              <a:rPr sz="1725" spc="359" baseline="-14492" dirty="0">
                <a:latin typeface="Cambria Math"/>
                <a:cs typeface="Cambria Math"/>
              </a:rPr>
              <a:t>𝑖</a:t>
            </a:r>
            <a:r>
              <a:rPr sz="1600" spc="55" dirty="0">
                <a:latin typeface="Cambria Math"/>
                <a:cs typeface="Cambria Math"/>
              </a:rPr>
              <a:t>𝐼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-60" dirty="0">
                <a:latin typeface="Cambria Math"/>
                <a:cs typeface="Cambria Math"/>
              </a:rPr>
              <a:t>𝑦</a:t>
            </a:r>
            <a:r>
              <a:rPr sz="1725" spc="202" baseline="-14492" dirty="0">
                <a:latin typeface="Cambria Math"/>
                <a:cs typeface="Cambria Math"/>
              </a:rPr>
              <a:t>𝑖</a:t>
            </a:r>
            <a:r>
              <a:rPr sz="1725" baseline="-14492" dirty="0">
                <a:latin typeface="Cambria Math"/>
                <a:cs typeface="Cambria Math"/>
              </a:rPr>
              <a:t> </a:t>
            </a:r>
            <a:r>
              <a:rPr sz="1725" spc="82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≠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105" dirty="0">
                <a:latin typeface="Cambria Math"/>
                <a:cs typeface="Cambria Math"/>
              </a:rPr>
              <a:t>𝐶</a:t>
            </a:r>
            <a:r>
              <a:rPr sz="1725" spc="217" baseline="-14492" dirty="0">
                <a:latin typeface="Cambria Math"/>
                <a:cs typeface="Cambria Math"/>
              </a:rPr>
              <a:t>𝑚</a:t>
            </a:r>
            <a:r>
              <a:rPr sz="1725" baseline="-14492" dirty="0">
                <a:latin typeface="Cambria Math"/>
                <a:cs typeface="Cambria Math"/>
              </a:rPr>
              <a:t>   </a:t>
            </a:r>
            <a:r>
              <a:rPr sz="1600" spc="-5" dirty="0">
                <a:latin typeface="Cambria Math"/>
                <a:cs typeface="Cambria Math"/>
              </a:rPr>
              <a:t>𝑥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)</a:t>
            </a:r>
            <a:r>
              <a:rPr sz="1600" spc="1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/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dirty="0">
                <a:latin typeface="Cambria Math"/>
                <a:cs typeface="Cambria Math"/>
              </a:rPr>
              <a:t>∑</a:t>
            </a:r>
            <a:r>
              <a:rPr sz="1600" spc="-60" dirty="0">
                <a:latin typeface="Cambria Math"/>
                <a:cs typeface="Cambria Math"/>
              </a:rPr>
              <a:t>𝑤</a:t>
            </a:r>
            <a:r>
              <a:rPr sz="1725" spc="202" baseline="-14492" dirty="0">
                <a:latin typeface="Cambria Math"/>
                <a:cs typeface="Cambria Math"/>
              </a:rPr>
              <a:t>𝑖</a:t>
            </a:r>
            <a:r>
              <a:rPr sz="1725" baseline="-14492" dirty="0">
                <a:latin typeface="Cambria Math"/>
                <a:cs typeface="Cambria Math"/>
              </a:rPr>
              <a:t> </a:t>
            </a:r>
            <a:r>
              <a:rPr sz="1725" spc="157" baseline="-14492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=S</a:t>
            </a:r>
            <a:r>
              <a:rPr sz="1600" dirty="0">
                <a:latin typeface="Trebuchet MS"/>
                <a:cs typeface="Trebuchet MS"/>
              </a:rPr>
              <a:t>u</a:t>
            </a:r>
            <a:r>
              <a:rPr sz="1600" spc="-5" dirty="0">
                <a:latin typeface="Trebuchet MS"/>
                <a:cs typeface="Trebuchet MS"/>
              </a:rPr>
              <a:t>m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</a:t>
            </a:r>
            <a:r>
              <a:rPr sz="1600" spc="-5" dirty="0">
                <a:latin typeface="Trebuchet MS"/>
                <a:cs typeface="Trebuchet MS"/>
              </a:rPr>
              <a:t>f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misclassific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1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-10" dirty="0">
                <a:latin typeface="Trebuchet MS"/>
                <a:cs typeface="Trebuchet MS"/>
              </a:rPr>
              <a:t>o</a:t>
            </a:r>
            <a:r>
              <a:rPr sz="1600" spc="-5" dirty="0">
                <a:latin typeface="Trebuchet MS"/>
                <a:cs typeface="Trebuchet MS"/>
              </a:rPr>
              <a:t>n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</a:t>
            </a:r>
            <a:r>
              <a:rPr sz="1600" spc="-5" dirty="0">
                <a:latin typeface="Trebuchet MS"/>
                <a:cs typeface="Trebuchet MS"/>
              </a:rPr>
              <a:t>e</a:t>
            </a:r>
            <a:r>
              <a:rPr sz="1600" spc="-10" dirty="0">
                <a:latin typeface="Trebuchet MS"/>
                <a:cs typeface="Trebuchet MS"/>
              </a:rPr>
              <a:t>ig</a:t>
            </a:r>
            <a:r>
              <a:rPr sz="1600" dirty="0">
                <a:latin typeface="Trebuchet MS"/>
                <a:cs typeface="Trebuchet MS"/>
              </a:rPr>
              <a:t>h</a:t>
            </a:r>
            <a:r>
              <a:rPr sz="1600" spc="-5" dirty="0">
                <a:latin typeface="Trebuchet MS"/>
                <a:cs typeface="Trebuchet MS"/>
              </a:rPr>
              <a:t>t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/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sum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</a:t>
            </a:r>
            <a:r>
              <a:rPr sz="1600" spc="-5" dirty="0">
                <a:latin typeface="Trebuchet MS"/>
                <a:cs typeface="Trebuchet MS"/>
              </a:rPr>
              <a:t>f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sample 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weights</a:t>
            </a:r>
            <a:endParaRPr sz="1600">
              <a:latin typeface="Trebuchet MS"/>
              <a:cs typeface="Trebuchet MS"/>
            </a:endParaRPr>
          </a:p>
          <a:p>
            <a:pPr marL="142240" marR="14604" indent="-129539">
              <a:lnSpc>
                <a:spcPct val="80000"/>
              </a:lnSpc>
              <a:spcBef>
                <a:spcPts val="45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Calculate an </a:t>
            </a:r>
            <a:r>
              <a:rPr sz="1900" spc="-10" dirty="0">
                <a:latin typeface="Trebuchet MS"/>
                <a:cs typeface="Trebuchet MS"/>
              </a:rPr>
              <a:t>intermediate </a:t>
            </a:r>
            <a:r>
              <a:rPr sz="1900" spc="-5" dirty="0">
                <a:latin typeface="Trebuchet MS"/>
                <a:cs typeface="Trebuchet MS"/>
              </a:rPr>
              <a:t>factor called </a:t>
            </a:r>
            <a:r>
              <a:rPr sz="1900" i="1" spc="-5" dirty="0">
                <a:latin typeface="Symbol"/>
                <a:cs typeface="Symbol"/>
              </a:rPr>
              <a:t>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It </a:t>
            </a:r>
            <a:r>
              <a:rPr sz="1900" spc="-10" dirty="0">
                <a:latin typeface="Trebuchet MS"/>
                <a:cs typeface="Trebuchet MS"/>
              </a:rPr>
              <a:t>analogous </a:t>
            </a:r>
            <a:r>
              <a:rPr sz="1900" spc="-5" dirty="0">
                <a:latin typeface="Trebuchet MS"/>
                <a:cs typeface="Trebuchet MS"/>
              </a:rPr>
              <a:t>to </a:t>
            </a:r>
            <a:r>
              <a:rPr sz="1900" spc="-10" dirty="0">
                <a:latin typeface="Trebuchet MS"/>
                <a:cs typeface="Trebuchet MS"/>
              </a:rPr>
              <a:t>accuracy </a:t>
            </a:r>
            <a:r>
              <a:rPr sz="1900" spc="-5" dirty="0">
                <a:latin typeface="Trebuchet MS"/>
                <a:cs typeface="Trebuchet MS"/>
              </a:rPr>
              <a:t>rate of </a:t>
            </a:r>
            <a:r>
              <a:rPr sz="1900" spc="-10" dirty="0">
                <a:latin typeface="Trebuchet MS"/>
                <a:cs typeface="Trebuchet MS"/>
              </a:rPr>
              <a:t>the model. It  </a:t>
            </a:r>
            <a:r>
              <a:rPr sz="1900" spc="-5" dirty="0">
                <a:latin typeface="Trebuchet MS"/>
                <a:cs typeface="Trebuchet MS"/>
              </a:rPr>
              <a:t>will be later </a:t>
            </a:r>
            <a:r>
              <a:rPr sz="1900" spc="-10" dirty="0">
                <a:latin typeface="Trebuchet MS"/>
                <a:cs typeface="Trebuchet MS"/>
              </a:rPr>
              <a:t>used </a:t>
            </a:r>
            <a:r>
              <a:rPr sz="1900" spc="-5" dirty="0">
                <a:latin typeface="Trebuchet MS"/>
                <a:cs typeface="Trebuchet MS"/>
              </a:rPr>
              <a:t>in </a:t>
            </a:r>
            <a:r>
              <a:rPr sz="1900" spc="-10" dirty="0">
                <a:latin typeface="Trebuchet MS"/>
                <a:cs typeface="Trebuchet MS"/>
              </a:rPr>
              <a:t>weight updating. </a:t>
            </a:r>
            <a:r>
              <a:rPr sz="1900" spc="-5" dirty="0">
                <a:latin typeface="Trebuchet MS"/>
                <a:cs typeface="Trebuchet MS"/>
              </a:rPr>
              <a:t>It is </a:t>
            </a:r>
            <a:r>
              <a:rPr sz="1900" spc="-10" dirty="0">
                <a:latin typeface="Trebuchet MS"/>
                <a:cs typeface="Trebuchet MS"/>
              </a:rPr>
              <a:t>derived from</a:t>
            </a:r>
            <a:r>
              <a:rPr sz="1900" spc="19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error</a:t>
            </a:r>
            <a:endParaRPr sz="1900">
              <a:latin typeface="Trebuchet MS"/>
              <a:cs typeface="Trebuchet MS"/>
            </a:endParaRPr>
          </a:p>
          <a:p>
            <a:pPr marL="179705">
              <a:lnSpc>
                <a:spcPts val="1910"/>
              </a:lnSpc>
              <a:spcBef>
                <a:spcPts val="25"/>
              </a:spcBef>
            </a:pPr>
            <a:r>
              <a:rPr sz="1600" spc="-5" dirty="0">
                <a:solidFill>
                  <a:srgbClr val="DD8046"/>
                </a:solidFill>
                <a:latin typeface="Arial"/>
                <a:cs typeface="Arial"/>
              </a:rPr>
              <a:t>• </a:t>
            </a:r>
            <a:r>
              <a:rPr sz="1600" i="1" dirty="0">
                <a:latin typeface="Symbol"/>
                <a:cs typeface="Symbol"/>
              </a:rPr>
              <a:t></a:t>
            </a:r>
            <a:r>
              <a:rPr sz="1575" baseline="-21164" dirty="0">
                <a:latin typeface="Trebuchet MS"/>
                <a:cs typeface="Trebuchet MS"/>
              </a:rPr>
              <a:t>m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log((</a:t>
            </a:r>
            <a:r>
              <a:rPr sz="1600" i="1" spc="-5" dirty="0">
                <a:latin typeface="Symbol"/>
                <a:cs typeface="Symbol"/>
              </a:rPr>
              <a:t></a:t>
            </a:r>
            <a:r>
              <a:rPr sz="1575" spc="-7" baseline="-21164" dirty="0">
                <a:latin typeface="Trebuchet MS"/>
                <a:cs typeface="Trebuchet MS"/>
              </a:rPr>
              <a:t>m</a:t>
            </a:r>
            <a:r>
              <a:rPr sz="1600" i="1" spc="-5" dirty="0">
                <a:latin typeface="Symbol"/>
                <a:cs typeface="Symbol"/>
              </a:rPr>
              <a:t></a:t>
            </a:r>
            <a:r>
              <a:rPr sz="1575" spc="-7" baseline="-21164" dirty="0">
                <a:latin typeface="Trebuchet MS"/>
                <a:cs typeface="Trebuchet MS"/>
              </a:rPr>
              <a:t>m</a:t>
            </a:r>
            <a:r>
              <a:rPr sz="1600" i="1" spc="-5" dirty="0">
                <a:latin typeface="Symbol"/>
                <a:cs typeface="Symbol"/>
              </a:rPr>
              <a:t></a:t>
            </a:r>
            <a:endParaRPr sz="1600">
              <a:latin typeface="Symbol"/>
              <a:cs typeface="Symbol"/>
            </a:endParaRPr>
          </a:p>
          <a:p>
            <a:pPr marL="142240" marR="183515" indent="-129539">
              <a:lnSpc>
                <a:spcPts val="182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Update weights </a:t>
            </a:r>
            <a:r>
              <a:rPr sz="1900" spc="-5" dirty="0">
                <a:latin typeface="Trebuchet MS"/>
                <a:cs typeface="Trebuchet MS"/>
              </a:rPr>
              <a:t>of </a:t>
            </a:r>
            <a:r>
              <a:rPr sz="1900" spc="-10" dirty="0">
                <a:latin typeface="Trebuchet MS"/>
                <a:cs typeface="Trebuchet MS"/>
              </a:rPr>
              <a:t>each record </a:t>
            </a:r>
            <a:r>
              <a:rPr sz="1900" spc="-5" dirty="0">
                <a:latin typeface="Trebuchet MS"/>
                <a:cs typeface="Trebuchet MS"/>
              </a:rPr>
              <a:t>in </a:t>
            </a:r>
            <a:r>
              <a:rPr sz="1900" spc="-10" dirty="0">
                <a:latin typeface="Trebuchet MS"/>
                <a:cs typeface="Trebuchet MS"/>
              </a:rPr>
              <a:t>the </a:t>
            </a:r>
            <a:r>
              <a:rPr sz="1900" spc="-5" dirty="0">
                <a:latin typeface="Trebuchet MS"/>
                <a:cs typeface="Trebuchet MS"/>
              </a:rPr>
              <a:t>sample </a:t>
            </a:r>
            <a:r>
              <a:rPr sz="1900" spc="-10" dirty="0">
                <a:latin typeface="Trebuchet MS"/>
                <a:cs typeface="Trebuchet MS"/>
              </a:rPr>
              <a:t>using the </a:t>
            </a:r>
            <a:r>
              <a:rPr sz="1900" i="1" spc="-5" dirty="0">
                <a:latin typeface="Symbol"/>
                <a:cs typeface="Symbol"/>
              </a:rPr>
              <a:t>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factor. </a:t>
            </a: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indicator function  </a:t>
            </a:r>
            <a:r>
              <a:rPr sz="1900" spc="-5" dirty="0">
                <a:latin typeface="Trebuchet MS"/>
                <a:cs typeface="Trebuchet MS"/>
              </a:rPr>
              <a:t>will </a:t>
            </a:r>
            <a:r>
              <a:rPr sz="1900" spc="-10" dirty="0">
                <a:latin typeface="Trebuchet MS"/>
                <a:cs typeface="Trebuchet MS"/>
              </a:rPr>
              <a:t>make </a:t>
            </a:r>
            <a:r>
              <a:rPr sz="1900" spc="-5" dirty="0">
                <a:latin typeface="Trebuchet MS"/>
                <a:cs typeface="Trebuchet MS"/>
              </a:rPr>
              <a:t>sure </a:t>
            </a:r>
            <a:r>
              <a:rPr sz="1900" spc="-10" dirty="0">
                <a:latin typeface="Trebuchet MS"/>
                <a:cs typeface="Trebuchet MS"/>
              </a:rPr>
              <a:t>that </a:t>
            </a: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misclassifications are </a:t>
            </a:r>
            <a:r>
              <a:rPr sz="1900" spc="-5" dirty="0">
                <a:latin typeface="Trebuchet MS"/>
                <a:cs typeface="Trebuchet MS"/>
              </a:rPr>
              <a:t>given </a:t>
            </a:r>
            <a:r>
              <a:rPr sz="1900" spc="-10" dirty="0">
                <a:latin typeface="Trebuchet MS"/>
                <a:cs typeface="Trebuchet MS"/>
              </a:rPr>
              <a:t>more</a:t>
            </a:r>
            <a:r>
              <a:rPr sz="1900" spc="21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weight</a:t>
            </a:r>
            <a:endParaRPr sz="1900">
              <a:latin typeface="Trebuchet MS"/>
              <a:cs typeface="Trebuchet MS"/>
            </a:endParaRPr>
          </a:p>
          <a:p>
            <a:pPr marL="179705">
              <a:lnSpc>
                <a:spcPts val="1895"/>
              </a:lnSpc>
              <a:spcBef>
                <a:spcPts val="25"/>
              </a:spcBef>
            </a:pPr>
            <a:r>
              <a:rPr sz="1600" spc="-5" dirty="0">
                <a:solidFill>
                  <a:srgbClr val="DD8046"/>
                </a:solidFill>
                <a:latin typeface="Arial"/>
                <a:cs typeface="Arial"/>
              </a:rPr>
              <a:t>• </a:t>
            </a:r>
            <a:r>
              <a:rPr sz="1600" spc="-25" dirty="0">
                <a:latin typeface="Cambria Math"/>
                <a:cs typeface="Cambria Math"/>
              </a:rPr>
              <a:t>For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i=1,2….N</a:t>
            </a:r>
            <a:endParaRPr sz="1600">
              <a:latin typeface="Cambria Math"/>
              <a:cs typeface="Cambria Math"/>
            </a:endParaRPr>
          </a:p>
          <a:p>
            <a:pPr marL="386080">
              <a:lnSpc>
                <a:spcPts val="1895"/>
              </a:lnSpc>
            </a:pPr>
            <a:r>
              <a:rPr sz="2400" spc="-7" baseline="-20833" dirty="0">
                <a:solidFill>
                  <a:srgbClr val="A4AB81"/>
                </a:solidFill>
                <a:latin typeface="Arial"/>
                <a:cs typeface="Arial"/>
              </a:rPr>
              <a:t>•</a:t>
            </a:r>
            <a:r>
              <a:rPr sz="2400" spc="22" baseline="-20833" dirty="0">
                <a:solidFill>
                  <a:srgbClr val="A4AB81"/>
                </a:solidFill>
                <a:latin typeface="Arial"/>
                <a:cs typeface="Arial"/>
              </a:rPr>
              <a:t> </a:t>
            </a:r>
            <a:r>
              <a:rPr sz="2400" spc="-89" baseline="-20833" dirty="0">
                <a:latin typeface="Cambria Math"/>
                <a:cs typeface="Cambria Math"/>
              </a:rPr>
              <a:t>𝑤</a:t>
            </a:r>
            <a:r>
              <a:rPr sz="1725" spc="262" baseline="-43478" dirty="0">
                <a:latin typeface="Cambria Math"/>
                <a:cs typeface="Cambria Math"/>
              </a:rPr>
              <a:t>𝑖</a:t>
            </a:r>
            <a:r>
              <a:rPr sz="1725" spc="-22" baseline="-43478" dirty="0">
                <a:latin typeface="Cambria Math"/>
                <a:cs typeface="Cambria Math"/>
              </a:rPr>
              <a:t>+</a:t>
            </a:r>
            <a:r>
              <a:rPr sz="1725" spc="52" baseline="-43478" dirty="0">
                <a:latin typeface="Cambria Math"/>
                <a:cs typeface="Cambria Math"/>
              </a:rPr>
              <a:t>1</a:t>
            </a:r>
            <a:r>
              <a:rPr sz="1725" baseline="-43478" dirty="0">
                <a:latin typeface="Cambria Math"/>
                <a:cs typeface="Cambria Math"/>
              </a:rPr>
              <a:t> </a:t>
            </a:r>
            <a:r>
              <a:rPr sz="1725" spc="7" baseline="-43478" dirty="0">
                <a:latin typeface="Cambria Math"/>
                <a:cs typeface="Cambria Math"/>
              </a:rPr>
              <a:t> </a:t>
            </a:r>
            <a:r>
              <a:rPr sz="2400" spc="-7" baseline="-20833" dirty="0">
                <a:latin typeface="Cambria Math"/>
                <a:cs typeface="Cambria Math"/>
              </a:rPr>
              <a:t>=</a:t>
            </a:r>
            <a:r>
              <a:rPr sz="2400" spc="142" baseline="-20833" dirty="0">
                <a:latin typeface="Cambria Math"/>
                <a:cs typeface="Cambria Math"/>
              </a:rPr>
              <a:t> </a:t>
            </a:r>
            <a:r>
              <a:rPr sz="2400" spc="-89" baseline="-20833" dirty="0">
                <a:latin typeface="Cambria Math"/>
                <a:cs typeface="Cambria Math"/>
              </a:rPr>
              <a:t>𝑤</a:t>
            </a:r>
            <a:r>
              <a:rPr sz="1725" spc="359" baseline="-43478" dirty="0">
                <a:latin typeface="Cambria Math"/>
                <a:cs typeface="Cambria Math"/>
              </a:rPr>
              <a:t>𝑖</a:t>
            </a:r>
            <a:r>
              <a:rPr sz="2400" spc="112" baseline="-20833" dirty="0">
                <a:latin typeface="Cambria Math"/>
                <a:cs typeface="Cambria Math"/>
              </a:rPr>
              <a:t>𝑒</a:t>
            </a:r>
            <a:r>
              <a:rPr sz="1600" i="1" spc="0" dirty="0">
                <a:latin typeface="Symbol"/>
                <a:cs typeface="Symbol"/>
              </a:rPr>
              <a:t></a:t>
            </a:r>
            <a:r>
              <a:rPr sz="1575" spc="15" baseline="-21164" dirty="0">
                <a:latin typeface="Trebuchet MS"/>
                <a:cs typeface="Trebuchet MS"/>
              </a:rPr>
              <a:t>m</a:t>
            </a:r>
            <a:r>
              <a:rPr sz="1150" spc="95" dirty="0">
                <a:latin typeface="Cambria Math"/>
                <a:cs typeface="Cambria Math"/>
              </a:rPr>
              <a:t>𝐼</a:t>
            </a:r>
            <a:r>
              <a:rPr sz="1150" spc="10" dirty="0">
                <a:latin typeface="Cambria Math"/>
                <a:cs typeface="Cambria Math"/>
              </a:rPr>
              <a:t>(</a:t>
            </a:r>
            <a:r>
              <a:rPr sz="1150" spc="160" dirty="0">
                <a:latin typeface="Cambria Math"/>
                <a:cs typeface="Cambria Math"/>
              </a:rPr>
              <a:t>𝑦</a:t>
            </a:r>
            <a:r>
              <a:rPr sz="1425" spc="367" baseline="-14619" dirty="0">
                <a:latin typeface="Cambria Math"/>
                <a:cs typeface="Cambria Math"/>
              </a:rPr>
              <a:t>𝑖</a:t>
            </a:r>
            <a:r>
              <a:rPr sz="1150" spc="-15" dirty="0">
                <a:latin typeface="Cambria Math"/>
                <a:cs typeface="Cambria Math"/>
              </a:rPr>
              <a:t>≠</a:t>
            </a:r>
            <a:r>
              <a:rPr sz="1150" spc="-30" dirty="0">
                <a:latin typeface="Cambria Math"/>
                <a:cs typeface="Cambria Math"/>
              </a:rPr>
              <a:t>𝐶</a:t>
            </a:r>
            <a:r>
              <a:rPr sz="1425" spc="300" baseline="-14619" dirty="0">
                <a:latin typeface="Cambria Math"/>
                <a:cs typeface="Cambria Math"/>
              </a:rPr>
              <a:t>𝑚</a:t>
            </a:r>
            <a:r>
              <a:rPr sz="1425" baseline="-14619" dirty="0">
                <a:latin typeface="Cambria Math"/>
                <a:cs typeface="Cambria Math"/>
              </a:rPr>
              <a:t>  </a:t>
            </a:r>
            <a:r>
              <a:rPr sz="1425" spc="-142" baseline="-14619" dirty="0">
                <a:latin typeface="Cambria Math"/>
                <a:cs typeface="Cambria Math"/>
              </a:rPr>
              <a:t> </a:t>
            </a:r>
            <a:r>
              <a:rPr sz="1150" spc="140" dirty="0">
                <a:latin typeface="Cambria Math"/>
                <a:cs typeface="Cambria Math"/>
              </a:rPr>
              <a:t>𝑥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5" dirty="0">
                <a:latin typeface="Cambria Math"/>
                <a:cs typeface="Cambria Math"/>
              </a:rPr>
              <a:t> )</a:t>
            </a:r>
            <a:endParaRPr sz="1150">
              <a:latin typeface="Cambria Math"/>
              <a:cs typeface="Cambria Math"/>
            </a:endParaRPr>
          </a:p>
          <a:p>
            <a:pPr marL="515620" lvl="1" indent="-129539">
              <a:lnSpc>
                <a:spcPct val="100000"/>
              </a:lnSpc>
              <a:spcBef>
                <a:spcPts val="575"/>
              </a:spcBef>
              <a:buClr>
                <a:srgbClr val="A4AB81"/>
              </a:buClr>
              <a:buFont typeface="Arial"/>
              <a:buChar char="•"/>
              <a:tabLst>
                <a:tab pos="516255" algn="l"/>
              </a:tabLst>
            </a:pPr>
            <a:r>
              <a:rPr sz="1600" spc="-15" dirty="0">
                <a:latin typeface="Trebuchet MS"/>
                <a:cs typeface="Trebuchet MS"/>
              </a:rPr>
              <a:t>Renormalize </a:t>
            </a:r>
            <a:r>
              <a:rPr sz="1600" spc="-5" dirty="0">
                <a:latin typeface="Trebuchet MS"/>
                <a:cs typeface="Trebuchet MS"/>
              </a:rPr>
              <a:t>so that sum of weights is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20" dirty="0">
                <a:latin typeface="Trebuchet MS"/>
                <a:cs typeface="Trebuchet MS"/>
              </a:rPr>
              <a:t>Repeat </a:t>
            </a:r>
            <a:r>
              <a:rPr sz="1900" spc="-10" dirty="0">
                <a:latin typeface="Trebuchet MS"/>
                <a:cs typeface="Trebuchet MS"/>
              </a:rPr>
              <a:t>this model building and weight update process until </a:t>
            </a:r>
            <a:r>
              <a:rPr sz="1900" dirty="0">
                <a:latin typeface="Trebuchet MS"/>
                <a:cs typeface="Trebuchet MS"/>
              </a:rPr>
              <a:t>we </a:t>
            </a:r>
            <a:r>
              <a:rPr sz="1900" spc="-10" dirty="0">
                <a:latin typeface="Trebuchet MS"/>
                <a:cs typeface="Trebuchet MS"/>
              </a:rPr>
              <a:t>have </a:t>
            </a:r>
            <a:r>
              <a:rPr sz="1900" spc="-5" dirty="0">
                <a:latin typeface="Trebuchet MS"/>
                <a:cs typeface="Trebuchet MS"/>
              </a:rPr>
              <a:t>no</a:t>
            </a:r>
            <a:r>
              <a:rPr sz="1900" spc="40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misclassification</a:t>
            </a:r>
            <a:endParaRPr sz="1900">
              <a:latin typeface="Trebuchet MS"/>
              <a:cs typeface="Trebuchet MS"/>
            </a:endParaRPr>
          </a:p>
          <a:p>
            <a:pPr marL="142240" marR="18415" indent="-129539">
              <a:lnSpc>
                <a:spcPct val="80000"/>
              </a:lnSpc>
              <a:spcBef>
                <a:spcPts val="45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Final collation is </a:t>
            </a:r>
            <a:r>
              <a:rPr sz="1900" spc="-10" dirty="0">
                <a:latin typeface="Trebuchet MS"/>
                <a:cs typeface="Trebuchet MS"/>
              </a:rPr>
              <a:t>done </a:t>
            </a:r>
            <a:r>
              <a:rPr sz="1900" spc="-5" dirty="0">
                <a:latin typeface="Trebuchet MS"/>
                <a:cs typeface="Trebuchet MS"/>
              </a:rPr>
              <a:t>by voting </a:t>
            </a:r>
            <a:r>
              <a:rPr sz="1900" spc="-10" dirty="0">
                <a:latin typeface="Trebuchet MS"/>
                <a:cs typeface="Trebuchet MS"/>
              </a:rPr>
              <a:t>from </a:t>
            </a:r>
            <a:r>
              <a:rPr sz="1900" spc="-5" dirty="0">
                <a:latin typeface="Trebuchet MS"/>
                <a:cs typeface="Trebuchet MS"/>
              </a:rPr>
              <a:t>all the </a:t>
            </a:r>
            <a:r>
              <a:rPr sz="1900" spc="-10" dirty="0">
                <a:latin typeface="Trebuchet MS"/>
                <a:cs typeface="Trebuchet MS"/>
              </a:rPr>
              <a:t>modes. </a:t>
            </a:r>
            <a:r>
              <a:rPr sz="1900" spc="-5" dirty="0">
                <a:latin typeface="Trebuchet MS"/>
                <a:cs typeface="Trebuchet MS"/>
              </a:rPr>
              <a:t>While </a:t>
            </a:r>
            <a:r>
              <a:rPr sz="1900" spc="-10" dirty="0">
                <a:latin typeface="Trebuchet MS"/>
                <a:cs typeface="Trebuchet MS"/>
              </a:rPr>
              <a:t>taking </a:t>
            </a:r>
            <a:r>
              <a:rPr sz="1900" spc="-5" dirty="0">
                <a:latin typeface="Trebuchet MS"/>
                <a:cs typeface="Trebuchet MS"/>
              </a:rPr>
              <a:t>the votes, </a:t>
            </a:r>
            <a:r>
              <a:rPr sz="1900" spc="-10" dirty="0">
                <a:latin typeface="Trebuchet MS"/>
                <a:cs typeface="Trebuchet MS"/>
              </a:rPr>
              <a:t>each model  </a:t>
            </a:r>
            <a:r>
              <a:rPr sz="1900" spc="-5" dirty="0">
                <a:latin typeface="Trebuchet MS"/>
                <a:cs typeface="Trebuchet MS"/>
              </a:rPr>
              <a:t>is </a:t>
            </a:r>
            <a:r>
              <a:rPr sz="1900" spc="-10" dirty="0">
                <a:latin typeface="Trebuchet MS"/>
                <a:cs typeface="Trebuchet MS"/>
              </a:rPr>
              <a:t>weighted </a:t>
            </a:r>
            <a:r>
              <a:rPr sz="1900" spc="-5" dirty="0">
                <a:latin typeface="Trebuchet MS"/>
                <a:cs typeface="Trebuchet MS"/>
              </a:rPr>
              <a:t>by </a:t>
            </a:r>
            <a:r>
              <a:rPr sz="1900" spc="-10" dirty="0">
                <a:latin typeface="Trebuchet MS"/>
                <a:cs typeface="Trebuchet MS"/>
              </a:rPr>
              <a:t>the accuracy </a:t>
            </a:r>
            <a:r>
              <a:rPr sz="1900" spc="-5" dirty="0">
                <a:latin typeface="Trebuchet MS"/>
                <a:cs typeface="Trebuchet MS"/>
              </a:rPr>
              <a:t>factor</a:t>
            </a:r>
            <a:r>
              <a:rPr sz="1900" spc="105" dirty="0">
                <a:latin typeface="Trebuchet MS"/>
                <a:cs typeface="Trebuchet MS"/>
              </a:rPr>
              <a:t> </a:t>
            </a:r>
            <a:r>
              <a:rPr sz="1900" i="1" spc="-5" dirty="0">
                <a:latin typeface="Symbol"/>
                <a:cs typeface="Symbol"/>
              </a:rPr>
              <a:t></a:t>
            </a:r>
            <a:endParaRPr sz="1900">
              <a:latin typeface="Symbol"/>
              <a:cs typeface="Symbol"/>
            </a:endParaRPr>
          </a:p>
          <a:p>
            <a:pPr marL="17970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DD8046"/>
                </a:solidFill>
                <a:latin typeface="Arial"/>
                <a:cs typeface="Arial"/>
              </a:rPr>
              <a:t>•</a:t>
            </a:r>
            <a:r>
              <a:rPr sz="1600" spc="15" dirty="0">
                <a:solidFill>
                  <a:srgbClr val="DD8046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𝑠</a:t>
            </a:r>
            <a:r>
              <a:rPr sz="1600" spc="-5" dirty="0">
                <a:latin typeface="Cambria Math"/>
                <a:cs typeface="Cambria Math"/>
              </a:rPr>
              <a:t>𝑖</a:t>
            </a:r>
            <a:r>
              <a:rPr sz="1600" spc="-15" dirty="0">
                <a:latin typeface="Cambria Math"/>
                <a:cs typeface="Cambria Math"/>
              </a:rPr>
              <a:t>𝑔</a:t>
            </a:r>
            <a:r>
              <a:rPr sz="1600" spc="30" dirty="0">
                <a:latin typeface="Cambria Math"/>
                <a:cs typeface="Cambria Math"/>
              </a:rPr>
              <a:t>𝑛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dirty="0">
                <a:latin typeface="Cambria Math"/>
                <a:cs typeface="Cambria Math"/>
              </a:rPr>
              <a:t>∑</a:t>
            </a:r>
            <a:r>
              <a:rPr sz="1600" spc="-5" dirty="0">
                <a:latin typeface="Cambria Math"/>
                <a:cs typeface="Cambria Math"/>
              </a:rPr>
              <a:t>𝛼</a:t>
            </a:r>
            <a:r>
              <a:rPr sz="1725" spc="359" baseline="-14492" dirty="0">
                <a:latin typeface="Cambria Math"/>
                <a:cs typeface="Cambria Math"/>
              </a:rPr>
              <a:t>𝑖</a:t>
            </a:r>
            <a:r>
              <a:rPr sz="1600" spc="-110" dirty="0">
                <a:latin typeface="Cambria Math"/>
                <a:cs typeface="Cambria Math"/>
              </a:rPr>
              <a:t>𝐶</a:t>
            </a:r>
            <a:r>
              <a:rPr sz="1725" spc="202" baseline="-14492" dirty="0">
                <a:latin typeface="Cambria Math"/>
                <a:cs typeface="Cambria Math"/>
              </a:rPr>
              <a:t>𝑖</a:t>
            </a:r>
            <a:r>
              <a:rPr sz="1725" spc="-202" baseline="-14492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45" dirty="0">
                <a:latin typeface="Cambria Math"/>
                <a:cs typeface="Cambria Math"/>
              </a:rPr>
              <a:t>𝑥</a:t>
            </a:r>
            <a:r>
              <a:rPr sz="1600" spc="-10" dirty="0">
                <a:latin typeface="Cambria Math"/>
                <a:cs typeface="Cambria Math"/>
              </a:rPr>
              <a:t>)</a:t>
            </a:r>
            <a:r>
              <a:rPr sz="1600" spc="-5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Gradient</a:t>
            </a:r>
            <a:r>
              <a:rPr spc="-140" dirty="0"/>
              <a:t> </a:t>
            </a:r>
            <a:r>
              <a:rPr spc="-55" dirty="0"/>
              <a:t>Boosting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8931275" cy="362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b="1" spc="40" dirty="0">
                <a:latin typeface="Trebuchet MS"/>
                <a:cs typeface="Trebuchet MS"/>
              </a:rPr>
              <a:t>Ada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Adaptive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Boosting</a:t>
            </a:r>
            <a:endParaRPr sz="2000">
              <a:latin typeface="Trebuchet MS"/>
              <a:cs typeface="Trebuchet MS"/>
            </a:endParaRPr>
          </a:p>
          <a:p>
            <a:pPr marL="309880" marR="7366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25" dirty="0">
                <a:latin typeface="Trebuchet MS"/>
                <a:cs typeface="Trebuchet MS"/>
              </a:rPr>
              <a:t>Till </a:t>
            </a:r>
            <a:r>
              <a:rPr sz="2000" spc="-5" dirty="0">
                <a:latin typeface="Trebuchet MS"/>
                <a:cs typeface="Trebuchet MS"/>
              </a:rPr>
              <a:t>now </a:t>
            </a:r>
            <a:r>
              <a:rPr sz="2000" dirty="0">
                <a:latin typeface="Trebuchet MS"/>
                <a:cs typeface="Trebuchet MS"/>
              </a:rPr>
              <a:t>we discussed Ada boosting </a:t>
            </a:r>
            <a:r>
              <a:rPr sz="2000" spc="-5" dirty="0">
                <a:latin typeface="Trebuchet MS"/>
                <a:cs typeface="Trebuchet MS"/>
              </a:rPr>
              <a:t>technique. Here </a:t>
            </a:r>
            <a:r>
              <a:rPr sz="2000" dirty="0">
                <a:latin typeface="Trebuchet MS"/>
                <a:cs typeface="Trebuchet MS"/>
              </a:rPr>
              <a:t>we give high weight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  </a:t>
            </a:r>
            <a:r>
              <a:rPr sz="2000" dirty="0">
                <a:latin typeface="Trebuchet MS"/>
                <a:cs typeface="Trebuchet MS"/>
              </a:rPr>
              <a:t>misclassified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records.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1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b="1" spc="10" dirty="0">
                <a:latin typeface="Trebuchet MS"/>
                <a:cs typeface="Trebuchet MS"/>
              </a:rPr>
              <a:t>Gradient</a:t>
            </a:r>
            <a:r>
              <a:rPr sz="2400" b="1" spc="-9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Similar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Ada boosting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algorithm.</a:t>
            </a:r>
            <a:endParaRPr sz="2000">
              <a:latin typeface="Trebuchet MS"/>
              <a:cs typeface="Trebuchet MS"/>
            </a:endParaRPr>
          </a:p>
          <a:p>
            <a:pPr marL="309880" marR="508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The approach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same </a:t>
            </a: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dirty="0">
                <a:latin typeface="Trebuchet MS"/>
                <a:cs typeface="Trebuchet MS"/>
              </a:rPr>
              <a:t>there are slight modifications </a:t>
            </a:r>
            <a:r>
              <a:rPr sz="2000" spc="-5" dirty="0">
                <a:latin typeface="Trebuchet MS"/>
                <a:cs typeface="Trebuchet MS"/>
              </a:rPr>
              <a:t>during </a:t>
            </a:r>
            <a:r>
              <a:rPr sz="2000" spc="-10" dirty="0">
                <a:latin typeface="Trebuchet MS"/>
                <a:cs typeface="Trebuchet MS"/>
              </a:rPr>
              <a:t>re-weighted  </a:t>
            </a:r>
            <a:r>
              <a:rPr sz="2000" dirty="0">
                <a:latin typeface="Trebuchet MS"/>
                <a:cs typeface="Trebuchet MS"/>
              </a:rPr>
              <a:t>sampling.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update the weights </a:t>
            </a:r>
            <a:r>
              <a:rPr sz="2000" dirty="0">
                <a:latin typeface="Trebuchet MS"/>
                <a:cs typeface="Trebuchet MS"/>
              </a:rPr>
              <a:t>based on misclassification rate 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gradient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Gradient boosting serves </a:t>
            </a:r>
            <a:r>
              <a:rPr sz="2000" spc="-5" dirty="0">
                <a:latin typeface="Trebuchet MS"/>
                <a:cs typeface="Trebuchet MS"/>
              </a:rPr>
              <a:t>better </a:t>
            </a:r>
            <a:r>
              <a:rPr sz="2000" spc="5" dirty="0">
                <a:latin typeface="Trebuchet MS"/>
                <a:cs typeface="Trebuchet MS"/>
              </a:rPr>
              <a:t>for </a:t>
            </a:r>
            <a:r>
              <a:rPr sz="2000" dirty="0">
                <a:latin typeface="Trebuchet MS"/>
                <a:cs typeface="Trebuchet MS"/>
              </a:rPr>
              <a:t>some class of problems like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regression.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446849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LAB:</a:t>
            </a:r>
            <a:r>
              <a:rPr sz="6000" spc="-19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Boosting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LAB:</a:t>
            </a:r>
            <a:r>
              <a:rPr spc="-185" dirty="0"/>
              <a:t> </a:t>
            </a:r>
            <a:r>
              <a:rPr spc="-55" dirty="0"/>
              <a:t>Boosting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648190" cy="322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ct val="100000"/>
              </a:lnSpc>
            </a:pPr>
            <a:r>
              <a:rPr sz="2400"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Ecom </a:t>
            </a:r>
            <a:r>
              <a:rPr sz="2400" spc="-5" dirty="0">
                <a:latin typeface="Trebuchet MS"/>
                <a:cs typeface="Trebuchet MS"/>
              </a:rPr>
              <a:t>products classification. Rightly categorizing the items based </a:t>
            </a:r>
            <a:r>
              <a:rPr sz="2400" dirty="0">
                <a:latin typeface="Trebuchet MS"/>
                <a:cs typeface="Trebuchet MS"/>
              </a:rPr>
              <a:t>on  </a:t>
            </a:r>
            <a:r>
              <a:rPr sz="2400" spc="-5" dirty="0">
                <a:latin typeface="Trebuchet MS"/>
                <a:cs typeface="Trebuchet MS"/>
              </a:rPr>
              <a:t>their detailed </a:t>
            </a:r>
            <a:r>
              <a:rPr sz="2400" dirty="0">
                <a:latin typeface="Trebuchet MS"/>
                <a:cs typeface="Trebuchet MS"/>
              </a:rPr>
              <a:t>feature </a:t>
            </a:r>
            <a:r>
              <a:rPr sz="2400" spc="-5" dirty="0">
                <a:latin typeface="Trebuchet MS"/>
                <a:cs typeface="Trebuchet MS"/>
              </a:rPr>
              <a:t>specifications. More than 100 specifications  have been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collected.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5" dirty="0">
                <a:latin typeface="Trebuchet MS"/>
                <a:cs typeface="Trebuchet MS"/>
              </a:rPr>
              <a:t>Data: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Ecom_Products_Menu/train.csv</a:t>
            </a:r>
            <a:endParaRPr sz="2400">
              <a:latin typeface="Trebuchet MS"/>
              <a:cs typeface="Trebuchet MS"/>
            </a:endParaRPr>
          </a:p>
          <a:p>
            <a:pPr marL="141605" marR="966469" indent="-129539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decision tree model and check the training and testing  accuracy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boosted decision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there any improvement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earlier decision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602357"/>
            <a:ext cx="7788909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When 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Ensemble</a:t>
            </a:r>
            <a:r>
              <a:rPr sz="6000" spc="-1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doesn’t</a:t>
            </a:r>
            <a:endParaRPr sz="6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work?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When </a:t>
            </a:r>
            <a:r>
              <a:rPr spc="-55" dirty="0"/>
              <a:t>Ensemble doesn’t</a:t>
            </a:r>
            <a:r>
              <a:rPr spc="-190" dirty="0"/>
              <a:t> </a:t>
            </a:r>
            <a:r>
              <a:rPr spc="-60" dirty="0"/>
              <a:t>work?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8046"/>
            <a:ext cx="9888855" cy="430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The models have to be independent, we can’t build the same model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multiple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times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expect </a:t>
            </a:r>
            <a:r>
              <a:rPr sz="2200" spc="-10" dirty="0">
                <a:latin typeface="Trebuchet MS"/>
                <a:cs typeface="Trebuchet MS"/>
              </a:rPr>
              <a:t>the error </a:t>
            </a:r>
            <a:r>
              <a:rPr sz="2200" spc="-5" dirty="0">
                <a:latin typeface="Trebuchet MS"/>
                <a:cs typeface="Trebuchet MS"/>
              </a:rPr>
              <a:t>to reduce.</a:t>
            </a:r>
            <a:endParaRPr sz="2200">
              <a:latin typeface="Trebuchet MS"/>
              <a:cs typeface="Trebuchet MS"/>
            </a:endParaRPr>
          </a:p>
          <a:p>
            <a:pPr marL="141605" marR="422275" indent="-129539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10" dirty="0">
                <a:latin typeface="Trebuchet MS"/>
                <a:cs typeface="Trebuchet MS"/>
              </a:rPr>
              <a:t>may have </a:t>
            </a:r>
            <a:r>
              <a:rPr sz="2200" spc="-5" dirty="0">
                <a:latin typeface="Trebuchet MS"/>
                <a:cs typeface="Trebuchet MS"/>
              </a:rPr>
              <a:t>to </a:t>
            </a:r>
            <a:r>
              <a:rPr sz="2200" spc="-10" dirty="0">
                <a:latin typeface="Trebuchet MS"/>
                <a:cs typeface="Trebuchet MS"/>
              </a:rPr>
              <a:t>bring </a:t>
            </a:r>
            <a:r>
              <a:rPr sz="2200" spc="-5" dirty="0">
                <a:latin typeface="Trebuchet MS"/>
                <a:cs typeface="Trebuchet MS"/>
              </a:rPr>
              <a:t>in the </a:t>
            </a:r>
            <a:r>
              <a:rPr sz="2200" spc="-10" dirty="0">
                <a:latin typeface="Trebuchet MS"/>
                <a:cs typeface="Trebuchet MS"/>
              </a:rPr>
              <a:t>independence </a:t>
            </a:r>
            <a:r>
              <a:rPr sz="2200" spc="-5" dirty="0">
                <a:latin typeface="Trebuchet MS"/>
                <a:cs typeface="Trebuchet MS"/>
              </a:rPr>
              <a:t>by </a:t>
            </a:r>
            <a:r>
              <a:rPr sz="2200" spc="-10" dirty="0">
                <a:latin typeface="Trebuchet MS"/>
                <a:cs typeface="Trebuchet MS"/>
              </a:rPr>
              <a:t>choosing </a:t>
            </a:r>
            <a:r>
              <a:rPr sz="2200" spc="-5" dirty="0">
                <a:latin typeface="Trebuchet MS"/>
                <a:cs typeface="Trebuchet MS"/>
              </a:rPr>
              <a:t>subsets of </a:t>
            </a:r>
            <a:r>
              <a:rPr sz="2200" spc="-10" dirty="0">
                <a:latin typeface="Trebuchet MS"/>
                <a:cs typeface="Trebuchet MS"/>
              </a:rPr>
              <a:t>data, </a:t>
            </a:r>
            <a:r>
              <a:rPr sz="2200" spc="-5" dirty="0">
                <a:latin typeface="Trebuchet MS"/>
                <a:cs typeface="Trebuchet MS"/>
              </a:rPr>
              <a:t>or  subset of features </a:t>
            </a:r>
            <a:r>
              <a:rPr sz="2200" spc="-10" dirty="0">
                <a:latin typeface="Trebuchet MS"/>
                <a:cs typeface="Trebuchet MS"/>
              </a:rPr>
              <a:t>while building </a:t>
            </a: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individual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Ensemble </a:t>
            </a:r>
            <a:r>
              <a:rPr sz="2200" spc="-10" dirty="0">
                <a:latin typeface="Trebuchet MS"/>
                <a:cs typeface="Trebuchet MS"/>
              </a:rPr>
              <a:t>may </a:t>
            </a:r>
            <a:r>
              <a:rPr sz="2200" spc="-5" dirty="0">
                <a:latin typeface="Trebuchet MS"/>
                <a:cs typeface="Trebuchet MS"/>
              </a:rPr>
              <a:t>backfire if we use </a:t>
            </a:r>
            <a:r>
              <a:rPr sz="2200" spc="-10" dirty="0">
                <a:latin typeface="Trebuchet MS"/>
                <a:cs typeface="Trebuchet MS"/>
              </a:rPr>
              <a:t>dependent </a:t>
            </a:r>
            <a:r>
              <a:rPr sz="2200" spc="-5" dirty="0">
                <a:latin typeface="Trebuchet MS"/>
                <a:cs typeface="Trebuchet MS"/>
              </a:rPr>
              <a:t>models that </a:t>
            </a:r>
            <a:r>
              <a:rPr sz="2200" spc="-10" dirty="0">
                <a:latin typeface="Trebuchet MS"/>
                <a:cs typeface="Trebuchet MS"/>
              </a:rPr>
              <a:t>are </a:t>
            </a:r>
            <a:r>
              <a:rPr sz="2200" spc="-5" dirty="0">
                <a:latin typeface="Trebuchet MS"/>
                <a:cs typeface="Trebuchet MS"/>
              </a:rPr>
              <a:t>already</a:t>
            </a:r>
            <a:r>
              <a:rPr sz="2200" spc="-3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less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accurate. The final </a:t>
            </a:r>
            <a:r>
              <a:rPr sz="2200" spc="-10" dirty="0">
                <a:latin typeface="Trebuchet MS"/>
                <a:cs typeface="Trebuchet MS"/>
              </a:rPr>
              <a:t>ensemble might turn </a:t>
            </a:r>
            <a:r>
              <a:rPr sz="2200" spc="-5" dirty="0">
                <a:latin typeface="Trebuchet MS"/>
                <a:cs typeface="Trebuchet MS"/>
              </a:rPr>
              <a:t>out to be even </a:t>
            </a:r>
            <a:r>
              <a:rPr sz="2200" spc="-10" dirty="0">
                <a:latin typeface="Trebuchet MS"/>
                <a:cs typeface="Trebuchet MS"/>
              </a:rPr>
              <a:t>worse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model.</a:t>
            </a:r>
            <a:endParaRPr sz="2200">
              <a:latin typeface="Trebuchet MS"/>
              <a:cs typeface="Trebuchet MS"/>
            </a:endParaRPr>
          </a:p>
          <a:p>
            <a:pPr marL="141605" marR="201295" indent="-129539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65" dirty="0">
                <a:latin typeface="Trebuchet MS"/>
                <a:cs typeface="Trebuchet MS"/>
              </a:rPr>
              <a:t>Yes, </a:t>
            </a:r>
            <a:r>
              <a:rPr sz="2200" spc="-5" dirty="0">
                <a:latin typeface="Trebuchet MS"/>
                <a:cs typeface="Trebuchet MS"/>
              </a:rPr>
              <a:t>there is a small disclaimer in </a:t>
            </a:r>
            <a:r>
              <a:rPr sz="2200" spc="-10" dirty="0">
                <a:latin typeface="Trebuchet MS"/>
                <a:cs typeface="Trebuchet MS"/>
              </a:rPr>
              <a:t>“Wisdom of </a:t>
            </a:r>
            <a:r>
              <a:rPr sz="2200" spc="-5" dirty="0">
                <a:latin typeface="Trebuchet MS"/>
                <a:cs typeface="Trebuchet MS"/>
              </a:rPr>
              <a:t>Crowd” </a:t>
            </a:r>
            <a:r>
              <a:rPr sz="2200" spc="-45" dirty="0">
                <a:latin typeface="Trebuchet MS"/>
                <a:cs typeface="Trebuchet MS"/>
              </a:rPr>
              <a:t>theory. </a:t>
            </a: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need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good  </a:t>
            </a:r>
            <a:r>
              <a:rPr sz="2200" spc="-10" dirty="0">
                <a:latin typeface="Trebuchet MS"/>
                <a:cs typeface="Trebuchet MS"/>
              </a:rPr>
              <a:t>independent individuals. </a:t>
            </a:r>
            <a:r>
              <a:rPr sz="2200" spc="-5" dirty="0">
                <a:latin typeface="Trebuchet MS"/>
                <a:cs typeface="Trebuchet MS"/>
              </a:rPr>
              <a:t>If we </a:t>
            </a:r>
            <a:r>
              <a:rPr sz="2200" spc="-10" dirty="0">
                <a:latin typeface="Trebuchet MS"/>
                <a:cs typeface="Trebuchet MS"/>
              </a:rPr>
              <a:t>collate any dependent individuals with poor  knowledge, </a:t>
            </a:r>
            <a:r>
              <a:rPr sz="2200" spc="-5" dirty="0">
                <a:latin typeface="Trebuchet MS"/>
                <a:cs typeface="Trebuchet MS"/>
              </a:rPr>
              <a:t>then we might end up </a:t>
            </a:r>
            <a:r>
              <a:rPr sz="2200" spc="-10" dirty="0">
                <a:latin typeface="Trebuchet MS"/>
                <a:cs typeface="Trebuchet MS"/>
              </a:rPr>
              <a:t>with </a:t>
            </a:r>
            <a:r>
              <a:rPr sz="2200" spc="-5" dirty="0">
                <a:latin typeface="Trebuchet MS"/>
                <a:cs typeface="Trebuchet MS"/>
              </a:rPr>
              <a:t>an even worse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ensemble.</a:t>
            </a:r>
            <a:endParaRPr sz="22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For </a:t>
            </a:r>
            <a:r>
              <a:rPr sz="2200" spc="-10" dirty="0">
                <a:latin typeface="Trebuchet MS"/>
                <a:cs typeface="Trebuchet MS"/>
              </a:rPr>
              <a:t>example, </a:t>
            </a:r>
            <a:r>
              <a:rPr sz="2200" spc="-5" dirty="0">
                <a:latin typeface="Trebuchet MS"/>
                <a:cs typeface="Trebuchet MS"/>
              </a:rPr>
              <a:t>we </a:t>
            </a:r>
            <a:r>
              <a:rPr sz="2200" spc="-10" dirty="0">
                <a:latin typeface="Trebuchet MS"/>
                <a:cs typeface="Trebuchet MS"/>
              </a:rPr>
              <a:t>built </a:t>
            </a:r>
            <a:r>
              <a:rPr sz="2200" spc="-5" dirty="0">
                <a:latin typeface="Trebuchet MS"/>
                <a:cs typeface="Trebuchet MS"/>
              </a:rPr>
              <a:t>three </a:t>
            </a:r>
            <a:r>
              <a:rPr sz="2200" spc="-10" dirty="0">
                <a:latin typeface="Trebuchet MS"/>
                <a:cs typeface="Trebuchet MS"/>
              </a:rPr>
              <a:t>models, </a:t>
            </a:r>
            <a:r>
              <a:rPr sz="2200" spc="-5" dirty="0">
                <a:latin typeface="Trebuchet MS"/>
                <a:cs typeface="Trebuchet MS"/>
              </a:rPr>
              <a:t>model-1 , model-2 </a:t>
            </a:r>
            <a:r>
              <a:rPr sz="2200" spc="-10" dirty="0">
                <a:latin typeface="Trebuchet MS"/>
                <a:cs typeface="Trebuchet MS"/>
              </a:rPr>
              <a:t>are bad, model-3 is  </a:t>
            </a:r>
            <a:r>
              <a:rPr sz="2200" spc="-5" dirty="0">
                <a:latin typeface="Trebuchet MS"/>
                <a:cs typeface="Trebuchet MS"/>
              </a:rPr>
              <a:t>good. </a:t>
            </a:r>
            <a:r>
              <a:rPr sz="2200" spc="-10" dirty="0">
                <a:latin typeface="Trebuchet MS"/>
                <a:cs typeface="Trebuchet MS"/>
              </a:rPr>
              <a:t>Most </a:t>
            </a:r>
            <a:r>
              <a:rPr sz="2200" spc="-5" dirty="0">
                <a:latin typeface="Trebuchet MS"/>
                <a:cs typeface="Trebuchet MS"/>
              </a:rPr>
              <a:t>of the times </a:t>
            </a:r>
            <a:r>
              <a:rPr sz="2200" spc="-10" dirty="0">
                <a:latin typeface="Trebuchet MS"/>
                <a:cs typeface="Trebuchet MS"/>
              </a:rPr>
              <a:t>ensemble will </a:t>
            </a:r>
            <a:r>
              <a:rPr sz="2200" spc="-5" dirty="0">
                <a:latin typeface="Trebuchet MS"/>
                <a:cs typeface="Trebuchet MS"/>
              </a:rPr>
              <a:t>result </a:t>
            </a:r>
            <a:r>
              <a:rPr sz="2200" spc="-10" dirty="0">
                <a:latin typeface="Trebuchet MS"/>
                <a:cs typeface="Trebuchet MS"/>
              </a:rPr>
              <a:t>the combined </a:t>
            </a:r>
            <a:r>
              <a:rPr sz="2200" spc="-5" dirty="0">
                <a:latin typeface="Trebuchet MS"/>
                <a:cs typeface="Trebuchet MS"/>
              </a:rPr>
              <a:t>output of model-1  </a:t>
            </a:r>
            <a:r>
              <a:rPr sz="2200" spc="-10" dirty="0">
                <a:latin typeface="Trebuchet MS"/>
                <a:cs typeface="Trebuchet MS"/>
              </a:rPr>
              <a:t>and model-2, based </a:t>
            </a:r>
            <a:r>
              <a:rPr sz="2200" spc="-5" dirty="0">
                <a:latin typeface="Trebuchet MS"/>
                <a:cs typeface="Trebuchet MS"/>
              </a:rPr>
              <a:t>on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voting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 </a:t>
            </a:r>
            <a:r>
              <a:rPr spc="-50" dirty="0"/>
              <a:t>wisdom </a:t>
            </a:r>
            <a:r>
              <a:rPr spc="-35" dirty="0"/>
              <a:t>of</a:t>
            </a:r>
            <a:r>
              <a:rPr spc="-325" dirty="0"/>
              <a:t> </a:t>
            </a:r>
            <a:r>
              <a:rPr spc="-60" dirty="0"/>
              <a:t>crowds</a:t>
            </a:r>
          </a:p>
        </p:txBody>
      </p:sp>
      <p:sp>
        <p:nvSpPr>
          <p:cNvPr id="5" name="object 5"/>
          <p:cNvSpPr/>
          <p:nvPr/>
        </p:nvSpPr>
        <p:spPr>
          <a:xfrm>
            <a:off x="1530858" y="1555241"/>
            <a:ext cx="6181725" cy="866140"/>
          </a:xfrm>
          <a:custGeom>
            <a:avLst/>
            <a:gdLst/>
            <a:ahLst/>
            <a:cxnLst/>
            <a:rect l="l" t="t" r="r" b="b"/>
            <a:pathLst>
              <a:path w="6181725" h="866139">
                <a:moveTo>
                  <a:pt x="6037071" y="0"/>
                </a:moveTo>
                <a:lnTo>
                  <a:pt x="144272" y="0"/>
                </a:lnTo>
                <a:lnTo>
                  <a:pt x="98690" y="7359"/>
                </a:lnTo>
                <a:lnTo>
                  <a:pt x="59088" y="27850"/>
                </a:lnTo>
                <a:lnTo>
                  <a:pt x="27850" y="59088"/>
                </a:lnTo>
                <a:lnTo>
                  <a:pt x="7359" y="98690"/>
                </a:lnTo>
                <a:lnTo>
                  <a:pt x="0" y="144272"/>
                </a:lnTo>
                <a:lnTo>
                  <a:pt x="0" y="721360"/>
                </a:lnTo>
                <a:lnTo>
                  <a:pt x="7359" y="766941"/>
                </a:lnTo>
                <a:lnTo>
                  <a:pt x="27850" y="806543"/>
                </a:lnTo>
                <a:lnTo>
                  <a:pt x="59088" y="837781"/>
                </a:lnTo>
                <a:lnTo>
                  <a:pt x="98690" y="858272"/>
                </a:lnTo>
                <a:lnTo>
                  <a:pt x="144272" y="865632"/>
                </a:lnTo>
                <a:lnTo>
                  <a:pt x="6037071" y="865632"/>
                </a:lnTo>
                <a:lnTo>
                  <a:pt x="6082653" y="858272"/>
                </a:lnTo>
                <a:lnTo>
                  <a:pt x="6122255" y="837781"/>
                </a:lnTo>
                <a:lnTo>
                  <a:pt x="6153493" y="806543"/>
                </a:lnTo>
                <a:lnTo>
                  <a:pt x="6173984" y="766941"/>
                </a:lnTo>
                <a:lnTo>
                  <a:pt x="6181344" y="721360"/>
                </a:lnTo>
                <a:lnTo>
                  <a:pt x="6181344" y="144272"/>
                </a:lnTo>
                <a:lnTo>
                  <a:pt x="6173984" y="98690"/>
                </a:lnTo>
                <a:lnTo>
                  <a:pt x="6153493" y="59088"/>
                </a:lnTo>
                <a:lnTo>
                  <a:pt x="6122255" y="27850"/>
                </a:lnTo>
                <a:lnTo>
                  <a:pt x="6082653" y="7359"/>
                </a:lnTo>
                <a:lnTo>
                  <a:pt x="603707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0858" y="1555241"/>
            <a:ext cx="6181725" cy="866140"/>
          </a:xfrm>
          <a:custGeom>
            <a:avLst/>
            <a:gdLst/>
            <a:ahLst/>
            <a:cxnLst/>
            <a:rect l="l" t="t" r="r" b="b"/>
            <a:pathLst>
              <a:path w="6181725" h="866139">
                <a:moveTo>
                  <a:pt x="0" y="144272"/>
                </a:moveTo>
                <a:lnTo>
                  <a:pt x="7359" y="98690"/>
                </a:lnTo>
                <a:lnTo>
                  <a:pt x="27850" y="59088"/>
                </a:lnTo>
                <a:lnTo>
                  <a:pt x="59088" y="27850"/>
                </a:lnTo>
                <a:lnTo>
                  <a:pt x="98690" y="7359"/>
                </a:lnTo>
                <a:lnTo>
                  <a:pt x="144272" y="0"/>
                </a:lnTo>
                <a:lnTo>
                  <a:pt x="6037071" y="0"/>
                </a:lnTo>
                <a:lnTo>
                  <a:pt x="6082653" y="7359"/>
                </a:lnTo>
                <a:lnTo>
                  <a:pt x="6122255" y="27850"/>
                </a:lnTo>
                <a:lnTo>
                  <a:pt x="6153493" y="59088"/>
                </a:lnTo>
                <a:lnTo>
                  <a:pt x="6173984" y="98690"/>
                </a:lnTo>
                <a:lnTo>
                  <a:pt x="6181344" y="144272"/>
                </a:lnTo>
                <a:lnTo>
                  <a:pt x="6181344" y="721360"/>
                </a:lnTo>
                <a:lnTo>
                  <a:pt x="6173984" y="766941"/>
                </a:lnTo>
                <a:lnTo>
                  <a:pt x="6153493" y="806543"/>
                </a:lnTo>
                <a:lnTo>
                  <a:pt x="6122255" y="837781"/>
                </a:lnTo>
                <a:lnTo>
                  <a:pt x="6082653" y="858272"/>
                </a:lnTo>
                <a:lnTo>
                  <a:pt x="6037071" y="865632"/>
                </a:lnTo>
                <a:lnTo>
                  <a:pt x="144272" y="865632"/>
                </a:lnTo>
                <a:lnTo>
                  <a:pt x="98690" y="858272"/>
                </a:lnTo>
                <a:lnTo>
                  <a:pt x="59088" y="837781"/>
                </a:lnTo>
                <a:lnTo>
                  <a:pt x="27850" y="806543"/>
                </a:lnTo>
                <a:lnTo>
                  <a:pt x="7359" y="766941"/>
                </a:lnTo>
                <a:lnTo>
                  <a:pt x="0" y="721360"/>
                </a:lnTo>
                <a:lnTo>
                  <a:pt x="0" y="144272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3673" y="1707515"/>
            <a:ext cx="53111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8705" marR="5080" indent="-105664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Statement: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the estimated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monthly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expense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family in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city.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362" y="3391661"/>
            <a:ext cx="1411605" cy="914400"/>
          </a:xfrm>
          <a:custGeom>
            <a:avLst/>
            <a:gdLst/>
            <a:ahLst/>
            <a:cxnLst/>
            <a:rect l="l" t="t" r="r" b="b"/>
            <a:pathLst>
              <a:path w="1411605" h="914400">
                <a:moveTo>
                  <a:pt x="1258824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258824" y="914400"/>
                </a:lnTo>
                <a:lnTo>
                  <a:pt x="1307006" y="906633"/>
                </a:lnTo>
                <a:lnTo>
                  <a:pt x="1348843" y="885005"/>
                </a:lnTo>
                <a:lnTo>
                  <a:pt x="1381829" y="852019"/>
                </a:lnTo>
                <a:lnTo>
                  <a:pt x="1403457" y="810182"/>
                </a:lnTo>
                <a:lnTo>
                  <a:pt x="1411224" y="762000"/>
                </a:lnTo>
                <a:lnTo>
                  <a:pt x="1411224" y="152400"/>
                </a:lnTo>
                <a:lnTo>
                  <a:pt x="1403457" y="104217"/>
                </a:lnTo>
                <a:lnTo>
                  <a:pt x="1381829" y="62380"/>
                </a:lnTo>
                <a:lnTo>
                  <a:pt x="1348843" y="29394"/>
                </a:lnTo>
                <a:lnTo>
                  <a:pt x="1307006" y="7766"/>
                </a:lnTo>
                <a:lnTo>
                  <a:pt x="12588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62" y="3391661"/>
            <a:ext cx="1411605" cy="914400"/>
          </a:xfrm>
          <a:custGeom>
            <a:avLst/>
            <a:gdLst/>
            <a:ahLst/>
            <a:cxnLst/>
            <a:rect l="l" t="t" r="r" b="b"/>
            <a:pathLst>
              <a:path w="1411605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258824" y="0"/>
                </a:lnTo>
                <a:lnTo>
                  <a:pt x="1307006" y="7766"/>
                </a:lnTo>
                <a:lnTo>
                  <a:pt x="1348843" y="29394"/>
                </a:lnTo>
                <a:lnTo>
                  <a:pt x="1381829" y="62380"/>
                </a:lnTo>
                <a:lnTo>
                  <a:pt x="1403457" y="104217"/>
                </a:lnTo>
                <a:lnTo>
                  <a:pt x="1411224" y="152400"/>
                </a:lnTo>
                <a:lnTo>
                  <a:pt x="1411224" y="762000"/>
                </a:lnTo>
                <a:lnTo>
                  <a:pt x="1403457" y="810182"/>
                </a:lnTo>
                <a:lnTo>
                  <a:pt x="1381829" y="852019"/>
                </a:lnTo>
                <a:lnTo>
                  <a:pt x="1348843" y="885005"/>
                </a:lnTo>
                <a:lnTo>
                  <a:pt x="1307006" y="906633"/>
                </a:lnTo>
                <a:lnTo>
                  <a:pt x="1258824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1389" y="3705732"/>
            <a:ext cx="3067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5009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748030" y="0"/>
                </a:moveTo>
                <a:lnTo>
                  <a:pt x="149605" y="0"/>
                </a:lnTo>
                <a:lnTo>
                  <a:pt x="102299" y="7622"/>
                </a:lnTo>
                <a:lnTo>
                  <a:pt x="61228" y="28850"/>
                </a:lnTo>
                <a:lnTo>
                  <a:pt x="28850" y="61228"/>
                </a:lnTo>
                <a:lnTo>
                  <a:pt x="7622" y="102299"/>
                </a:lnTo>
                <a:lnTo>
                  <a:pt x="0" y="149605"/>
                </a:lnTo>
                <a:lnTo>
                  <a:pt x="0" y="764794"/>
                </a:lnTo>
                <a:lnTo>
                  <a:pt x="7622" y="812100"/>
                </a:lnTo>
                <a:lnTo>
                  <a:pt x="28850" y="853171"/>
                </a:lnTo>
                <a:lnTo>
                  <a:pt x="61228" y="885549"/>
                </a:lnTo>
                <a:lnTo>
                  <a:pt x="102299" y="906777"/>
                </a:lnTo>
                <a:lnTo>
                  <a:pt x="149605" y="914400"/>
                </a:lnTo>
                <a:lnTo>
                  <a:pt x="748030" y="914400"/>
                </a:lnTo>
                <a:lnTo>
                  <a:pt x="795336" y="906777"/>
                </a:lnTo>
                <a:lnTo>
                  <a:pt x="836407" y="885549"/>
                </a:lnTo>
                <a:lnTo>
                  <a:pt x="868785" y="853171"/>
                </a:lnTo>
                <a:lnTo>
                  <a:pt x="890013" y="812100"/>
                </a:lnTo>
                <a:lnTo>
                  <a:pt x="897636" y="764794"/>
                </a:lnTo>
                <a:lnTo>
                  <a:pt x="897636" y="149605"/>
                </a:lnTo>
                <a:lnTo>
                  <a:pt x="890013" y="102299"/>
                </a:lnTo>
                <a:lnTo>
                  <a:pt x="868785" y="61228"/>
                </a:lnTo>
                <a:lnTo>
                  <a:pt x="836407" y="28850"/>
                </a:lnTo>
                <a:lnTo>
                  <a:pt x="795336" y="7622"/>
                </a:lnTo>
                <a:lnTo>
                  <a:pt x="74803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5009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0" y="149605"/>
                </a:moveTo>
                <a:lnTo>
                  <a:pt x="7622" y="102299"/>
                </a:lnTo>
                <a:lnTo>
                  <a:pt x="28850" y="61228"/>
                </a:lnTo>
                <a:lnTo>
                  <a:pt x="61228" y="28850"/>
                </a:lnTo>
                <a:lnTo>
                  <a:pt x="102299" y="7622"/>
                </a:lnTo>
                <a:lnTo>
                  <a:pt x="149605" y="0"/>
                </a:lnTo>
                <a:lnTo>
                  <a:pt x="748030" y="0"/>
                </a:lnTo>
                <a:lnTo>
                  <a:pt x="795336" y="7622"/>
                </a:lnTo>
                <a:lnTo>
                  <a:pt x="836407" y="28850"/>
                </a:lnTo>
                <a:lnTo>
                  <a:pt x="868785" y="61228"/>
                </a:lnTo>
                <a:lnTo>
                  <a:pt x="890013" y="102299"/>
                </a:lnTo>
                <a:lnTo>
                  <a:pt x="897636" y="149605"/>
                </a:lnTo>
                <a:lnTo>
                  <a:pt x="897636" y="764794"/>
                </a:lnTo>
                <a:lnTo>
                  <a:pt x="890013" y="812100"/>
                </a:lnTo>
                <a:lnTo>
                  <a:pt x="868785" y="853171"/>
                </a:lnTo>
                <a:lnTo>
                  <a:pt x="836407" y="885549"/>
                </a:lnTo>
                <a:lnTo>
                  <a:pt x="795336" y="906777"/>
                </a:lnTo>
                <a:lnTo>
                  <a:pt x="748030" y="914400"/>
                </a:lnTo>
                <a:lnTo>
                  <a:pt x="149605" y="914400"/>
                </a:lnTo>
                <a:lnTo>
                  <a:pt x="102299" y="906777"/>
                </a:lnTo>
                <a:lnTo>
                  <a:pt x="61228" y="885549"/>
                </a:lnTo>
                <a:lnTo>
                  <a:pt x="28850" y="853171"/>
                </a:lnTo>
                <a:lnTo>
                  <a:pt x="7622" y="812100"/>
                </a:lnTo>
                <a:lnTo>
                  <a:pt x="0" y="764794"/>
                </a:lnTo>
                <a:lnTo>
                  <a:pt x="0" y="149605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3042" y="3333750"/>
            <a:ext cx="899160" cy="914400"/>
          </a:xfrm>
          <a:custGeom>
            <a:avLst/>
            <a:gdLst/>
            <a:ahLst/>
            <a:cxnLst/>
            <a:rect l="l" t="t" r="r" b="b"/>
            <a:pathLst>
              <a:path w="899159" h="914400">
                <a:moveTo>
                  <a:pt x="749300" y="0"/>
                </a:moveTo>
                <a:lnTo>
                  <a:pt x="149859" y="0"/>
                </a:lnTo>
                <a:lnTo>
                  <a:pt x="102477" y="7636"/>
                </a:lnTo>
                <a:lnTo>
                  <a:pt x="61337" y="28903"/>
                </a:lnTo>
                <a:lnTo>
                  <a:pt x="28903" y="61337"/>
                </a:lnTo>
                <a:lnTo>
                  <a:pt x="7636" y="102477"/>
                </a:lnTo>
                <a:lnTo>
                  <a:pt x="0" y="149860"/>
                </a:lnTo>
                <a:lnTo>
                  <a:pt x="0" y="764539"/>
                </a:lnTo>
                <a:lnTo>
                  <a:pt x="7636" y="811922"/>
                </a:lnTo>
                <a:lnTo>
                  <a:pt x="28903" y="853062"/>
                </a:lnTo>
                <a:lnTo>
                  <a:pt x="61337" y="885496"/>
                </a:lnTo>
                <a:lnTo>
                  <a:pt x="102477" y="906763"/>
                </a:lnTo>
                <a:lnTo>
                  <a:pt x="149859" y="914400"/>
                </a:lnTo>
                <a:lnTo>
                  <a:pt x="749300" y="914400"/>
                </a:lnTo>
                <a:lnTo>
                  <a:pt x="796682" y="906763"/>
                </a:lnTo>
                <a:lnTo>
                  <a:pt x="837822" y="885496"/>
                </a:lnTo>
                <a:lnTo>
                  <a:pt x="870256" y="853062"/>
                </a:lnTo>
                <a:lnTo>
                  <a:pt x="891523" y="811922"/>
                </a:lnTo>
                <a:lnTo>
                  <a:pt x="899159" y="764539"/>
                </a:lnTo>
                <a:lnTo>
                  <a:pt x="899159" y="149860"/>
                </a:lnTo>
                <a:lnTo>
                  <a:pt x="891523" y="102477"/>
                </a:lnTo>
                <a:lnTo>
                  <a:pt x="870256" y="61337"/>
                </a:lnTo>
                <a:lnTo>
                  <a:pt x="837822" y="28903"/>
                </a:lnTo>
                <a:lnTo>
                  <a:pt x="796682" y="7636"/>
                </a:lnTo>
                <a:lnTo>
                  <a:pt x="7493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3042" y="3333750"/>
            <a:ext cx="899160" cy="914400"/>
          </a:xfrm>
          <a:custGeom>
            <a:avLst/>
            <a:gdLst/>
            <a:ahLst/>
            <a:cxnLst/>
            <a:rect l="l" t="t" r="r" b="b"/>
            <a:pathLst>
              <a:path w="899159" h="914400">
                <a:moveTo>
                  <a:pt x="0" y="149860"/>
                </a:moveTo>
                <a:lnTo>
                  <a:pt x="7636" y="102477"/>
                </a:lnTo>
                <a:lnTo>
                  <a:pt x="28903" y="61337"/>
                </a:lnTo>
                <a:lnTo>
                  <a:pt x="61337" y="28903"/>
                </a:lnTo>
                <a:lnTo>
                  <a:pt x="102477" y="7636"/>
                </a:lnTo>
                <a:lnTo>
                  <a:pt x="149859" y="0"/>
                </a:lnTo>
                <a:lnTo>
                  <a:pt x="749300" y="0"/>
                </a:lnTo>
                <a:lnTo>
                  <a:pt x="796682" y="7636"/>
                </a:lnTo>
                <a:lnTo>
                  <a:pt x="837822" y="28903"/>
                </a:lnTo>
                <a:lnTo>
                  <a:pt x="870256" y="61337"/>
                </a:lnTo>
                <a:lnTo>
                  <a:pt x="891523" y="102477"/>
                </a:lnTo>
                <a:lnTo>
                  <a:pt x="899159" y="149860"/>
                </a:lnTo>
                <a:lnTo>
                  <a:pt x="899159" y="764539"/>
                </a:lnTo>
                <a:lnTo>
                  <a:pt x="891523" y="811922"/>
                </a:lnTo>
                <a:lnTo>
                  <a:pt x="870256" y="853062"/>
                </a:lnTo>
                <a:lnTo>
                  <a:pt x="837822" y="885496"/>
                </a:lnTo>
                <a:lnTo>
                  <a:pt x="796682" y="906763"/>
                </a:lnTo>
                <a:lnTo>
                  <a:pt x="749300" y="914400"/>
                </a:lnTo>
                <a:lnTo>
                  <a:pt x="149859" y="914400"/>
                </a:lnTo>
                <a:lnTo>
                  <a:pt x="102477" y="906763"/>
                </a:lnTo>
                <a:lnTo>
                  <a:pt x="61337" y="885496"/>
                </a:lnTo>
                <a:lnTo>
                  <a:pt x="28903" y="853062"/>
                </a:lnTo>
                <a:lnTo>
                  <a:pt x="7636" y="811922"/>
                </a:lnTo>
                <a:lnTo>
                  <a:pt x="0" y="764539"/>
                </a:lnTo>
                <a:lnTo>
                  <a:pt x="0" y="14986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8797" y="3333750"/>
            <a:ext cx="899160" cy="914400"/>
          </a:xfrm>
          <a:custGeom>
            <a:avLst/>
            <a:gdLst/>
            <a:ahLst/>
            <a:cxnLst/>
            <a:rect l="l" t="t" r="r" b="b"/>
            <a:pathLst>
              <a:path w="899159" h="914400">
                <a:moveTo>
                  <a:pt x="749300" y="0"/>
                </a:moveTo>
                <a:lnTo>
                  <a:pt x="149859" y="0"/>
                </a:lnTo>
                <a:lnTo>
                  <a:pt x="102477" y="7636"/>
                </a:lnTo>
                <a:lnTo>
                  <a:pt x="61337" y="28903"/>
                </a:lnTo>
                <a:lnTo>
                  <a:pt x="28903" y="61337"/>
                </a:lnTo>
                <a:lnTo>
                  <a:pt x="7636" y="102477"/>
                </a:lnTo>
                <a:lnTo>
                  <a:pt x="0" y="149860"/>
                </a:lnTo>
                <a:lnTo>
                  <a:pt x="0" y="764539"/>
                </a:lnTo>
                <a:lnTo>
                  <a:pt x="7636" y="811922"/>
                </a:lnTo>
                <a:lnTo>
                  <a:pt x="28903" y="853062"/>
                </a:lnTo>
                <a:lnTo>
                  <a:pt x="61337" y="885496"/>
                </a:lnTo>
                <a:lnTo>
                  <a:pt x="102477" y="906763"/>
                </a:lnTo>
                <a:lnTo>
                  <a:pt x="149859" y="914400"/>
                </a:lnTo>
                <a:lnTo>
                  <a:pt x="749300" y="914400"/>
                </a:lnTo>
                <a:lnTo>
                  <a:pt x="796682" y="906763"/>
                </a:lnTo>
                <a:lnTo>
                  <a:pt x="837822" y="885496"/>
                </a:lnTo>
                <a:lnTo>
                  <a:pt x="870256" y="853062"/>
                </a:lnTo>
                <a:lnTo>
                  <a:pt x="891523" y="811922"/>
                </a:lnTo>
                <a:lnTo>
                  <a:pt x="899159" y="764539"/>
                </a:lnTo>
                <a:lnTo>
                  <a:pt x="899159" y="149860"/>
                </a:lnTo>
                <a:lnTo>
                  <a:pt x="891523" y="102477"/>
                </a:lnTo>
                <a:lnTo>
                  <a:pt x="870256" y="61337"/>
                </a:lnTo>
                <a:lnTo>
                  <a:pt x="837822" y="28903"/>
                </a:lnTo>
                <a:lnTo>
                  <a:pt x="796682" y="7636"/>
                </a:lnTo>
                <a:lnTo>
                  <a:pt x="7493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8797" y="3333750"/>
            <a:ext cx="899160" cy="914400"/>
          </a:xfrm>
          <a:custGeom>
            <a:avLst/>
            <a:gdLst/>
            <a:ahLst/>
            <a:cxnLst/>
            <a:rect l="l" t="t" r="r" b="b"/>
            <a:pathLst>
              <a:path w="899159" h="914400">
                <a:moveTo>
                  <a:pt x="0" y="149860"/>
                </a:moveTo>
                <a:lnTo>
                  <a:pt x="7636" y="102477"/>
                </a:lnTo>
                <a:lnTo>
                  <a:pt x="28903" y="61337"/>
                </a:lnTo>
                <a:lnTo>
                  <a:pt x="61337" y="28903"/>
                </a:lnTo>
                <a:lnTo>
                  <a:pt x="102477" y="7636"/>
                </a:lnTo>
                <a:lnTo>
                  <a:pt x="149859" y="0"/>
                </a:lnTo>
                <a:lnTo>
                  <a:pt x="749300" y="0"/>
                </a:lnTo>
                <a:lnTo>
                  <a:pt x="796682" y="7636"/>
                </a:lnTo>
                <a:lnTo>
                  <a:pt x="837822" y="28903"/>
                </a:lnTo>
                <a:lnTo>
                  <a:pt x="870256" y="61337"/>
                </a:lnTo>
                <a:lnTo>
                  <a:pt x="891523" y="102477"/>
                </a:lnTo>
                <a:lnTo>
                  <a:pt x="899159" y="149860"/>
                </a:lnTo>
                <a:lnTo>
                  <a:pt x="899159" y="764539"/>
                </a:lnTo>
                <a:lnTo>
                  <a:pt x="891523" y="811922"/>
                </a:lnTo>
                <a:lnTo>
                  <a:pt x="870256" y="853062"/>
                </a:lnTo>
                <a:lnTo>
                  <a:pt x="837822" y="885496"/>
                </a:lnTo>
                <a:lnTo>
                  <a:pt x="796682" y="906763"/>
                </a:lnTo>
                <a:lnTo>
                  <a:pt x="749300" y="914400"/>
                </a:lnTo>
                <a:lnTo>
                  <a:pt x="149859" y="914400"/>
                </a:lnTo>
                <a:lnTo>
                  <a:pt x="102477" y="906763"/>
                </a:lnTo>
                <a:lnTo>
                  <a:pt x="61337" y="885496"/>
                </a:lnTo>
                <a:lnTo>
                  <a:pt x="28903" y="853062"/>
                </a:lnTo>
                <a:lnTo>
                  <a:pt x="7636" y="811922"/>
                </a:lnTo>
                <a:lnTo>
                  <a:pt x="0" y="764539"/>
                </a:lnTo>
                <a:lnTo>
                  <a:pt x="0" y="14986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3150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748029" y="0"/>
                </a:moveTo>
                <a:lnTo>
                  <a:pt x="149605" y="0"/>
                </a:lnTo>
                <a:lnTo>
                  <a:pt x="102299" y="7622"/>
                </a:lnTo>
                <a:lnTo>
                  <a:pt x="61228" y="28850"/>
                </a:lnTo>
                <a:lnTo>
                  <a:pt x="28850" y="61228"/>
                </a:lnTo>
                <a:lnTo>
                  <a:pt x="7622" y="102299"/>
                </a:lnTo>
                <a:lnTo>
                  <a:pt x="0" y="149605"/>
                </a:lnTo>
                <a:lnTo>
                  <a:pt x="0" y="764794"/>
                </a:lnTo>
                <a:lnTo>
                  <a:pt x="7622" y="812100"/>
                </a:lnTo>
                <a:lnTo>
                  <a:pt x="28850" y="853171"/>
                </a:lnTo>
                <a:lnTo>
                  <a:pt x="61228" y="885549"/>
                </a:lnTo>
                <a:lnTo>
                  <a:pt x="102299" y="906777"/>
                </a:lnTo>
                <a:lnTo>
                  <a:pt x="149605" y="914400"/>
                </a:lnTo>
                <a:lnTo>
                  <a:pt x="748029" y="914400"/>
                </a:lnTo>
                <a:lnTo>
                  <a:pt x="795336" y="906777"/>
                </a:lnTo>
                <a:lnTo>
                  <a:pt x="836407" y="885549"/>
                </a:lnTo>
                <a:lnTo>
                  <a:pt x="868785" y="853171"/>
                </a:lnTo>
                <a:lnTo>
                  <a:pt x="890013" y="812100"/>
                </a:lnTo>
                <a:lnTo>
                  <a:pt x="897635" y="764794"/>
                </a:lnTo>
                <a:lnTo>
                  <a:pt x="897635" y="149605"/>
                </a:lnTo>
                <a:lnTo>
                  <a:pt x="890013" y="102299"/>
                </a:lnTo>
                <a:lnTo>
                  <a:pt x="868785" y="61228"/>
                </a:lnTo>
                <a:lnTo>
                  <a:pt x="836407" y="28850"/>
                </a:lnTo>
                <a:lnTo>
                  <a:pt x="795336" y="7622"/>
                </a:lnTo>
                <a:lnTo>
                  <a:pt x="74802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63150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0" y="149605"/>
                </a:moveTo>
                <a:lnTo>
                  <a:pt x="7622" y="102299"/>
                </a:lnTo>
                <a:lnTo>
                  <a:pt x="28850" y="61228"/>
                </a:lnTo>
                <a:lnTo>
                  <a:pt x="61228" y="28850"/>
                </a:lnTo>
                <a:lnTo>
                  <a:pt x="102299" y="7622"/>
                </a:lnTo>
                <a:lnTo>
                  <a:pt x="149605" y="0"/>
                </a:lnTo>
                <a:lnTo>
                  <a:pt x="748029" y="0"/>
                </a:lnTo>
                <a:lnTo>
                  <a:pt x="795336" y="7622"/>
                </a:lnTo>
                <a:lnTo>
                  <a:pt x="836407" y="28850"/>
                </a:lnTo>
                <a:lnTo>
                  <a:pt x="868785" y="61228"/>
                </a:lnTo>
                <a:lnTo>
                  <a:pt x="890013" y="102299"/>
                </a:lnTo>
                <a:lnTo>
                  <a:pt x="897635" y="149605"/>
                </a:lnTo>
                <a:lnTo>
                  <a:pt x="897635" y="764794"/>
                </a:lnTo>
                <a:lnTo>
                  <a:pt x="890013" y="812100"/>
                </a:lnTo>
                <a:lnTo>
                  <a:pt x="868785" y="853171"/>
                </a:lnTo>
                <a:lnTo>
                  <a:pt x="836407" y="885549"/>
                </a:lnTo>
                <a:lnTo>
                  <a:pt x="795336" y="906777"/>
                </a:lnTo>
                <a:lnTo>
                  <a:pt x="748029" y="914400"/>
                </a:lnTo>
                <a:lnTo>
                  <a:pt x="149605" y="914400"/>
                </a:lnTo>
                <a:lnTo>
                  <a:pt x="102299" y="906777"/>
                </a:lnTo>
                <a:lnTo>
                  <a:pt x="61228" y="885549"/>
                </a:lnTo>
                <a:lnTo>
                  <a:pt x="28850" y="853171"/>
                </a:lnTo>
                <a:lnTo>
                  <a:pt x="7622" y="812100"/>
                </a:lnTo>
                <a:lnTo>
                  <a:pt x="0" y="764794"/>
                </a:lnTo>
                <a:lnTo>
                  <a:pt x="0" y="149605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37775" y="3648202"/>
            <a:ext cx="5480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35973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0" y="149605"/>
                </a:moveTo>
                <a:lnTo>
                  <a:pt x="7622" y="102299"/>
                </a:lnTo>
                <a:lnTo>
                  <a:pt x="28850" y="61228"/>
                </a:lnTo>
                <a:lnTo>
                  <a:pt x="61228" y="28850"/>
                </a:lnTo>
                <a:lnTo>
                  <a:pt x="102299" y="7622"/>
                </a:lnTo>
                <a:lnTo>
                  <a:pt x="149605" y="0"/>
                </a:lnTo>
                <a:lnTo>
                  <a:pt x="748029" y="0"/>
                </a:lnTo>
                <a:lnTo>
                  <a:pt x="795336" y="7622"/>
                </a:lnTo>
                <a:lnTo>
                  <a:pt x="836407" y="28850"/>
                </a:lnTo>
                <a:lnTo>
                  <a:pt x="868785" y="61228"/>
                </a:lnTo>
                <a:lnTo>
                  <a:pt x="890013" y="102299"/>
                </a:lnTo>
                <a:lnTo>
                  <a:pt x="897635" y="149605"/>
                </a:lnTo>
                <a:lnTo>
                  <a:pt x="897635" y="764794"/>
                </a:lnTo>
                <a:lnTo>
                  <a:pt x="890013" y="812100"/>
                </a:lnTo>
                <a:lnTo>
                  <a:pt x="868785" y="853171"/>
                </a:lnTo>
                <a:lnTo>
                  <a:pt x="836407" y="885549"/>
                </a:lnTo>
                <a:lnTo>
                  <a:pt x="795336" y="906777"/>
                </a:lnTo>
                <a:lnTo>
                  <a:pt x="748029" y="914400"/>
                </a:lnTo>
                <a:lnTo>
                  <a:pt x="149605" y="914400"/>
                </a:lnTo>
                <a:lnTo>
                  <a:pt x="102299" y="906777"/>
                </a:lnTo>
                <a:lnTo>
                  <a:pt x="61228" y="885549"/>
                </a:lnTo>
                <a:lnTo>
                  <a:pt x="28850" y="853171"/>
                </a:lnTo>
                <a:lnTo>
                  <a:pt x="7622" y="812100"/>
                </a:lnTo>
                <a:lnTo>
                  <a:pt x="0" y="764794"/>
                </a:lnTo>
                <a:lnTo>
                  <a:pt x="0" y="149605"/>
                </a:lnTo>
                <a:close/>
              </a:path>
            </a:pathLst>
          </a:custGeom>
          <a:ln w="25907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74258" y="2732532"/>
            <a:ext cx="369062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845">
              <a:lnSpc>
                <a:spcPct val="100000"/>
              </a:lnSpc>
            </a:pPr>
            <a:r>
              <a:rPr sz="1800" u="heavy" dirty="0">
                <a:latin typeface="Trebuchet MS"/>
                <a:cs typeface="Trebuchet MS"/>
              </a:rPr>
              <a:t>100 </a:t>
            </a:r>
            <a:r>
              <a:rPr sz="1800" u="heavy" spc="-5" dirty="0">
                <a:latin typeface="Trebuchet MS"/>
                <a:cs typeface="Trebuchet MS"/>
              </a:rPr>
              <a:t>Assessment </a:t>
            </a:r>
            <a:r>
              <a:rPr sz="1800" u="heavy" spc="-15" dirty="0">
                <a:latin typeface="Trebuchet MS"/>
                <a:cs typeface="Trebuchet MS"/>
              </a:rPr>
              <a:t>Professors </a:t>
            </a:r>
            <a:r>
              <a:rPr sz="1800" u="heavy" spc="-5" dirty="0">
                <a:latin typeface="Trebuchet MS"/>
                <a:cs typeface="Trebuchet MS"/>
              </a:rPr>
              <a:t>built</a:t>
            </a:r>
            <a:r>
              <a:rPr sz="1800" u="heavy" spc="-155" dirty="0">
                <a:latin typeface="Trebuchet MS"/>
                <a:cs typeface="Trebuchet MS"/>
              </a:rPr>
              <a:t> </a:t>
            </a:r>
            <a:r>
              <a:rPr sz="1800" u="heavy" dirty="0">
                <a:latin typeface="Trebuchet MS"/>
                <a:cs typeface="Trebuchet MS"/>
              </a:rPr>
              <a:t>100  </a:t>
            </a:r>
            <a:r>
              <a:rPr sz="1800" u="heavy" spc="-5" dirty="0">
                <a:latin typeface="Trebuchet MS"/>
                <a:cs typeface="Trebuchet MS"/>
              </a:rPr>
              <a:t>models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tabLst>
                <a:tab pos="1246505" algn="l"/>
                <a:tab pos="2342515" algn="l"/>
                <a:tab pos="3342004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3	</a:t>
            </a:r>
            <a:r>
              <a:rPr sz="1800" spc="-10" dirty="0">
                <a:latin typeface="Trebuchet MS"/>
                <a:cs typeface="Trebuchet MS"/>
              </a:rPr>
              <a:t>……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3658" y="4539234"/>
            <a:ext cx="457200" cy="753110"/>
          </a:xfrm>
          <a:custGeom>
            <a:avLst/>
            <a:gdLst/>
            <a:ahLst/>
            <a:cxnLst/>
            <a:rect l="l" t="t" r="r" b="b"/>
            <a:pathLst>
              <a:path w="457200" h="753110">
                <a:moveTo>
                  <a:pt x="457200" y="524256"/>
                </a:moveTo>
                <a:lnTo>
                  <a:pt x="0" y="524256"/>
                </a:lnTo>
                <a:lnTo>
                  <a:pt x="228600" y="752856"/>
                </a:lnTo>
                <a:lnTo>
                  <a:pt x="457200" y="524256"/>
                </a:lnTo>
                <a:close/>
              </a:path>
              <a:path w="457200" h="753110">
                <a:moveTo>
                  <a:pt x="342900" y="0"/>
                </a:moveTo>
                <a:lnTo>
                  <a:pt x="114300" y="0"/>
                </a:lnTo>
                <a:lnTo>
                  <a:pt x="114300" y="524256"/>
                </a:lnTo>
                <a:lnTo>
                  <a:pt x="342900" y="524256"/>
                </a:lnTo>
                <a:lnTo>
                  <a:pt x="3429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3658" y="4539234"/>
            <a:ext cx="457200" cy="753110"/>
          </a:xfrm>
          <a:custGeom>
            <a:avLst/>
            <a:gdLst/>
            <a:ahLst/>
            <a:cxnLst/>
            <a:rect l="l" t="t" r="r" b="b"/>
            <a:pathLst>
              <a:path w="457200" h="753110">
                <a:moveTo>
                  <a:pt x="0" y="524256"/>
                </a:moveTo>
                <a:lnTo>
                  <a:pt x="114300" y="524256"/>
                </a:lnTo>
                <a:lnTo>
                  <a:pt x="114300" y="0"/>
                </a:lnTo>
                <a:lnTo>
                  <a:pt x="342900" y="0"/>
                </a:lnTo>
                <a:lnTo>
                  <a:pt x="342900" y="524256"/>
                </a:lnTo>
                <a:lnTo>
                  <a:pt x="457200" y="524256"/>
                </a:lnTo>
                <a:lnTo>
                  <a:pt x="228600" y="752856"/>
                </a:lnTo>
                <a:lnTo>
                  <a:pt x="0" y="524256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645" y="6450329"/>
            <a:ext cx="1411605" cy="114300"/>
          </a:xfrm>
          <a:custGeom>
            <a:avLst/>
            <a:gdLst/>
            <a:ahLst/>
            <a:cxnLst/>
            <a:rect l="l" t="t" r="r" b="b"/>
            <a:pathLst>
              <a:path w="1411605" h="114300">
                <a:moveTo>
                  <a:pt x="0" y="114300"/>
                </a:moveTo>
                <a:lnTo>
                  <a:pt x="1411224" y="114300"/>
                </a:lnTo>
                <a:lnTo>
                  <a:pt x="1411224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45" y="5764529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0" y="685800"/>
                </a:moveTo>
                <a:lnTo>
                  <a:pt x="114300" y="685800"/>
                </a:lnTo>
                <a:lnTo>
                  <a:pt x="1143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45" y="5650229"/>
            <a:ext cx="1411605" cy="114300"/>
          </a:xfrm>
          <a:custGeom>
            <a:avLst/>
            <a:gdLst/>
            <a:ahLst/>
            <a:cxnLst/>
            <a:rect l="l" t="t" r="r" b="b"/>
            <a:pathLst>
              <a:path w="1411605" h="114300">
                <a:moveTo>
                  <a:pt x="0" y="114300"/>
                </a:moveTo>
                <a:lnTo>
                  <a:pt x="1411224" y="114300"/>
                </a:lnTo>
                <a:lnTo>
                  <a:pt x="1411224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3570" y="5764529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300" y="0"/>
                </a:moveTo>
                <a:lnTo>
                  <a:pt x="0" y="0"/>
                </a:lnTo>
                <a:lnTo>
                  <a:pt x="0" y="685800"/>
                </a:lnTo>
                <a:lnTo>
                  <a:pt x="114300" y="685800"/>
                </a:lnTo>
                <a:lnTo>
                  <a:pt x="1143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45" y="5650229"/>
            <a:ext cx="1411605" cy="914400"/>
          </a:xfrm>
          <a:custGeom>
            <a:avLst/>
            <a:gdLst/>
            <a:ahLst/>
            <a:cxnLst/>
            <a:rect l="l" t="t" r="r" b="b"/>
            <a:pathLst>
              <a:path w="1411605" h="914400">
                <a:moveTo>
                  <a:pt x="0" y="0"/>
                </a:moveTo>
                <a:lnTo>
                  <a:pt x="1411224" y="0"/>
                </a:lnTo>
                <a:lnTo>
                  <a:pt x="1411224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0945" y="5764529"/>
            <a:ext cx="1183005" cy="685800"/>
          </a:xfrm>
          <a:custGeom>
            <a:avLst/>
            <a:gdLst/>
            <a:ahLst/>
            <a:cxnLst/>
            <a:rect l="l" t="t" r="r" b="b"/>
            <a:pathLst>
              <a:path w="1183005" h="685800">
                <a:moveTo>
                  <a:pt x="0" y="0"/>
                </a:moveTo>
                <a:lnTo>
                  <a:pt x="0" y="685800"/>
                </a:lnTo>
                <a:lnTo>
                  <a:pt x="1182624" y="685800"/>
                </a:lnTo>
                <a:lnTo>
                  <a:pt x="1182624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7653" y="5964326"/>
            <a:ext cx="6273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$6500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589" y="2827909"/>
            <a:ext cx="43199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6054" algn="l"/>
              </a:tabLst>
            </a:pPr>
            <a:r>
              <a:rPr sz="1800" u="heavy" spc="-10" dirty="0">
                <a:latin typeface="Trebuchet MS"/>
                <a:cs typeface="Trebuchet MS"/>
              </a:rPr>
              <a:t>A</a:t>
            </a:r>
            <a:r>
              <a:rPr sz="1800" u="heavy" dirty="0">
                <a:latin typeface="Trebuchet MS"/>
                <a:cs typeface="Trebuchet MS"/>
              </a:rPr>
              <a:t>n</a:t>
            </a:r>
            <a:r>
              <a:rPr sz="1800" u="heavy" spc="5" dirty="0">
                <a:latin typeface="Trebuchet MS"/>
                <a:cs typeface="Trebuchet MS"/>
              </a:rPr>
              <a:t> </a:t>
            </a:r>
            <a:r>
              <a:rPr sz="1800" u="heavy" dirty="0">
                <a:latin typeface="Trebuchet MS"/>
                <a:cs typeface="Trebuchet MS"/>
              </a:rPr>
              <a:t>Emin</a:t>
            </a:r>
            <a:r>
              <a:rPr sz="1800" u="heavy" spc="-5" dirty="0">
                <a:latin typeface="Trebuchet MS"/>
                <a:cs typeface="Trebuchet MS"/>
              </a:rPr>
              <a:t>en</a:t>
            </a:r>
            <a:r>
              <a:rPr sz="1800" u="heavy" dirty="0">
                <a:latin typeface="Trebuchet MS"/>
                <a:cs typeface="Trebuchet MS"/>
              </a:rPr>
              <a:t>t</a:t>
            </a:r>
            <a:r>
              <a:rPr sz="1800" u="heavy" spc="5" dirty="0">
                <a:latin typeface="Trebuchet MS"/>
                <a:cs typeface="Trebuchet MS"/>
              </a:rPr>
              <a:t> </a:t>
            </a:r>
            <a:r>
              <a:rPr sz="1800" u="heavy" spc="-85" dirty="0">
                <a:latin typeface="Trebuchet MS"/>
                <a:cs typeface="Trebuchet MS"/>
              </a:rPr>
              <a:t>P</a:t>
            </a:r>
            <a:r>
              <a:rPr sz="1800" u="heavy" dirty="0">
                <a:latin typeface="Trebuchet MS"/>
                <a:cs typeface="Trebuchet MS"/>
              </a:rPr>
              <a:t>r</a:t>
            </a:r>
            <a:r>
              <a:rPr sz="1800" u="heavy" spc="-15" dirty="0">
                <a:latin typeface="Trebuchet MS"/>
                <a:cs typeface="Trebuchet MS"/>
              </a:rPr>
              <a:t>o</a:t>
            </a:r>
            <a:r>
              <a:rPr sz="1800" u="heavy" spc="-5" dirty="0">
                <a:latin typeface="Trebuchet MS"/>
                <a:cs typeface="Trebuchet MS"/>
              </a:rPr>
              <a:t>fe</a:t>
            </a:r>
            <a:r>
              <a:rPr sz="1800" u="heavy" dirty="0">
                <a:latin typeface="Trebuchet MS"/>
                <a:cs typeface="Trebuchet MS"/>
              </a:rPr>
              <a:t>ssor</a:t>
            </a:r>
            <a:r>
              <a:rPr sz="1800" u="heavy" spc="-25" dirty="0">
                <a:latin typeface="Trebuchet MS"/>
                <a:cs typeface="Trebuchet MS"/>
              </a:rPr>
              <a:t> </a:t>
            </a:r>
            <a:r>
              <a:rPr sz="1800" u="heavy" dirty="0">
                <a:latin typeface="Trebuchet MS"/>
                <a:cs typeface="Trebuchet MS"/>
              </a:rPr>
              <a:t>b</a:t>
            </a:r>
            <a:r>
              <a:rPr sz="1800" u="heavy" spc="-5" dirty="0">
                <a:latin typeface="Trebuchet MS"/>
                <a:cs typeface="Trebuchet MS"/>
              </a:rPr>
              <a:t>uil</a:t>
            </a:r>
            <a:r>
              <a:rPr sz="1800" u="heavy" dirty="0">
                <a:latin typeface="Trebuchet MS"/>
                <a:cs typeface="Trebuchet MS"/>
              </a:rPr>
              <a:t>t</a:t>
            </a:r>
            <a:r>
              <a:rPr sz="1800" u="heavy" spc="-20" dirty="0">
                <a:latin typeface="Trebuchet MS"/>
                <a:cs typeface="Trebuchet MS"/>
              </a:rPr>
              <a:t> </a:t>
            </a:r>
            <a:r>
              <a:rPr sz="1800" u="heavy" dirty="0">
                <a:latin typeface="Trebuchet MS"/>
                <a:cs typeface="Trebuchet MS"/>
              </a:rPr>
              <a:t>a</a:t>
            </a:r>
            <a:r>
              <a:rPr sz="1800" u="heavy" spc="-5" dirty="0">
                <a:latin typeface="Trebuchet MS"/>
                <a:cs typeface="Trebuchet MS"/>
              </a:rPr>
              <a:t> </a:t>
            </a:r>
            <a:r>
              <a:rPr sz="1800" u="heavy" spc="5" dirty="0">
                <a:latin typeface="Trebuchet MS"/>
                <a:cs typeface="Trebuchet MS"/>
              </a:rPr>
              <a:t>m</a:t>
            </a:r>
            <a:r>
              <a:rPr sz="1800" u="heavy" spc="-10" dirty="0">
                <a:latin typeface="Trebuchet MS"/>
                <a:cs typeface="Trebuchet MS"/>
              </a:rPr>
              <a:t>o</a:t>
            </a:r>
            <a:r>
              <a:rPr sz="1800" u="heavy" dirty="0">
                <a:latin typeface="Trebuchet MS"/>
                <a:cs typeface="Trebuchet MS"/>
              </a:rPr>
              <a:t>d</a:t>
            </a:r>
            <a:r>
              <a:rPr sz="1800" u="heavy" spc="-5" dirty="0">
                <a:latin typeface="Trebuchet MS"/>
                <a:cs typeface="Trebuchet MS"/>
              </a:rPr>
              <a:t>e</a:t>
            </a:r>
            <a:r>
              <a:rPr sz="1800" u="heavy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" dirty="0">
                <a:latin typeface="Trebuchet MS"/>
                <a:cs typeface="Trebuchet MS"/>
              </a:rPr>
              <a:t>Vs.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95009" y="4792345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953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19584" y="4472940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639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5009" y="4448175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953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8071" y="4472559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94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5009" y="4423409"/>
            <a:ext cx="897890" cy="393700"/>
          </a:xfrm>
          <a:custGeom>
            <a:avLst/>
            <a:gdLst/>
            <a:ahLst/>
            <a:cxnLst/>
            <a:rect l="l" t="t" r="r" b="b"/>
            <a:pathLst>
              <a:path w="897890" h="393700">
                <a:moveTo>
                  <a:pt x="0" y="0"/>
                </a:moveTo>
                <a:lnTo>
                  <a:pt x="897636" y="0"/>
                </a:lnTo>
                <a:lnTo>
                  <a:pt x="897636" y="393191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44159" y="4472559"/>
            <a:ext cx="799465" cy="295275"/>
          </a:xfrm>
          <a:custGeom>
            <a:avLst/>
            <a:gdLst/>
            <a:ahLst/>
            <a:cxnLst/>
            <a:rect l="l" t="t" r="r" b="b"/>
            <a:pathLst>
              <a:path w="799465" h="295275">
                <a:moveTo>
                  <a:pt x="0" y="0"/>
                </a:moveTo>
                <a:lnTo>
                  <a:pt x="0" y="294894"/>
                </a:lnTo>
                <a:lnTo>
                  <a:pt x="799338" y="294894"/>
                </a:lnTo>
                <a:lnTo>
                  <a:pt x="799338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60869" y="4801234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953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444" y="448182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640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60869" y="4457065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952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33931" y="4481703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94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0869" y="4432553"/>
            <a:ext cx="897890" cy="393700"/>
          </a:xfrm>
          <a:custGeom>
            <a:avLst/>
            <a:gdLst/>
            <a:ahLst/>
            <a:cxnLst/>
            <a:rect l="l" t="t" r="r" b="b"/>
            <a:pathLst>
              <a:path w="897890" h="393700">
                <a:moveTo>
                  <a:pt x="0" y="0"/>
                </a:moveTo>
                <a:lnTo>
                  <a:pt x="897635" y="0"/>
                </a:lnTo>
                <a:lnTo>
                  <a:pt x="897635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018" y="4481703"/>
            <a:ext cx="799465" cy="295275"/>
          </a:xfrm>
          <a:custGeom>
            <a:avLst/>
            <a:gdLst/>
            <a:ahLst/>
            <a:cxnLst/>
            <a:rect l="l" t="t" r="r" b="b"/>
            <a:pathLst>
              <a:path w="799465" h="295275">
                <a:moveTo>
                  <a:pt x="0" y="0"/>
                </a:moveTo>
                <a:lnTo>
                  <a:pt x="0" y="294894"/>
                </a:lnTo>
                <a:lnTo>
                  <a:pt x="799337" y="294894"/>
                </a:lnTo>
                <a:lnTo>
                  <a:pt x="799337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8338" y="4801234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953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2912" y="448182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640"/>
                </a:lnTo>
              </a:path>
            </a:pathLst>
          </a:custGeom>
          <a:ln w="49148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8338" y="4457065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952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11399" y="4481703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94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38338" y="4432553"/>
            <a:ext cx="897890" cy="393700"/>
          </a:xfrm>
          <a:custGeom>
            <a:avLst/>
            <a:gdLst/>
            <a:ahLst/>
            <a:cxnLst/>
            <a:rect l="l" t="t" r="r" b="b"/>
            <a:pathLst>
              <a:path w="897890" h="393700">
                <a:moveTo>
                  <a:pt x="0" y="0"/>
                </a:moveTo>
                <a:lnTo>
                  <a:pt x="897635" y="0"/>
                </a:lnTo>
                <a:lnTo>
                  <a:pt x="897635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87486" y="4481703"/>
            <a:ext cx="799465" cy="295275"/>
          </a:xfrm>
          <a:custGeom>
            <a:avLst/>
            <a:gdLst/>
            <a:ahLst/>
            <a:cxnLst/>
            <a:rect l="l" t="t" r="r" b="b"/>
            <a:pathLst>
              <a:path w="799465" h="295275">
                <a:moveTo>
                  <a:pt x="0" y="0"/>
                </a:moveTo>
                <a:lnTo>
                  <a:pt x="0" y="294894"/>
                </a:lnTo>
                <a:lnTo>
                  <a:pt x="799338" y="294894"/>
                </a:lnTo>
                <a:lnTo>
                  <a:pt x="799338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63150" y="4834890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826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87724" y="451485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909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63150" y="4490720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4826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36211" y="4515230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94"/>
                </a:lnTo>
              </a:path>
            </a:pathLst>
          </a:custGeom>
          <a:ln w="491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3150" y="4466082"/>
            <a:ext cx="897890" cy="393700"/>
          </a:xfrm>
          <a:custGeom>
            <a:avLst/>
            <a:gdLst/>
            <a:ahLst/>
            <a:cxnLst/>
            <a:rect l="l" t="t" r="r" b="b"/>
            <a:pathLst>
              <a:path w="897890" h="393700">
                <a:moveTo>
                  <a:pt x="0" y="0"/>
                </a:moveTo>
                <a:lnTo>
                  <a:pt x="897635" y="0"/>
                </a:lnTo>
                <a:lnTo>
                  <a:pt x="897635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12298" y="4515230"/>
            <a:ext cx="799465" cy="295275"/>
          </a:xfrm>
          <a:custGeom>
            <a:avLst/>
            <a:gdLst/>
            <a:ahLst/>
            <a:cxnLst/>
            <a:rect l="l" t="t" r="r" b="b"/>
            <a:pathLst>
              <a:path w="799465" h="295275">
                <a:moveTo>
                  <a:pt x="0" y="0"/>
                </a:moveTo>
                <a:lnTo>
                  <a:pt x="0" y="294894"/>
                </a:lnTo>
                <a:lnTo>
                  <a:pt x="799337" y="294894"/>
                </a:lnTo>
                <a:lnTo>
                  <a:pt x="799337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2726" y="6389370"/>
            <a:ext cx="1409700" cy="114300"/>
          </a:xfrm>
          <a:custGeom>
            <a:avLst/>
            <a:gdLst/>
            <a:ahLst/>
            <a:cxnLst/>
            <a:rect l="l" t="t" r="r" b="b"/>
            <a:pathLst>
              <a:path w="1409700" h="114300">
                <a:moveTo>
                  <a:pt x="0" y="114299"/>
                </a:moveTo>
                <a:lnTo>
                  <a:pt x="1409700" y="114299"/>
                </a:lnTo>
                <a:lnTo>
                  <a:pt x="140970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32726" y="5703570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0" y="685799"/>
                </a:moveTo>
                <a:lnTo>
                  <a:pt x="114300" y="685799"/>
                </a:lnTo>
                <a:lnTo>
                  <a:pt x="1143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32726" y="5589270"/>
            <a:ext cx="1409700" cy="114300"/>
          </a:xfrm>
          <a:custGeom>
            <a:avLst/>
            <a:gdLst/>
            <a:ahLst/>
            <a:cxnLst/>
            <a:rect l="l" t="t" r="r" b="b"/>
            <a:pathLst>
              <a:path w="1409700" h="114300">
                <a:moveTo>
                  <a:pt x="0" y="114299"/>
                </a:moveTo>
                <a:lnTo>
                  <a:pt x="1409700" y="114299"/>
                </a:lnTo>
                <a:lnTo>
                  <a:pt x="140970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28126" y="5703570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300" y="0"/>
                </a:moveTo>
                <a:lnTo>
                  <a:pt x="0" y="0"/>
                </a:lnTo>
                <a:lnTo>
                  <a:pt x="0" y="685799"/>
                </a:lnTo>
                <a:lnTo>
                  <a:pt x="114300" y="685799"/>
                </a:lnTo>
                <a:lnTo>
                  <a:pt x="1143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32726" y="5589270"/>
            <a:ext cx="1409700" cy="914400"/>
          </a:xfrm>
          <a:custGeom>
            <a:avLst/>
            <a:gdLst/>
            <a:ahLst/>
            <a:cxnLst/>
            <a:rect l="l" t="t" r="r" b="b"/>
            <a:pathLst>
              <a:path w="1409700" h="914400">
                <a:moveTo>
                  <a:pt x="0" y="0"/>
                </a:moveTo>
                <a:lnTo>
                  <a:pt x="1409700" y="0"/>
                </a:lnTo>
                <a:lnTo>
                  <a:pt x="1409700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47026" y="5703570"/>
            <a:ext cx="1181100" cy="685800"/>
          </a:xfrm>
          <a:custGeom>
            <a:avLst/>
            <a:gdLst/>
            <a:ahLst/>
            <a:cxnLst/>
            <a:rect l="l" t="t" r="r" b="b"/>
            <a:pathLst>
              <a:path w="1181100" h="685800">
                <a:moveTo>
                  <a:pt x="0" y="0"/>
                </a:moveTo>
                <a:lnTo>
                  <a:pt x="0" y="685799"/>
                </a:lnTo>
                <a:lnTo>
                  <a:pt x="1181100" y="685799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24013" y="5903366"/>
            <a:ext cx="6292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00AF50"/>
                </a:solidFill>
                <a:latin typeface="Trebuchet MS"/>
                <a:cs typeface="Trebuchet MS"/>
              </a:rPr>
              <a:t>$7200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728966" y="488670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457200" y="202692"/>
                </a:moveTo>
                <a:lnTo>
                  <a:pt x="0" y="202692"/>
                </a:lnTo>
                <a:lnTo>
                  <a:pt x="228600" y="405384"/>
                </a:lnTo>
                <a:lnTo>
                  <a:pt x="457200" y="202692"/>
                </a:lnTo>
                <a:close/>
              </a:path>
              <a:path w="457200" h="405764">
                <a:moveTo>
                  <a:pt x="342900" y="0"/>
                </a:moveTo>
                <a:lnTo>
                  <a:pt x="114300" y="0"/>
                </a:lnTo>
                <a:lnTo>
                  <a:pt x="114300" y="202692"/>
                </a:lnTo>
                <a:lnTo>
                  <a:pt x="342900" y="202692"/>
                </a:lnTo>
                <a:lnTo>
                  <a:pt x="3429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8966" y="488670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202692"/>
                </a:moveTo>
                <a:lnTo>
                  <a:pt x="114300" y="202692"/>
                </a:lnTo>
                <a:lnTo>
                  <a:pt x="114300" y="0"/>
                </a:lnTo>
                <a:lnTo>
                  <a:pt x="342900" y="0"/>
                </a:lnTo>
                <a:lnTo>
                  <a:pt x="342900" y="202692"/>
                </a:lnTo>
                <a:lnTo>
                  <a:pt x="457200" y="202692"/>
                </a:lnTo>
                <a:lnTo>
                  <a:pt x="228600" y="405384"/>
                </a:lnTo>
                <a:lnTo>
                  <a:pt x="0" y="202692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15569" y="5312917"/>
            <a:ext cx="22129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One </a:t>
            </a:r>
            <a:r>
              <a:rPr sz="1800" spc="-5" dirty="0">
                <a:latin typeface="Trebuchet MS"/>
                <a:cs typeface="Trebuchet MS"/>
              </a:rPr>
              <a:t>Single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01129" y="5259323"/>
            <a:ext cx="3072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rebuchet MS"/>
                <a:cs typeface="Trebuchet MS"/>
              </a:rPr>
              <a:t>Average </a:t>
            </a:r>
            <a:r>
              <a:rPr sz="1800" spc="-5" dirty="0">
                <a:latin typeface="Trebuchet MS"/>
                <a:cs typeface="Trebuchet MS"/>
              </a:rPr>
              <a:t>of all 100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predictions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351536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C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o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nc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l</a:t>
            </a:r>
            <a:r>
              <a:rPr sz="6000" spc="-6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u</a:t>
            </a:r>
            <a:r>
              <a:rPr sz="6000" spc="-6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sio</a:t>
            </a:r>
            <a:r>
              <a:rPr sz="600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8046"/>
            <a:ext cx="9832975" cy="437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Ensemble </a:t>
            </a:r>
            <a:r>
              <a:rPr sz="2200" spc="-10" dirty="0">
                <a:latin typeface="Trebuchet MS"/>
                <a:cs typeface="Trebuchet MS"/>
              </a:rPr>
              <a:t>methods </a:t>
            </a:r>
            <a:r>
              <a:rPr sz="2200" spc="-5" dirty="0">
                <a:latin typeface="Trebuchet MS"/>
                <a:cs typeface="Trebuchet MS"/>
              </a:rPr>
              <a:t>are </a:t>
            </a:r>
            <a:r>
              <a:rPr sz="2200" spc="-10" dirty="0">
                <a:latin typeface="Trebuchet MS"/>
                <a:cs typeface="Trebuchet MS"/>
              </a:rPr>
              <a:t>most widely </a:t>
            </a:r>
            <a:r>
              <a:rPr sz="2200" spc="-5" dirty="0">
                <a:latin typeface="Trebuchet MS"/>
                <a:cs typeface="Trebuchet MS"/>
              </a:rPr>
              <a:t>used </a:t>
            </a:r>
            <a:r>
              <a:rPr sz="2200" spc="-10" dirty="0">
                <a:latin typeface="Trebuchet MS"/>
                <a:cs typeface="Trebuchet MS"/>
              </a:rPr>
              <a:t>methods </a:t>
            </a:r>
            <a:r>
              <a:rPr sz="2200" spc="-5" dirty="0">
                <a:latin typeface="Trebuchet MS"/>
                <a:cs typeface="Trebuchet MS"/>
              </a:rPr>
              <a:t>these days. </a:t>
            </a:r>
            <a:r>
              <a:rPr sz="2200" spc="-10" dirty="0">
                <a:latin typeface="Trebuchet MS"/>
                <a:cs typeface="Trebuchet MS"/>
              </a:rPr>
              <a:t>With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advanced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10" dirty="0">
                <a:latin typeface="Trebuchet MS"/>
                <a:cs typeface="Trebuchet MS"/>
              </a:rPr>
              <a:t>machines, </a:t>
            </a:r>
            <a:r>
              <a:rPr sz="2200" spc="-5" dirty="0">
                <a:latin typeface="Trebuchet MS"/>
                <a:cs typeface="Trebuchet MS"/>
              </a:rPr>
              <a:t>its </a:t>
            </a:r>
            <a:r>
              <a:rPr sz="2200" spc="-10" dirty="0">
                <a:latin typeface="Trebuchet MS"/>
                <a:cs typeface="Trebuchet MS"/>
              </a:rPr>
              <a:t>not </a:t>
            </a:r>
            <a:r>
              <a:rPr sz="2200" spc="-5" dirty="0">
                <a:latin typeface="Trebuchet MS"/>
                <a:cs typeface="Trebuchet MS"/>
              </a:rPr>
              <a:t>really a </a:t>
            </a:r>
            <a:r>
              <a:rPr sz="2200" spc="-10" dirty="0">
                <a:latin typeface="Trebuchet MS"/>
                <a:cs typeface="Trebuchet MS"/>
              </a:rPr>
              <a:t>huge task </a:t>
            </a:r>
            <a:r>
              <a:rPr sz="2200" spc="-5" dirty="0">
                <a:latin typeface="Trebuchet MS"/>
                <a:cs typeface="Trebuchet MS"/>
              </a:rPr>
              <a:t>to </a:t>
            </a:r>
            <a:r>
              <a:rPr sz="2200" spc="-10" dirty="0">
                <a:latin typeface="Trebuchet MS"/>
                <a:cs typeface="Trebuchet MS"/>
              </a:rPr>
              <a:t>build </a:t>
            </a:r>
            <a:r>
              <a:rPr sz="2200" spc="-5" dirty="0">
                <a:latin typeface="Trebuchet MS"/>
                <a:cs typeface="Trebuchet MS"/>
              </a:rPr>
              <a:t>multiple</a:t>
            </a:r>
            <a:r>
              <a:rPr sz="2200" spc="114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Both </a:t>
            </a:r>
            <a:r>
              <a:rPr sz="2200" spc="-10" dirty="0">
                <a:latin typeface="Trebuchet MS"/>
                <a:cs typeface="Trebuchet MS"/>
              </a:rPr>
              <a:t>bagging and boosting does </a:t>
            </a:r>
            <a:r>
              <a:rPr sz="2200" spc="-5" dirty="0">
                <a:latin typeface="Trebuchet MS"/>
                <a:cs typeface="Trebuchet MS"/>
              </a:rPr>
              <a:t>a good job of reducing </a:t>
            </a:r>
            <a:r>
              <a:rPr sz="2200" spc="-10" dirty="0">
                <a:latin typeface="Trebuchet MS"/>
                <a:cs typeface="Trebuchet MS"/>
              </a:rPr>
              <a:t>bias and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variance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Random forests </a:t>
            </a:r>
            <a:r>
              <a:rPr sz="2200" spc="-10" dirty="0">
                <a:latin typeface="Trebuchet MS"/>
                <a:cs typeface="Trebuchet MS"/>
              </a:rPr>
              <a:t>are </a:t>
            </a:r>
            <a:r>
              <a:rPr sz="2200" spc="-5" dirty="0">
                <a:latin typeface="Trebuchet MS"/>
                <a:cs typeface="Trebuchet MS"/>
              </a:rPr>
              <a:t>relatively fast, since we </a:t>
            </a:r>
            <a:r>
              <a:rPr sz="2200" spc="-10" dirty="0">
                <a:latin typeface="Trebuchet MS"/>
                <a:cs typeface="Trebuchet MS"/>
              </a:rPr>
              <a:t>are building many </a:t>
            </a:r>
            <a:r>
              <a:rPr sz="2200" spc="-5" dirty="0">
                <a:latin typeface="Trebuchet MS"/>
                <a:cs typeface="Trebuchet MS"/>
              </a:rPr>
              <a:t>small trees,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doesn’t put lot </a:t>
            </a:r>
            <a:r>
              <a:rPr sz="2200" dirty="0">
                <a:latin typeface="Trebuchet MS"/>
                <a:cs typeface="Trebuchet MS"/>
              </a:rPr>
              <a:t>of </a:t>
            </a:r>
            <a:r>
              <a:rPr sz="2200" spc="-5" dirty="0">
                <a:latin typeface="Trebuchet MS"/>
                <a:cs typeface="Trebuchet MS"/>
              </a:rPr>
              <a:t>pressure </a:t>
            </a:r>
            <a:r>
              <a:rPr sz="2200" spc="-10" dirty="0">
                <a:latin typeface="Trebuchet MS"/>
                <a:cs typeface="Trebuchet MS"/>
              </a:rPr>
              <a:t>on </a:t>
            </a:r>
            <a:r>
              <a:rPr sz="2200" spc="-5" dirty="0">
                <a:latin typeface="Trebuchet MS"/>
                <a:cs typeface="Trebuchet MS"/>
              </a:rPr>
              <a:t>the computing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machine</a:t>
            </a:r>
            <a:endParaRPr sz="2200">
              <a:latin typeface="Trebuchet MS"/>
              <a:cs typeface="Trebuchet MS"/>
            </a:endParaRPr>
          </a:p>
          <a:p>
            <a:pPr marL="141605" marR="52705" indent="-129539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Random forest can </a:t>
            </a:r>
            <a:r>
              <a:rPr sz="2200" spc="-10" dirty="0">
                <a:latin typeface="Trebuchet MS"/>
                <a:cs typeface="Trebuchet MS"/>
              </a:rPr>
              <a:t>also </a:t>
            </a:r>
            <a:r>
              <a:rPr sz="2200" spc="-5" dirty="0">
                <a:latin typeface="Trebuchet MS"/>
                <a:cs typeface="Trebuchet MS"/>
              </a:rPr>
              <a:t>give the variable </a:t>
            </a:r>
            <a:r>
              <a:rPr sz="2200" spc="-10" dirty="0">
                <a:latin typeface="Trebuchet MS"/>
                <a:cs typeface="Trebuchet MS"/>
              </a:rPr>
              <a:t>importance. </a:t>
            </a: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need to be </a:t>
            </a:r>
            <a:r>
              <a:rPr sz="2200" spc="-10" dirty="0">
                <a:latin typeface="Trebuchet MS"/>
                <a:cs typeface="Trebuchet MS"/>
              </a:rPr>
              <a:t>careful  with categorical </a:t>
            </a:r>
            <a:r>
              <a:rPr sz="2200" spc="-5" dirty="0">
                <a:latin typeface="Trebuchet MS"/>
                <a:cs typeface="Trebuchet MS"/>
              </a:rPr>
              <a:t>features, random forests trend to give </a:t>
            </a:r>
            <a:r>
              <a:rPr sz="2200" spc="-10" dirty="0">
                <a:latin typeface="Trebuchet MS"/>
                <a:cs typeface="Trebuchet MS"/>
              </a:rPr>
              <a:t>higher importance to  </a:t>
            </a:r>
            <a:r>
              <a:rPr sz="2200" spc="-5" dirty="0">
                <a:latin typeface="Trebuchet MS"/>
                <a:cs typeface="Trebuchet MS"/>
              </a:rPr>
              <a:t>variables </a:t>
            </a:r>
            <a:r>
              <a:rPr sz="2200" spc="-10" dirty="0">
                <a:latin typeface="Trebuchet MS"/>
                <a:cs typeface="Trebuchet MS"/>
              </a:rPr>
              <a:t>with </a:t>
            </a:r>
            <a:r>
              <a:rPr sz="2200" spc="-5" dirty="0">
                <a:latin typeface="Trebuchet MS"/>
                <a:cs typeface="Trebuchet MS"/>
              </a:rPr>
              <a:t>higher </a:t>
            </a:r>
            <a:r>
              <a:rPr sz="2200" spc="-10" dirty="0">
                <a:latin typeface="Trebuchet MS"/>
                <a:cs typeface="Trebuchet MS"/>
              </a:rPr>
              <a:t>number </a:t>
            </a:r>
            <a:r>
              <a:rPr sz="2200" spc="-5" dirty="0">
                <a:latin typeface="Trebuchet MS"/>
                <a:cs typeface="Trebuchet MS"/>
              </a:rPr>
              <a:t>of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levels.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In Boosted algorithms </a:t>
            </a:r>
            <a:r>
              <a:rPr sz="2200" spc="-10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may have to restrict the number </a:t>
            </a:r>
            <a:r>
              <a:rPr sz="2200" spc="-10" dirty="0">
                <a:latin typeface="Trebuchet MS"/>
                <a:cs typeface="Trebuchet MS"/>
              </a:rPr>
              <a:t>of iterations</a:t>
            </a:r>
            <a:r>
              <a:rPr sz="2200" spc="-29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200" spc="-10" dirty="0">
                <a:latin typeface="Trebuchet MS"/>
                <a:cs typeface="Trebuchet MS"/>
              </a:rPr>
              <a:t>avoid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overfitting</a:t>
            </a:r>
            <a:endParaRPr sz="2200">
              <a:latin typeface="Trebuchet MS"/>
              <a:cs typeface="Trebuchet MS"/>
            </a:endParaRPr>
          </a:p>
          <a:p>
            <a:pPr marL="141605" marR="291465" indent="-129539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93B6D2"/>
                </a:solidFill>
                <a:latin typeface="Arial"/>
                <a:cs typeface="Arial"/>
              </a:rPr>
              <a:t>• </a:t>
            </a:r>
            <a:r>
              <a:rPr sz="2200" spc="-5" dirty="0">
                <a:latin typeface="Trebuchet MS"/>
                <a:cs typeface="Trebuchet MS"/>
              </a:rPr>
              <a:t>Ensemble </a:t>
            </a:r>
            <a:r>
              <a:rPr sz="2200" spc="-10" dirty="0">
                <a:latin typeface="Trebuchet MS"/>
                <a:cs typeface="Trebuchet MS"/>
              </a:rPr>
              <a:t>models are the </a:t>
            </a:r>
            <a:r>
              <a:rPr sz="2200" spc="-5" dirty="0">
                <a:latin typeface="Trebuchet MS"/>
                <a:cs typeface="Trebuchet MS"/>
              </a:rPr>
              <a:t>final effort of a </a:t>
            </a:r>
            <a:r>
              <a:rPr sz="2200" spc="-10" dirty="0">
                <a:latin typeface="Trebuchet MS"/>
                <a:cs typeface="Trebuchet MS"/>
              </a:rPr>
              <a:t>data </a:t>
            </a:r>
            <a:r>
              <a:rPr sz="2200" spc="-5" dirty="0">
                <a:latin typeface="Trebuchet MS"/>
                <a:cs typeface="Trebuchet MS"/>
              </a:rPr>
              <a:t>scientist, </a:t>
            </a:r>
            <a:r>
              <a:rPr sz="2200" spc="-10" dirty="0">
                <a:latin typeface="Trebuchet MS"/>
                <a:cs typeface="Trebuchet MS"/>
              </a:rPr>
              <a:t>while building </a:t>
            </a:r>
            <a:r>
              <a:rPr sz="2200" spc="-5" dirty="0">
                <a:latin typeface="Trebuchet MS"/>
                <a:cs typeface="Trebuchet MS"/>
              </a:rPr>
              <a:t>the  </a:t>
            </a:r>
            <a:r>
              <a:rPr sz="2200" spc="-10" dirty="0">
                <a:latin typeface="Trebuchet MS"/>
                <a:cs typeface="Trebuchet MS"/>
              </a:rPr>
              <a:t>most </a:t>
            </a:r>
            <a:r>
              <a:rPr sz="2200" spc="-5" dirty="0">
                <a:latin typeface="Trebuchet MS"/>
                <a:cs typeface="Trebuchet MS"/>
              </a:rPr>
              <a:t>suitable </a:t>
            </a:r>
            <a:r>
              <a:rPr sz="2200" spc="-10" dirty="0">
                <a:latin typeface="Trebuchet MS"/>
                <a:cs typeface="Trebuchet MS"/>
              </a:rPr>
              <a:t>predictive model </a:t>
            </a:r>
            <a:r>
              <a:rPr sz="2200" dirty="0">
                <a:latin typeface="Trebuchet MS"/>
                <a:cs typeface="Trebuchet MS"/>
              </a:rPr>
              <a:t>for </a:t>
            </a:r>
            <a:r>
              <a:rPr sz="2200" spc="-10" dirty="0">
                <a:latin typeface="Trebuchet MS"/>
                <a:cs typeface="Trebuchet MS"/>
              </a:rPr>
              <a:t>the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 </a:t>
            </a:r>
            <a:r>
              <a:rPr spc="-50" dirty="0"/>
              <a:t>wisdom </a:t>
            </a:r>
            <a:r>
              <a:rPr spc="-35" dirty="0"/>
              <a:t>of</a:t>
            </a:r>
            <a:r>
              <a:rPr spc="-325" dirty="0"/>
              <a:t> </a:t>
            </a:r>
            <a:r>
              <a:rPr spc="-60" dirty="0"/>
              <a:t>crowds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637029"/>
            <a:ext cx="9777095" cy="264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ct val="100000"/>
              </a:lnSpc>
            </a:pPr>
            <a:r>
              <a:rPr sz="2400" spc="45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One </a:t>
            </a:r>
            <a:r>
              <a:rPr sz="2400" spc="-5" dirty="0">
                <a:latin typeface="Trebuchet MS"/>
                <a:cs typeface="Trebuchet MS"/>
              </a:rPr>
              <a:t>should not expend energy trying to identify an expert within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5" dirty="0">
                <a:latin typeface="Trebuchet MS"/>
                <a:cs typeface="Trebuchet MS"/>
              </a:rPr>
              <a:t>group but instead </a:t>
            </a:r>
            <a:r>
              <a:rPr sz="2400" dirty="0">
                <a:latin typeface="Trebuchet MS"/>
                <a:cs typeface="Trebuchet MS"/>
              </a:rPr>
              <a:t>rely 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30" dirty="0">
                <a:latin typeface="Trebuchet MS"/>
                <a:cs typeface="Trebuchet MS"/>
              </a:rPr>
              <a:t>group’s </a:t>
            </a:r>
            <a:r>
              <a:rPr sz="2400" spc="-5" dirty="0">
                <a:latin typeface="Trebuchet MS"/>
                <a:cs typeface="Trebuchet MS"/>
              </a:rPr>
              <a:t>collective </a:t>
            </a:r>
            <a:r>
              <a:rPr sz="2400" dirty="0">
                <a:latin typeface="Trebuchet MS"/>
                <a:cs typeface="Trebuchet MS"/>
              </a:rPr>
              <a:t>wisdom, </a:t>
            </a:r>
            <a:r>
              <a:rPr sz="2400" spc="-5" dirty="0">
                <a:latin typeface="Trebuchet MS"/>
                <a:cs typeface="Trebuchet MS"/>
              </a:rPr>
              <a:t>however  make </a:t>
            </a:r>
            <a:r>
              <a:rPr sz="2400" dirty="0">
                <a:latin typeface="Trebuchet MS"/>
                <a:cs typeface="Trebuchet MS"/>
              </a:rPr>
              <a:t>sure </a:t>
            </a:r>
            <a:r>
              <a:rPr sz="2400" spc="-5" dirty="0">
                <a:latin typeface="Trebuchet MS"/>
                <a:cs typeface="Trebuchet MS"/>
              </a:rPr>
              <a:t>that Opinions must be </a:t>
            </a:r>
            <a:r>
              <a:rPr sz="2400" spc="-10" dirty="0">
                <a:latin typeface="Trebuchet MS"/>
                <a:cs typeface="Trebuchet MS"/>
              </a:rPr>
              <a:t>independent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some </a:t>
            </a:r>
            <a:r>
              <a:rPr sz="2400" spc="-5" dirty="0">
                <a:latin typeface="Trebuchet MS"/>
                <a:cs typeface="Trebuchet MS"/>
              </a:rPr>
              <a:t>knowledge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the truth must </a:t>
            </a:r>
            <a:r>
              <a:rPr sz="2400" dirty="0">
                <a:latin typeface="Trebuchet MS"/>
                <a:cs typeface="Trebuchet MS"/>
              </a:rPr>
              <a:t>reside </a:t>
            </a:r>
            <a:r>
              <a:rPr sz="2400" spc="-5" dirty="0">
                <a:latin typeface="Trebuchet MS"/>
                <a:cs typeface="Trebuchet MS"/>
              </a:rPr>
              <a:t>with </a:t>
            </a:r>
            <a:r>
              <a:rPr sz="2400" dirty="0">
                <a:latin typeface="Trebuchet MS"/>
                <a:cs typeface="Trebuchet MS"/>
              </a:rPr>
              <a:t>some </a:t>
            </a:r>
            <a:r>
              <a:rPr sz="2400" spc="-5" dirty="0">
                <a:latin typeface="Trebuchet MS"/>
                <a:cs typeface="Trebuchet MS"/>
              </a:rPr>
              <a:t>group members </a:t>
            </a:r>
            <a:r>
              <a:rPr sz="2400" dirty="0">
                <a:latin typeface="Trebuchet MS"/>
                <a:cs typeface="Trebuchet MS"/>
              </a:rPr>
              <a:t>-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Surowiecki</a:t>
            </a:r>
            <a:endParaRPr sz="2400">
              <a:latin typeface="Trebuchet MS"/>
              <a:cs typeface="Trebuchet MS"/>
            </a:endParaRPr>
          </a:p>
          <a:p>
            <a:pPr marL="141605" marR="41910" indent="-129539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93B6D2"/>
                </a:solidFill>
                <a:latin typeface="Trebuchet MS"/>
                <a:cs typeface="Trebuchet MS"/>
              </a:rPr>
              <a:t>-</a:t>
            </a:r>
            <a:r>
              <a:rPr sz="2400" spc="45" dirty="0">
                <a:latin typeface="Trebuchet MS"/>
                <a:cs typeface="Trebuchet MS"/>
              </a:rPr>
              <a:t>So </a:t>
            </a:r>
            <a:r>
              <a:rPr sz="2400" spc="-5" dirty="0">
                <a:latin typeface="Trebuchet MS"/>
                <a:cs typeface="Trebuchet MS"/>
              </a:rPr>
              <a:t>instead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trying to build one </a:t>
            </a:r>
            <a:r>
              <a:rPr sz="2400" dirty="0">
                <a:latin typeface="Trebuchet MS"/>
                <a:cs typeface="Trebuchet MS"/>
              </a:rPr>
              <a:t>great </a:t>
            </a:r>
            <a:r>
              <a:rPr sz="2400" spc="-5" dirty="0">
                <a:latin typeface="Trebuchet MS"/>
                <a:cs typeface="Trebuchet MS"/>
              </a:rPr>
              <a:t>model, its better to build </a:t>
            </a:r>
            <a:r>
              <a:rPr sz="2400" dirty="0">
                <a:latin typeface="Trebuchet MS"/>
                <a:cs typeface="Trebuchet MS"/>
              </a:rPr>
              <a:t>some  </a:t>
            </a:r>
            <a:r>
              <a:rPr sz="2400" spc="-10" dirty="0">
                <a:latin typeface="Trebuchet MS"/>
                <a:cs typeface="Trebuchet MS"/>
              </a:rPr>
              <a:t>independent </a:t>
            </a:r>
            <a:r>
              <a:rPr sz="2400" spc="-5" dirty="0">
                <a:latin typeface="Trebuchet MS"/>
                <a:cs typeface="Trebuchet MS"/>
              </a:rPr>
              <a:t>moderate models and take their average as </a:t>
            </a:r>
            <a:r>
              <a:rPr sz="2400" dirty="0">
                <a:latin typeface="Trebuchet MS"/>
                <a:cs typeface="Trebuchet MS"/>
              </a:rPr>
              <a:t>final  </a:t>
            </a:r>
            <a:r>
              <a:rPr sz="2400" spc="-10" dirty="0"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878014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What </a:t>
            </a:r>
            <a:r>
              <a:rPr sz="6000" spc="-3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is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Ensemble</a:t>
            </a:r>
            <a:r>
              <a:rPr sz="6000" spc="-280" dirty="0">
                <a:solidFill>
                  <a:srgbClr val="775F54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775F54"/>
                </a:solidFill>
                <a:latin typeface="Franklin Gothic Medium"/>
                <a:cs typeface="Franklin Gothic Medium"/>
              </a:rPr>
              <a:t>Learning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What </a:t>
            </a:r>
            <a:r>
              <a:rPr spc="-30" dirty="0"/>
              <a:t>is </a:t>
            </a:r>
            <a:r>
              <a:rPr spc="-55" dirty="0"/>
              <a:t>Ensemble</a:t>
            </a:r>
            <a:r>
              <a:rPr spc="-245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348" y="1581658"/>
            <a:ext cx="976503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Imagine </a:t>
            </a:r>
            <a:r>
              <a:rPr sz="1900" spc="-5" dirty="0">
                <a:latin typeface="Trebuchet MS"/>
                <a:cs typeface="Trebuchet MS"/>
              </a:rPr>
              <a:t>a </a:t>
            </a:r>
            <a:r>
              <a:rPr sz="1900" spc="-10" dirty="0">
                <a:latin typeface="Trebuchet MS"/>
                <a:cs typeface="Trebuchet MS"/>
              </a:rPr>
              <a:t>classifier problem, there are </a:t>
            </a:r>
            <a:r>
              <a:rPr sz="1900" spc="-5" dirty="0">
                <a:latin typeface="Trebuchet MS"/>
                <a:cs typeface="Trebuchet MS"/>
              </a:rPr>
              <a:t>two classes +1 &amp; -1 in </a:t>
            </a:r>
            <a:r>
              <a:rPr sz="1900" spc="-10" dirty="0">
                <a:latin typeface="Trebuchet MS"/>
                <a:cs typeface="Trebuchet MS"/>
              </a:rPr>
              <a:t>the</a:t>
            </a:r>
            <a:r>
              <a:rPr sz="1900" spc="3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target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Imagine </a:t>
            </a:r>
            <a:r>
              <a:rPr sz="1900" spc="-5" dirty="0">
                <a:latin typeface="Trebuchet MS"/>
                <a:cs typeface="Trebuchet MS"/>
              </a:rPr>
              <a:t>that we built a best possible </a:t>
            </a:r>
            <a:r>
              <a:rPr sz="1900" spc="-10" dirty="0">
                <a:latin typeface="Trebuchet MS"/>
                <a:cs typeface="Trebuchet MS"/>
              </a:rPr>
              <a:t>decision tree, </a:t>
            </a:r>
            <a:r>
              <a:rPr sz="1900" spc="-5" dirty="0">
                <a:latin typeface="Trebuchet MS"/>
                <a:cs typeface="Trebuchet MS"/>
              </a:rPr>
              <a:t>it </a:t>
            </a:r>
            <a:r>
              <a:rPr sz="1900" spc="-10" dirty="0">
                <a:latin typeface="Trebuchet MS"/>
                <a:cs typeface="Trebuchet MS"/>
              </a:rPr>
              <a:t>has </a:t>
            </a:r>
            <a:r>
              <a:rPr sz="1900" spc="-5" dirty="0">
                <a:latin typeface="Trebuchet MS"/>
                <a:cs typeface="Trebuchet MS"/>
              </a:rPr>
              <a:t>91%</a:t>
            </a:r>
            <a:r>
              <a:rPr sz="1900" spc="20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accuracy</a:t>
            </a:r>
            <a:endParaRPr sz="1900">
              <a:latin typeface="Trebuchet MS"/>
              <a:cs typeface="Trebuchet MS"/>
            </a:endParaRPr>
          </a:p>
          <a:p>
            <a:pPr marL="142240" marR="5080" indent="-129539">
              <a:lnSpc>
                <a:spcPct val="80000"/>
              </a:lnSpc>
              <a:spcBef>
                <a:spcPts val="459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Let </a:t>
            </a:r>
            <a:r>
              <a:rPr sz="1900" spc="-5" dirty="0">
                <a:latin typeface="Trebuchet MS"/>
                <a:cs typeface="Trebuchet MS"/>
              </a:rPr>
              <a:t>x be </a:t>
            </a:r>
            <a:r>
              <a:rPr sz="1900" spc="-10" dirty="0">
                <a:latin typeface="Trebuchet MS"/>
                <a:cs typeface="Trebuchet MS"/>
              </a:rPr>
              <a:t>the new </a:t>
            </a:r>
            <a:r>
              <a:rPr sz="1900" spc="-5" dirty="0">
                <a:latin typeface="Trebuchet MS"/>
                <a:cs typeface="Trebuchet MS"/>
              </a:rPr>
              <a:t>data </a:t>
            </a:r>
            <a:r>
              <a:rPr sz="1900" spc="-10" dirty="0">
                <a:latin typeface="Trebuchet MS"/>
                <a:cs typeface="Trebuchet MS"/>
              </a:rPr>
              <a:t>point and </a:t>
            </a:r>
            <a:r>
              <a:rPr sz="1900" spc="-5" dirty="0">
                <a:latin typeface="Trebuchet MS"/>
                <a:cs typeface="Trebuchet MS"/>
              </a:rPr>
              <a:t>our </a:t>
            </a:r>
            <a:r>
              <a:rPr sz="1900" spc="-10" dirty="0">
                <a:latin typeface="Trebuchet MS"/>
                <a:cs typeface="Trebuchet MS"/>
              </a:rPr>
              <a:t>decision tree predicts </a:t>
            </a:r>
            <a:r>
              <a:rPr sz="1900" spc="-5" dirty="0">
                <a:latin typeface="Trebuchet MS"/>
                <a:cs typeface="Trebuchet MS"/>
              </a:rPr>
              <a:t>it to be +1. Is </a:t>
            </a:r>
            <a:r>
              <a:rPr sz="1900" spc="-10" dirty="0">
                <a:latin typeface="Trebuchet MS"/>
                <a:cs typeface="Trebuchet MS"/>
              </a:rPr>
              <a:t>there </a:t>
            </a:r>
            <a:r>
              <a:rPr sz="1900" spc="-5" dirty="0">
                <a:latin typeface="Trebuchet MS"/>
                <a:cs typeface="Trebuchet MS"/>
              </a:rPr>
              <a:t>a way </a:t>
            </a:r>
            <a:r>
              <a:rPr sz="1900" spc="-10" dirty="0">
                <a:latin typeface="Trebuchet MS"/>
                <a:cs typeface="Trebuchet MS"/>
              </a:rPr>
              <a:t>we  can </a:t>
            </a:r>
            <a:r>
              <a:rPr sz="1900" spc="-5" dirty="0">
                <a:latin typeface="Trebuchet MS"/>
                <a:cs typeface="Trebuchet MS"/>
              </a:rPr>
              <a:t>do better </a:t>
            </a:r>
            <a:r>
              <a:rPr sz="1900" spc="-10" dirty="0">
                <a:latin typeface="Trebuchet MS"/>
                <a:cs typeface="Trebuchet MS"/>
              </a:rPr>
              <a:t>than </a:t>
            </a:r>
            <a:r>
              <a:rPr sz="1900" spc="-5" dirty="0">
                <a:latin typeface="Trebuchet MS"/>
                <a:cs typeface="Trebuchet MS"/>
              </a:rPr>
              <a:t>91% by </a:t>
            </a:r>
            <a:r>
              <a:rPr sz="1900" spc="-10" dirty="0">
                <a:latin typeface="Trebuchet MS"/>
                <a:cs typeface="Trebuchet MS"/>
              </a:rPr>
              <a:t>using the </a:t>
            </a:r>
            <a:r>
              <a:rPr sz="1900" spc="-5" dirty="0">
                <a:latin typeface="Trebuchet MS"/>
                <a:cs typeface="Trebuchet MS"/>
              </a:rPr>
              <a:t>same</a:t>
            </a:r>
            <a:r>
              <a:rPr sz="1900" spc="1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Lets build </a:t>
            </a:r>
            <a:r>
              <a:rPr sz="1900" spc="-5" dirty="0">
                <a:latin typeface="Trebuchet MS"/>
                <a:cs typeface="Trebuchet MS"/>
              </a:rPr>
              <a:t>3 </a:t>
            </a:r>
            <a:r>
              <a:rPr sz="1900" spc="-10" dirty="0">
                <a:latin typeface="Trebuchet MS"/>
                <a:cs typeface="Trebuchet MS"/>
              </a:rPr>
              <a:t>more models </a:t>
            </a:r>
            <a:r>
              <a:rPr sz="1900" spc="-5" dirty="0">
                <a:latin typeface="Trebuchet MS"/>
                <a:cs typeface="Trebuchet MS"/>
              </a:rPr>
              <a:t>on the same data. </a:t>
            </a:r>
            <a:r>
              <a:rPr sz="1900" spc="-10" dirty="0">
                <a:latin typeface="Trebuchet MS"/>
                <a:cs typeface="Trebuchet MS"/>
              </a:rPr>
              <a:t>And </a:t>
            </a:r>
            <a:r>
              <a:rPr sz="1900" spc="-5" dirty="0">
                <a:latin typeface="Trebuchet MS"/>
                <a:cs typeface="Trebuchet MS"/>
              </a:rPr>
              <a:t>see we </a:t>
            </a:r>
            <a:r>
              <a:rPr sz="1900" spc="-10" dirty="0">
                <a:latin typeface="Trebuchet MS"/>
                <a:cs typeface="Trebuchet MS"/>
              </a:rPr>
              <a:t>can improve the</a:t>
            </a:r>
            <a:r>
              <a:rPr sz="1900" spc="27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performance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8122" y="3758310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60" h="518795">
                <a:moveTo>
                  <a:pt x="0" y="0"/>
                </a:moveTo>
                <a:lnTo>
                  <a:pt x="0" y="444626"/>
                </a:lnTo>
                <a:lnTo>
                  <a:pt x="3497" y="451386"/>
                </a:lnTo>
                <a:lnTo>
                  <a:pt x="53540" y="470530"/>
                </a:lnTo>
                <a:lnTo>
                  <a:pt x="116839" y="482087"/>
                </a:lnTo>
                <a:lnTo>
                  <a:pt x="156564" y="487425"/>
                </a:lnTo>
                <a:lnTo>
                  <a:pt x="201268" y="492436"/>
                </a:lnTo>
                <a:lnTo>
                  <a:pt x="250650" y="497093"/>
                </a:lnTo>
                <a:lnTo>
                  <a:pt x="304408" y="501371"/>
                </a:lnTo>
                <a:lnTo>
                  <a:pt x="362239" y="505242"/>
                </a:lnTo>
                <a:lnTo>
                  <a:pt x="423841" y="508682"/>
                </a:lnTo>
                <a:lnTo>
                  <a:pt x="557150" y="514161"/>
                </a:lnTo>
                <a:lnTo>
                  <a:pt x="701918" y="517602"/>
                </a:lnTo>
                <a:lnTo>
                  <a:pt x="855726" y="518794"/>
                </a:lnTo>
                <a:lnTo>
                  <a:pt x="1009533" y="517602"/>
                </a:lnTo>
                <a:lnTo>
                  <a:pt x="1154301" y="514161"/>
                </a:lnTo>
                <a:lnTo>
                  <a:pt x="1287610" y="508682"/>
                </a:lnTo>
                <a:lnTo>
                  <a:pt x="1349212" y="505242"/>
                </a:lnTo>
                <a:lnTo>
                  <a:pt x="1407043" y="501371"/>
                </a:lnTo>
                <a:lnTo>
                  <a:pt x="1460801" y="497093"/>
                </a:lnTo>
                <a:lnTo>
                  <a:pt x="1510183" y="492436"/>
                </a:lnTo>
                <a:lnTo>
                  <a:pt x="1554887" y="487425"/>
                </a:lnTo>
                <a:lnTo>
                  <a:pt x="1594612" y="482087"/>
                </a:lnTo>
                <a:lnTo>
                  <a:pt x="1657911" y="470530"/>
                </a:lnTo>
                <a:lnTo>
                  <a:pt x="1697663" y="457974"/>
                </a:lnTo>
                <a:lnTo>
                  <a:pt x="1711452" y="444626"/>
                </a:lnTo>
                <a:lnTo>
                  <a:pt x="1711452" y="74168"/>
                </a:lnTo>
                <a:lnTo>
                  <a:pt x="855726" y="74168"/>
                </a:lnTo>
                <a:lnTo>
                  <a:pt x="701918" y="72975"/>
                </a:lnTo>
                <a:lnTo>
                  <a:pt x="557150" y="69534"/>
                </a:lnTo>
                <a:lnTo>
                  <a:pt x="423841" y="64055"/>
                </a:lnTo>
                <a:lnTo>
                  <a:pt x="362239" y="60615"/>
                </a:lnTo>
                <a:lnTo>
                  <a:pt x="304408" y="56744"/>
                </a:lnTo>
                <a:lnTo>
                  <a:pt x="250650" y="52466"/>
                </a:lnTo>
                <a:lnTo>
                  <a:pt x="201268" y="47809"/>
                </a:lnTo>
                <a:lnTo>
                  <a:pt x="156564" y="42798"/>
                </a:lnTo>
                <a:lnTo>
                  <a:pt x="116839" y="37460"/>
                </a:lnTo>
                <a:lnTo>
                  <a:pt x="53540" y="25903"/>
                </a:lnTo>
                <a:lnTo>
                  <a:pt x="13788" y="13347"/>
                </a:lnTo>
                <a:lnTo>
                  <a:pt x="3497" y="6759"/>
                </a:lnTo>
                <a:lnTo>
                  <a:pt x="0" y="0"/>
                </a:lnTo>
                <a:close/>
              </a:path>
              <a:path w="1711960" h="518795">
                <a:moveTo>
                  <a:pt x="1711452" y="0"/>
                </a:moveTo>
                <a:lnTo>
                  <a:pt x="1657911" y="25903"/>
                </a:lnTo>
                <a:lnTo>
                  <a:pt x="1594611" y="37460"/>
                </a:lnTo>
                <a:lnTo>
                  <a:pt x="1554887" y="42798"/>
                </a:lnTo>
                <a:lnTo>
                  <a:pt x="1510183" y="47809"/>
                </a:lnTo>
                <a:lnTo>
                  <a:pt x="1460801" y="52466"/>
                </a:lnTo>
                <a:lnTo>
                  <a:pt x="1407043" y="56744"/>
                </a:lnTo>
                <a:lnTo>
                  <a:pt x="1349212" y="60615"/>
                </a:lnTo>
                <a:lnTo>
                  <a:pt x="1287610" y="64055"/>
                </a:lnTo>
                <a:lnTo>
                  <a:pt x="1154301" y="69534"/>
                </a:lnTo>
                <a:lnTo>
                  <a:pt x="1009533" y="72975"/>
                </a:lnTo>
                <a:lnTo>
                  <a:pt x="855726" y="74168"/>
                </a:lnTo>
                <a:lnTo>
                  <a:pt x="1711452" y="74168"/>
                </a:lnTo>
                <a:lnTo>
                  <a:pt x="171145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8122" y="3684270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60" h="148589">
                <a:moveTo>
                  <a:pt x="855726" y="0"/>
                </a:moveTo>
                <a:lnTo>
                  <a:pt x="777843" y="302"/>
                </a:lnTo>
                <a:lnTo>
                  <a:pt x="628253" y="2644"/>
                </a:lnTo>
                <a:lnTo>
                  <a:pt x="488912" y="7128"/>
                </a:lnTo>
                <a:lnTo>
                  <a:pt x="362239" y="13545"/>
                </a:lnTo>
                <a:lnTo>
                  <a:pt x="304408" y="17412"/>
                </a:lnTo>
                <a:lnTo>
                  <a:pt x="250650" y="21685"/>
                </a:lnTo>
                <a:lnTo>
                  <a:pt x="201268" y="26336"/>
                </a:lnTo>
                <a:lnTo>
                  <a:pt x="156564" y="31340"/>
                </a:lnTo>
                <a:lnTo>
                  <a:pt x="116839" y="36670"/>
                </a:lnTo>
                <a:lnTo>
                  <a:pt x="53540" y="48204"/>
                </a:lnTo>
                <a:lnTo>
                  <a:pt x="13788" y="60731"/>
                </a:lnTo>
                <a:lnTo>
                  <a:pt x="0" y="74040"/>
                </a:lnTo>
                <a:lnTo>
                  <a:pt x="3497" y="80800"/>
                </a:lnTo>
                <a:lnTo>
                  <a:pt x="53540" y="99944"/>
                </a:lnTo>
                <a:lnTo>
                  <a:pt x="116839" y="111501"/>
                </a:lnTo>
                <a:lnTo>
                  <a:pt x="156564" y="116839"/>
                </a:lnTo>
                <a:lnTo>
                  <a:pt x="201268" y="121850"/>
                </a:lnTo>
                <a:lnTo>
                  <a:pt x="250650" y="126507"/>
                </a:lnTo>
                <a:lnTo>
                  <a:pt x="304408" y="130785"/>
                </a:lnTo>
                <a:lnTo>
                  <a:pt x="362239" y="134656"/>
                </a:lnTo>
                <a:lnTo>
                  <a:pt x="423841" y="138096"/>
                </a:lnTo>
                <a:lnTo>
                  <a:pt x="557150" y="143575"/>
                </a:lnTo>
                <a:lnTo>
                  <a:pt x="701918" y="147016"/>
                </a:lnTo>
                <a:lnTo>
                  <a:pt x="855726" y="148208"/>
                </a:lnTo>
                <a:lnTo>
                  <a:pt x="1009533" y="147016"/>
                </a:lnTo>
                <a:lnTo>
                  <a:pt x="1154301" y="143575"/>
                </a:lnTo>
                <a:lnTo>
                  <a:pt x="1287610" y="138096"/>
                </a:lnTo>
                <a:lnTo>
                  <a:pt x="1349212" y="134656"/>
                </a:lnTo>
                <a:lnTo>
                  <a:pt x="1407043" y="130785"/>
                </a:lnTo>
                <a:lnTo>
                  <a:pt x="1460801" y="126507"/>
                </a:lnTo>
                <a:lnTo>
                  <a:pt x="1510183" y="121850"/>
                </a:lnTo>
                <a:lnTo>
                  <a:pt x="1554887" y="116839"/>
                </a:lnTo>
                <a:lnTo>
                  <a:pt x="1594612" y="111501"/>
                </a:lnTo>
                <a:lnTo>
                  <a:pt x="1657911" y="99944"/>
                </a:lnTo>
                <a:lnTo>
                  <a:pt x="1697663" y="87388"/>
                </a:lnTo>
                <a:lnTo>
                  <a:pt x="1711452" y="74040"/>
                </a:lnTo>
                <a:lnTo>
                  <a:pt x="1707954" y="67301"/>
                </a:lnTo>
                <a:lnTo>
                  <a:pt x="1657911" y="48204"/>
                </a:lnTo>
                <a:lnTo>
                  <a:pt x="1594611" y="36670"/>
                </a:lnTo>
                <a:lnTo>
                  <a:pt x="1554887" y="31340"/>
                </a:lnTo>
                <a:lnTo>
                  <a:pt x="1510183" y="26336"/>
                </a:lnTo>
                <a:lnTo>
                  <a:pt x="1460801" y="21685"/>
                </a:lnTo>
                <a:lnTo>
                  <a:pt x="1407043" y="17412"/>
                </a:lnTo>
                <a:lnTo>
                  <a:pt x="1349212" y="13545"/>
                </a:lnTo>
                <a:lnTo>
                  <a:pt x="1222539" y="7128"/>
                </a:lnTo>
                <a:lnTo>
                  <a:pt x="1083198" y="2644"/>
                </a:lnTo>
                <a:lnTo>
                  <a:pt x="1009533" y="1192"/>
                </a:lnTo>
                <a:lnTo>
                  <a:pt x="933608" y="302"/>
                </a:lnTo>
                <a:lnTo>
                  <a:pt x="85572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8122" y="3684270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60" h="148589">
                <a:moveTo>
                  <a:pt x="1711452" y="74040"/>
                </a:moveTo>
                <a:lnTo>
                  <a:pt x="1657911" y="99944"/>
                </a:lnTo>
                <a:lnTo>
                  <a:pt x="1594612" y="111501"/>
                </a:lnTo>
                <a:lnTo>
                  <a:pt x="1554887" y="116839"/>
                </a:lnTo>
                <a:lnTo>
                  <a:pt x="1510183" y="121850"/>
                </a:lnTo>
                <a:lnTo>
                  <a:pt x="1460801" y="126507"/>
                </a:lnTo>
                <a:lnTo>
                  <a:pt x="1407043" y="130785"/>
                </a:lnTo>
                <a:lnTo>
                  <a:pt x="1349212" y="134656"/>
                </a:lnTo>
                <a:lnTo>
                  <a:pt x="1287610" y="138096"/>
                </a:lnTo>
                <a:lnTo>
                  <a:pt x="1222539" y="141077"/>
                </a:lnTo>
                <a:lnTo>
                  <a:pt x="1154301" y="143575"/>
                </a:lnTo>
                <a:lnTo>
                  <a:pt x="1083198" y="145563"/>
                </a:lnTo>
                <a:lnTo>
                  <a:pt x="1009533" y="147016"/>
                </a:lnTo>
                <a:lnTo>
                  <a:pt x="933608" y="147906"/>
                </a:lnTo>
                <a:lnTo>
                  <a:pt x="855726" y="148208"/>
                </a:lnTo>
                <a:lnTo>
                  <a:pt x="777843" y="147906"/>
                </a:lnTo>
                <a:lnTo>
                  <a:pt x="701918" y="147016"/>
                </a:lnTo>
                <a:lnTo>
                  <a:pt x="628253" y="145563"/>
                </a:lnTo>
                <a:lnTo>
                  <a:pt x="557150" y="143575"/>
                </a:lnTo>
                <a:lnTo>
                  <a:pt x="488912" y="141077"/>
                </a:lnTo>
                <a:lnTo>
                  <a:pt x="423841" y="138096"/>
                </a:lnTo>
                <a:lnTo>
                  <a:pt x="362239" y="134656"/>
                </a:lnTo>
                <a:lnTo>
                  <a:pt x="304408" y="130785"/>
                </a:lnTo>
                <a:lnTo>
                  <a:pt x="250650" y="126507"/>
                </a:lnTo>
                <a:lnTo>
                  <a:pt x="201268" y="121850"/>
                </a:lnTo>
                <a:lnTo>
                  <a:pt x="156564" y="116839"/>
                </a:lnTo>
                <a:lnTo>
                  <a:pt x="116839" y="111501"/>
                </a:lnTo>
                <a:lnTo>
                  <a:pt x="53540" y="99944"/>
                </a:lnTo>
                <a:lnTo>
                  <a:pt x="13788" y="87388"/>
                </a:lnTo>
                <a:lnTo>
                  <a:pt x="0" y="74040"/>
                </a:lnTo>
                <a:lnTo>
                  <a:pt x="3497" y="67301"/>
                </a:lnTo>
                <a:lnTo>
                  <a:pt x="53540" y="48204"/>
                </a:lnTo>
                <a:lnTo>
                  <a:pt x="116839" y="36670"/>
                </a:lnTo>
                <a:lnTo>
                  <a:pt x="156564" y="31340"/>
                </a:lnTo>
                <a:lnTo>
                  <a:pt x="201268" y="26336"/>
                </a:lnTo>
                <a:lnTo>
                  <a:pt x="250650" y="21685"/>
                </a:lnTo>
                <a:lnTo>
                  <a:pt x="304408" y="17412"/>
                </a:lnTo>
                <a:lnTo>
                  <a:pt x="362239" y="13545"/>
                </a:lnTo>
                <a:lnTo>
                  <a:pt x="423841" y="10108"/>
                </a:lnTo>
                <a:lnTo>
                  <a:pt x="488912" y="7128"/>
                </a:lnTo>
                <a:lnTo>
                  <a:pt x="557150" y="4631"/>
                </a:lnTo>
                <a:lnTo>
                  <a:pt x="628253" y="2644"/>
                </a:lnTo>
                <a:lnTo>
                  <a:pt x="701918" y="1192"/>
                </a:lnTo>
                <a:lnTo>
                  <a:pt x="777843" y="302"/>
                </a:lnTo>
                <a:lnTo>
                  <a:pt x="855726" y="0"/>
                </a:lnTo>
                <a:lnTo>
                  <a:pt x="933608" y="302"/>
                </a:lnTo>
                <a:lnTo>
                  <a:pt x="1009533" y="1192"/>
                </a:lnTo>
                <a:lnTo>
                  <a:pt x="1083198" y="2644"/>
                </a:lnTo>
                <a:lnTo>
                  <a:pt x="1154301" y="4631"/>
                </a:lnTo>
                <a:lnTo>
                  <a:pt x="1222539" y="7128"/>
                </a:lnTo>
                <a:lnTo>
                  <a:pt x="1287610" y="10108"/>
                </a:lnTo>
                <a:lnTo>
                  <a:pt x="1349212" y="13545"/>
                </a:lnTo>
                <a:lnTo>
                  <a:pt x="1407043" y="17412"/>
                </a:lnTo>
                <a:lnTo>
                  <a:pt x="1460801" y="21685"/>
                </a:lnTo>
                <a:lnTo>
                  <a:pt x="1510183" y="26336"/>
                </a:lnTo>
                <a:lnTo>
                  <a:pt x="1554887" y="31340"/>
                </a:lnTo>
                <a:lnTo>
                  <a:pt x="1594611" y="36670"/>
                </a:lnTo>
                <a:lnTo>
                  <a:pt x="1657911" y="48204"/>
                </a:lnTo>
                <a:lnTo>
                  <a:pt x="1697663" y="60731"/>
                </a:lnTo>
                <a:lnTo>
                  <a:pt x="1711452" y="7404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8122" y="3758310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60" h="518795">
                <a:moveTo>
                  <a:pt x="1711452" y="0"/>
                </a:moveTo>
                <a:lnTo>
                  <a:pt x="1711452" y="444626"/>
                </a:lnTo>
                <a:lnTo>
                  <a:pt x="1707954" y="451386"/>
                </a:lnTo>
                <a:lnTo>
                  <a:pt x="1657911" y="470530"/>
                </a:lnTo>
                <a:lnTo>
                  <a:pt x="1594612" y="482087"/>
                </a:lnTo>
                <a:lnTo>
                  <a:pt x="1554887" y="487425"/>
                </a:lnTo>
                <a:lnTo>
                  <a:pt x="1510183" y="492436"/>
                </a:lnTo>
                <a:lnTo>
                  <a:pt x="1460801" y="497093"/>
                </a:lnTo>
                <a:lnTo>
                  <a:pt x="1407043" y="501371"/>
                </a:lnTo>
                <a:lnTo>
                  <a:pt x="1349212" y="505242"/>
                </a:lnTo>
                <a:lnTo>
                  <a:pt x="1287610" y="508682"/>
                </a:lnTo>
                <a:lnTo>
                  <a:pt x="1222539" y="511663"/>
                </a:lnTo>
                <a:lnTo>
                  <a:pt x="1154301" y="514161"/>
                </a:lnTo>
                <a:lnTo>
                  <a:pt x="1083198" y="516149"/>
                </a:lnTo>
                <a:lnTo>
                  <a:pt x="1009533" y="517602"/>
                </a:lnTo>
                <a:lnTo>
                  <a:pt x="933608" y="518492"/>
                </a:lnTo>
                <a:lnTo>
                  <a:pt x="855726" y="518794"/>
                </a:lnTo>
                <a:lnTo>
                  <a:pt x="777843" y="518492"/>
                </a:lnTo>
                <a:lnTo>
                  <a:pt x="701918" y="517602"/>
                </a:lnTo>
                <a:lnTo>
                  <a:pt x="628253" y="516149"/>
                </a:lnTo>
                <a:lnTo>
                  <a:pt x="557150" y="514161"/>
                </a:lnTo>
                <a:lnTo>
                  <a:pt x="488912" y="511663"/>
                </a:lnTo>
                <a:lnTo>
                  <a:pt x="423841" y="508682"/>
                </a:lnTo>
                <a:lnTo>
                  <a:pt x="362239" y="505242"/>
                </a:lnTo>
                <a:lnTo>
                  <a:pt x="304408" y="501371"/>
                </a:lnTo>
                <a:lnTo>
                  <a:pt x="250650" y="497093"/>
                </a:lnTo>
                <a:lnTo>
                  <a:pt x="201268" y="492436"/>
                </a:lnTo>
                <a:lnTo>
                  <a:pt x="156564" y="487425"/>
                </a:lnTo>
                <a:lnTo>
                  <a:pt x="116839" y="482087"/>
                </a:lnTo>
                <a:lnTo>
                  <a:pt x="53540" y="470530"/>
                </a:lnTo>
                <a:lnTo>
                  <a:pt x="13788" y="457974"/>
                </a:lnTo>
                <a:lnTo>
                  <a:pt x="0" y="444626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5563" y="3874642"/>
            <a:ext cx="4965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9146" y="5122926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4" h="85089">
                <a:moveTo>
                  <a:pt x="2090927" y="0"/>
                </a:moveTo>
                <a:lnTo>
                  <a:pt x="0" y="0"/>
                </a:lnTo>
                <a:lnTo>
                  <a:pt x="85090" y="85090"/>
                </a:lnTo>
                <a:lnTo>
                  <a:pt x="2005838" y="85090"/>
                </a:lnTo>
                <a:lnTo>
                  <a:pt x="2090927" y="0"/>
                </a:lnTo>
                <a:close/>
              </a:path>
            </a:pathLst>
          </a:custGeom>
          <a:solidFill>
            <a:srgbClr val="A9C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9146" y="5719000"/>
            <a:ext cx="2091055" cy="85725"/>
          </a:xfrm>
          <a:custGeom>
            <a:avLst/>
            <a:gdLst/>
            <a:ahLst/>
            <a:cxnLst/>
            <a:rect l="l" t="t" r="r" b="b"/>
            <a:pathLst>
              <a:path w="2091054" h="85725">
                <a:moveTo>
                  <a:pt x="2005838" y="0"/>
                </a:moveTo>
                <a:lnTo>
                  <a:pt x="85090" y="0"/>
                </a:lnTo>
                <a:lnTo>
                  <a:pt x="0" y="85153"/>
                </a:lnTo>
                <a:lnTo>
                  <a:pt x="2090927" y="85153"/>
                </a:lnTo>
                <a:lnTo>
                  <a:pt x="2005838" y="0"/>
                </a:lnTo>
                <a:close/>
              </a:path>
            </a:pathLst>
          </a:custGeom>
          <a:solidFill>
            <a:srgbClr val="779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9146" y="5122926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8"/>
                </a:lnTo>
                <a:lnTo>
                  <a:pt x="85090" y="596074"/>
                </a:lnTo>
                <a:lnTo>
                  <a:pt x="85090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4984" y="5122926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85089" y="0"/>
                </a:moveTo>
                <a:lnTo>
                  <a:pt x="0" y="85090"/>
                </a:lnTo>
                <a:lnTo>
                  <a:pt x="0" y="596074"/>
                </a:lnTo>
                <a:lnTo>
                  <a:pt x="85089" y="681228"/>
                </a:lnTo>
                <a:lnTo>
                  <a:pt x="85089" y="0"/>
                </a:lnTo>
                <a:close/>
              </a:path>
            </a:pathLst>
          </a:custGeom>
          <a:solidFill>
            <a:srgbClr val="586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9146" y="5122926"/>
            <a:ext cx="2091055" cy="681355"/>
          </a:xfrm>
          <a:custGeom>
            <a:avLst/>
            <a:gdLst/>
            <a:ahLst/>
            <a:cxnLst/>
            <a:rect l="l" t="t" r="r" b="b"/>
            <a:pathLst>
              <a:path w="2091054" h="681354">
                <a:moveTo>
                  <a:pt x="0" y="0"/>
                </a:moveTo>
                <a:lnTo>
                  <a:pt x="2090927" y="0"/>
                </a:lnTo>
                <a:lnTo>
                  <a:pt x="2090927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9146" y="5122926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90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9146" y="5719000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85153"/>
                </a:moveTo>
                <a:lnTo>
                  <a:pt x="8509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4984" y="5122926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4984" y="5719000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85089" y="85153"/>
                </a:moveTo>
                <a:lnTo>
                  <a:pt x="0" y="0"/>
                </a:lnTo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34235" y="5208015"/>
            <a:ext cx="1920875" cy="51117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1626" y="4386834"/>
            <a:ext cx="506095" cy="649605"/>
          </a:xfrm>
          <a:custGeom>
            <a:avLst/>
            <a:gdLst/>
            <a:ahLst/>
            <a:cxnLst/>
            <a:rect l="l" t="t" r="r" b="b"/>
            <a:pathLst>
              <a:path w="506094" h="649604">
                <a:moveTo>
                  <a:pt x="379475" y="0"/>
                </a:moveTo>
                <a:lnTo>
                  <a:pt x="126492" y="0"/>
                </a:lnTo>
                <a:lnTo>
                  <a:pt x="126492" y="15875"/>
                </a:lnTo>
                <a:lnTo>
                  <a:pt x="379475" y="15875"/>
                </a:lnTo>
                <a:lnTo>
                  <a:pt x="379475" y="0"/>
                </a:lnTo>
                <a:close/>
              </a:path>
              <a:path w="506094" h="649604">
                <a:moveTo>
                  <a:pt x="379475" y="31623"/>
                </a:moveTo>
                <a:lnTo>
                  <a:pt x="126492" y="31623"/>
                </a:lnTo>
                <a:lnTo>
                  <a:pt x="126492" y="63246"/>
                </a:lnTo>
                <a:lnTo>
                  <a:pt x="379475" y="63246"/>
                </a:lnTo>
                <a:lnTo>
                  <a:pt x="379475" y="31623"/>
                </a:lnTo>
                <a:close/>
              </a:path>
              <a:path w="506094" h="649604">
                <a:moveTo>
                  <a:pt x="505968" y="396240"/>
                </a:moveTo>
                <a:lnTo>
                  <a:pt x="0" y="396240"/>
                </a:lnTo>
                <a:lnTo>
                  <a:pt x="252984" y="649224"/>
                </a:lnTo>
                <a:lnTo>
                  <a:pt x="505968" y="396240"/>
                </a:lnTo>
                <a:close/>
              </a:path>
              <a:path w="506094" h="649604">
                <a:moveTo>
                  <a:pt x="379475" y="79121"/>
                </a:moveTo>
                <a:lnTo>
                  <a:pt x="126492" y="79121"/>
                </a:lnTo>
                <a:lnTo>
                  <a:pt x="126492" y="396240"/>
                </a:lnTo>
                <a:lnTo>
                  <a:pt x="379475" y="396240"/>
                </a:lnTo>
                <a:lnTo>
                  <a:pt x="379475" y="7912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5164" y="4373879"/>
            <a:ext cx="279400" cy="41910"/>
          </a:xfrm>
          <a:custGeom>
            <a:avLst/>
            <a:gdLst/>
            <a:ahLst/>
            <a:cxnLst/>
            <a:rect l="l" t="t" r="r" b="b"/>
            <a:pathLst>
              <a:path w="279400" h="41910">
                <a:moveTo>
                  <a:pt x="0" y="41783"/>
                </a:moveTo>
                <a:lnTo>
                  <a:pt x="278892" y="41783"/>
                </a:lnTo>
                <a:lnTo>
                  <a:pt x="278892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8117" y="4418457"/>
            <a:ext cx="253365" cy="31750"/>
          </a:xfrm>
          <a:custGeom>
            <a:avLst/>
            <a:gdLst/>
            <a:ahLst/>
            <a:cxnLst/>
            <a:rect l="l" t="t" r="r" b="b"/>
            <a:pathLst>
              <a:path w="253364" h="31750">
                <a:moveTo>
                  <a:pt x="252983" y="0"/>
                </a:moveTo>
                <a:lnTo>
                  <a:pt x="252983" y="31623"/>
                </a:lnTo>
                <a:lnTo>
                  <a:pt x="0" y="31623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1626" y="4465954"/>
            <a:ext cx="506095" cy="570230"/>
          </a:xfrm>
          <a:custGeom>
            <a:avLst/>
            <a:gdLst/>
            <a:ahLst/>
            <a:cxnLst/>
            <a:rect l="l" t="t" r="r" b="b"/>
            <a:pathLst>
              <a:path w="506094" h="570229">
                <a:moveTo>
                  <a:pt x="379475" y="0"/>
                </a:moveTo>
                <a:lnTo>
                  <a:pt x="379475" y="317119"/>
                </a:lnTo>
                <a:lnTo>
                  <a:pt x="505968" y="317119"/>
                </a:lnTo>
                <a:lnTo>
                  <a:pt x="252984" y="570103"/>
                </a:lnTo>
                <a:lnTo>
                  <a:pt x="0" y="317119"/>
                </a:lnTo>
                <a:lnTo>
                  <a:pt x="126492" y="317119"/>
                </a:lnTo>
                <a:lnTo>
                  <a:pt x="126492" y="0"/>
                </a:lnTo>
                <a:lnTo>
                  <a:pt x="379475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0906" y="5795114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5" h="466089">
                <a:moveTo>
                  <a:pt x="540215" y="422233"/>
                </a:moveTo>
                <a:lnTo>
                  <a:pt x="322738" y="422233"/>
                </a:lnTo>
                <a:lnTo>
                  <a:pt x="336982" y="435607"/>
                </a:lnTo>
                <a:lnTo>
                  <a:pt x="353917" y="446868"/>
                </a:lnTo>
                <a:lnTo>
                  <a:pt x="373137" y="455791"/>
                </a:lnTo>
                <a:lnTo>
                  <a:pt x="394239" y="462149"/>
                </a:lnTo>
                <a:lnTo>
                  <a:pt x="446553" y="465891"/>
                </a:lnTo>
                <a:lnTo>
                  <a:pt x="494998" y="454651"/>
                </a:lnTo>
                <a:lnTo>
                  <a:pt x="534275" y="430565"/>
                </a:lnTo>
                <a:lnTo>
                  <a:pt x="540215" y="422233"/>
                </a:lnTo>
                <a:close/>
              </a:path>
              <a:path w="845185" h="466089">
                <a:moveTo>
                  <a:pt x="211591" y="40966"/>
                </a:moveTo>
                <a:lnTo>
                  <a:pt x="140027" y="54751"/>
                </a:lnTo>
                <a:lnTo>
                  <a:pt x="102187" y="80070"/>
                </a:lnTo>
                <a:lnTo>
                  <a:pt x="79754" y="114180"/>
                </a:lnTo>
                <a:lnTo>
                  <a:pt x="76358" y="153488"/>
                </a:lnTo>
                <a:lnTo>
                  <a:pt x="75723" y="154949"/>
                </a:lnTo>
                <a:lnTo>
                  <a:pt x="38338" y="164818"/>
                </a:lnTo>
                <a:lnTo>
                  <a:pt x="0" y="210459"/>
                </a:lnTo>
                <a:lnTo>
                  <a:pt x="2095" y="235013"/>
                </a:lnTo>
                <a:lnTo>
                  <a:pt x="16240" y="257190"/>
                </a:lnTo>
                <a:lnTo>
                  <a:pt x="41433" y="274164"/>
                </a:lnTo>
                <a:lnTo>
                  <a:pt x="30277" y="285314"/>
                </a:lnTo>
                <a:lnTo>
                  <a:pt x="22669" y="297859"/>
                </a:lnTo>
                <a:lnTo>
                  <a:pt x="18823" y="311333"/>
                </a:lnTo>
                <a:lnTo>
                  <a:pt x="18954" y="325269"/>
                </a:lnTo>
                <a:lnTo>
                  <a:pt x="29471" y="349378"/>
                </a:lnTo>
                <a:lnTo>
                  <a:pt x="50799" y="367948"/>
                </a:lnTo>
                <a:lnTo>
                  <a:pt x="79890" y="379177"/>
                </a:lnTo>
                <a:lnTo>
                  <a:pt x="113696" y="381263"/>
                </a:lnTo>
                <a:lnTo>
                  <a:pt x="114712" y="382634"/>
                </a:lnTo>
                <a:lnTo>
                  <a:pt x="115347" y="383320"/>
                </a:lnTo>
                <a:lnTo>
                  <a:pt x="146523" y="411162"/>
                </a:lnTo>
                <a:lnTo>
                  <a:pt x="186264" y="429614"/>
                </a:lnTo>
                <a:lnTo>
                  <a:pt x="231156" y="438036"/>
                </a:lnTo>
                <a:lnTo>
                  <a:pt x="277785" y="435789"/>
                </a:lnTo>
                <a:lnTo>
                  <a:pt x="322738" y="422233"/>
                </a:lnTo>
                <a:lnTo>
                  <a:pt x="540215" y="422233"/>
                </a:lnTo>
                <a:lnTo>
                  <a:pt x="559085" y="395766"/>
                </a:lnTo>
                <a:lnTo>
                  <a:pt x="675438" y="395766"/>
                </a:lnTo>
                <a:lnTo>
                  <a:pt x="698595" y="384263"/>
                </a:lnTo>
                <a:lnTo>
                  <a:pt x="723173" y="357418"/>
                </a:lnTo>
                <a:lnTo>
                  <a:pt x="732440" y="324418"/>
                </a:lnTo>
                <a:lnTo>
                  <a:pt x="749053" y="321797"/>
                </a:lnTo>
                <a:lnTo>
                  <a:pt x="794416" y="304822"/>
                </a:lnTo>
                <a:lnTo>
                  <a:pt x="828980" y="275016"/>
                </a:lnTo>
                <a:lnTo>
                  <a:pt x="845089" y="238828"/>
                </a:lnTo>
                <a:lnTo>
                  <a:pt x="841958" y="200746"/>
                </a:lnTo>
                <a:lnTo>
                  <a:pt x="818800" y="165261"/>
                </a:lnTo>
                <a:lnTo>
                  <a:pt x="820705" y="161908"/>
                </a:lnTo>
                <a:lnTo>
                  <a:pt x="822356" y="158467"/>
                </a:lnTo>
                <a:lnTo>
                  <a:pt x="823626" y="154949"/>
                </a:lnTo>
                <a:lnTo>
                  <a:pt x="826355" y="123837"/>
                </a:lnTo>
                <a:lnTo>
                  <a:pt x="813450" y="95338"/>
                </a:lnTo>
                <a:lnTo>
                  <a:pt x="787282" y="72549"/>
                </a:lnTo>
                <a:lnTo>
                  <a:pt x="750220" y="58569"/>
                </a:lnTo>
                <a:lnTo>
                  <a:pt x="748775" y="54530"/>
                </a:lnTo>
                <a:lnTo>
                  <a:pt x="274224" y="54530"/>
                </a:lnTo>
                <a:lnTo>
                  <a:pt x="254347" y="47388"/>
                </a:lnTo>
                <a:lnTo>
                  <a:pt x="233314" y="42844"/>
                </a:lnTo>
                <a:lnTo>
                  <a:pt x="211591" y="40966"/>
                </a:lnTo>
                <a:close/>
              </a:path>
              <a:path w="845185" h="466089">
                <a:moveTo>
                  <a:pt x="675438" y="395766"/>
                </a:moveTo>
                <a:lnTo>
                  <a:pt x="559085" y="395766"/>
                </a:lnTo>
                <a:lnTo>
                  <a:pt x="572887" y="401267"/>
                </a:lnTo>
                <a:lnTo>
                  <a:pt x="587486" y="405279"/>
                </a:lnTo>
                <a:lnTo>
                  <a:pt x="602680" y="407757"/>
                </a:lnTo>
                <a:lnTo>
                  <a:pt x="618267" y="408657"/>
                </a:lnTo>
                <a:lnTo>
                  <a:pt x="662396" y="402245"/>
                </a:lnTo>
                <a:lnTo>
                  <a:pt x="675438" y="395766"/>
                </a:lnTo>
                <a:close/>
              </a:path>
              <a:path w="845185" h="466089">
                <a:moveTo>
                  <a:pt x="375701" y="13166"/>
                </a:moveTo>
                <a:lnTo>
                  <a:pt x="335883" y="16317"/>
                </a:lnTo>
                <a:lnTo>
                  <a:pt x="300541" y="30453"/>
                </a:lnTo>
                <a:lnTo>
                  <a:pt x="274224" y="54530"/>
                </a:lnTo>
                <a:lnTo>
                  <a:pt x="748775" y="54530"/>
                </a:lnTo>
                <a:lnTo>
                  <a:pt x="745970" y="46692"/>
                </a:lnTo>
                <a:lnTo>
                  <a:pt x="739076" y="35626"/>
                </a:lnTo>
                <a:lnTo>
                  <a:pt x="738881" y="35416"/>
                </a:lnTo>
                <a:lnTo>
                  <a:pt x="439705" y="35416"/>
                </a:lnTo>
                <a:lnTo>
                  <a:pt x="434111" y="31587"/>
                </a:lnTo>
                <a:lnTo>
                  <a:pt x="428196" y="28073"/>
                </a:lnTo>
                <a:lnTo>
                  <a:pt x="421971" y="24887"/>
                </a:lnTo>
                <a:lnTo>
                  <a:pt x="415448" y="22043"/>
                </a:lnTo>
                <a:lnTo>
                  <a:pt x="375701" y="13166"/>
                </a:lnTo>
                <a:close/>
              </a:path>
              <a:path w="845185" h="466089">
                <a:moveTo>
                  <a:pt x="521590" y="0"/>
                </a:moveTo>
                <a:lnTo>
                  <a:pt x="489092" y="3201"/>
                </a:lnTo>
                <a:lnTo>
                  <a:pt x="460571" y="15316"/>
                </a:lnTo>
                <a:lnTo>
                  <a:pt x="439705" y="35416"/>
                </a:lnTo>
                <a:lnTo>
                  <a:pt x="738881" y="35416"/>
                </a:lnTo>
                <a:lnTo>
                  <a:pt x="729753" y="25607"/>
                </a:lnTo>
                <a:lnTo>
                  <a:pt x="729156" y="25155"/>
                </a:lnTo>
                <a:lnTo>
                  <a:pt x="584104" y="25155"/>
                </a:lnTo>
                <a:lnTo>
                  <a:pt x="577782" y="19583"/>
                </a:lnTo>
                <a:lnTo>
                  <a:pt x="570674" y="14611"/>
                </a:lnTo>
                <a:lnTo>
                  <a:pt x="562852" y="10282"/>
                </a:lnTo>
                <a:lnTo>
                  <a:pt x="554386" y="6638"/>
                </a:lnTo>
                <a:lnTo>
                  <a:pt x="521590" y="0"/>
                </a:lnTo>
                <a:close/>
              </a:path>
              <a:path w="845185" h="466089">
                <a:moveTo>
                  <a:pt x="648874" y="231"/>
                </a:moveTo>
                <a:lnTo>
                  <a:pt x="613775" y="7630"/>
                </a:lnTo>
                <a:lnTo>
                  <a:pt x="584104" y="25155"/>
                </a:lnTo>
                <a:lnTo>
                  <a:pt x="729156" y="25155"/>
                </a:lnTo>
                <a:lnTo>
                  <a:pt x="718216" y="16874"/>
                </a:lnTo>
                <a:lnTo>
                  <a:pt x="685117" y="3224"/>
                </a:lnTo>
                <a:lnTo>
                  <a:pt x="648874" y="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0906" y="5795114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5" h="466089">
                <a:moveTo>
                  <a:pt x="76358" y="153488"/>
                </a:moveTo>
                <a:lnTo>
                  <a:pt x="79754" y="114180"/>
                </a:lnTo>
                <a:lnTo>
                  <a:pt x="102187" y="80070"/>
                </a:lnTo>
                <a:lnTo>
                  <a:pt x="140027" y="54751"/>
                </a:lnTo>
                <a:lnTo>
                  <a:pt x="189642" y="41817"/>
                </a:lnTo>
                <a:lnTo>
                  <a:pt x="211591" y="40966"/>
                </a:lnTo>
                <a:lnTo>
                  <a:pt x="233314" y="42844"/>
                </a:lnTo>
                <a:lnTo>
                  <a:pt x="254347" y="47388"/>
                </a:lnTo>
                <a:lnTo>
                  <a:pt x="274224" y="54530"/>
                </a:lnTo>
                <a:lnTo>
                  <a:pt x="300541" y="30453"/>
                </a:lnTo>
                <a:lnTo>
                  <a:pt x="335883" y="16317"/>
                </a:lnTo>
                <a:lnTo>
                  <a:pt x="375701" y="13166"/>
                </a:lnTo>
                <a:lnTo>
                  <a:pt x="415448" y="22043"/>
                </a:lnTo>
                <a:lnTo>
                  <a:pt x="421971" y="24887"/>
                </a:lnTo>
                <a:lnTo>
                  <a:pt x="428196" y="28073"/>
                </a:lnTo>
                <a:lnTo>
                  <a:pt x="434111" y="31587"/>
                </a:lnTo>
                <a:lnTo>
                  <a:pt x="439705" y="35416"/>
                </a:lnTo>
                <a:lnTo>
                  <a:pt x="460571" y="15316"/>
                </a:lnTo>
                <a:lnTo>
                  <a:pt x="489092" y="3201"/>
                </a:lnTo>
                <a:lnTo>
                  <a:pt x="521590" y="0"/>
                </a:lnTo>
                <a:lnTo>
                  <a:pt x="554386" y="6638"/>
                </a:lnTo>
                <a:lnTo>
                  <a:pt x="562852" y="10282"/>
                </a:lnTo>
                <a:lnTo>
                  <a:pt x="570674" y="14611"/>
                </a:lnTo>
                <a:lnTo>
                  <a:pt x="577782" y="19583"/>
                </a:lnTo>
                <a:lnTo>
                  <a:pt x="584104" y="25155"/>
                </a:lnTo>
                <a:lnTo>
                  <a:pt x="613775" y="7630"/>
                </a:lnTo>
                <a:lnTo>
                  <a:pt x="648874" y="231"/>
                </a:lnTo>
                <a:lnTo>
                  <a:pt x="685117" y="3224"/>
                </a:lnTo>
                <a:lnTo>
                  <a:pt x="718216" y="16874"/>
                </a:lnTo>
                <a:lnTo>
                  <a:pt x="729753" y="25607"/>
                </a:lnTo>
                <a:lnTo>
                  <a:pt x="739076" y="35626"/>
                </a:lnTo>
                <a:lnTo>
                  <a:pt x="745970" y="46692"/>
                </a:lnTo>
                <a:lnTo>
                  <a:pt x="750220" y="58569"/>
                </a:lnTo>
                <a:lnTo>
                  <a:pt x="787282" y="72549"/>
                </a:lnTo>
                <a:lnTo>
                  <a:pt x="813450" y="95338"/>
                </a:lnTo>
                <a:lnTo>
                  <a:pt x="826355" y="123837"/>
                </a:lnTo>
                <a:lnTo>
                  <a:pt x="823626" y="154949"/>
                </a:lnTo>
                <a:lnTo>
                  <a:pt x="822356" y="158467"/>
                </a:lnTo>
                <a:lnTo>
                  <a:pt x="820705" y="161908"/>
                </a:lnTo>
                <a:lnTo>
                  <a:pt x="818800" y="165261"/>
                </a:lnTo>
                <a:lnTo>
                  <a:pt x="841958" y="200746"/>
                </a:lnTo>
                <a:lnTo>
                  <a:pt x="845089" y="238828"/>
                </a:lnTo>
                <a:lnTo>
                  <a:pt x="828980" y="275016"/>
                </a:lnTo>
                <a:lnTo>
                  <a:pt x="794416" y="304822"/>
                </a:lnTo>
                <a:lnTo>
                  <a:pt x="749053" y="321797"/>
                </a:lnTo>
                <a:lnTo>
                  <a:pt x="732440" y="324418"/>
                </a:lnTo>
                <a:lnTo>
                  <a:pt x="723173" y="357418"/>
                </a:lnTo>
                <a:lnTo>
                  <a:pt x="698595" y="384263"/>
                </a:lnTo>
                <a:lnTo>
                  <a:pt x="662396" y="402245"/>
                </a:lnTo>
                <a:lnTo>
                  <a:pt x="618267" y="408657"/>
                </a:lnTo>
                <a:lnTo>
                  <a:pt x="602680" y="407757"/>
                </a:lnTo>
                <a:lnTo>
                  <a:pt x="587486" y="405279"/>
                </a:lnTo>
                <a:lnTo>
                  <a:pt x="572887" y="401267"/>
                </a:lnTo>
                <a:lnTo>
                  <a:pt x="559085" y="395766"/>
                </a:lnTo>
                <a:lnTo>
                  <a:pt x="534275" y="430565"/>
                </a:lnTo>
                <a:lnTo>
                  <a:pt x="494998" y="454651"/>
                </a:lnTo>
                <a:lnTo>
                  <a:pt x="446553" y="465891"/>
                </a:lnTo>
                <a:lnTo>
                  <a:pt x="394239" y="462149"/>
                </a:lnTo>
                <a:lnTo>
                  <a:pt x="373137" y="455791"/>
                </a:lnTo>
                <a:lnTo>
                  <a:pt x="353917" y="446868"/>
                </a:lnTo>
                <a:lnTo>
                  <a:pt x="336982" y="435607"/>
                </a:lnTo>
                <a:lnTo>
                  <a:pt x="322738" y="422233"/>
                </a:lnTo>
                <a:lnTo>
                  <a:pt x="277785" y="435789"/>
                </a:lnTo>
                <a:lnTo>
                  <a:pt x="231156" y="438036"/>
                </a:lnTo>
                <a:lnTo>
                  <a:pt x="186264" y="429614"/>
                </a:lnTo>
                <a:lnTo>
                  <a:pt x="146523" y="411162"/>
                </a:lnTo>
                <a:lnTo>
                  <a:pt x="115347" y="383320"/>
                </a:lnTo>
                <a:lnTo>
                  <a:pt x="113696" y="381263"/>
                </a:lnTo>
                <a:lnTo>
                  <a:pt x="79890" y="379177"/>
                </a:lnTo>
                <a:lnTo>
                  <a:pt x="50799" y="367948"/>
                </a:lnTo>
                <a:lnTo>
                  <a:pt x="29471" y="349378"/>
                </a:lnTo>
                <a:lnTo>
                  <a:pt x="18954" y="325269"/>
                </a:lnTo>
                <a:lnTo>
                  <a:pt x="18823" y="311333"/>
                </a:lnTo>
                <a:lnTo>
                  <a:pt x="22669" y="297859"/>
                </a:lnTo>
                <a:lnTo>
                  <a:pt x="30277" y="285314"/>
                </a:lnTo>
                <a:lnTo>
                  <a:pt x="41433" y="274164"/>
                </a:lnTo>
                <a:lnTo>
                  <a:pt x="16240" y="257190"/>
                </a:lnTo>
                <a:lnTo>
                  <a:pt x="2095" y="235013"/>
                </a:lnTo>
                <a:lnTo>
                  <a:pt x="0" y="210459"/>
                </a:lnTo>
                <a:lnTo>
                  <a:pt x="10953" y="186356"/>
                </a:lnTo>
                <a:lnTo>
                  <a:pt x="23056" y="174296"/>
                </a:lnTo>
                <a:lnTo>
                  <a:pt x="38338" y="164818"/>
                </a:lnTo>
                <a:lnTo>
                  <a:pt x="56120" y="158258"/>
                </a:lnTo>
                <a:lnTo>
                  <a:pt x="75723" y="154949"/>
                </a:lnTo>
                <a:lnTo>
                  <a:pt x="76358" y="15348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3229" y="6067462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49656" y="8597"/>
                </a:moveTo>
                <a:lnTo>
                  <a:pt x="36665" y="8613"/>
                </a:lnTo>
                <a:lnTo>
                  <a:pt x="23923" y="7161"/>
                </a:lnTo>
                <a:lnTo>
                  <a:pt x="11634" y="4277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4857" y="6170218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7" y="0"/>
                </a:moveTo>
                <a:lnTo>
                  <a:pt x="14731" y="2082"/>
                </a:lnTo>
                <a:lnTo>
                  <a:pt x="7493" y="3467"/>
                </a:lnTo>
                <a:lnTo>
                  <a:pt x="0" y="411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0436" y="6196672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13081" y="18783"/>
                </a:moveTo>
                <a:lnTo>
                  <a:pt x="7874" y="12890"/>
                </a:lnTo>
                <a:lnTo>
                  <a:pt x="3556" y="6603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0119" y="6168618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4" h="20954">
                <a:moveTo>
                  <a:pt x="5206" y="0"/>
                </a:moveTo>
                <a:lnTo>
                  <a:pt x="4444" y="6997"/>
                </a:lnTo>
                <a:lnTo>
                  <a:pt x="2667" y="13906"/>
                </a:lnTo>
                <a:lnTo>
                  <a:pt x="0" y="20612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39211" y="6041275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5" h="77470">
                <a:moveTo>
                  <a:pt x="0" y="0"/>
                </a:moveTo>
                <a:lnTo>
                  <a:pt x="26550" y="13476"/>
                </a:lnTo>
                <a:lnTo>
                  <a:pt x="46672" y="31611"/>
                </a:lnTo>
                <a:lnTo>
                  <a:pt x="59364" y="53197"/>
                </a:lnTo>
                <a:lnTo>
                  <a:pt x="63626" y="77025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1004" y="5959233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0" y="0"/>
                </a:moveTo>
                <a:lnTo>
                  <a:pt x="22931" y="8107"/>
                </a:lnTo>
                <a:lnTo>
                  <a:pt x="16351" y="15673"/>
                </a:lnTo>
                <a:lnTo>
                  <a:pt x="8675" y="22622"/>
                </a:lnTo>
                <a:lnTo>
                  <a:pt x="0" y="2887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1254" y="585205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5" h="13970">
                <a:moveTo>
                  <a:pt x="0" y="0"/>
                </a:moveTo>
                <a:lnTo>
                  <a:pt x="1143" y="4495"/>
                </a:lnTo>
                <a:lnTo>
                  <a:pt x="1650" y="9067"/>
                </a:lnTo>
                <a:lnTo>
                  <a:pt x="1523" y="1363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0279" y="5818746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5" h="17779">
                <a:moveTo>
                  <a:pt x="0" y="17399"/>
                </a:moveTo>
                <a:lnTo>
                  <a:pt x="3682" y="11112"/>
                </a:lnTo>
                <a:lnTo>
                  <a:pt x="8508" y="5245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4389" y="582943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14998"/>
                </a:moveTo>
                <a:lnTo>
                  <a:pt x="1524" y="9791"/>
                </a:lnTo>
                <a:lnTo>
                  <a:pt x="3937" y="4762"/>
                </a:lnTo>
                <a:lnTo>
                  <a:pt x="7112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5004" y="5849530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5" h="14604">
                <a:moveTo>
                  <a:pt x="0" y="0"/>
                </a:moveTo>
                <a:lnTo>
                  <a:pt x="6810" y="3200"/>
                </a:lnTo>
                <a:lnTo>
                  <a:pt x="13334" y="6700"/>
                </a:lnTo>
                <a:lnTo>
                  <a:pt x="19573" y="10488"/>
                </a:lnTo>
                <a:lnTo>
                  <a:pt x="25526" y="1455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7264" y="5948616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4" h="15875">
                <a:moveTo>
                  <a:pt x="4445" y="15316"/>
                </a:moveTo>
                <a:lnTo>
                  <a:pt x="2412" y="10299"/>
                </a:lnTo>
                <a:lnTo>
                  <a:pt x="1016" y="5181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22398" y="5872886"/>
            <a:ext cx="2844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74942" y="3758310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59" h="518795">
                <a:moveTo>
                  <a:pt x="0" y="0"/>
                </a:moveTo>
                <a:lnTo>
                  <a:pt x="0" y="444626"/>
                </a:lnTo>
                <a:lnTo>
                  <a:pt x="3497" y="451386"/>
                </a:lnTo>
                <a:lnTo>
                  <a:pt x="53540" y="470530"/>
                </a:lnTo>
                <a:lnTo>
                  <a:pt x="116840" y="482087"/>
                </a:lnTo>
                <a:lnTo>
                  <a:pt x="156564" y="487425"/>
                </a:lnTo>
                <a:lnTo>
                  <a:pt x="201268" y="492436"/>
                </a:lnTo>
                <a:lnTo>
                  <a:pt x="250650" y="497093"/>
                </a:lnTo>
                <a:lnTo>
                  <a:pt x="304408" y="501371"/>
                </a:lnTo>
                <a:lnTo>
                  <a:pt x="362239" y="505242"/>
                </a:lnTo>
                <a:lnTo>
                  <a:pt x="423841" y="508682"/>
                </a:lnTo>
                <a:lnTo>
                  <a:pt x="557150" y="514161"/>
                </a:lnTo>
                <a:lnTo>
                  <a:pt x="701918" y="517602"/>
                </a:lnTo>
                <a:lnTo>
                  <a:pt x="855726" y="518794"/>
                </a:lnTo>
                <a:lnTo>
                  <a:pt x="1009533" y="517602"/>
                </a:lnTo>
                <a:lnTo>
                  <a:pt x="1154301" y="514161"/>
                </a:lnTo>
                <a:lnTo>
                  <a:pt x="1287610" y="508682"/>
                </a:lnTo>
                <a:lnTo>
                  <a:pt x="1349212" y="505242"/>
                </a:lnTo>
                <a:lnTo>
                  <a:pt x="1407043" y="501371"/>
                </a:lnTo>
                <a:lnTo>
                  <a:pt x="1460801" y="497093"/>
                </a:lnTo>
                <a:lnTo>
                  <a:pt x="1510183" y="492436"/>
                </a:lnTo>
                <a:lnTo>
                  <a:pt x="1554887" y="487425"/>
                </a:lnTo>
                <a:lnTo>
                  <a:pt x="1594611" y="482087"/>
                </a:lnTo>
                <a:lnTo>
                  <a:pt x="1657911" y="470530"/>
                </a:lnTo>
                <a:lnTo>
                  <a:pt x="1697663" y="457974"/>
                </a:lnTo>
                <a:lnTo>
                  <a:pt x="1711452" y="444626"/>
                </a:lnTo>
                <a:lnTo>
                  <a:pt x="1711452" y="74168"/>
                </a:lnTo>
                <a:lnTo>
                  <a:pt x="855726" y="74168"/>
                </a:lnTo>
                <a:lnTo>
                  <a:pt x="701918" y="72975"/>
                </a:lnTo>
                <a:lnTo>
                  <a:pt x="557150" y="69534"/>
                </a:lnTo>
                <a:lnTo>
                  <a:pt x="423841" y="64055"/>
                </a:lnTo>
                <a:lnTo>
                  <a:pt x="362239" y="60615"/>
                </a:lnTo>
                <a:lnTo>
                  <a:pt x="304408" y="56744"/>
                </a:lnTo>
                <a:lnTo>
                  <a:pt x="250650" y="52466"/>
                </a:lnTo>
                <a:lnTo>
                  <a:pt x="201268" y="47809"/>
                </a:lnTo>
                <a:lnTo>
                  <a:pt x="156564" y="42798"/>
                </a:lnTo>
                <a:lnTo>
                  <a:pt x="116840" y="37460"/>
                </a:lnTo>
                <a:lnTo>
                  <a:pt x="53540" y="25903"/>
                </a:lnTo>
                <a:lnTo>
                  <a:pt x="13788" y="13347"/>
                </a:lnTo>
                <a:lnTo>
                  <a:pt x="3497" y="6759"/>
                </a:lnTo>
                <a:lnTo>
                  <a:pt x="0" y="0"/>
                </a:lnTo>
                <a:close/>
              </a:path>
              <a:path w="1711959" h="518795">
                <a:moveTo>
                  <a:pt x="1711452" y="0"/>
                </a:moveTo>
                <a:lnTo>
                  <a:pt x="1657911" y="25903"/>
                </a:lnTo>
                <a:lnTo>
                  <a:pt x="1594611" y="37460"/>
                </a:lnTo>
                <a:lnTo>
                  <a:pt x="1554887" y="42798"/>
                </a:lnTo>
                <a:lnTo>
                  <a:pt x="1510183" y="47809"/>
                </a:lnTo>
                <a:lnTo>
                  <a:pt x="1460801" y="52466"/>
                </a:lnTo>
                <a:lnTo>
                  <a:pt x="1407043" y="56744"/>
                </a:lnTo>
                <a:lnTo>
                  <a:pt x="1349212" y="60615"/>
                </a:lnTo>
                <a:lnTo>
                  <a:pt x="1287610" y="64055"/>
                </a:lnTo>
                <a:lnTo>
                  <a:pt x="1154301" y="69534"/>
                </a:lnTo>
                <a:lnTo>
                  <a:pt x="1009533" y="72975"/>
                </a:lnTo>
                <a:lnTo>
                  <a:pt x="855726" y="74168"/>
                </a:lnTo>
                <a:lnTo>
                  <a:pt x="1711452" y="74168"/>
                </a:lnTo>
                <a:lnTo>
                  <a:pt x="171145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4942" y="3684270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59" h="148589">
                <a:moveTo>
                  <a:pt x="855726" y="0"/>
                </a:moveTo>
                <a:lnTo>
                  <a:pt x="777843" y="302"/>
                </a:lnTo>
                <a:lnTo>
                  <a:pt x="628253" y="2644"/>
                </a:lnTo>
                <a:lnTo>
                  <a:pt x="488912" y="7128"/>
                </a:lnTo>
                <a:lnTo>
                  <a:pt x="362239" y="13545"/>
                </a:lnTo>
                <a:lnTo>
                  <a:pt x="304408" y="17412"/>
                </a:lnTo>
                <a:lnTo>
                  <a:pt x="250650" y="21685"/>
                </a:lnTo>
                <a:lnTo>
                  <a:pt x="201268" y="26336"/>
                </a:lnTo>
                <a:lnTo>
                  <a:pt x="156564" y="31340"/>
                </a:lnTo>
                <a:lnTo>
                  <a:pt x="116840" y="36670"/>
                </a:lnTo>
                <a:lnTo>
                  <a:pt x="53540" y="48204"/>
                </a:lnTo>
                <a:lnTo>
                  <a:pt x="13788" y="60731"/>
                </a:lnTo>
                <a:lnTo>
                  <a:pt x="0" y="74040"/>
                </a:lnTo>
                <a:lnTo>
                  <a:pt x="3497" y="80800"/>
                </a:lnTo>
                <a:lnTo>
                  <a:pt x="53540" y="99944"/>
                </a:lnTo>
                <a:lnTo>
                  <a:pt x="116840" y="111501"/>
                </a:lnTo>
                <a:lnTo>
                  <a:pt x="156564" y="116839"/>
                </a:lnTo>
                <a:lnTo>
                  <a:pt x="201268" y="121850"/>
                </a:lnTo>
                <a:lnTo>
                  <a:pt x="250650" y="126507"/>
                </a:lnTo>
                <a:lnTo>
                  <a:pt x="304408" y="130785"/>
                </a:lnTo>
                <a:lnTo>
                  <a:pt x="362239" y="134656"/>
                </a:lnTo>
                <a:lnTo>
                  <a:pt x="423841" y="138096"/>
                </a:lnTo>
                <a:lnTo>
                  <a:pt x="557150" y="143575"/>
                </a:lnTo>
                <a:lnTo>
                  <a:pt x="701918" y="147016"/>
                </a:lnTo>
                <a:lnTo>
                  <a:pt x="855726" y="148208"/>
                </a:lnTo>
                <a:lnTo>
                  <a:pt x="1009533" y="147016"/>
                </a:lnTo>
                <a:lnTo>
                  <a:pt x="1154301" y="143575"/>
                </a:lnTo>
                <a:lnTo>
                  <a:pt x="1287610" y="138096"/>
                </a:lnTo>
                <a:lnTo>
                  <a:pt x="1349212" y="134656"/>
                </a:lnTo>
                <a:lnTo>
                  <a:pt x="1407043" y="130785"/>
                </a:lnTo>
                <a:lnTo>
                  <a:pt x="1460801" y="126507"/>
                </a:lnTo>
                <a:lnTo>
                  <a:pt x="1510183" y="121850"/>
                </a:lnTo>
                <a:lnTo>
                  <a:pt x="1554887" y="116839"/>
                </a:lnTo>
                <a:lnTo>
                  <a:pt x="1594611" y="111501"/>
                </a:lnTo>
                <a:lnTo>
                  <a:pt x="1657911" y="99944"/>
                </a:lnTo>
                <a:lnTo>
                  <a:pt x="1697663" y="87388"/>
                </a:lnTo>
                <a:lnTo>
                  <a:pt x="1711452" y="74040"/>
                </a:lnTo>
                <a:lnTo>
                  <a:pt x="1707954" y="67301"/>
                </a:lnTo>
                <a:lnTo>
                  <a:pt x="1657911" y="48204"/>
                </a:lnTo>
                <a:lnTo>
                  <a:pt x="1594611" y="36670"/>
                </a:lnTo>
                <a:lnTo>
                  <a:pt x="1554887" y="31340"/>
                </a:lnTo>
                <a:lnTo>
                  <a:pt x="1510183" y="26336"/>
                </a:lnTo>
                <a:lnTo>
                  <a:pt x="1460801" y="21685"/>
                </a:lnTo>
                <a:lnTo>
                  <a:pt x="1407043" y="17412"/>
                </a:lnTo>
                <a:lnTo>
                  <a:pt x="1349212" y="13545"/>
                </a:lnTo>
                <a:lnTo>
                  <a:pt x="1222539" y="7128"/>
                </a:lnTo>
                <a:lnTo>
                  <a:pt x="1083198" y="2644"/>
                </a:lnTo>
                <a:lnTo>
                  <a:pt x="1009533" y="1192"/>
                </a:lnTo>
                <a:lnTo>
                  <a:pt x="933608" y="302"/>
                </a:lnTo>
                <a:lnTo>
                  <a:pt x="855726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74942" y="3684270"/>
            <a:ext cx="1711960" cy="148590"/>
          </a:xfrm>
          <a:custGeom>
            <a:avLst/>
            <a:gdLst/>
            <a:ahLst/>
            <a:cxnLst/>
            <a:rect l="l" t="t" r="r" b="b"/>
            <a:pathLst>
              <a:path w="1711959" h="148589">
                <a:moveTo>
                  <a:pt x="1711452" y="74040"/>
                </a:moveTo>
                <a:lnTo>
                  <a:pt x="1657911" y="99944"/>
                </a:lnTo>
                <a:lnTo>
                  <a:pt x="1594611" y="111501"/>
                </a:lnTo>
                <a:lnTo>
                  <a:pt x="1554887" y="116839"/>
                </a:lnTo>
                <a:lnTo>
                  <a:pt x="1510183" y="121850"/>
                </a:lnTo>
                <a:lnTo>
                  <a:pt x="1460801" y="126507"/>
                </a:lnTo>
                <a:lnTo>
                  <a:pt x="1407043" y="130785"/>
                </a:lnTo>
                <a:lnTo>
                  <a:pt x="1349212" y="134656"/>
                </a:lnTo>
                <a:lnTo>
                  <a:pt x="1287610" y="138096"/>
                </a:lnTo>
                <a:lnTo>
                  <a:pt x="1222539" y="141077"/>
                </a:lnTo>
                <a:lnTo>
                  <a:pt x="1154301" y="143575"/>
                </a:lnTo>
                <a:lnTo>
                  <a:pt x="1083198" y="145563"/>
                </a:lnTo>
                <a:lnTo>
                  <a:pt x="1009533" y="147016"/>
                </a:lnTo>
                <a:lnTo>
                  <a:pt x="933608" y="147906"/>
                </a:lnTo>
                <a:lnTo>
                  <a:pt x="855726" y="148208"/>
                </a:lnTo>
                <a:lnTo>
                  <a:pt x="777843" y="147906"/>
                </a:lnTo>
                <a:lnTo>
                  <a:pt x="701918" y="147016"/>
                </a:lnTo>
                <a:lnTo>
                  <a:pt x="628253" y="145563"/>
                </a:lnTo>
                <a:lnTo>
                  <a:pt x="557150" y="143575"/>
                </a:lnTo>
                <a:lnTo>
                  <a:pt x="488912" y="141077"/>
                </a:lnTo>
                <a:lnTo>
                  <a:pt x="423841" y="138096"/>
                </a:lnTo>
                <a:lnTo>
                  <a:pt x="362239" y="134656"/>
                </a:lnTo>
                <a:lnTo>
                  <a:pt x="304408" y="130785"/>
                </a:lnTo>
                <a:lnTo>
                  <a:pt x="250650" y="126507"/>
                </a:lnTo>
                <a:lnTo>
                  <a:pt x="201268" y="121850"/>
                </a:lnTo>
                <a:lnTo>
                  <a:pt x="156564" y="116839"/>
                </a:lnTo>
                <a:lnTo>
                  <a:pt x="116840" y="111501"/>
                </a:lnTo>
                <a:lnTo>
                  <a:pt x="53540" y="99944"/>
                </a:lnTo>
                <a:lnTo>
                  <a:pt x="13788" y="87388"/>
                </a:lnTo>
                <a:lnTo>
                  <a:pt x="0" y="74040"/>
                </a:lnTo>
                <a:lnTo>
                  <a:pt x="3497" y="67301"/>
                </a:lnTo>
                <a:lnTo>
                  <a:pt x="53540" y="48204"/>
                </a:lnTo>
                <a:lnTo>
                  <a:pt x="116840" y="36670"/>
                </a:lnTo>
                <a:lnTo>
                  <a:pt x="156564" y="31340"/>
                </a:lnTo>
                <a:lnTo>
                  <a:pt x="201268" y="26336"/>
                </a:lnTo>
                <a:lnTo>
                  <a:pt x="250650" y="21685"/>
                </a:lnTo>
                <a:lnTo>
                  <a:pt x="304408" y="17412"/>
                </a:lnTo>
                <a:lnTo>
                  <a:pt x="362239" y="13545"/>
                </a:lnTo>
                <a:lnTo>
                  <a:pt x="423841" y="10108"/>
                </a:lnTo>
                <a:lnTo>
                  <a:pt x="488912" y="7128"/>
                </a:lnTo>
                <a:lnTo>
                  <a:pt x="557150" y="4631"/>
                </a:lnTo>
                <a:lnTo>
                  <a:pt x="628253" y="2644"/>
                </a:lnTo>
                <a:lnTo>
                  <a:pt x="701918" y="1192"/>
                </a:lnTo>
                <a:lnTo>
                  <a:pt x="777843" y="302"/>
                </a:lnTo>
                <a:lnTo>
                  <a:pt x="855726" y="0"/>
                </a:lnTo>
                <a:lnTo>
                  <a:pt x="933608" y="302"/>
                </a:lnTo>
                <a:lnTo>
                  <a:pt x="1009533" y="1192"/>
                </a:lnTo>
                <a:lnTo>
                  <a:pt x="1083198" y="2644"/>
                </a:lnTo>
                <a:lnTo>
                  <a:pt x="1154301" y="4631"/>
                </a:lnTo>
                <a:lnTo>
                  <a:pt x="1222539" y="7128"/>
                </a:lnTo>
                <a:lnTo>
                  <a:pt x="1287610" y="10108"/>
                </a:lnTo>
                <a:lnTo>
                  <a:pt x="1349212" y="13545"/>
                </a:lnTo>
                <a:lnTo>
                  <a:pt x="1407043" y="17412"/>
                </a:lnTo>
                <a:lnTo>
                  <a:pt x="1460801" y="21685"/>
                </a:lnTo>
                <a:lnTo>
                  <a:pt x="1510183" y="26336"/>
                </a:lnTo>
                <a:lnTo>
                  <a:pt x="1554887" y="31340"/>
                </a:lnTo>
                <a:lnTo>
                  <a:pt x="1594611" y="36670"/>
                </a:lnTo>
                <a:lnTo>
                  <a:pt x="1657911" y="48204"/>
                </a:lnTo>
                <a:lnTo>
                  <a:pt x="1697663" y="60731"/>
                </a:lnTo>
                <a:lnTo>
                  <a:pt x="1711452" y="74040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4942" y="3758310"/>
            <a:ext cx="1711960" cy="518795"/>
          </a:xfrm>
          <a:custGeom>
            <a:avLst/>
            <a:gdLst/>
            <a:ahLst/>
            <a:cxnLst/>
            <a:rect l="l" t="t" r="r" b="b"/>
            <a:pathLst>
              <a:path w="1711959" h="518795">
                <a:moveTo>
                  <a:pt x="1711452" y="0"/>
                </a:moveTo>
                <a:lnTo>
                  <a:pt x="1711452" y="444626"/>
                </a:lnTo>
                <a:lnTo>
                  <a:pt x="1707954" y="451386"/>
                </a:lnTo>
                <a:lnTo>
                  <a:pt x="1657911" y="470530"/>
                </a:lnTo>
                <a:lnTo>
                  <a:pt x="1594611" y="482087"/>
                </a:lnTo>
                <a:lnTo>
                  <a:pt x="1554887" y="487425"/>
                </a:lnTo>
                <a:lnTo>
                  <a:pt x="1510183" y="492436"/>
                </a:lnTo>
                <a:lnTo>
                  <a:pt x="1460801" y="497093"/>
                </a:lnTo>
                <a:lnTo>
                  <a:pt x="1407043" y="501371"/>
                </a:lnTo>
                <a:lnTo>
                  <a:pt x="1349212" y="505242"/>
                </a:lnTo>
                <a:lnTo>
                  <a:pt x="1287610" y="508682"/>
                </a:lnTo>
                <a:lnTo>
                  <a:pt x="1222539" y="511663"/>
                </a:lnTo>
                <a:lnTo>
                  <a:pt x="1154301" y="514161"/>
                </a:lnTo>
                <a:lnTo>
                  <a:pt x="1083198" y="516149"/>
                </a:lnTo>
                <a:lnTo>
                  <a:pt x="1009533" y="517602"/>
                </a:lnTo>
                <a:lnTo>
                  <a:pt x="933608" y="518492"/>
                </a:lnTo>
                <a:lnTo>
                  <a:pt x="855726" y="518794"/>
                </a:lnTo>
                <a:lnTo>
                  <a:pt x="777843" y="518492"/>
                </a:lnTo>
                <a:lnTo>
                  <a:pt x="701918" y="517602"/>
                </a:lnTo>
                <a:lnTo>
                  <a:pt x="628253" y="516149"/>
                </a:lnTo>
                <a:lnTo>
                  <a:pt x="557150" y="514161"/>
                </a:lnTo>
                <a:lnTo>
                  <a:pt x="488912" y="511663"/>
                </a:lnTo>
                <a:lnTo>
                  <a:pt x="423841" y="508682"/>
                </a:lnTo>
                <a:lnTo>
                  <a:pt x="362239" y="505242"/>
                </a:lnTo>
                <a:lnTo>
                  <a:pt x="304408" y="501371"/>
                </a:lnTo>
                <a:lnTo>
                  <a:pt x="250650" y="497093"/>
                </a:lnTo>
                <a:lnTo>
                  <a:pt x="201268" y="492436"/>
                </a:lnTo>
                <a:lnTo>
                  <a:pt x="156564" y="487425"/>
                </a:lnTo>
                <a:lnTo>
                  <a:pt x="116840" y="482087"/>
                </a:lnTo>
                <a:lnTo>
                  <a:pt x="53540" y="470530"/>
                </a:lnTo>
                <a:lnTo>
                  <a:pt x="13788" y="457974"/>
                </a:lnTo>
                <a:lnTo>
                  <a:pt x="0" y="444626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92493" y="3874642"/>
            <a:ext cx="12750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data(x)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84442" y="5122926"/>
            <a:ext cx="2092960" cy="85090"/>
          </a:xfrm>
          <a:custGeom>
            <a:avLst/>
            <a:gdLst/>
            <a:ahLst/>
            <a:cxnLst/>
            <a:rect l="l" t="t" r="r" b="b"/>
            <a:pathLst>
              <a:path w="2092959" h="85089">
                <a:moveTo>
                  <a:pt x="2092452" y="0"/>
                </a:moveTo>
                <a:lnTo>
                  <a:pt x="0" y="0"/>
                </a:lnTo>
                <a:lnTo>
                  <a:pt x="85089" y="85090"/>
                </a:lnTo>
                <a:lnTo>
                  <a:pt x="2007234" y="85090"/>
                </a:lnTo>
                <a:lnTo>
                  <a:pt x="2092452" y="0"/>
                </a:lnTo>
                <a:close/>
              </a:path>
            </a:pathLst>
          </a:custGeom>
          <a:solidFill>
            <a:srgbClr val="A9C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84442" y="5719000"/>
            <a:ext cx="2092960" cy="85725"/>
          </a:xfrm>
          <a:custGeom>
            <a:avLst/>
            <a:gdLst/>
            <a:ahLst/>
            <a:cxnLst/>
            <a:rect l="l" t="t" r="r" b="b"/>
            <a:pathLst>
              <a:path w="2092959" h="85725">
                <a:moveTo>
                  <a:pt x="2007234" y="0"/>
                </a:moveTo>
                <a:lnTo>
                  <a:pt x="85089" y="0"/>
                </a:lnTo>
                <a:lnTo>
                  <a:pt x="0" y="85153"/>
                </a:lnTo>
                <a:lnTo>
                  <a:pt x="2092452" y="85153"/>
                </a:lnTo>
                <a:lnTo>
                  <a:pt x="2007234" y="0"/>
                </a:lnTo>
                <a:close/>
              </a:path>
            </a:pathLst>
          </a:custGeom>
          <a:solidFill>
            <a:srgbClr val="779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84442" y="5122926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89" y="596074"/>
                </a:lnTo>
                <a:lnTo>
                  <a:pt x="85089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91677" y="5122926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7" y="0"/>
                </a:moveTo>
                <a:lnTo>
                  <a:pt x="0" y="85090"/>
                </a:lnTo>
                <a:lnTo>
                  <a:pt x="0" y="596074"/>
                </a:lnTo>
                <a:lnTo>
                  <a:pt x="85217" y="681228"/>
                </a:lnTo>
                <a:lnTo>
                  <a:pt x="85217" y="0"/>
                </a:lnTo>
                <a:close/>
              </a:path>
            </a:pathLst>
          </a:custGeom>
          <a:solidFill>
            <a:srgbClr val="586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84442" y="5122926"/>
            <a:ext cx="2092960" cy="681355"/>
          </a:xfrm>
          <a:custGeom>
            <a:avLst/>
            <a:gdLst/>
            <a:ahLst/>
            <a:cxnLst/>
            <a:rect l="l" t="t" r="r" b="b"/>
            <a:pathLst>
              <a:path w="2092959" h="681354">
                <a:moveTo>
                  <a:pt x="0" y="0"/>
                </a:moveTo>
                <a:lnTo>
                  <a:pt x="2092452" y="0"/>
                </a:lnTo>
                <a:lnTo>
                  <a:pt x="2092452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84442" y="5122926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89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4442" y="5719000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153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91677" y="5122926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7" y="0"/>
                </a:moveTo>
                <a:lnTo>
                  <a:pt x="0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91677" y="57190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7" y="85153"/>
                </a:moveTo>
                <a:lnTo>
                  <a:pt x="0" y="0"/>
                </a:lnTo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69531" y="5208015"/>
            <a:ext cx="1922145" cy="51117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78445" y="4386834"/>
            <a:ext cx="506095" cy="649605"/>
          </a:xfrm>
          <a:custGeom>
            <a:avLst/>
            <a:gdLst/>
            <a:ahLst/>
            <a:cxnLst/>
            <a:rect l="l" t="t" r="r" b="b"/>
            <a:pathLst>
              <a:path w="506095" h="649604">
                <a:moveTo>
                  <a:pt x="379475" y="0"/>
                </a:moveTo>
                <a:lnTo>
                  <a:pt x="126492" y="0"/>
                </a:lnTo>
                <a:lnTo>
                  <a:pt x="126492" y="15875"/>
                </a:lnTo>
                <a:lnTo>
                  <a:pt x="379475" y="15875"/>
                </a:lnTo>
                <a:lnTo>
                  <a:pt x="379475" y="0"/>
                </a:lnTo>
                <a:close/>
              </a:path>
              <a:path w="506095" h="649604">
                <a:moveTo>
                  <a:pt x="379475" y="31623"/>
                </a:moveTo>
                <a:lnTo>
                  <a:pt x="126492" y="31623"/>
                </a:lnTo>
                <a:lnTo>
                  <a:pt x="126492" y="63246"/>
                </a:lnTo>
                <a:lnTo>
                  <a:pt x="379475" y="63246"/>
                </a:lnTo>
                <a:lnTo>
                  <a:pt x="379475" y="31623"/>
                </a:lnTo>
                <a:close/>
              </a:path>
              <a:path w="506095" h="649604">
                <a:moveTo>
                  <a:pt x="505968" y="396240"/>
                </a:moveTo>
                <a:lnTo>
                  <a:pt x="0" y="396240"/>
                </a:lnTo>
                <a:lnTo>
                  <a:pt x="252983" y="649224"/>
                </a:lnTo>
                <a:lnTo>
                  <a:pt x="505968" y="396240"/>
                </a:lnTo>
                <a:close/>
              </a:path>
              <a:path w="506095" h="649604">
                <a:moveTo>
                  <a:pt x="379475" y="79121"/>
                </a:moveTo>
                <a:lnTo>
                  <a:pt x="126492" y="79121"/>
                </a:lnTo>
                <a:lnTo>
                  <a:pt x="126492" y="396240"/>
                </a:lnTo>
                <a:lnTo>
                  <a:pt x="379475" y="396240"/>
                </a:lnTo>
                <a:lnTo>
                  <a:pt x="379475" y="7912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1983" y="4373879"/>
            <a:ext cx="279400" cy="41910"/>
          </a:xfrm>
          <a:custGeom>
            <a:avLst/>
            <a:gdLst/>
            <a:ahLst/>
            <a:cxnLst/>
            <a:rect l="l" t="t" r="r" b="b"/>
            <a:pathLst>
              <a:path w="279400" h="41910">
                <a:moveTo>
                  <a:pt x="0" y="41783"/>
                </a:moveTo>
                <a:lnTo>
                  <a:pt x="278891" y="41783"/>
                </a:lnTo>
                <a:lnTo>
                  <a:pt x="278891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04938" y="4418457"/>
            <a:ext cx="253365" cy="31750"/>
          </a:xfrm>
          <a:custGeom>
            <a:avLst/>
            <a:gdLst/>
            <a:ahLst/>
            <a:cxnLst/>
            <a:rect l="l" t="t" r="r" b="b"/>
            <a:pathLst>
              <a:path w="253365" h="31750">
                <a:moveTo>
                  <a:pt x="252983" y="0"/>
                </a:moveTo>
                <a:lnTo>
                  <a:pt x="252983" y="31623"/>
                </a:lnTo>
                <a:lnTo>
                  <a:pt x="0" y="31623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8445" y="4465954"/>
            <a:ext cx="506095" cy="570230"/>
          </a:xfrm>
          <a:custGeom>
            <a:avLst/>
            <a:gdLst/>
            <a:ahLst/>
            <a:cxnLst/>
            <a:rect l="l" t="t" r="r" b="b"/>
            <a:pathLst>
              <a:path w="506095" h="570229">
                <a:moveTo>
                  <a:pt x="379475" y="0"/>
                </a:moveTo>
                <a:lnTo>
                  <a:pt x="379475" y="317119"/>
                </a:lnTo>
                <a:lnTo>
                  <a:pt x="505968" y="317119"/>
                </a:lnTo>
                <a:lnTo>
                  <a:pt x="252983" y="570103"/>
                </a:lnTo>
                <a:lnTo>
                  <a:pt x="0" y="317119"/>
                </a:lnTo>
                <a:lnTo>
                  <a:pt x="126492" y="317119"/>
                </a:lnTo>
                <a:lnTo>
                  <a:pt x="126492" y="0"/>
                </a:lnTo>
                <a:lnTo>
                  <a:pt x="379475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7725" y="5796638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540215" y="422233"/>
                </a:moveTo>
                <a:lnTo>
                  <a:pt x="322738" y="422233"/>
                </a:lnTo>
                <a:lnTo>
                  <a:pt x="336982" y="435607"/>
                </a:lnTo>
                <a:lnTo>
                  <a:pt x="353917" y="446868"/>
                </a:lnTo>
                <a:lnTo>
                  <a:pt x="373137" y="455791"/>
                </a:lnTo>
                <a:lnTo>
                  <a:pt x="394239" y="462149"/>
                </a:lnTo>
                <a:lnTo>
                  <a:pt x="446553" y="465891"/>
                </a:lnTo>
                <a:lnTo>
                  <a:pt x="494998" y="454651"/>
                </a:lnTo>
                <a:lnTo>
                  <a:pt x="534275" y="430565"/>
                </a:lnTo>
                <a:lnTo>
                  <a:pt x="540215" y="422233"/>
                </a:lnTo>
                <a:close/>
              </a:path>
              <a:path w="845184" h="466089">
                <a:moveTo>
                  <a:pt x="211591" y="40966"/>
                </a:moveTo>
                <a:lnTo>
                  <a:pt x="140027" y="54751"/>
                </a:lnTo>
                <a:lnTo>
                  <a:pt x="102187" y="80070"/>
                </a:lnTo>
                <a:lnTo>
                  <a:pt x="79754" y="114180"/>
                </a:lnTo>
                <a:lnTo>
                  <a:pt x="76358" y="153488"/>
                </a:lnTo>
                <a:lnTo>
                  <a:pt x="75723" y="154949"/>
                </a:lnTo>
                <a:lnTo>
                  <a:pt x="38338" y="164818"/>
                </a:lnTo>
                <a:lnTo>
                  <a:pt x="0" y="210459"/>
                </a:lnTo>
                <a:lnTo>
                  <a:pt x="2095" y="235013"/>
                </a:lnTo>
                <a:lnTo>
                  <a:pt x="16240" y="257190"/>
                </a:lnTo>
                <a:lnTo>
                  <a:pt x="41433" y="274164"/>
                </a:lnTo>
                <a:lnTo>
                  <a:pt x="30277" y="285314"/>
                </a:lnTo>
                <a:lnTo>
                  <a:pt x="22669" y="297859"/>
                </a:lnTo>
                <a:lnTo>
                  <a:pt x="18823" y="311333"/>
                </a:lnTo>
                <a:lnTo>
                  <a:pt x="18954" y="325269"/>
                </a:lnTo>
                <a:lnTo>
                  <a:pt x="29471" y="349378"/>
                </a:lnTo>
                <a:lnTo>
                  <a:pt x="50800" y="367948"/>
                </a:lnTo>
                <a:lnTo>
                  <a:pt x="79890" y="379177"/>
                </a:lnTo>
                <a:lnTo>
                  <a:pt x="113696" y="381263"/>
                </a:lnTo>
                <a:lnTo>
                  <a:pt x="114712" y="382634"/>
                </a:lnTo>
                <a:lnTo>
                  <a:pt x="115347" y="383320"/>
                </a:lnTo>
                <a:lnTo>
                  <a:pt x="146523" y="411162"/>
                </a:lnTo>
                <a:lnTo>
                  <a:pt x="186264" y="429614"/>
                </a:lnTo>
                <a:lnTo>
                  <a:pt x="231156" y="438036"/>
                </a:lnTo>
                <a:lnTo>
                  <a:pt x="277785" y="435789"/>
                </a:lnTo>
                <a:lnTo>
                  <a:pt x="322738" y="422233"/>
                </a:lnTo>
                <a:lnTo>
                  <a:pt x="540215" y="422233"/>
                </a:lnTo>
                <a:lnTo>
                  <a:pt x="559085" y="395766"/>
                </a:lnTo>
                <a:lnTo>
                  <a:pt x="675438" y="395766"/>
                </a:lnTo>
                <a:lnTo>
                  <a:pt x="698595" y="384263"/>
                </a:lnTo>
                <a:lnTo>
                  <a:pt x="723173" y="357418"/>
                </a:lnTo>
                <a:lnTo>
                  <a:pt x="732440" y="324418"/>
                </a:lnTo>
                <a:lnTo>
                  <a:pt x="749053" y="321797"/>
                </a:lnTo>
                <a:lnTo>
                  <a:pt x="794416" y="304822"/>
                </a:lnTo>
                <a:lnTo>
                  <a:pt x="828980" y="275016"/>
                </a:lnTo>
                <a:lnTo>
                  <a:pt x="845089" y="238828"/>
                </a:lnTo>
                <a:lnTo>
                  <a:pt x="841958" y="200746"/>
                </a:lnTo>
                <a:lnTo>
                  <a:pt x="818800" y="165261"/>
                </a:lnTo>
                <a:lnTo>
                  <a:pt x="820705" y="161908"/>
                </a:lnTo>
                <a:lnTo>
                  <a:pt x="822356" y="158467"/>
                </a:lnTo>
                <a:lnTo>
                  <a:pt x="823626" y="154949"/>
                </a:lnTo>
                <a:lnTo>
                  <a:pt x="826355" y="123837"/>
                </a:lnTo>
                <a:lnTo>
                  <a:pt x="813450" y="95338"/>
                </a:lnTo>
                <a:lnTo>
                  <a:pt x="787282" y="72549"/>
                </a:lnTo>
                <a:lnTo>
                  <a:pt x="750220" y="58569"/>
                </a:lnTo>
                <a:lnTo>
                  <a:pt x="748775" y="54530"/>
                </a:lnTo>
                <a:lnTo>
                  <a:pt x="274224" y="54530"/>
                </a:lnTo>
                <a:lnTo>
                  <a:pt x="254347" y="47388"/>
                </a:lnTo>
                <a:lnTo>
                  <a:pt x="233314" y="42844"/>
                </a:lnTo>
                <a:lnTo>
                  <a:pt x="211591" y="40966"/>
                </a:lnTo>
                <a:close/>
              </a:path>
              <a:path w="845184" h="466089">
                <a:moveTo>
                  <a:pt x="675438" y="395766"/>
                </a:moveTo>
                <a:lnTo>
                  <a:pt x="559085" y="395766"/>
                </a:lnTo>
                <a:lnTo>
                  <a:pt x="572887" y="401267"/>
                </a:lnTo>
                <a:lnTo>
                  <a:pt x="587486" y="405279"/>
                </a:lnTo>
                <a:lnTo>
                  <a:pt x="602680" y="407757"/>
                </a:lnTo>
                <a:lnTo>
                  <a:pt x="618267" y="408657"/>
                </a:lnTo>
                <a:lnTo>
                  <a:pt x="662396" y="402245"/>
                </a:lnTo>
                <a:lnTo>
                  <a:pt x="675438" y="395766"/>
                </a:lnTo>
                <a:close/>
              </a:path>
              <a:path w="845184" h="466089">
                <a:moveTo>
                  <a:pt x="375701" y="13166"/>
                </a:moveTo>
                <a:lnTo>
                  <a:pt x="335883" y="16317"/>
                </a:lnTo>
                <a:lnTo>
                  <a:pt x="300541" y="30453"/>
                </a:lnTo>
                <a:lnTo>
                  <a:pt x="274224" y="54530"/>
                </a:lnTo>
                <a:lnTo>
                  <a:pt x="748775" y="54530"/>
                </a:lnTo>
                <a:lnTo>
                  <a:pt x="745970" y="46694"/>
                </a:lnTo>
                <a:lnTo>
                  <a:pt x="739076" y="35631"/>
                </a:lnTo>
                <a:lnTo>
                  <a:pt x="738877" y="35416"/>
                </a:lnTo>
                <a:lnTo>
                  <a:pt x="439705" y="35416"/>
                </a:lnTo>
                <a:lnTo>
                  <a:pt x="434111" y="31587"/>
                </a:lnTo>
                <a:lnTo>
                  <a:pt x="428196" y="28073"/>
                </a:lnTo>
                <a:lnTo>
                  <a:pt x="421971" y="24887"/>
                </a:lnTo>
                <a:lnTo>
                  <a:pt x="415448" y="22043"/>
                </a:lnTo>
                <a:lnTo>
                  <a:pt x="375701" y="13166"/>
                </a:lnTo>
                <a:close/>
              </a:path>
              <a:path w="845184" h="466089">
                <a:moveTo>
                  <a:pt x="521590" y="0"/>
                </a:moveTo>
                <a:lnTo>
                  <a:pt x="489092" y="3201"/>
                </a:lnTo>
                <a:lnTo>
                  <a:pt x="460571" y="15316"/>
                </a:lnTo>
                <a:lnTo>
                  <a:pt x="439705" y="35416"/>
                </a:lnTo>
                <a:lnTo>
                  <a:pt x="738877" y="35416"/>
                </a:lnTo>
                <a:lnTo>
                  <a:pt x="729753" y="25613"/>
                </a:lnTo>
                <a:lnTo>
                  <a:pt x="729149" y="25155"/>
                </a:lnTo>
                <a:lnTo>
                  <a:pt x="584104" y="25155"/>
                </a:lnTo>
                <a:lnTo>
                  <a:pt x="577782" y="19588"/>
                </a:lnTo>
                <a:lnTo>
                  <a:pt x="570674" y="14615"/>
                </a:lnTo>
                <a:lnTo>
                  <a:pt x="562852" y="10283"/>
                </a:lnTo>
                <a:lnTo>
                  <a:pt x="554386" y="6638"/>
                </a:lnTo>
                <a:lnTo>
                  <a:pt x="521590" y="0"/>
                </a:lnTo>
                <a:close/>
              </a:path>
              <a:path w="845184" h="466089">
                <a:moveTo>
                  <a:pt x="648874" y="231"/>
                </a:moveTo>
                <a:lnTo>
                  <a:pt x="613775" y="7630"/>
                </a:lnTo>
                <a:lnTo>
                  <a:pt x="584104" y="25155"/>
                </a:lnTo>
                <a:lnTo>
                  <a:pt x="729149" y="25155"/>
                </a:lnTo>
                <a:lnTo>
                  <a:pt x="718216" y="16874"/>
                </a:lnTo>
                <a:lnTo>
                  <a:pt x="685117" y="3224"/>
                </a:lnTo>
                <a:lnTo>
                  <a:pt x="648874" y="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07725" y="5796638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76358" y="153488"/>
                </a:moveTo>
                <a:lnTo>
                  <a:pt x="79754" y="114180"/>
                </a:lnTo>
                <a:lnTo>
                  <a:pt x="102187" y="80070"/>
                </a:lnTo>
                <a:lnTo>
                  <a:pt x="140027" y="54751"/>
                </a:lnTo>
                <a:lnTo>
                  <a:pt x="189642" y="41817"/>
                </a:lnTo>
                <a:lnTo>
                  <a:pt x="211591" y="40966"/>
                </a:lnTo>
                <a:lnTo>
                  <a:pt x="233314" y="42844"/>
                </a:lnTo>
                <a:lnTo>
                  <a:pt x="254347" y="47388"/>
                </a:lnTo>
                <a:lnTo>
                  <a:pt x="274224" y="54530"/>
                </a:lnTo>
                <a:lnTo>
                  <a:pt x="300541" y="30453"/>
                </a:lnTo>
                <a:lnTo>
                  <a:pt x="335883" y="16317"/>
                </a:lnTo>
                <a:lnTo>
                  <a:pt x="375701" y="13166"/>
                </a:lnTo>
                <a:lnTo>
                  <a:pt x="415448" y="22043"/>
                </a:lnTo>
                <a:lnTo>
                  <a:pt x="421971" y="24887"/>
                </a:lnTo>
                <a:lnTo>
                  <a:pt x="428196" y="28073"/>
                </a:lnTo>
                <a:lnTo>
                  <a:pt x="434111" y="31587"/>
                </a:lnTo>
                <a:lnTo>
                  <a:pt x="439705" y="35416"/>
                </a:lnTo>
                <a:lnTo>
                  <a:pt x="460571" y="15316"/>
                </a:lnTo>
                <a:lnTo>
                  <a:pt x="489092" y="3201"/>
                </a:lnTo>
                <a:lnTo>
                  <a:pt x="521590" y="0"/>
                </a:lnTo>
                <a:lnTo>
                  <a:pt x="554386" y="6638"/>
                </a:lnTo>
                <a:lnTo>
                  <a:pt x="562852" y="10283"/>
                </a:lnTo>
                <a:lnTo>
                  <a:pt x="570674" y="14615"/>
                </a:lnTo>
                <a:lnTo>
                  <a:pt x="577782" y="19588"/>
                </a:lnTo>
                <a:lnTo>
                  <a:pt x="584104" y="25155"/>
                </a:lnTo>
                <a:lnTo>
                  <a:pt x="613775" y="7630"/>
                </a:lnTo>
                <a:lnTo>
                  <a:pt x="648874" y="231"/>
                </a:lnTo>
                <a:lnTo>
                  <a:pt x="685117" y="3224"/>
                </a:lnTo>
                <a:lnTo>
                  <a:pt x="718216" y="16874"/>
                </a:lnTo>
                <a:lnTo>
                  <a:pt x="729753" y="25613"/>
                </a:lnTo>
                <a:lnTo>
                  <a:pt x="739076" y="35631"/>
                </a:lnTo>
                <a:lnTo>
                  <a:pt x="745970" y="46694"/>
                </a:lnTo>
                <a:lnTo>
                  <a:pt x="750220" y="58569"/>
                </a:lnTo>
                <a:lnTo>
                  <a:pt x="787282" y="72549"/>
                </a:lnTo>
                <a:lnTo>
                  <a:pt x="813450" y="95338"/>
                </a:lnTo>
                <a:lnTo>
                  <a:pt x="826355" y="123837"/>
                </a:lnTo>
                <a:lnTo>
                  <a:pt x="823626" y="154949"/>
                </a:lnTo>
                <a:lnTo>
                  <a:pt x="822356" y="158467"/>
                </a:lnTo>
                <a:lnTo>
                  <a:pt x="820705" y="161908"/>
                </a:lnTo>
                <a:lnTo>
                  <a:pt x="818800" y="165261"/>
                </a:lnTo>
                <a:lnTo>
                  <a:pt x="841958" y="200746"/>
                </a:lnTo>
                <a:lnTo>
                  <a:pt x="845089" y="238828"/>
                </a:lnTo>
                <a:lnTo>
                  <a:pt x="828980" y="275016"/>
                </a:lnTo>
                <a:lnTo>
                  <a:pt x="794416" y="304822"/>
                </a:lnTo>
                <a:lnTo>
                  <a:pt x="749053" y="321797"/>
                </a:lnTo>
                <a:lnTo>
                  <a:pt x="732440" y="324418"/>
                </a:lnTo>
                <a:lnTo>
                  <a:pt x="723173" y="357418"/>
                </a:lnTo>
                <a:lnTo>
                  <a:pt x="698595" y="384263"/>
                </a:lnTo>
                <a:lnTo>
                  <a:pt x="662396" y="402245"/>
                </a:lnTo>
                <a:lnTo>
                  <a:pt x="618267" y="408657"/>
                </a:lnTo>
                <a:lnTo>
                  <a:pt x="602680" y="407757"/>
                </a:lnTo>
                <a:lnTo>
                  <a:pt x="587486" y="405279"/>
                </a:lnTo>
                <a:lnTo>
                  <a:pt x="572887" y="401267"/>
                </a:lnTo>
                <a:lnTo>
                  <a:pt x="559085" y="395766"/>
                </a:lnTo>
                <a:lnTo>
                  <a:pt x="534275" y="430565"/>
                </a:lnTo>
                <a:lnTo>
                  <a:pt x="494998" y="454651"/>
                </a:lnTo>
                <a:lnTo>
                  <a:pt x="446553" y="465891"/>
                </a:lnTo>
                <a:lnTo>
                  <a:pt x="394239" y="462149"/>
                </a:lnTo>
                <a:lnTo>
                  <a:pt x="373137" y="455791"/>
                </a:lnTo>
                <a:lnTo>
                  <a:pt x="353917" y="446868"/>
                </a:lnTo>
                <a:lnTo>
                  <a:pt x="336982" y="435607"/>
                </a:lnTo>
                <a:lnTo>
                  <a:pt x="322738" y="422233"/>
                </a:lnTo>
                <a:lnTo>
                  <a:pt x="277785" y="435789"/>
                </a:lnTo>
                <a:lnTo>
                  <a:pt x="231156" y="438036"/>
                </a:lnTo>
                <a:lnTo>
                  <a:pt x="186264" y="429614"/>
                </a:lnTo>
                <a:lnTo>
                  <a:pt x="146523" y="411162"/>
                </a:lnTo>
                <a:lnTo>
                  <a:pt x="115347" y="383320"/>
                </a:lnTo>
                <a:lnTo>
                  <a:pt x="113696" y="381263"/>
                </a:lnTo>
                <a:lnTo>
                  <a:pt x="79890" y="379177"/>
                </a:lnTo>
                <a:lnTo>
                  <a:pt x="50800" y="367948"/>
                </a:lnTo>
                <a:lnTo>
                  <a:pt x="29471" y="349378"/>
                </a:lnTo>
                <a:lnTo>
                  <a:pt x="18954" y="325269"/>
                </a:lnTo>
                <a:lnTo>
                  <a:pt x="18823" y="311333"/>
                </a:lnTo>
                <a:lnTo>
                  <a:pt x="22669" y="297859"/>
                </a:lnTo>
                <a:lnTo>
                  <a:pt x="30277" y="285314"/>
                </a:lnTo>
                <a:lnTo>
                  <a:pt x="41433" y="274164"/>
                </a:lnTo>
                <a:lnTo>
                  <a:pt x="16240" y="257190"/>
                </a:lnTo>
                <a:lnTo>
                  <a:pt x="2095" y="235013"/>
                </a:lnTo>
                <a:lnTo>
                  <a:pt x="0" y="210459"/>
                </a:lnTo>
                <a:lnTo>
                  <a:pt x="10953" y="186356"/>
                </a:lnTo>
                <a:lnTo>
                  <a:pt x="23056" y="174296"/>
                </a:lnTo>
                <a:lnTo>
                  <a:pt x="38338" y="164818"/>
                </a:lnTo>
                <a:lnTo>
                  <a:pt x="56120" y="158258"/>
                </a:lnTo>
                <a:lnTo>
                  <a:pt x="75723" y="154949"/>
                </a:lnTo>
                <a:lnTo>
                  <a:pt x="76358" y="15348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50048" y="6068986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49656" y="8597"/>
                </a:moveTo>
                <a:lnTo>
                  <a:pt x="36665" y="8618"/>
                </a:lnTo>
                <a:lnTo>
                  <a:pt x="23923" y="7165"/>
                </a:lnTo>
                <a:lnTo>
                  <a:pt x="11634" y="4279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1677" y="6171742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7" y="0"/>
                </a:moveTo>
                <a:lnTo>
                  <a:pt x="14731" y="2082"/>
                </a:lnTo>
                <a:lnTo>
                  <a:pt x="7493" y="3467"/>
                </a:lnTo>
                <a:lnTo>
                  <a:pt x="0" y="411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7256" y="6198196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4" h="19050">
                <a:moveTo>
                  <a:pt x="13081" y="18783"/>
                </a:moveTo>
                <a:lnTo>
                  <a:pt x="7874" y="12903"/>
                </a:lnTo>
                <a:lnTo>
                  <a:pt x="3556" y="6603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66939" y="6170142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5" h="20954">
                <a:moveTo>
                  <a:pt x="5206" y="0"/>
                </a:moveTo>
                <a:lnTo>
                  <a:pt x="4444" y="6997"/>
                </a:lnTo>
                <a:lnTo>
                  <a:pt x="2666" y="13906"/>
                </a:lnTo>
                <a:lnTo>
                  <a:pt x="0" y="20612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76031" y="6042799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4" h="77470">
                <a:moveTo>
                  <a:pt x="0" y="0"/>
                </a:moveTo>
                <a:lnTo>
                  <a:pt x="26550" y="13476"/>
                </a:lnTo>
                <a:lnTo>
                  <a:pt x="46672" y="31611"/>
                </a:lnTo>
                <a:lnTo>
                  <a:pt x="59364" y="53197"/>
                </a:lnTo>
                <a:lnTo>
                  <a:pt x="63626" y="77025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97825" y="596075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1" y="0"/>
                </a:moveTo>
                <a:lnTo>
                  <a:pt x="22931" y="8107"/>
                </a:lnTo>
                <a:lnTo>
                  <a:pt x="16351" y="15673"/>
                </a:lnTo>
                <a:lnTo>
                  <a:pt x="8675" y="22622"/>
                </a:lnTo>
                <a:lnTo>
                  <a:pt x="0" y="2887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58073" y="585358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143" y="4495"/>
                </a:lnTo>
                <a:lnTo>
                  <a:pt x="1650" y="9067"/>
                </a:lnTo>
                <a:lnTo>
                  <a:pt x="1524" y="1363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77098" y="5820270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0" y="17399"/>
                </a:moveTo>
                <a:lnTo>
                  <a:pt x="3682" y="11112"/>
                </a:lnTo>
                <a:lnTo>
                  <a:pt x="8508" y="5245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1208" y="5830963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4998"/>
                </a:moveTo>
                <a:lnTo>
                  <a:pt x="1524" y="9791"/>
                </a:lnTo>
                <a:lnTo>
                  <a:pt x="3937" y="4762"/>
                </a:lnTo>
                <a:lnTo>
                  <a:pt x="7112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1823" y="5851055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0" y="0"/>
                </a:moveTo>
                <a:lnTo>
                  <a:pt x="6810" y="3200"/>
                </a:lnTo>
                <a:lnTo>
                  <a:pt x="13334" y="6700"/>
                </a:lnTo>
                <a:lnTo>
                  <a:pt x="19573" y="10488"/>
                </a:lnTo>
                <a:lnTo>
                  <a:pt x="25526" y="1455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4084" y="5950140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5" h="15875">
                <a:moveTo>
                  <a:pt x="4445" y="15316"/>
                </a:moveTo>
                <a:lnTo>
                  <a:pt x="2413" y="10299"/>
                </a:lnTo>
                <a:lnTo>
                  <a:pt x="1016" y="5181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459726" y="5874410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128254" y="5794895"/>
            <a:ext cx="701675" cy="629285"/>
          </a:xfrm>
          <a:custGeom>
            <a:avLst/>
            <a:gdLst/>
            <a:ahLst/>
            <a:cxnLst/>
            <a:rect l="l" t="t" r="r" b="b"/>
            <a:pathLst>
              <a:path w="701675" h="629285">
                <a:moveTo>
                  <a:pt x="217424" y="48437"/>
                </a:moveTo>
                <a:lnTo>
                  <a:pt x="62484" y="248297"/>
                </a:lnTo>
                <a:lnTo>
                  <a:pt x="424306" y="528904"/>
                </a:lnTo>
                <a:lnTo>
                  <a:pt x="346837" y="628827"/>
                </a:lnTo>
                <a:lnTo>
                  <a:pt x="701675" y="583958"/>
                </a:lnTo>
                <a:lnTo>
                  <a:pt x="669469" y="329031"/>
                </a:lnTo>
                <a:lnTo>
                  <a:pt x="579247" y="329031"/>
                </a:lnTo>
                <a:lnTo>
                  <a:pt x="217424" y="48437"/>
                </a:lnTo>
                <a:close/>
              </a:path>
              <a:path w="701675" h="629285">
                <a:moveTo>
                  <a:pt x="656844" y="229095"/>
                </a:moveTo>
                <a:lnTo>
                  <a:pt x="579247" y="329031"/>
                </a:lnTo>
                <a:lnTo>
                  <a:pt x="669469" y="329031"/>
                </a:lnTo>
                <a:lnTo>
                  <a:pt x="656844" y="229095"/>
                </a:lnTo>
                <a:close/>
              </a:path>
              <a:path w="701675" h="629285">
                <a:moveTo>
                  <a:pt x="179959" y="19380"/>
                </a:moveTo>
                <a:lnTo>
                  <a:pt x="25019" y="219240"/>
                </a:lnTo>
                <a:lnTo>
                  <a:pt x="49911" y="238620"/>
                </a:lnTo>
                <a:lnTo>
                  <a:pt x="204977" y="38747"/>
                </a:lnTo>
                <a:lnTo>
                  <a:pt x="179959" y="19380"/>
                </a:lnTo>
                <a:close/>
              </a:path>
              <a:path w="701675" h="629285">
                <a:moveTo>
                  <a:pt x="154940" y="0"/>
                </a:moveTo>
                <a:lnTo>
                  <a:pt x="0" y="199872"/>
                </a:lnTo>
                <a:lnTo>
                  <a:pt x="12446" y="209550"/>
                </a:lnTo>
                <a:lnTo>
                  <a:pt x="167513" y="9690"/>
                </a:lnTo>
                <a:lnTo>
                  <a:pt x="15494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28254" y="5794895"/>
            <a:ext cx="167640" cy="209550"/>
          </a:xfrm>
          <a:custGeom>
            <a:avLst/>
            <a:gdLst/>
            <a:ahLst/>
            <a:cxnLst/>
            <a:rect l="l" t="t" r="r" b="b"/>
            <a:pathLst>
              <a:path w="167640" h="209550">
                <a:moveTo>
                  <a:pt x="154940" y="0"/>
                </a:moveTo>
                <a:lnTo>
                  <a:pt x="167513" y="9690"/>
                </a:lnTo>
                <a:lnTo>
                  <a:pt x="12446" y="209550"/>
                </a:lnTo>
                <a:lnTo>
                  <a:pt x="0" y="199872"/>
                </a:lnTo>
                <a:lnTo>
                  <a:pt x="154940" y="0"/>
                </a:lnTo>
                <a:close/>
              </a:path>
            </a:pathLst>
          </a:custGeom>
          <a:ln w="2540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53272" y="5814275"/>
            <a:ext cx="180340" cy="219710"/>
          </a:xfrm>
          <a:custGeom>
            <a:avLst/>
            <a:gdLst/>
            <a:ahLst/>
            <a:cxnLst/>
            <a:rect l="l" t="t" r="r" b="b"/>
            <a:pathLst>
              <a:path w="180340" h="219710">
                <a:moveTo>
                  <a:pt x="154940" y="0"/>
                </a:moveTo>
                <a:lnTo>
                  <a:pt x="179958" y="19367"/>
                </a:lnTo>
                <a:lnTo>
                  <a:pt x="24892" y="219240"/>
                </a:lnTo>
                <a:lnTo>
                  <a:pt x="0" y="199859"/>
                </a:lnTo>
                <a:lnTo>
                  <a:pt x="154940" y="0"/>
                </a:lnTo>
                <a:close/>
              </a:path>
            </a:pathLst>
          </a:custGeom>
          <a:ln w="2540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0738" y="5843333"/>
            <a:ext cx="639445" cy="580390"/>
          </a:xfrm>
          <a:custGeom>
            <a:avLst/>
            <a:gdLst/>
            <a:ahLst/>
            <a:cxnLst/>
            <a:rect l="l" t="t" r="r" b="b"/>
            <a:pathLst>
              <a:path w="639445" h="580389">
                <a:moveTo>
                  <a:pt x="154939" y="0"/>
                </a:moveTo>
                <a:lnTo>
                  <a:pt x="516762" y="280593"/>
                </a:lnTo>
                <a:lnTo>
                  <a:pt x="594359" y="180657"/>
                </a:lnTo>
                <a:lnTo>
                  <a:pt x="639190" y="535520"/>
                </a:lnTo>
                <a:lnTo>
                  <a:pt x="284352" y="580389"/>
                </a:lnTo>
                <a:lnTo>
                  <a:pt x="361822" y="480466"/>
                </a:lnTo>
                <a:lnTo>
                  <a:pt x="0" y="199859"/>
                </a:lnTo>
                <a:lnTo>
                  <a:pt x="154939" y="0"/>
                </a:lnTo>
                <a:close/>
              </a:path>
            </a:pathLst>
          </a:custGeom>
          <a:ln w="2540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58250" y="6095238"/>
            <a:ext cx="661670" cy="597535"/>
          </a:xfrm>
          <a:custGeom>
            <a:avLst/>
            <a:gdLst/>
            <a:ahLst/>
            <a:cxnLst/>
            <a:rect l="l" t="t" r="r" b="b"/>
            <a:pathLst>
              <a:path w="661670" h="597534">
                <a:moveTo>
                  <a:pt x="330707" y="0"/>
                </a:moveTo>
                <a:lnTo>
                  <a:pt x="281842" y="3238"/>
                </a:lnTo>
                <a:lnTo>
                  <a:pt x="235202" y="12646"/>
                </a:lnTo>
                <a:lnTo>
                  <a:pt x="191298" y="27761"/>
                </a:lnTo>
                <a:lnTo>
                  <a:pt x="150642" y="48122"/>
                </a:lnTo>
                <a:lnTo>
                  <a:pt x="113746" y="73265"/>
                </a:lnTo>
                <a:lnTo>
                  <a:pt x="81123" y="102730"/>
                </a:lnTo>
                <a:lnTo>
                  <a:pt x="53283" y="136055"/>
                </a:lnTo>
                <a:lnTo>
                  <a:pt x="30739" y="172776"/>
                </a:lnTo>
                <a:lnTo>
                  <a:pt x="14003" y="212433"/>
                </a:lnTo>
                <a:lnTo>
                  <a:pt x="3586" y="254562"/>
                </a:lnTo>
                <a:lnTo>
                  <a:pt x="0" y="298704"/>
                </a:lnTo>
                <a:lnTo>
                  <a:pt x="3586" y="342845"/>
                </a:lnTo>
                <a:lnTo>
                  <a:pt x="14003" y="384974"/>
                </a:lnTo>
                <a:lnTo>
                  <a:pt x="30739" y="424631"/>
                </a:lnTo>
                <a:lnTo>
                  <a:pt x="53283" y="461352"/>
                </a:lnTo>
                <a:lnTo>
                  <a:pt x="81123" y="494677"/>
                </a:lnTo>
                <a:lnTo>
                  <a:pt x="113746" y="524142"/>
                </a:lnTo>
                <a:lnTo>
                  <a:pt x="150642" y="549285"/>
                </a:lnTo>
                <a:lnTo>
                  <a:pt x="191298" y="569646"/>
                </a:lnTo>
                <a:lnTo>
                  <a:pt x="235202" y="584761"/>
                </a:lnTo>
                <a:lnTo>
                  <a:pt x="281842" y="594169"/>
                </a:lnTo>
                <a:lnTo>
                  <a:pt x="330707" y="597408"/>
                </a:lnTo>
                <a:lnTo>
                  <a:pt x="379573" y="594169"/>
                </a:lnTo>
                <a:lnTo>
                  <a:pt x="426213" y="584761"/>
                </a:lnTo>
                <a:lnTo>
                  <a:pt x="470117" y="569646"/>
                </a:lnTo>
                <a:lnTo>
                  <a:pt x="510773" y="549285"/>
                </a:lnTo>
                <a:lnTo>
                  <a:pt x="547669" y="524142"/>
                </a:lnTo>
                <a:lnTo>
                  <a:pt x="580292" y="494677"/>
                </a:lnTo>
                <a:lnTo>
                  <a:pt x="608132" y="461352"/>
                </a:lnTo>
                <a:lnTo>
                  <a:pt x="630676" y="424631"/>
                </a:lnTo>
                <a:lnTo>
                  <a:pt x="647412" y="384974"/>
                </a:lnTo>
                <a:lnTo>
                  <a:pt x="657829" y="342845"/>
                </a:lnTo>
                <a:lnTo>
                  <a:pt x="661416" y="298704"/>
                </a:lnTo>
                <a:lnTo>
                  <a:pt x="657829" y="254562"/>
                </a:lnTo>
                <a:lnTo>
                  <a:pt x="647412" y="212433"/>
                </a:lnTo>
                <a:lnTo>
                  <a:pt x="630676" y="172776"/>
                </a:lnTo>
                <a:lnTo>
                  <a:pt x="608132" y="136055"/>
                </a:lnTo>
                <a:lnTo>
                  <a:pt x="580292" y="102730"/>
                </a:lnTo>
                <a:lnTo>
                  <a:pt x="547669" y="73265"/>
                </a:lnTo>
                <a:lnTo>
                  <a:pt x="510773" y="48122"/>
                </a:lnTo>
                <a:lnTo>
                  <a:pt x="470117" y="27761"/>
                </a:lnTo>
                <a:lnTo>
                  <a:pt x="426213" y="12646"/>
                </a:lnTo>
                <a:lnTo>
                  <a:pt x="379573" y="3238"/>
                </a:lnTo>
                <a:lnTo>
                  <a:pt x="330707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58250" y="6095238"/>
            <a:ext cx="661670" cy="597535"/>
          </a:xfrm>
          <a:custGeom>
            <a:avLst/>
            <a:gdLst/>
            <a:ahLst/>
            <a:cxnLst/>
            <a:rect l="l" t="t" r="r" b="b"/>
            <a:pathLst>
              <a:path w="661670" h="597534">
                <a:moveTo>
                  <a:pt x="0" y="298704"/>
                </a:moveTo>
                <a:lnTo>
                  <a:pt x="3586" y="254562"/>
                </a:lnTo>
                <a:lnTo>
                  <a:pt x="14003" y="212433"/>
                </a:lnTo>
                <a:lnTo>
                  <a:pt x="30739" y="172776"/>
                </a:lnTo>
                <a:lnTo>
                  <a:pt x="53283" y="136055"/>
                </a:lnTo>
                <a:lnTo>
                  <a:pt x="81123" y="102730"/>
                </a:lnTo>
                <a:lnTo>
                  <a:pt x="113746" y="73265"/>
                </a:lnTo>
                <a:lnTo>
                  <a:pt x="150642" y="48122"/>
                </a:lnTo>
                <a:lnTo>
                  <a:pt x="191298" y="27761"/>
                </a:lnTo>
                <a:lnTo>
                  <a:pt x="235202" y="12646"/>
                </a:lnTo>
                <a:lnTo>
                  <a:pt x="281842" y="3238"/>
                </a:lnTo>
                <a:lnTo>
                  <a:pt x="330707" y="0"/>
                </a:lnTo>
                <a:lnTo>
                  <a:pt x="379573" y="3238"/>
                </a:lnTo>
                <a:lnTo>
                  <a:pt x="426213" y="12646"/>
                </a:lnTo>
                <a:lnTo>
                  <a:pt x="470117" y="27761"/>
                </a:lnTo>
                <a:lnTo>
                  <a:pt x="510773" y="48122"/>
                </a:lnTo>
                <a:lnTo>
                  <a:pt x="547669" y="73265"/>
                </a:lnTo>
                <a:lnTo>
                  <a:pt x="580292" y="102730"/>
                </a:lnTo>
                <a:lnTo>
                  <a:pt x="608132" y="136055"/>
                </a:lnTo>
                <a:lnTo>
                  <a:pt x="630676" y="172776"/>
                </a:lnTo>
                <a:lnTo>
                  <a:pt x="647412" y="212433"/>
                </a:lnTo>
                <a:lnTo>
                  <a:pt x="657829" y="254562"/>
                </a:lnTo>
                <a:lnTo>
                  <a:pt x="661416" y="298704"/>
                </a:lnTo>
                <a:lnTo>
                  <a:pt x="657829" y="342845"/>
                </a:lnTo>
                <a:lnTo>
                  <a:pt x="647412" y="384974"/>
                </a:lnTo>
                <a:lnTo>
                  <a:pt x="630676" y="424631"/>
                </a:lnTo>
                <a:lnTo>
                  <a:pt x="608132" y="461352"/>
                </a:lnTo>
                <a:lnTo>
                  <a:pt x="580292" y="494677"/>
                </a:lnTo>
                <a:lnTo>
                  <a:pt x="547669" y="524142"/>
                </a:lnTo>
                <a:lnTo>
                  <a:pt x="510773" y="549285"/>
                </a:lnTo>
                <a:lnTo>
                  <a:pt x="470117" y="569646"/>
                </a:lnTo>
                <a:lnTo>
                  <a:pt x="426213" y="584761"/>
                </a:lnTo>
                <a:lnTo>
                  <a:pt x="379573" y="594169"/>
                </a:lnTo>
                <a:lnTo>
                  <a:pt x="330707" y="597408"/>
                </a:lnTo>
                <a:lnTo>
                  <a:pt x="281842" y="594169"/>
                </a:lnTo>
                <a:lnTo>
                  <a:pt x="235202" y="584761"/>
                </a:lnTo>
                <a:lnTo>
                  <a:pt x="191298" y="569646"/>
                </a:lnTo>
                <a:lnTo>
                  <a:pt x="150642" y="549285"/>
                </a:lnTo>
                <a:lnTo>
                  <a:pt x="113746" y="524142"/>
                </a:lnTo>
                <a:lnTo>
                  <a:pt x="81123" y="494677"/>
                </a:lnTo>
                <a:lnTo>
                  <a:pt x="53283" y="461352"/>
                </a:lnTo>
                <a:lnTo>
                  <a:pt x="30739" y="424631"/>
                </a:lnTo>
                <a:lnTo>
                  <a:pt x="14003" y="384974"/>
                </a:lnTo>
                <a:lnTo>
                  <a:pt x="3586" y="342845"/>
                </a:lnTo>
                <a:lnTo>
                  <a:pt x="0" y="298704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056623" y="6251447"/>
            <a:ext cx="266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What </a:t>
            </a:r>
            <a:r>
              <a:rPr spc="-30" dirty="0"/>
              <a:t>is </a:t>
            </a:r>
            <a:r>
              <a:rPr spc="-55" dirty="0"/>
              <a:t>Ensemble</a:t>
            </a:r>
            <a:r>
              <a:rPr spc="-245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5" name="object 5"/>
          <p:cNvSpPr/>
          <p:nvPr/>
        </p:nvSpPr>
        <p:spPr>
          <a:xfrm>
            <a:off x="4787646" y="3077210"/>
            <a:ext cx="1713230" cy="518795"/>
          </a:xfrm>
          <a:custGeom>
            <a:avLst/>
            <a:gdLst/>
            <a:ahLst/>
            <a:cxnLst/>
            <a:rect l="l" t="t" r="r" b="b"/>
            <a:pathLst>
              <a:path w="1713229" h="518795">
                <a:moveTo>
                  <a:pt x="0" y="0"/>
                </a:moveTo>
                <a:lnTo>
                  <a:pt x="0" y="444626"/>
                </a:lnTo>
                <a:lnTo>
                  <a:pt x="3499" y="451366"/>
                </a:lnTo>
                <a:lnTo>
                  <a:pt x="53578" y="470463"/>
                </a:lnTo>
                <a:lnTo>
                  <a:pt x="116924" y="481997"/>
                </a:lnTo>
                <a:lnTo>
                  <a:pt x="156679" y="487327"/>
                </a:lnTo>
                <a:lnTo>
                  <a:pt x="201418" y="492331"/>
                </a:lnTo>
                <a:lnTo>
                  <a:pt x="250840" y="496982"/>
                </a:lnTo>
                <a:lnTo>
                  <a:pt x="304643" y="501255"/>
                </a:lnTo>
                <a:lnTo>
                  <a:pt x="362523" y="505122"/>
                </a:lnTo>
                <a:lnTo>
                  <a:pt x="424179" y="508559"/>
                </a:lnTo>
                <a:lnTo>
                  <a:pt x="557611" y="514036"/>
                </a:lnTo>
                <a:lnTo>
                  <a:pt x="702520" y="517475"/>
                </a:lnTo>
                <a:lnTo>
                  <a:pt x="856488" y="518667"/>
                </a:lnTo>
                <a:lnTo>
                  <a:pt x="1010455" y="517475"/>
                </a:lnTo>
                <a:lnTo>
                  <a:pt x="1155364" y="514036"/>
                </a:lnTo>
                <a:lnTo>
                  <a:pt x="1288796" y="508559"/>
                </a:lnTo>
                <a:lnTo>
                  <a:pt x="1350452" y="505122"/>
                </a:lnTo>
                <a:lnTo>
                  <a:pt x="1408332" y="501255"/>
                </a:lnTo>
                <a:lnTo>
                  <a:pt x="1462135" y="496982"/>
                </a:lnTo>
                <a:lnTo>
                  <a:pt x="1511557" y="492331"/>
                </a:lnTo>
                <a:lnTo>
                  <a:pt x="1556296" y="487327"/>
                </a:lnTo>
                <a:lnTo>
                  <a:pt x="1596051" y="481997"/>
                </a:lnTo>
                <a:lnTo>
                  <a:pt x="1659397" y="470463"/>
                </a:lnTo>
                <a:lnTo>
                  <a:pt x="1699178" y="457936"/>
                </a:lnTo>
                <a:lnTo>
                  <a:pt x="1712976" y="444626"/>
                </a:lnTo>
                <a:lnTo>
                  <a:pt x="1712976" y="74040"/>
                </a:lnTo>
                <a:lnTo>
                  <a:pt x="856488" y="74040"/>
                </a:lnTo>
                <a:lnTo>
                  <a:pt x="702520" y="72848"/>
                </a:lnTo>
                <a:lnTo>
                  <a:pt x="557611" y="69409"/>
                </a:lnTo>
                <a:lnTo>
                  <a:pt x="424179" y="63932"/>
                </a:lnTo>
                <a:lnTo>
                  <a:pt x="362523" y="60495"/>
                </a:lnTo>
                <a:lnTo>
                  <a:pt x="304643" y="56628"/>
                </a:lnTo>
                <a:lnTo>
                  <a:pt x="250840" y="52355"/>
                </a:lnTo>
                <a:lnTo>
                  <a:pt x="201418" y="47704"/>
                </a:lnTo>
                <a:lnTo>
                  <a:pt x="156679" y="42700"/>
                </a:lnTo>
                <a:lnTo>
                  <a:pt x="116924" y="37370"/>
                </a:lnTo>
                <a:lnTo>
                  <a:pt x="53578" y="25836"/>
                </a:lnTo>
                <a:lnTo>
                  <a:pt x="13797" y="13309"/>
                </a:lnTo>
                <a:lnTo>
                  <a:pt x="3499" y="6739"/>
                </a:lnTo>
                <a:lnTo>
                  <a:pt x="0" y="0"/>
                </a:lnTo>
                <a:close/>
              </a:path>
              <a:path w="1713229" h="518795">
                <a:moveTo>
                  <a:pt x="1712976" y="0"/>
                </a:moveTo>
                <a:lnTo>
                  <a:pt x="1659397" y="25836"/>
                </a:lnTo>
                <a:lnTo>
                  <a:pt x="1596051" y="37370"/>
                </a:lnTo>
                <a:lnTo>
                  <a:pt x="1556296" y="42700"/>
                </a:lnTo>
                <a:lnTo>
                  <a:pt x="1511557" y="47704"/>
                </a:lnTo>
                <a:lnTo>
                  <a:pt x="1462135" y="52355"/>
                </a:lnTo>
                <a:lnTo>
                  <a:pt x="1408332" y="56628"/>
                </a:lnTo>
                <a:lnTo>
                  <a:pt x="1350452" y="60495"/>
                </a:lnTo>
                <a:lnTo>
                  <a:pt x="1288796" y="63932"/>
                </a:lnTo>
                <a:lnTo>
                  <a:pt x="1155364" y="69409"/>
                </a:lnTo>
                <a:lnTo>
                  <a:pt x="1010455" y="72848"/>
                </a:lnTo>
                <a:lnTo>
                  <a:pt x="856488" y="74040"/>
                </a:lnTo>
                <a:lnTo>
                  <a:pt x="1712976" y="74040"/>
                </a:lnTo>
                <a:lnTo>
                  <a:pt x="17129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646" y="3003042"/>
            <a:ext cx="1713230" cy="148590"/>
          </a:xfrm>
          <a:custGeom>
            <a:avLst/>
            <a:gdLst/>
            <a:ahLst/>
            <a:cxnLst/>
            <a:rect l="l" t="t" r="r" b="b"/>
            <a:pathLst>
              <a:path w="1713229" h="148589">
                <a:moveTo>
                  <a:pt x="856488" y="0"/>
                </a:moveTo>
                <a:lnTo>
                  <a:pt x="778522" y="302"/>
                </a:lnTo>
                <a:lnTo>
                  <a:pt x="702520" y="1192"/>
                </a:lnTo>
                <a:lnTo>
                  <a:pt x="628782" y="2645"/>
                </a:lnTo>
                <a:lnTo>
                  <a:pt x="557611" y="4633"/>
                </a:lnTo>
                <a:lnTo>
                  <a:pt x="489310" y="7131"/>
                </a:lnTo>
                <a:lnTo>
                  <a:pt x="424179" y="10112"/>
                </a:lnTo>
                <a:lnTo>
                  <a:pt x="362523" y="13552"/>
                </a:lnTo>
                <a:lnTo>
                  <a:pt x="304643" y="17423"/>
                </a:lnTo>
                <a:lnTo>
                  <a:pt x="250840" y="21701"/>
                </a:lnTo>
                <a:lnTo>
                  <a:pt x="201418" y="26358"/>
                </a:lnTo>
                <a:lnTo>
                  <a:pt x="156679" y="31369"/>
                </a:lnTo>
                <a:lnTo>
                  <a:pt x="116924" y="36707"/>
                </a:lnTo>
                <a:lnTo>
                  <a:pt x="53578" y="48264"/>
                </a:lnTo>
                <a:lnTo>
                  <a:pt x="13797" y="60820"/>
                </a:lnTo>
                <a:lnTo>
                  <a:pt x="0" y="74168"/>
                </a:lnTo>
                <a:lnTo>
                  <a:pt x="3499" y="80907"/>
                </a:lnTo>
                <a:lnTo>
                  <a:pt x="53578" y="100004"/>
                </a:lnTo>
                <a:lnTo>
                  <a:pt x="116924" y="111538"/>
                </a:lnTo>
                <a:lnTo>
                  <a:pt x="156679" y="116868"/>
                </a:lnTo>
                <a:lnTo>
                  <a:pt x="201418" y="121872"/>
                </a:lnTo>
                <a:lnTo>
                  <a:pt x="250840" y="126523"/>
                </a:lnTo>
                <a:lnTo>
                  <a:pt x="304643" y="130796"/>
                </a:lnTo>
                <a:lnTo>
                  <a:pt x="362523" y="134663"/>
                </a:lnTo>
                <a:lnTo>
                  <a:pt x="424179" y="138100"/>
                </a:lnTo>
                <a:lnTo>
                  <a:pt x="557611" y="143577"/>
                </a:lnTo>
                <a:lnTo>
                  <a:pt x="702520" y="147016"/>
                </a:lnTo>
                <a:lnTo>
                  <a:pt x="856488" y="148209"/>
                </a:lnTo>
                <a:lnTo>
                  <a:pt x="1010455" y="147016"/>
                </a:lnTo>
                <a:lnTo>
                  <a:pt x="1155364" y="143577"/>
                </a:lnTo>
                <a:lnTo>
                  <a:pt x="1288796" y="138100"/>
                </a:lnTo>
                <a:lnTo>
                  <a:pt x="1350452" y="134663"/>
                </a:lnTo>
                <a:lnTo>
                  <a:pt x="1408332" y="130796"/>
                </a:lnTo>
                <a:lnTo>
                  <a:pt x="1462135" y="126523"/>
                </a:lnTo>
                <a:lnTo>
                  <a:pt x="1511557" y="121872"/>
                </a:lnTo>
                <a:lnTo>
                  <a:pt x="1556296" y="116868"/>
                </a:lnTo>
                <a:lnTo>
                  <a:pt x="1596051" y="111538"/>
                </a:lnTo>
                <a:lnTo>
                  <a:pt x="1659397" y="100004"/>
                </a:lnTo>
                <a:lnTo>
                  <a:pt x="1699178" y="87477"/>
                </a:lnTo>
                <a:lnTo>
                  <a:pt x="1712976" y="74168"/>
                </a:lnTo>
                <a:lnTo>
                  <a:pt x="1709476" y="67408"/>
                </a:lnTo>
                <a:lnTo>
                  <a:pt x="1659397" y="48264"/>
                </a:lnTo>
                <a:lnTo>
                  <a:pt x="1596051" y="36707"/>
                </a:lnTo>
                <a:lnTo>
                  <a:pt x="1556296" y="31369"/>
                </a:lnTo>
                <a:lnTo>
                  <a:pt x="1511557" y="26358"/>
                </a:lnTo>
                <a:lnTo>
                  <a:pt x="1462135" y="21701"/>
                </a:lnTo>
                <a:lnTo>
                  <a:pt x="1408332" y="17423"/>
                </a:lnTo>
                <a:lnTo>
                  <a:pt x="1350452" y="13552"/>
                </a:lnTo>
                <a:lnTo>
                  <a:pt x="1288796" y="10112"/>
                </a:lnTo>
                <a:lnTo>
                  <a:pt x="1155364" y="4633"/>
                </a:lnTo>
                <a:lnTo>
                  <a:pt x="1010455" y="1192"/>
                </a:lnTo>
                <a:lnTo>
                  <a:pt x="856488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646" y="3003042"/>
            <a:ext cx="1713230" cy="148590"/>
          </a:xfrm>
          <a:custGeom>
            <a:avLst/>
            <a:gdLst/>
            <a:ahLst/>
            <a:cxnLst/>
            <a:rect l="l" t="t" r="r" b="b"/>
            <a:pathLst>
              <a:path w="1713229" h="148589">
                <a:moveTo>
                  <a:pt x="1712976" y="74168"/>
                </a:moveTo>
                <a:lnTo>
                  <a:pt x="1659397" y="100004"/>
                </a:lnTo>
                <a:lnTo>
                  <a:pt x="1596051" y="111538"/>
                </a:lnTo>
                <a:lnTo>
                  <a:pt x="1556296" y="116868"/>
                </a:lnTo>
                <a:lnTo>
                  <a:pt x="1511557" y="121872"/>
                </a:lnTo>
                <a:lnTo>
                  <a:pt x="1462135" y="126523"/>
                </a:lnTo>
                <a:lnTo>
                  <a:pt x="1408332" y="130796"/>
                </a:lnTo>
                <a:lnTo>
                  <a:pt x="1350452" y="134663"/>
                </a:lnTo>
                <a:lnTo>
                  <a:pt x="1288796" y="138100"/>
                </a:lnTo>
                <a:lnTo>
                  <a:pt x="1223665" y="141080"/>
                </a:lnTo>
                <a:lnTo>
                  <a:pt x="1155364" y="143577"/>
                </a:lnTo>
                <a:lnTo>
                  <a:pt x="1084193" y="145564"/>
                </a:lnTo>
                <a:lnTo>
                  <a:pt x="1010455" y="147016"/>
                </a:lnTo>
                <a:lnTo>
                  <a:pt x="934453" y="147906"/>
                </a:lnTo>
                <a:lnTo>
                  <a:pt x="856488" y="148209"/>
                </a:lnTo>
                <a:lnTo>
                  <a:pt x="778522" y="147906"/>
                </a:lnTo>
                <a:lnTo>
                  <a:pt x="702520" y="147016"/>
                </a:lnTo>
                <a:lnTo>
                  <a:pt x="628782" y="145564"/>
                </a:lnTo>
                <a:lnTo>
                  <a:pt x="557611" y="143577"/>
                </a:lnTo>
                <a:lnTo>
                  <a:pt x="489310" y="141080"/>
                </a:lnTo>
                <a:lnTo>
                  <a:pt x="424179" y="138100"/>
                </a:lnTo>
                <a:lnTo>
                  <a:pt x="362523" y="134663"/>
                </a:lnTo>
                <a:lnTo>
                  <a:pt x="304643" y="130796"/>
                </a:lnTo>
                <a:lnTo>
                  <a:pt x="250840" y="126523"/>
                </a:lnTo>
                <a:lnTo>
                  <a:pt x="201418" y="121872"/>
                </a:lnTo>
                <a:lnTo>
                  <a:pt x="156679" y="116868"/>
                </a:lnTo>
                <a:lnTo>
                  <a:pt x="116924" y="111538"/>
                </a:lnTo>
                <a:lnTo>
                  <a:pt x="53578" y="100004"/>
                </a:lnTo>
                <a:lnTo>
                  <a:pt x="13797" y="87477"/>
                </a:lnTo>
                <a:lnTo>
                  <a:pt x="0" y="74168"/>
                </a:lnTo>
                <a:lnTo>
                  <a:pt x="3499" y="67408"/>
                </a:lnTo>
                <a:lnTo>
                  <a:pt x="53578" y="48264"/>
                </a:lnTo>
                <a:lnTo>
                  <a:pt x="116924" y="36707"/>
                </a:lnTo>
                <a:lnTo>
                  <a:pt x="156679" y="31369"/>
                </a:lnTo>
                <a:lnTo>
                  <a:pt x="201418" y="26358"/>
                </a:lnTo>
                <a:lnTo>
                  <a:pt x="250840" y="21701"/>
                </a:lnTo>
                <a:lnTo>
                  <a:pt x="304643" y="17423"/>
                </a:lnTo>
                <a:lnTo>
                  <a:pt x="362523" y="13552"/>
                </a:lnTo>
                <a:lnTo>
                  <a:pt x="424179" y="10112"/>
                </a:lnTo>
                <a:lnTo>
                  <a:pt x="489310" y="7131"/>
                </a:lnTo>
                <a:lnTo>
                  <a:pt x="557611" y="4633"/>
                </a:lnTo>
                <a:lnTo>
                  <a:pt x="628782" y="2645"/>
                </a:lnTo>
                <a:lnTo>
                  <a:pt x="702520" y="1192"/>
                </a:lnTo>
                <a:lnTo>
                  <a:pt x="778522" y="302"/>
                </a:lnTo>
                <a:lnTo>
                  <a:pt x="856488" y="0"/>
                </a:lnTo>
                <a:lnTo>
                  <a:pt x="934453" y="302"/>
                </a:lnTo>
                <a:lnTo>
                  <a:pt x="1010455" y="1192"/>
                </a:lnTo>
                <a:lnTo>
                  <a:pt x="1084193" y="2645"/>
                </a:lnTo>
                <a:lnTo>
                  <a:pt x="1155364" y="4633"/>
                </a:lnTo>
                <a:lnTo>
                  <a:pt x="1223665" y="7131"/>
                </a:lnTo>
                <a:lnTo>
                  <a:pt x="1288796" y="10112"/>
                </a:lnTo>
                <a:lnTo>
                  <a:pt x="1350452" y="13552"/>
                </a:lnTo>
                <a:lnTo>
                  <a:pt x="1408332" y="17423"/>
                </a:lnTo>
                <a:lnTo>
                  <a:pt x="1462135" y="21701"/>
                </a:lnTo>
                <a:lnTo>
                  <a:pt x="1511557" y="26358"/>
                </a:lnTo>
                <a:lnTo>
                  <a:pt x="1556296" y="31369"/>
                </a:lnTo>
                <a:lnTo>
                  <a:pt x="1596051" y="36707"/>
                </a:lnTo>
                <a:lnTo>
                  <a:pt x="1659397" y="48264"/>
                </a:lnTo>
                <a:lnTo>
                  <a:pt x="1699178" y="60820"/>
                </a:lnTo>
                <a:lnTo>
                  <a:pt x="1712976" y="7416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7646" y="3077210"/>
            <a:ext cx="1713230" cy="518795"/>
          </a:xfrm>
          <a:custGeom>
            <a:avLst/>
            <a:gdLst/>
            <a:ahLst/>
            <a:cxnLst/>
            <a:rect l="l" t="t" r="r" b="b"/>
            <a:pathLst>
              <a:path w="1713229" h="518795">
                <a:moveTo>
                  <a:pt x="1712976" y="0"/>
                </a:moveTo>
                <a:lnTo>
                  <a:pt x="1712976" y="444626"/>
                </a:lnTo>
                <a:lnTo>
                  <a:pt x="1709476" y="451366"/>
                </a:lnTo>
                <a:lnTo>
                  <a:pt x="1659397" y="470463"/>
                </a:lnTo>
                <a:lnTo>
                  <a:pt x="1596051" y="481997"/>
                </a:lnTo>
                <a:lnTo>
                  <a:pt x="1556296" y="487327"/>
                </a:lnTo>
                <a:lnTo>
                  <a:pt x="1511557" y="492331"/>
                </a:lnTo>
                <a:lnTo>
                  <a:pt x="1462135" y="496982"/>
                </a:lnTo>
                <a:lnTo>
                  <a:pt x="1408332" y="501255"/>
                </a:lnTo>
                <a:lnTo>
                  <a:pt x="1350452" y="505122"/>
                </a:lnTo>
                <a:lnTo>
                  <a:pt x="1288796" y="508559"/>
                </a:lnTo>
                <a:lnTo>
                  <a:pt x="1223665" y="511539"/>
                </a:lnTo>
                <a:lnTo>
                  <a:pt x="1155364" y="514036"/>
                </a:lnTo>
                <a:lnTo>
                  <a:pt x="1084193" y="516023"/>
                </a:lnTo>
                <a:lnTo>
                  <a:pt x="1010455" y="517475"/>
                </a:lnTo>
                <a:lnTo>
                  <a:pt x="934453" y="518365"/>
                </a:lnTo>
                <a:lnTo>
                  <a:pt x="856488" y="518667"/>
                </a:lnTo>
                <a:lnTo>
                  <a:pt x="778522" y="518365"/>
                </a:lnTo>
                <a:lnTo>
                  <a:pt x="702520" y="517475"/>
                </a:lnTo>
                <a:lnTo>
                  <a:pt x="628782" y="516023"/>
                </a:lnTo>
                <a:lnTo>
                  <a:pt x="557611" y="514036"/>
                </a:lnTo>
                <a:lnTo>
                  <a:pt x="489310" y="511539"/>
                </a:lnTo>
                <a:lnTo>
                  <a:pt x="424179" y="508559"/>
                </a:lnTo>
                <a:lnTo>
                  <a:pt x="362523" y="505122"/>
                </a:lnTo>
                <a:lnTo>
                  <a:pt x="304643" y="501255"/>
                </a:lnTo>
                <a:lnTo>
                  <a:pt x="250840" y="496982"/>
                </a:lnTo>
                <a:lnTo>
                  <a:pt x="201418" y="492331"/>
                </a:lnTo>
                <a:lnTo>
                  <a:pt x="156679" y="487327"/>
                </a:lnTo>
                <a:lnTo>
                  <a:pt x="116924" y="481997"/>
                </a:lnTo>
                <a:lnTo>
                  <a:pt x="53578" y="470463"/>
                </a:lnTo>
                <a:lnTo>
                  <a:pt x="13797" y="457936"/>
                </a:lnTo>
                <a:lnTo>
                  <a:pt x="0" y="444626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348" y="1636664"/>
            <a:ext cx="8756650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ct val="90100"/>
              </a:lnSpc>
            </a:pPr>
            <a:r>
              <a:rPr sz="2400" spc="20" dirty="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have four models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same </a:t>
            </a:r>
            <a:r>
              <a:rPr sz="2400" spc="-5" dirty="0">
                <a:latin typeface="Trebuchet MS"/>
                <a:cs typeface="Trebuchet MS"/>
              </a:rPr>
              <a:t>dataset, </a:t>
            </a:r>
            <a:r>
              <a:rPr sz="2400" dirty="0">
                <a:latin typeface="Trebuchet MS"/>
                <a:cs typeface="Trebuchet MS"/>
              </a:rPr>
              <a:t>Each of </a:t>
            </a:r>
            <a:r>
              <a:rPr sz="2400" spc="-5" dirty="0">
                <a:latin typeface="Trebuchet MS"/>
                <a:cs typeface="Trebuchet MS"/>
              </a:rPr>
              <a:t>them have  different </a:t>
            </a:r>
            <a:r>
              <a:rPr sz="2400" spc="-35" dirty="0">
                <a:latin typeface="Trebuchet MS"/>
                <a:cs typeface="Trebuchet MS"/>
              </a:rPr>
              <a:t>accuracy. </a:t>
            </a:r>
            <a:r>
              <a:rPr sz="2400" dirty="0">
                <a:latin typeface="Trebuchet MS"/>
                <a:cs typeface="Trebuchet MS"/>
              </a:rPr>
              <a:t>But </a:t>
            </a:r>
            <a:r>
              <a:rPr sz="2400" spc="-5" dirty="0">
                <a:latin typeface="Trebuchet MS"/>
                <a:cs typeface="Trebuchet MS"/>
              </a:rPr>
              <a:t>unfortunately there </a:t>
            </a:r>
            <a:r>
              <a:rPr sz="2400" dirty="0">
                <a:latin typeface="Trebuchet MS"/>
                <a:cs typeface="Trebuchet MS"/>
              </a:rPr>
              <a:t>seem </a:t>
            </a:r>
            <a:r>
              <a:rPr sz="2400" spc="-5" dirty="0">
                <a:latin typeface="Trebuchet MS"/>
                <a:cs typeface="Trebuchet MS"/>
              </a:rPr>
              <a:t>to be no </a:t>
            </a:r>
            <a:r>
              <a:rPr sz="2400" dirty="0">
                <a:latin typeface="Trebuchet MS"/>
                <a:cs typeface="Trebuchet MS"/>
              </a:rPr>
              <a:t>real  </a:t>
            </a:r>
            <a:r>
              <a:rPr sz="2400" spc="-5" dirty="0">
                <a:latin typeface="Trebuchet MS"/>
                <a:cs typeface="Trebuchet MS"/>
              </a:rPr>
              <a:t>improvement in 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accuracy.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26160" algn="ctr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91150" y="3755897"/>
            <a:ext cx="506095" cy="650875"/>
          </a:xfrm>
          <a:custGeom>
            <a:avLst/>
            <a:gdLst/>
            <a:ahLst/>
            <a:cxnLst/>
            <a:rect l="l" t="t" r="r" b="b"/>
            <a:pathLst>
              <a:path w="506095" h="650875">
                <a:moveTo>
                  <a:pt x="379475" y="0"/>
                </a:moveTo>
                <a:lnTo>
                  <a:pt x="126491" y="0"/>
                </a:lnTo>
                <a:lnTo>
                  <a:pt x="126491" y="15875"/>
                </a:lnTo>
                <a:lnTo>
                  <a:pt x="379475" y="15875"/>
                </a:lnTo>
                <a:lnTo>
                  <a:pt x="379475" y="0"/>
                </a:lnTo>
                <a:close/>
              </a:path>
              <a:path w="506095" h="650875">
                <a:moveTo>
                  <a:pt x="379475" y="31622"/>
                </a:moveTo>
                <a:lnTo>
                  <a:pt x="126491" y="31622"/>
                </a:lnTo>
                <a:lnTo>
                  <a:pt x="126491" y="63245"/>
                </a:lnTo>
                <a:lnTo>
                  <a:pt x="379475" y="63245"/>
                </a:lnTo>
                <a:lnTo>
                  <a:pt x="379475" y="31622"/>
                </a:lnTo>
                <a:close/>
              </a:path>
              <a:path w="506095" h="650875">
                <a:moveTo>
                  <a:pt x="505967" y="397763"/>
                </a:moveTo>
                <a:lnTo>
                  <a:pt x="0" y="397763"/>
                </a:lnTo>
                <a:lnTo>
                  <a:pt x="252984" y="650747"/>
                </a:lnTo>
                <a:lnTo>
                  <a:pt x="505967" y="397763"/>
                </a:lnTo>
                <a:close/>
              </a:path>
              <a:path w="506095" h="650875">
                <a:moveTo>
                  <a:pt x="379475" y="78993"/>
                </a:moveTo>
                <a:lnTo>
                  <a:pt x="126491" y="78993"/>
                </a:lnTo>
                <a:lnTo>
                  <a:pt x="126491" y="397763"/>
                </a:lnTo>
                <a:lnTo>
                  <a:pt x="379475" y="397763"/>
                </a:lnTo>
                <a:lnTo>
                  <a:pt x="379475" y="789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4688" y="3742944"/>
            <a:ext cx="279400" cy="41910"/>
          </a:xfrm>
          <a:custGeom>
            <a:avLst/>
            <a:gdLst/>
            <a:ahLst/>
            <a:cxnLst/>
            <a:rect l="l" t="t" r="r" b="b"/>
            <a:pathLst>
              <a:path w="279400" h="41910">
                <a:moveTo>
                  <a:pt x="0" y="41782"/>
                </a:moveTo>
                <a:lnTo>
                  <a:pt x="278891" y="41782"/>
                </a:lnTo>
                <a:lnTo>
                  <a:pt x="278891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solidFill>
            <a:srgbClr val="6B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7641" y="3787521"/>
            <a:ext cx="253365" cy="31750"/>
          </a:xfrm>
          <a:custGeom>
            <a:avLst/>
            <a:gdLst/>
            <a:ahLst/>
            <a:cxnLst/>
            <a:rect l="l" t="t" r="r" b="b"/>
            <a:pathLst>
              <a:path w="253364" h="31750">
                <a:moveTo>
                  <a:pt x="252984" y="0"/>
                </a:moveTo>
                <a:lnTo>
                  <a:pt x="252984" y="31622"/>
                </a:lnTo>
                <a:lnTo>
                  <a:pt x="0" y="31622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1150" y="3834891"/>
            <a:ext cx="506095" cy="572135"/>
          </a:xfrm>
          <a:custGeom>
            <a:avLst/>
            <a:gdLst/>
            <a:ahLst/>
            <a:cxnLst/>
            <a:rect l="l" t="t" r="r" b="b"/>
            <a:pathLst>
              <a:path w="506095" h="572135">
                <a:moveTo>
                  <a:pt x="379475" y="0"/>
                </a:moveTo>
                <a:lnTo>
                  <a:pt x="379475" y="318769"/>
                </a:lnTo>
                <a:lnTo>
                  <a:pt x="505967" y="318769"/>
                </a:lnTo>
                <a:lnTo>
                  <a:pt x="252984" y="571753"/>
                </a:lnTo>
                <a:lnTo>
                  <a:pt x="0" y="318769"/>
                </a:lnTo>
                <a:lnTo>
                  <a:pt x="126491" y="318769"/>
                </a:lnTo>
                <a:lnTo>
                  <a:pt x="126491" y="0"/>
                </a:lnTo>
                <a:lnTo>
                  <a:pt x="379475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754" y="4473702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5" h="85089">
                <a:moveTo>
                  <a:pt x="2090927" y="0"/>
                </a:moveTo>
                <a:lnTo>
                  <a:pt x="0" y="0"/>
                </a:lnTo>
                <a:lnTo>
                  <a:pt x="85153" y="85090"/>
                </a:lnTo>
                <a:lnTo>
                  <a:pt x="2005838" y="85090"/>
                </a:lnTo>
                <a:lnTo>
                  <a:pt x="2090927" y="0"/>
                </a:lnTo>
                <a:close/>
              </a:path>
            </a:pathLst>
          </a:custGeom>
          <a:solidFill>
            <a:srgbClr val="DFC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754" y="5069840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5" h="85089">
                <a:moveTo>
                  <a:pt x="2005838" y="0"/>
                </a:moveTo>
                <a:lnTo>
                  <a:pt x="85153" y="0"/>
                </a:lnTo>
                <a:lnTo>
                  <a:pt x="0" y="85090"/>
                </a:lnTo>
                <a:lnTo>
                  <a:pt x="2090927" y="85090"/>
                </a:lnTo>
                <a:lnTo>
                  <a:pt x="2005838" y="0"/>
                </a:lnTo>
                <a:close/>
              </a:path>
            </a:pathLst>
          </a:custGeom>
          <a:solidFill>
            <a:srgbClr val="AD8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754" y="44737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0" y="0"/>
                </a:moveTo>
                <a:lnTo>
                  <a:pt x="0" y="681228"/>
                </a:lnTo>
                <a:lnTo>
                  <a:pt x="85153" y="596138"/>
                </a:lnTo>
                <a:lnTo>
                  <a:pt x="85153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4592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85089" y="0"/>
                </a:moveTo>
                <a:lnTo>
                  <a:pt x="0" y="85090"/>
                </a:lnTo>
                <a:lnTo>
                  <a:pt x="0" y="596138"/>
                </a:lnTo>
                <a:lnTo>
                  <a:pt x="85089" y="681228"/>
                </a:lnTo>
                <a:lnTo>
                  <a:pt x="85089" y="0"/>
                </a:lnTo>
                <a:close/>
              </a:path>
            </a:pathLst>
          </a:custGeom>
          <a:solidFill>
            <a:srgbClr val="826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754" y="4473702"/>
            <a:ext cx="2091055" cy="681355"/>
          </a:xfrm>
          <a:custGeom>
            <a:avLst/>
            <a:gdLst/>
            <a:ahLst/>
            <a:cxnLst/>
            <a:rect l="l" t="t" r="r" b="b"/>
            <a:pathLst>
              <a:path w="2091055" h="681354">
                <a:moveTo>
                  <a:pt x="0" y="0"/>
                </a:moveTo>
                <a:lnTo>
                  <a:pt x="2090927" y="0"/>
                </a:lnTo>
                <a:lnTo>
                  <a:pt x="2090927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907" y="4558791"/>
            <a:ext cx="1920875" cy="511175"/>
          </a:xfrm>
          <a:custGeom>
            <a:avLst/>
            <a:gdLst/>
            <a:ahLst/>
            <a:cxnLst/>
            <a:rect l="l" t="t" r="r" b="b"/>
            <a:pathLst>
              <a:path w="1920875" h="511175">
                <a:moveTo>
                  <a:pt x="0" y="0"/>
                </a:moveTo>
                <a:lnTo>
                  <a:pt x="1920684" y="0"/>
                </a:lnTo>
                <a:lnTo>
                  <a:pt x="1920684" y="511047"/>
                </a:lnTo>
                <a:lnTo>
                  <a:pt x="0" y="51104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754" y="44737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0" y="0"/>
                </a:moveTo>
                <a:lnTo>
                  <a:pt x="85153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754" y="5069840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0" y="85090"/>
                </a:moveTo>
                <a:lnTo>
                  <a:pt x="851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4592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850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4592" y="50698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8509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907" y="4558919"/>
            <a:ext cx="1920875" cy="511175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4314" y="4473702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4" h="85089">
                <a:moveTo>
                  <a:pt x="2090927" y="0"/>
                </a:moveTo>
                <a:lnTo>
                  <a:pt x="0" y="0"/>
                </a:lnTo>
                <a:lnTo>
                  <a:pt x="85089" y="85090"/>
                </a:lnTo>
                <a:lnTo>
                  <a:pt x="2005838" y="85090"/>
                </a:lnTo>
                <a:lnTo>
                  <a:pt x="2090927" y="0"/>
                </a:lnTo>
                <a:close/>
              </a:path>
            </a:pathLst>
          </a:custGeom>
          <a:solidFill>
            <a:srgbClr val="94B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4314" y="5069840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4" h="85089">
                <a:moveTo>
                  <a:pt x="2005838" y="0"/>
                </a:moveTo>
                <a:lnTo>
                  <a:pt x="85089" y="0"/>
                </a:lnTo>
                <a:lnTo>
                  <a:pt x="0" y="85090"/>
                </a:lnTo>
                <a:lnTo>
                  <a:pt x="2090927" y="85090"/>
                </a:lnTo>
                <a:lnTo>
                  <a:pt x="2005838" y="0"/>
                </a:lnTo>
                <a:close/>
              </a:path>
            </a:pathLst>
          </a:custGeom>
          <a:solidFill>
            <a:srgbClr val="628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4314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8"/>
                </a:lnTo>
                <a:lnTo>
                  <a:pt x="85089" y="596138"/>
                </a:lnTo>
                <a:lnTo>
                  <a:pt x="85089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AF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0152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85089" y="0"/>
                </a:moveTo>
                <a:lnTo>
                  <a:pt x="0" y="85090"/>
                </a:lnTo>
                <a:lnTo>
                  <a:pt x="0" y="596138"/>
                </a:lnTo>
                <a:lnTo>
                  <a:pt x="85089" y="681228"/>
                </a:lnTo>
                <a:lnTo>
                  <a:pt x="85089" y="0"/>
                </a:lnTo>
                <a:close/>
              </a:path>
            </a:pathLst>
          </a:custGeom>
          <a:solidFill>
            <a:srgbClr val="496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314" y="4473702"/>
            <a:ext cx="2091055" cy="681355"/>
          </a:xfrm>
          <a:custGeom>
            <a:avLst/>
            <a:gdLst/>
            <a:ahLst/>
            <a:cxnLst/>
            <a:rect l="l" t="t" r="r" b="b"/>
            <a:pathLst>
              <a:path w="2091054" h="681354">
                <a:moveTo>
                  <a:pt x="0" y="0"/>
                </a:moveTo>
                <a:lnTo>
                  <a:pt x="2090927" y="0"/>
                </a:lnTo>
                <a:lnTo>
                  <a:pt x="2090927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4314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89" y="8509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4314" y="50698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90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80152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8509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0152" y="50698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85090"/>
                </a:move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59403" y="4558791"/>
            <a:ext cx="1920875" cy="511175"/>
          </a:xfrm>
          <a:prstGeom prst="rect">
            <a:avLst/>
          </a:prstGeom>
          <a:solidFill>
            <a:srgbClr val="7AA79D"/>
          </a:solidFill>
          <a:ln w="25908">
            <a:solidFill>
              <a:srgbClr val="5879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6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Neural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nets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1955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95238" y="4473702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4" h="85089">
                <a:moveTo>
                  <a:pt x="2090928" y="0"/>
                </a:moveTo>
                <a:lnTo>
                  <a:pt x="0" y="0"/>
                </a:lnTo>
                <a:lnTo>
                  <a:pt x="85089" y="85090"/>
                </a:lnTo>
                <a:lnTo>
                  <a:pt x="2005838" y="85090"/>
                </a:lnTo>
                <a:lnTo>
                  <a:pt x="2090928" y="0"/>
                </a:lnTo>
                <a:close/>
              </a:path>
            </a:pathLst>
          </a:custGeom>
          <a:solidFill>
            <a:srgbClr val="A9C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5238" y="5069840"/>
            <a:ext cx="2091055" cy="85090"/>
          </a:xfrm>
          <a:custGeom>
            <a:avLst/>
            <a:gdLst/>
            <a:ahLst/>
            <a:cxnLst/>
            <a:rect l="l" t="t" r="r" b="b"/>
            <a:pathLst>
              <a:path w="2091054" h="85089">
                <a:moveTo>
                  <a:pt x="2005838" y="0"/>
                </a:moveTo>
                <a:lnTo>
                  <a:pt x="85089" y="0"/>
                </a:lnTo>
                <a:lnTo>
                  <a:pt x="0" y="85090"/>
                </a:lnTo>
                <a:lnTo>
                  <a:pt x="2090928" y="85090"/>
                </a:lnTo>
                <a:lnTo>
                  <a:pt x="2005838" y="0"/>
                </a:lnTo>
                <a:close/>
              </a:path>
            </a:pathLst>
          </a:custGeom>
          <a:solidFill>
            <a:srgbClr val="779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5238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89" h="681354">
                <a:moveTo>
                  <a:pt x="0" y="0"/>
                </a:moveTo>
                <a:lnTo>
                  <a:pt x="0" y="681228"/>
                </a:lnTo>
                <a:lnTo>
                  <a:pt x="85089" y="596138"/>
                </a:lnTo>
                <a:lnTo>
                  <a:pt x="85089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1076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85090" y="0"/>
                </a:moveTo>
                <a:lnTo>
                  <a:pt x="0" y="85090"/>
                </a:lnTo>
                <a:lnTo>
                  <a:pt x="0" y="596138"/>
                </a:lnTo>
                <a:lnTo>
                  <a:pt x="85090" y="681228"/>
                </a:lnTo>
                <a:lnTo>
                  <a:pt x="85090" y="0"/>
                </a:lnTo>
                <a:close/>
              </a:path>
            </a:pathLst>
          </a:custGeom>
          <a:solidFill>
            <a:srgbClr val="586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5238" y="4473702"/>
            <a:ext cx="2091055" cy="681355"/>
          </a:xfrm>
          <a:custGeom>
            <a:avLst/>
            <a:gdLst/>
            <a:ahLst/>
            <a:cxnLst/>
            <a:rect l="l" t="t" r="r" b="b"/>
            <a:pathLst>
              <a:path w="2091054" h="681354">
                <a:moveTo>
                  <a:pt x="0" y="0"/>
                </a:moveTo>
                <a:lnTo>
                  <a:pt x="2090928" y="0"/>
                </a:lnTo>
                <a:lnTo>
                  <a:pt x="2090928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5238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85089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5238" y="50698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90"/>
                </a:moveTo>
                <a:lnTo>
                  <a:pt x="85089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01076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5090" y="0"/>
                </a:moveTo>
                <a:lnTo>
                  <a:pt x="0" y="850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01076" y="5069840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5090" y="85090"/>
                </a:move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80328" y="4558791"/>
            <a:ext cx="1920875" cy="511175"/>
          </a:xfrm>
          <a:prstGeom prst="rect">
            <a:avLst/>
          </a:prstGeom>
          <a:solidFill>
            <a:srgbClr val="93B6D2"/>
          </a:solidFill>
          <a:ln w="25908">
            <a:solidFill>
              <a:srgbClr val="6B859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80881" y="4473702"/>
            <a:ext cx="2092960" cy="85090"/>
          </a:xfrm>
          <a:custGeom>
            <a:avLst/>
            <a:gdLst/>
            <a:ahLst/>
            <a:cxnLst/>
            <a:rect l="l" t="t" r="r" b="b"/>
            <a:pathLst>
              <a:path w="2092959" h="85089">
                <a:moveTo>
                  <a:pt x="2092452" y="0"/>
                </a:moveTo>
                <a:lnTo>
                  <a:pt x="0" y="0"/>
                </a:lnTo>
                <a:lnTo>
                  <a:pt x="85090" y="85090"/>
                </a:lnTo>
                <a:lnTo>
                  <a:pt x="2007235" y="85090"/>
                </a:lnTo>
                <a:lnTo>
                  <a:pt x="2092452" y="0"/>
                </a:lnTo>
                <a:close/>
              </a:path>
            </a:pathLst>
          </a:custGeom>
          <a:solidFill>
            <a:srgbClr val="AB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80881" y="5069713"/>
            <a:ext cx="2092960" cy="85725"/>
          </a:xfrm>
          <a:custGeom>
            <a:avLst/>
            <a:gdLst/>
            <a:ahLst/>
            <a:cxnLst/>
            <a:rect l="l" t="t" r="r" b="b"/>
            <a:pathLst>
              <a:path w="2092959" h="85725">
                <a:moveTo>
                  <a:pt x="2007235" y="0"/>
                </a:moveTo>
                <a:lnTo>
                  <a:pt x="85090" y="0"/>
                </a:lnTo>
                <a:lnTo>
                  <a:pt x="0" y="85217"/>
                </a:lnTo>
                <a:lnTo>
                  <a:pt x="2092452" y="85217"/>
                </a:lnTo>
                <a:lnTo>
                  <a:pt x="2007235" y="0"/>
                </a:lnTo>
                <a:close/>
              </a:path>
            </a:pathLst>
          </a:custGeom>
          <a:solidFill>
            <a:srgbClr val="79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80881" y="4473702"/>
            <a:ext cx="85090" cy="681355"/>
          </a:xfrm>
          <a:custGeom>
            <a:avLst/>
            <a:gdLst/>
            <a:ahLst/>
            <a:cxnLst/>
            <a:rect l="l" t="t" r="r" b="b"/>
            <a:pathLst>
              <a:path w="85090" h="681354">
                <a:moveTo>
                  <a:pt x="0" y="0"/>
                </a:moveTo>
                <a:lnTo>
                  <a:pt x="0" y="681228"/>
                </a:lnTo>
                <a:lnTo>
                  <a:pt x="85090" y="596011"/>
                </a:lnTo>
                <a:lnTo>
                  <a:pt x="85090" y="85090"/>
                </a:lnTo>
                <a:lnTo>
                  <a:pt x="0" y="0"/>
                </a:lnTo>
                <a:close/>
              </a:path>
            </a:pathLst>
          </a:custGeom>
          <a:solidFill>
            <a:srgbClr val="C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88117" y="4473702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85216" y="0"/>
                </a:moveTo>
                <a:lnTo>
                  <a:pt x="0" y="85090"/>
                </a:lnTo>
                <a:lnTo>
                  <a:pt x="0" y="596011"/>
                </a:lnTo>
                <a:lnTo>
                  <a:pt x="85216" y="681228"/>
                </a:lnTo>
                <a:lnTo>
                  <a:pt x="85216" y="0"/>
                </a:lnTo>
                <a:close/>
              </a:path>
            </a:pathLst>
          </a:custGeom>
          <a:solidFill>
            <a:srgbClr val="5A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80881" y="4473702"/>
            <a:ext cx="2092960" cy="681355"/>
          </a:xfrm>
          <a:custGeom>
            <a:avLst/>
            <a:gdLst/>
            <a:ahLst/>
            <a:cxnLst/>
            <a:rect l="l" t="t" r="r" b="b"/>
            <a:pathLst>
              <a:path w="2092959" h="681354">
                <a:moveTo>
                  <a:pt x="0" y="0"/>
                </a:moveTo>
                <a:lnTo>
                  <a:pt x="2092452" y="0"/>
                </a:lnTo>
                <a:lnTo>
                  <a:pt x="2092452" y="681228"/>
                </a:lnTo>
                <a:lnTo>
                  <a:pt x="0" y="681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80881" y="447370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85090" y="8509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80881" y="5069713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0" y="85217"/>
                </a:moveTo>
                <a:lnTo>
                  <a:pt x="8509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88117" y="447370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216" y="0"/>
                </a:moveTo>
                <a:lnTo>
                  <a:pt x="0" y="85090"/>
                </a:lnTo>
              </a:path>
            </a:pathLst>
          </a:custGeom>
          <a:ln w="25907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88117" y="50697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216" y="85217"/>
                </a:move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665971" y="4558791"/>
            <a:ext cx="1922145" cy="511175"/>
          </a:xfrm>
          <a:prstGeom prst="rect">
            <a:avLst/>
          </a:prstGeom>
          <a:solidFill>
            <a:srgbClr val="958B8B"/>
          </a:solidFill>
          <a:ln w="25908">
            <a:solidFill>
              <a:srgbClr val="6C6464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43757" y="5156640"/>
            <a:ext cx="979169" cy="486409"/>
          </a:xfrm>
          <a:custGeom>
            <a:avLst/>
            <a:gdLst/>
            <a:ahLst/>
            <a:cxnLst/>
            <a:rect l="l" t="t" r="r" b="b"/>
            <a:pathLst>
              <a:path w="979169" h="486410">
                <a:moveTo>
                  <a:pt x="627834" y="440147"/>
                </a:moveTo>
                <a:lnTo>
                  <a:pt x="373892" y="440147"/>
                </a:lnTo>
                <a:lnTo>
                  <a:pt x="390386" y="454096"/>
                </a:lnTo>
                <a:lnTo>
                  <a:pt x="410024" y="465839"/>
                </a:lnTo>
                <a:lnTo>
                  <a:pt x="432328" y="475145"/>
                </a:lnTo>
                <a:lnTo>
                  <a:pt x="456823" y="481778"/>
                </a:lnTo>
                <a:lnTo>
                  <a:pt x="505387" y="486212"/>
                </a:lnTo>
                <a:lnTo>
                  <a:pt x="551902" y="480369"/>
                </a:lnTo>
                <a:lnTo>
                  <a:pt x="593224" y="465388"/>
                </a:lnTo>
                <a:lnTo>
                  <a:pt x="626207" y="442407"/>
                </a:lnTo>
                <a:lnTo>
                  <a:pt x="627834" y="440147"/>
                </a:lnTo>
                <a:close/>
              </a:path>
              <a:path w="979169" h="486410">
                <a:moveTo>
                  <a:pt x="245122" y="42709"/>
                </a:moveTo>
                <a:lnTo>
                  <a:pt x="162135" y="57072"/>
                </a:lnTo>
                <a:lnTo>
                  <a:pt x="118320" y="83458"/>
                </a:lnTo>
                <a:lnTo>
                  <a:pt x="92360" y="119012"/>
                </a:lnTo>
                <a:lnTo>
                  <a:pt x="88472" y="159960"/>
                </a:lnTo>
                <a:lnTo>
                  <a:pt x="87647" y="161484"/>
                </a:lnTo>
                <a:lnTo>
                  <a:pt x="44413" y="171771"/>
                </a:lnTo>
                <a:lnTo>
                  <a:pt x="12704" y="194250"/>
                </a:lnTo>
                <a:lnTo>
                  <a:pt x="0" y="219380"/>
                </a:lnTo>
                <a:lnTo>
                  <a:pt x="2393" y="244986"/>
                </a:lnTo>
                <a:lnTo>
                  <a:pt x="18753" y="268116"/>
                </a:lnTo>
                <a:lnTo>
                  <a:pt x="47947" y="285817"/>
                </a:lnTo>
                <a:lnTo>
                  <a:pt x="35008" y="297453"/>
                </a:lnTo>
                <a:lnTo>
                  <a:pt x="26201" y="310518"/>
                </a:lnTo>
                <a:lnTo>
                  <a:pt x="21761" y="324536"/>
                </a:lnTo>
                <a:lnTo>
                  <a:pt x="21924" y="339030"/>
                </a:lnTo>
                <a:lnTo>
                  <a:pt x="34130" y="364196"/>
                </a:lnTo>
                <a:lnTo>
                  <a:pt x="58850" y="383575"/>
                </a:lnTo>
                <a:lnTo>
                  <a:pt x="92551" y="395287"/>
                </a:lnTo>
                <a:lnTo>
                  <a:pt x="131703" y="397450"/>
                </a:lnTo>
                <a:lnTo>
                  <a:pt x="133481" y="399609"/>
                </a:lnTo>
                <a:lnTo>
                  <a:pt x="169688" y="428627"/>
                </a:lnTo>
                <a:lnTo>
                  <a:pt x="215783" y="447859"/>
                </a:lnTo>
                <a:lnTo>
                  <a:pt x="267816" y="456636"/>
                </a:lnTo>
                <a:lnTo>
                  <a:pt x="321835" y="454289"/>
                </a:lnTo>
                <a:lnTo>
                  <a:pt x="373892" y="440147"/>
                </a:lnTo>
                <a:lnTo>
                  <a:pt x="627834" y="440147"/>
                </a:lnTo>
                <a:lnTo>
                  <a:pt x="647704" y="412563"/>
                </a:lnTo>
                <a:lnTo>
                  <a:pt x="782460" y="412563"/>
                </a:lnTo>
                <a:lnTo>
                  <a:pt x="809280" y="400561"/>
                </a:lnTo>
                <a:lnTo>
                  <a:pt x="837744" y="372554"/>
                </a:lnTo>
                <a:lnTo>
                  <a:pt x="848491" y="338141"/>
                </a:lnTo>
                <a:lnTo>
                  <a:pt x="867813" y="335410"/>
                </a:lnTo>
                <a:lnTo>
                  <a:pt x="920373" y="317694"/>
                </a:lnTo>
                <a:lnTo>
                  <a:pt x="960444" y="286686"/>
                </a:lnTo>
                <a:lnTo>
                  <a:pt x="979095" y="248987"/>
                </a:lnTo>
                <a:lnTo>
                  <a:pt x="975434" y="209288"/>
                </a:lnTo>
                <a:lnTo>
                  <a:pt x="948567" y="172279"/>
                </a:lnTo>
                <a:lnTo>
                  <a:pt x="950853" y="168723"/>
                </a:lnTo>
                <a:lnTo>
                  <a:pt x="952631" y="165167"/>
                </a:lnTo>
                <a:lnTo>
                  <a:pt x="954155" y="161484"/>
                </a:lnTo>
                <a:lnTo>
                  <a:pt x="957346" y="129089"/>
                </a:lnTo>
                <a:lnTo>
                  <a:pt x="942439" y="99397"/>
                </a:lnTo>
                <a:lnTo>
                  <a:pt x="912150" y="75634"/>
                </a:lnTo>
                <a:lnTo>
                  <a:pt x="869192" y="61027"/>
                </a:lnTo>
                <a:lnTo>
                  <a:pt x="867497" y="56836"/>
                </a:lnTo>
                <a:lnTo>
                  <a:pt x="317631" y="56836"/>
                </a:lnTo>
                <a:lnTo>
                  <a:pt x="294668" y="49397"/>
                </a:lnTo>
                <a:lnTo>
                  <a:pt x="270324" y="44660"/>
                </a:lnTo>
                <a:lnTo>
                  <a:pt x="245122" y="42709"/>
                </a:lnTo>
                <a:close/>
              </a:path>
              <a:path w="979169" h="486410">
                <a:moveTo>
                  <a:pt x="782460" y="412563"/>
                </a:moveTo>
                <a:lnTo>
                  <a:pt x="647704" y="412563"/>
                </a:lnTo>
                <a:lnTo>
                  <a:pt x="663686" y="418292"/>
                </a:lnTo>
                <a:lnTo>
                  <a:pt x="680597" y="422485"/>
                </a:lnTo>
                <a:lnTo>
                  <a:pt x="698175" y="425082"/>
                </a:lnTo>
                <a:lnTo>
                  <a:pt x="716157" y="426025"/>
                </a:lnTo>
                <a:lnTo>
                  <a:pt x="767338" y="419330"/>
                </a:lnTo>
                <a:lnTo>
                  <a:pt x="782460" y="412563"/>
                </a:lnTo>
                <a:close/>
              </a:path>
              <a:path w="979169" h="486410">
                <a:moveTo>
                  <a:pt x="435253" y="13723"/>
                </a:moveTo>
                <a:lnTo>
                  <a:pt x="389100" y="17021"/>
                </a:lnTo>
                <a:lnTo>
                  <a:pt x="348139" y="31749"/>
                </a:lnTo>
                <a:lnTo>
                  <a:pt x="317631" y="56836"/>
                </a:lnTo>
                <a:lnTo>
                  <a:pt x="867497" y="56836"/>
                </a:lnTo>
                <a:lnTo>
                  <a:pt x="864199" y="48686"/>
                </a:lnTo>
                <a:lnTo>
                  <a:pt x="856206" y="37167"/>
                </a:lnTo>
                <a:lnTo>
                  <a:pt x="855927" y="36897"/>
                </a:lnTo>
                <a:lnTo>
                  <a:pt x="509401" y="36897"/>
                </a:lnTo>
                <a:lnTo>
                  <a:pt x="502926" y="32893"/>
                </a:lnTo>
                <a:lnTo>
                  <a:pt x="496082" y="29245"/>
                </a:lnTo>
                <a:lnTo>
                  <a:pt x="488881" y="25931"/>
                </a:lnTo>
                <a:lnTo>
                  <a:pt x="481334" y="22927"/>
                </a:lnTo>
                <a:lnTo>
                  <a:pt x="435253" y="13723"/>
                </a:lnTo>
                <a:close/>
              </a:path>
              <a:path w="979169" h="486410">
                <a:moveTo>
                  <a:pt x="604234" y="0"/>
                </a:moveTo>
                <a:lnTo>
                  <a:pt x="566546" y="3351"/>
                </a:lnTo>
                <a:lnTo>
                  <a:pt x="533551" y="15962"/>
                </a:lnTo>
                <a:lnTo>
                  <a:pt x="509401" y="36897"/>
                </a:lnTo>
                <a:lnTo>
                  <a:pt x="855927" y="36897"/>
                </a:lnTo>
                <a:lnTo>
                  <a:pt x="845403" y="26719"/>
                </a:lnTo>
                <a:lnTo>
                  <a:pt x="844683" y="26229"/>
                </a:lnTo>
                <a:lnTo>
                  <a:pt x="676660" y="26229"/>
                </a:lnTo>
                <a:lnTo>
                  <a:pt x="669318" y="20427"/>
                </a:lnTo>
                <a:lnTo>
                  <a:pt x="661071" y="15243"/>
                </a:lnTo>
                <a:lnTo>
                  <a:pt x="652014" y="10727"/>
                </a:lnTo>
                <a:lnTo>
                  <a:pt x="642243" y="6925"/>
                </a:lnTo>
                <a:lnTo>
                  <a:pt x="604234" y="0"/>
                </a:lnTo>
                <a:close/>
              </a:path>
              <a:path w="979169" h="486410">
                <a:moveTo>
                  <a:pt x="751701" y="242"/>
                </a:moveTo>
                <a:lnTo>
                  <a:pt x="711020" y="7967"/>
                </a:lnTo>
                <a:lnTo>
                  <a:pt x="676660" y="26229"/>
                </a:lnTo>
                <a:lnTo>
                  <a:pt x="844683" y="26229"/>
                </a:lnTo>
                <a:lnTo>
                  <a:pt x="831981" y="17593"/>
                </a:lnTo>
                <a:lnTo>
                  <a:pt x="793693" y="3351"/>
                </a:lnTo>
                <a:lnTo>
                  <a:pt x="751701" y="242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3757" y="5156640"/>
            <a:ext cx="979169" cy="486409"/>
          </a:xfrm>
          <a:custGeom>
            <a:avLst/>
            <a:gdLst/>
            <a:ahLst/>
            <a:cxnLst/>
            <a:rect l="l" t="t" r="r" b="b"/>
            <a:pathLst>
              <a:path w="979169" h="486410">
                <a:moveTo>
                  <a:pt x="88472" y="159960"/>
                </a:moveTo>
                <a:lnTo>
                  <a:pt x="92360" y="119012"/>
                </a:lnTo>
                <a:lnTo>
                  <a:pt x="118320" y="83458"/>
                </a:lnTo>
                <a:lnTo>
                  <a:pt x="162135" y="57072"/>
                </a:lnTo>
                <a:lnTo>
                  <a:pt x="219587" y="43628"/>
                </a:lnTo>
                <a:lnTo>
                  <a:pt x="245122" y="42709"/>
                </a:lnTo>
                <a:lnTo>
                  <a:pt x="270324" y="44660"/>
                </a:lnTo>
                <a:lnTo>
                  <a:pt x="294668" y="49397"/>
                </a:lnTo>
                <a:lnTo>
                  <a:pt x="317631" y="56836"/>
                </a:lnTo>
                <a:lnTo>
                  <a:pt x="348139" y="31749"/>
                </a:lnTo>
                <a:lnTo>
                  <a:pt x="389100" y="17021"/>
                </a:lnTo>
                <a:lnTo>
                  <a:pt x="435253" y="13723"/>
                </a:lnTo>
                <a:lnTo>
                  <a:pt x="481334" y="22927"/>
                </a:lnTo>
                <a:lnTo>
                  <a:pt x="488881" y="25931"/>
                </a:lnTo>
                <a:lnTo>
                  <a:pt x="496082" y="29245"/>
                </a:lnTo>
                <a:lnTo>
                  <a:pt x="502926" y="32893"/>
                </a:lnTo>
                <a:lnTo>
                  <a:pt x="509401" y="36897"/>
                </a:lnTo>
                <a:lnTo>
                  <a:pt x="533551" y="15962"/>
                </a:lnTo>
                <a:lnTo>
                  <a:pt x="566583" y="3337"/>
                </a:lnTo>
                <a:lnTo>
                  <a:pt x="604234" y="0"/>
                </a:lnTo>
                <a:lnTo>
                  <a:pt x="642243" y="6925"/>
                </a:lnTo>
                <a:lnTo>
                  <a:pt x="652014" y="10727"/>
                </a:lnTo>
                <a:lnTo>
                  <a:pt x="661071" y="15243"/>
                </a:lnTo>
                <a:lnTo>
                  <a:pt x="669318" y="20427"/>
                </a:lnTo>
                <a:lnTo>
                  <a:pt x="676660" y="26229"/>
                </a:lnTo>
                <a:lnTo>
                  <a:pt x="711020" y="7967"/>
                </a:lnTo>
                <a:lnTo>
                  <a:pt x="751701" y="242"/>
                </a:lnTo>
                <a:lnTo>
                  <a:pt x="793693" y="3351"/>
                </a:lnTo>
                <a:lnTo>
                  <a:pt x="831981" y="17593"/>
                </a:lnTo>
                <a:lnTo>
                  <a:pt x="845403" y="26719"/>
                </a:lnTo>
                <a:lnTo>
                  <a:pt x="856206" y="37167"/>
                </a:lnTo>
                <a:lnTo>
                  <a:pt x="864199" y="48686"/>
                </a:lnTo>
                <a:lnTo>
                  <a:pt x="869192" y="61027"/>
                </a:lnTo>
                <a:lnTo>
                  <a:pt x="912150" y="75634"/>
                </a:lnTo>
                <a:lnTo>
                  <a:pt x="942439" y="99397"/>
                </a:lnTo>
                <a:lnTo>
                  <a:pt x="957346" y="129089"/>
                </a:lnTo>
                <a:lnTo>
                  <a:pt x="954155" y="161484"/>
                </a:lnTo>
                <a:lnTo>
                  <a:pt x="952631" y="165167"/>
                </a:lnTo>
                <a:lnTo>
                  <a:pt x="950853" y="168723"/>
                </a:lnTo>
                <a:lnTo>
                  <a:pt x="948567" y="172279"/>
                </a:lnTo>
                <a:lnTo>
                  <a:pt x="975434" y="209288"/>
                </a:lnTo>
                <a:lnTo>
                  <a:pt x="979095" y="248987"/>
                </a:lnTo>
                <a:lnTo>
                  <a:pt x="960444" y="286686"/>
                </a:lnTo>
                <a:lnTo>
                  <a:pt x="920373" y="317694"/>
                </a:lnTo>
                <a:lnTo>
                  <a:pt x="867813" y="335410"/>
                </a:lnTo>
                <a:lnTo>
                  <a:pt x="848491" y="338141"/>
                </a:lnTo>
                <a:lnTo>
                  <a:pt x="837744" y="372554"/>
                </a:lnTo>
                <a:lnTo>
                  <a:pt x="809280" y="400561"/>
                </a:lnTo>
                <a:lnTo>
                  <a:pt x="767338" y="419330"/>
                </a:lnTo>
                <a:lnTo>
                  <a:pt x="716157" y="426025"/>
                </a:lnTo>
                <a:lnTo>
                  <a:pt x="698175" y="425082"/>
                </a:lnTo>
                <a:lnTo>
                  <a:pt x="680597" y="422485"/>
                </a:lnTo>
                <a:lnTo>
                  <a:pt x="663686" y="418292"/>
                </a:lnTo>
                <a:lnTo>
                  <a:pt x="647704" y="412563"/>
                </a:lnTo>
                <a:lnTo>
                  <a:pt x="626207" y="442407"/>
                </a:lnTo>
                <a:lnTo>
                  <a:pt x="593224" y="465388"/>
                </a:lnTo>
                <a:lnTo>
                  <a:pt x="551902" y="480369"/>
                </a:lnTo>
                <a:lnTo>
                  <a:pt x="505387" y="486212"/>
                </a:lnTo>
                <a:lnTo>
                  <a:pt x="456823" y="481778"/>
                </a:lnTo>
                <a:lnTo>
                  <a:pt x="432328" y="475145"/>
                </a:lnTo>
                <a:lnTo>
                  <a:pt x="410024" y="465839"/>
                </a:lnTo>
                <a:lnTo>
                  <a:pt x="390386" y="454096"/>
                </a:lnTo>
                <a:lnTo>
                  <a:pt x="373892" y="440147"/>
                </a:lnTo>
                <a:lnTo>
                  <a:pt x="321835" y="454289"/>
                </a:lnTo>
                <a:lnTo>
                  <a:pt x="267816" y="456636"/>
                </a:lnTo>
                <a:lnTo>
                  <a:pt x="215783" y="447859"/>
                </a:lnTo>
                <a:lnTo>
                  <a:pt x="169688" y="428627"/>
                </a:lnTo>
                <a:lnTo>
                  <a:pt x="133481" y="399609"/>
                </a:lnTo>
                <a:lnTo>
                  <a:pt x="132338" y="398212"/>
                </a:lnTo>
                <a:lnTo>
                  <a:pt x="131703" y="397450"/>
                </a:lnTo>
                <a:lnTo>
                  <a:pt x="92551" y="395287"/>
                </a:lnTo>
                <a:lnTo>
                  <a:pt x="34130" y="364196"/>
                </a:lnTo>
                <a:lnTo>
                  <a:pt x="21761" y="324536"/>
                </a:lnTo>
                <a:lnTo>
                  <a:pt x="26201" y="310518"/>
                </a:lnTo>
                <a:lnTo>
                  <a:pt x="35008" y="297453"/>
                </a:lnTo>
                <a:lnTo>
                  <a:pt x="47947" y="285817"/>
                </a:lnTo>
                <a:lnTo>
                  <a:pt x="18753" y="268116"/>
                </a:lnTo>
                <a:lnTo>
                  <a:pt x="2393" y="244986"/>
                </a:lnTo>
                <a:lnTo>
                  <a:pt x="0" y="219380"/>
                </a:lnTo>
                <a:lnTo>
                  <a:pt x="12704" y="194250"/>
                </a:lnTo>
                <a:lnTo>
                  <a:pt x="26718" y="181665"/>
                </a:lnTo>
                <a:lnTo>
                  <a:pt x="44413" y="171771"/>
                </a:lnTo>
                <a:lnTo>
                  <a:pt x="64989" y="164925"/>
                </a:lnTo>
                <a:lnTo>
                  <a:pt x="87647" y="161484"/>
                </a:lnTo>
                <a:lnTo>
                  <a:pt x="88472" y="15996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92758" y="5440553"/>
            <a:ext cx="57785" cy="9525"/>
          </a:xfrm>
          <a:custGeom>
            <a:avLst/>
            <a:gdLst/>
            <a:ahLst/>
            <a:cxnLst/>
            <a:rect l="l" t="t" r="r" b="b"/>
            <a:pathLst>
              <a:path w="57784" h="9525">
                <a:moveTo>
                  <a:pt x="57454" y="9017"/>
                </a:moveTo>
                <a:lnTo>
                  <a:pt x="42457" y="9001"/>
                </a:lnTo>
                <a:lnTo>
                  <a:pt x="27712" y="7461"/>
                </a:lnTo>
                <a:lnTo>
                  <a:pt x="13476" y="4445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75714" y="5547614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46" y="0"/>
                </a:moveTo>
                <a:lnTo>
                  <a:pt x="19055" y="1549"/>
                </a:lnTo>
                <a:lnTo>
                  <a:pt x="12811" y="2778"/>
                </a:lnTo>
                <a:lnTo>
                  <a:pt x="6447" y="3696"/>
                </a:lnTo>
                <a:lnTo>
                  <a:pt x="0" y="431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02410" y="5575300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15112" y="19532"/>
                </a:moveTo>
                <a:lnTo>
                  <a:pt x="9017" y="13385"/>
                </a:lnTo>
                <a:lnTo>
                  <a:pt x="3937" y="6858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91589" y="5545963"/>
            <a:ext cx="6350" cy="21590"/>
          </a:xfrm>
          <a:custGeom>
            <a:avLst/>
            <a:gdLst/>
            <a:ahLst/>
            <a:cxnLst/>
            <a:rect l="l" t="t" r="r" b="b"/>
            <a:pathLst>
              <a:path w="6350" h="21589">
                <a:moveTo>
                  <a:pt x="6096" y="0"/>
                </a:moveTo>
                <a:lnTo>
                  <a:pt x="5206" y="7365"/>
                </a:lnTo>
                <a:lnTo>
                  <a:pt x="3175" y="14478"/>
                </a:lnTo>
                <a:lnTo>
                  <a:pt x="0" y="215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17954" y="5413247"/>
            <a:ext cx="74295" cy="80645"/>
          </a:xfrm>
          <a:custGeom>
            <a:avLst/>
            <a:gdLst/>
            <a:ahLst/>
            <a:cxnLst/>
            <a:rect l="l" t="t" r="r" b="b"/>
            <a:pathLst>
              <a:path w="74294" h="80645">
                <a:moveTo>
                  <a:pt x="0" y="0"/>
                </a:moveTo>
                <a:lnTo>
                  <a:pt x="30763" y="14077"/>
                </a:lnTo>
                <a:lnTo>
                  <a:pt x="54086" y="32988"/>
                </a:lnTo>
                <a:lnTo>
                  <a:pt x="68812" y="55471"/>
                </a:lnTo>
                <a:lnTo>
                  <a:pt x="73787" y="802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59051" y="5327777"/>
            <a:ext cx="33020" cy="30480"/>
          </a:xfrm>
          <a:custGeom>
            <a:avLst/>
            <a:gdLst/>
            <a:ahLst/>
            <a:cxnLst/>
            <a:rect l="l" t="t" r="r" b="b"/>
            <a:pathLst>
              <a:path w="33019" h="30479">
                <a:moveTo>
                  <a:pt x="32893" y="0"/>
                </a:moveTo>
                <a:lnTo>
                  <a:pt x="26646" y="8417"/>
                </a:lnTo>
                <a:lnTo>
                  <a:pt x="19018" y="16287"/>
                </a:lnTo>
                <a:lnTo>
                  <a:pt x="10104" y="23538"/>
                </a:lnTo>
                <a:lnTo>
                  <a:pt x="0" y="3009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13076" y="5216016"/>
            <a:ext cx="1905" cy="14604"/>
          </a:xfrm>
          <a:custGeom>
            <a:avLst/>
            <a:gdLst/>
            <a:ahLst/>
            <a:cxnLst/>
            <a:rect l="l" t="t" r="r" b="b"/>
            <a:pathLst>
              <a:path w="1905" h="14604">
                <a:moveTo>
                  <a:pt x="0" y="0"/>
                </a:moveTo>
                <a:lnTo>
                  <a:pt x="1270" y="4698"/>
                </a:lnTo>
                <a:lnTo>
                  <a:pt x="1905" y="9397"/>
                </a:lnTo>
                <a:lnTo>
                  <a:pt x="1778" y="1422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03400" y="5181219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4" h="18414">
                <a:moveTo>
                  <a:pt x="0" y="18160"/>
                </a:moveTo>
                <a:lnTo>
                  <a:pt x="4191" y="11683"/>
                </a:lnTo>
                <a:lnTo>
                  <a:pt x="9906" y="5460"/>
                </a:lnTo>
                <a:lnTo>
                  <a:pt x="16763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6047" y="5192395"/>
            <a:ext cx="8255" cy="15875"/>
          </a:xfrm>
          <a:custGeom>
            <a:avLst/>
            <a:gdLst/>
            <a:ahLst/>
            <a:cxnLst/>
            <a:rect l="l" t="t" r="r" b="b"/>
            <a:pathLst>
              <a:path w="8255" h="15875">
                <a:moveTo>
                  <a:pt x="0" y="15620"/>
                </a:moveTo>
                <a:lnTo>
                  <a:pt x="1650" y="10286"/>
                </a:lnTo>
                <a:lnTo>
                  <a:pt x="4444" y="4952"/>
                </a:lnTo>
                <a:lnTo>
                  <a:pt x="812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1388" y="5213350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4" h="15239">
                <a:moveTo>
                  <a:pt x="0" y="0"/>
                </a:moveTo>
                <a:lnTo>
                  <a:pt x="7854" y="3327"/>
                </a:lnTo>
                <a:lnTo>
                  <a:pt x="15398" y="7000"/>
                </a:lnTo>
                <a:lnTo>
                  <a:pt x="22609" y="10983"/>
                </a:lnTo>
                <a:lnTo>
                  <a:pt x="29464" y="15239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2230" y="5316601"/>
            <a:ext cx="5715" cy="16510"/>
          </a:xfrm>
          <a:custGeom>
            <a:avLst/>
            <a:gdLst/>
            <a:ahLst/>
            <a:cxnLst/>
            <a:rect l="l" t="t" r="r" b="b"/>
            <a:pathLst>
              <a:path w="5715" h="16510">
                <a:moveTo>
                  <a:pt x="5143" y="16002"/>
                </a:moveTo>
                <a:lnTo>
                  <a:pt x="2806" y="10795"/>
                </a:lnTo>
                <a:lnTo>
                  <a:pt x="1092" y="5461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395730" y="5243448"/>
            <a:ext cx="4044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10%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97362" y="5165784"/>
            <a:ext cx="1021715" cy="486409"/>
          </a:xfrm>
          <a:custGeom>
            <a:avLst/>
            <a:gdLst/>
            <a:ahLst/>
            <a:cxnLst/>
            <a:rect l="l" t="t" r="r" b="b"/>
            <a:pathLst>
              <a:path w="1021714" h="486410">
                <a:moveTo>
                  <a:pt x="655293" y="440147"/>
                </a:moveTo>
                <a:lnTo>
                  <a:pt x="390183" y="440147"/>
                </a:lnTo>
                <a:lnTo>
                  <a:pt x="407412" y="454096"/>
                </a:lnTo>
                <a:lnTo>
                  <a:pt x="427902" y="465839"/>
                </a:lnTo>
                <a:lnTo>
                  <a:pt x="451155" y="475145"/>
                </a:lnTo>
                <a:lnTo>
                  <a:pt x="476670" y="481778"/>
                </a:lnTo>
                <a:lnTo>
                  <a:pt x="527423" y="486212"/>
                </a:lnTo>
                <a:lnTo>
                  <a:pt x="576007" y="480369"/>
                </a:lnTo>
                <a:lnTo>
                  <a:pt x="619152" y="465388"/>
                </a:lnTo>
                <a:lnTo>
                  <a:pt x="653592" y="442407"/>
                </a:lnTo>
                <a:lnTo>
                  <a:pt x="655293" y="440147"/>
                </a:lnTo>
                <a:close/>
              </a:path>
              <a:path w="1021714" h="486410">
                <a:moveTo>
                  <a:pt x="255803" y="42709"/>
                </a:moveTo>
                <a:lnTo>
                  <a:pt x="169235" y="57072"/>
                </a:lnTo>
                <a:lnTo>
                  <a:pt x="123515" y="83458"/>
                </a:lnTo>
                <a:lnTo>
                  <a:pt x="96416" y="119012"/>
                </a:lnTo>
                <a:lnTo>
                  <a:pt x="92368" y="159960"/>
                </a:lnTo>
                <a:lnTo>
                  <a:pt x="91479" y="161484"/>
                </a:lnTo>
                <a:lnTo>
                  <a:pt x="46362" y="171771"/>
                </a:lnTo>
                <a:lnTo>
                  <a:pt x="13247" y="194250"/>
                </a:lnTo>
                <a:lnTo>
                  <a:pt x="0" y="219380"/>
                </a:lnTo>
                <a:lnTo>
                  <a:pt x="2516" y="244986"/>
                </a:lnTo>
                <a:lnTo>
                  <a:pt x="19605" y="268116"/>
                </a:lnTo>
                <a:lnTo>
                  <a:pt x="50077" y="285817"/>
                </a:lnTo>
                <a:lnTo>
                  <a:pt x="36544" y="297453"/>
                </a:lnTo>
                <a:lnTo>
                  <a:pt x="27344" y="310518"/>
                </a:lnTo>
                <a:lnTo>
                  <a:pt x="22717" y="324536"/>
                </a:lnTo>
                <a:lnTo>
                  <a:pt x="22899" y="339030"/>
                </a:lnTo>
                <a:lnTo>
                  <a:pt x="35619" y="364196"/>
                </a:lnTo>
                <a:lnTo>
                  <a:pt x="61412" y="383575"/>
                </a:lnTo>
                <a:lnTo>
                  <a:pt x="96587" y="395287"/>
                </a:lnTo>
                <a:lnTo>
                  <a:pt x="137453" y="397450"/>
                </a:lnTo>
                <a:lnTo>
                  <a:pt x="138088" y="398212"/>
                </a:lnTo>
                <a:lnTo>
                  <a:pt x="138723" y="398847"/>
                </a:lnTo>
                <a:lnTo>
                  <a:pt x="139358" y="399609"/>
                </a:lnTo>
                <a:lnTo>
                  <a:pt x="170012" y="424452"/>
                </a:lnTo>
                <a:lnTo>
                  <a:pt x="208310" y="442577"/>
                </a:lnTo>
                <a:lnTo>
                  <a:pt x="251864" y="453597"/>
                </a:lnTo>
                <a:lnTo>
                  <a:pt x="298287" y="457123"/>
                </a:lnTo>
                <a:lnTo>
                  <a:pt x="345189" y="452769"/>
                </a:lnTo>
                <a:lnTo>
                  <a:pt x="390183" y="440147"/>
                </a:lnTo>
                <a:lnTo>
                  <a:pt x="655293" y="440147"/>
                </a:lnTo>
                <a:lnTo>
                  <a:pt x="676060" y="412563"/>
                </a:lnTo>
                <a:lnTo>
                  <a:pt x="816542" y="412563"/>
                </a:lnTo>
                <a:lnTo>
                  <a:pt x="844557" y="400554"/>
                </a:lnTo>
                <a:lnTo>
                  <a:pt x="874271" y="372552"/>
                </a:lnTo>
                <a:lnTo>
                  <a:pt x="885483" y="338141"/>
                </a:lnTo>
                <a:lnTo>
                  <a:pt x="905638" y="335410"/>
                </a:lnTo>
                <a:lnTo>
                  <a:pt x="943330" y="325139"/>
                </a:lnTo>
                <a:lnTo>
                  <a:pt x="1002236" y="286686"/>
                </a:lnTo>
                <a:lnTo>
                  <a:pt x="1021722" y="248987"/>
                </a:lnTo>
                <a:lnTo>
                  <a:pt x="1017920" y="209288"/>
                </a:lnTo>
                <a:lnTo>
                  <a:pt x="989877" y="172279"/>
                </a:lnTo>
                <a:lnTo>
                  <a:pt x="992290" y="168723"/>
                </a:lnTo>
                <a:lnTo>
                  <a:pt x="994195" y="165167"/>
                </a:lnTo>
                <a:lnTo>
                  <a:pt x="995719" y="161484"/>
                </a:lnTo>
                <a:lnTo>
                  <a:pt x="999049" y="129089"/>
                </a:lnTo>
                <a:lnTo>
                  <a:pt x="983495" y="99397"/>
                </a:lnTo>
                <a:lnTo>
                  <a:pt x="951892" y="75634"/>
                </a:lnTo>
                <a:lnTo>
                  <a:pt x="907073" y="61027"/>
                </a:lnTo>
                <a:lnTo>
                  <a:pt x="905314" y="56836"/>
                </a:lnTo>
                <a:lnTo>
                  <a:pt x="331509" y="56836"/>
                </a:lnTo>
                <a:lnTo>
                  <a:pt x="307496" y="49397"/>
                </a:lnTo>
                <a:lnTo>
                  <a:pt x="282090" y="44660"/>
                </a:lnTo>
                <a:lnTo>
                  <a:pt x="255803" y="42709"/>
                </a:lnTo>
                <a:close/>
              </a:path>
              <a:path w="1021714" h="486410">
                <a:moveTo>
                  <a:pt x="816542" y="412563"/>
                </a:moveTo>
                <a:lnTo>
                  <a:pt x="676060" y="412563"/>
                </a:lnTo>
                <a:lnTo>
                  <a:pt x="692659" y="418288"/>
                </a:lnTo>
                <a:lnTo>
                  <a:pt x="710271" y="422472"/>
                </a:lnTo>
                <a:lnTo>
                  <a:pt x="728620" y="425061"/>
                </a:lnTo>
                <a:lnTo>
                  <a:pt x="747434" y="426000"/>
                </a:lnTo>
                <a:lnTo>
                  <a:pt x="800794" y="419314"/>
                </a:lnTo>
                <a:lnTo>
                  <a:pt x="816542" y="412563"/>
                </a:lnTo>
                <a:close/>
              </a:path>
              <a:path w="1021714" h="486410">
                <a:moveTo>
                  <a:pt x="454257" y="13723"/>
                </a:moveTo>
                <a:lnTo>
                  <a:pt x="406106" y="17021"/>
                </a:lnTo>
                <a:lnTo>
                  <a:pt x="363360" y="31749"/>
                </a:lnTo>
                <a:lnTo>
                  <a:pt x="331509" y="56836"/>
                </a:lnTo>
                <a:lnTo>
                  <a:pt x="905314" y="56836"/>
                </a:lnTo>
                <a:lnTo>
                  <a:pt x="901894" y="48686"/>
                </a:lnTo>
                <a:lnTo>
                  <a:pt x="893548" y="37167"/>
                </a:lnTo>
                <a:lnTo>
                  <a:pt x="893256" y="36897"/>
                </a:lnTo>
                <a:lnTo>
                  <a:pt x="531661" y="36897"/>
                </a:lnTo>
                <a:lnTo>
                  <a:pt x="524881" y="32892"/>
                </a:lnTo>
                <a:lnTo>
                  <a:pt x="517707" y="29245"/>
                </a:lnTo>
                <a:lnTo>
                  <a:pt x="510176" y="25931"/>
                </a:lnTo>
                <a:lnTo>
                  <a:pt x="502324" y="22927"/>
                </a:lnTo>
                <a:lnTo>
                  <a:pt x="454257" y="13723"/>
                </a:lnTo>
                <a:close/>
              </a:path>
              <a:path w="1021714" h="486410">
                <a:moveTo>
                  <a:pt x="630602" y="0"/>
                </a:moveTo>
                <a:lnTo>
                  <a:pt x="591282" y="3351"/>
                </a:lnTo>
                <a:lnTo>
                  <a:pt x="556847" y="15962"/>
                </a:lnTo>
                <a:lnTo>
                  <a:pt x="531661" y="36897"/>
                </a:lnTo>
                <a:lnTo>
                  <a:pt x="893256" y="36897"/>
                </a:lnTo>
                <a:lnTo>
                  <a:pt x="882249" y="26719"/>
                </a:lnTo>
                <a:lnTo>
                  <a:pt x="881495" y="26229"/>
                </a:lnTo>
                <a:lnTo>
                  <a:pt x="706286" y="26229"/>
                </a:lnTo>
                <a:lnTo>
                  <a:pt x="698561" y="20427"/>
                </a:lnTo>
                <a:lnTo>
                  <a:pt x="689919" y="15243"/>
                </a:lnTo>
                <a:lnTo>
                  <a:pt x="680444" y="10727"/>
                </a:lnTo>
                <a:lnTo>
                  <a:pt x="670218" y="6925"/>
                </a:lnTo>
                <a:lnTo>
                  <a:pt x="630602" y="0"/>
                </a:lnTo>
                <a:close/>
              </a:path>
              <a:path w="1021714" h="486410">
                <a:moveTo>
                  <a:pt x="784486" y="242"/>
                </a:moveTo>
                <a:lnTo>
                  <a:pt x="742088" y="7967"/>
                </a:lnTo>
                <a:lnTo>
                  <a:pt x="706286" y="26229"/>
                </a:lnTo>
                <a:lnTo>
                  <a:pt x="881495" y="26229"/>
                </a:lnTo>
                <a:lnTo>
                  <a:pt x="868211" y="17593"/>
                </a:lnTo>
                <a:lnTo>
                  <a:pt x="828266" y="3351"/>
                </a:lnTo>
                <a:lnTo>
                  <a:pt x="784486" y="242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97362" y="5165784"/>
            <a:ext cx="1021715" cy="486409"/>
          </a:xfrm>
          <a:custGeom>
            <a:avLst/>
            <a:gdLst/>
            <a:ahLst/>
            <a:cxnLst/>
            <a:rect l="l" t="t" r="r" b="b"/>
            <a:pathLst>
              <a:path w="1021714" h="486410">
                <a:moveTo>
                  <a:pt x="92368" y="159960"/>
                </a:moveTo>
                <a:lnTo>
                  <a:pt x="96416" y="119012"/>
                </a:lnTo>
                <a:lnTo>
                  <a:pt x="123515" y="83458"/>
                </a:lnTo>
                <a:lnTo>
                  <a:pt x="169235" y="57072"/>
                </a:lnTo>
                <a:lnTo>
                  <a:pt x="229147" y="43628"/>
                </a:lnTo>
                <a:lnTo>
                  <a:pt x="255803" y="42709"/>
                </a:lnTo>
                <a:lnTo>
                  <a:pt x="282090" y="44660"/>
                </a:lnTo>
                <a:lnTo>
                  <a:pt x="307496" y="49397"/>
                </a:lnTo>
                <a:lnTo>
                  <a:pt x="331509" y="56836"/>
                </a:lnTo>
                <a:lnTo>
                  <a:pt x="363360" y="31749"/>
                </a:lnTo>
                <a:lnTo>
                  <a:pt x="406106" y="17021"/>
                </a:lnTo>
                <a:lnTo>
                  <a:pt x="454257" y="13723"/>
                </a:lnTo>
                <a:lnTo>
                  <a:pt x="502324" y="22927"/>
                </a:lnTo>
                <a:lnTo>
                  <a:pt x="510176" y="25931"/>
                </a:lnTo>
                <a:lnTo>
                  <a:pt x="517707" y="29245"/>
                </a:lnTo>
                <a:lnTo>
                  <a:pt x="524881" y="32892"/>
                </a:lnTo>
                <a:lnTo>
                  <a:pt x="531661" y="36897"/>
                </a:lnTo>
                <a:lnTo>
                  <a:pt x="556847" y="15962"/>
                </a:lnTo>
                <a:lnTo>
                  <a:pt x="591319" y="3337"/>
                </a:lnTo>
                <a:lnTo>
                  <a:pt x="630602" y="0"/>
                </a:lnTo>
                <a:lnTo>
                  <a:pt x="670218" y="6925"/>
                </a:lnTo>
                <a:lnTo>
                  <a:pt x="680444" y="10727"/>
                </a:lnTo>
                <a:lnTo>
                  <a:pt x="689919" y="15243"/>
                </a:lnTo>
                <a:lnTo>
                  <a:pt x="698561" y="20427"/>
                </a:lnTo>
                <a:lnTo>
                  <a:pt x="706286" y="26229"/>
                </a:lnTo>
                <a:lnTo>
                  <a:pt x="742088" y="7967"/>
                </a:lnTo>
                <a:lnTo>
                  <a:pt x="784486" y="242"/>
                </a:lnTo>
                <a:lnTo>
                  <a:pt x="828266" y="3351"/>
                </a:lnTo>
                <a:lnTo>
                  <a:pt x="868211" y="17593"/>
                </a:lnTo>
                <a:lnTo>
                  <a:pt x="882249" y="26719"/>
                </a:lnTo>
                <a:lnTo>
                  <a:pt x="893548" y="37167"/>
                </a:lnTo>
                <a:lnTo>
                  <a:pt x="901894" y="48686"/>
                </a:lnTo>
                <a:lnTo>
                  <a:pt x="907073" y="61027"/>
                </a:lnTo>
                <a:lnTo>
                  <a:pt x="951892" y="75634"/>
                </a:lnTo>
                <a:lnTo>
                  <a:pt x="983495" y="99397"/>
                </a:lnTo>
                <a:lnTo>
                  <a:pt x="999049" y="129089"/>
                </a:lnTo>
                <a:lnTo>
                  <a:pt x="995719" y="161484"/>
                </a:lnTo>
                <a:lnTo>
                  <a:pt x="994195" y="165167"/>
                </a:lnTo>
                <a:lnTo>
                  <a:pt x="992290" y="168723"/>
                </a:lnTo>
                <a:lnTo>
                  <a:pt x="989877" y="172279"/>
                </a:lnTo>
                <a:lnTo>
                  <a:pt x="1017920" y="209288"/>
                </a:lnTo>
                <a:lnTo>
                  <a:pt x="1021722" y="248987"/>
                </a:lnTo>
                <a:lnTo>
                  <a:pt x="1002236" y="286686"/>
                </a:lnTo>
                <a:lnTo>
                  <a:pt x="960413" y="317694"/>
                </a:lnTo>
                <a:lnTo>
                  <a:pt x="905638" y="335410"/>
                </a:lnTo>
                <a:lnTo>
                  <a:pt x="885483" y="338141"/>
                </a:lnTo>
                <a:lnTo>
                  <a:pt x="874271" y="372552"/>
                </a:lnTo>
                <a:lnTo>
                  <a:pt x="844557" y="400554"/>
                </a:lnTo>
                <a:lnTo>
                  <a:pt x="800794" y="419314"/>
                </a:lnTo>
                <a:lnTo>
                  <a:pt x="747434" y="426000"/>
                </a:lnTo>
                <a:lnTo>
                  <a:pt x="728620" y="425061"/>
                </a:lnTo>
                <a:lnTo>
                  <a:pt x="710271" y="422472"/>
                </a:lnTo>
                <a:lnTo>
                  <a:pt x="692659" y="418288"/>
                </a:lnTo>
                <a:lnTo>
                  <a:pt x="676060" y="412563"/>
                </a:lnTo>
                <a:lnTo>
                  <a:pt x="653592" y="442407"/>
                </a:lnTo>
                <a:lnTo>
                  <a:pt x="619152" y="465388"/>
                </a:lnTo>
                <a:lnTo>
                  <a:pt x="576007" y="480369"/>
                </a:lnTo>
                <a:lnTo>
                  <a:pt x="527423" y="486212"/>
                </a:lnTo>
                <a:lnTo>
                  <a:pt x="476670" y="481778"/>
                </a:lnTo>
                <a:lnTo>
                  <a:pt x="451155" y="475145"/>
                </a:lnTo>
                <a:lnTo>
                  <a:pt x="427902" y="465839"/>
                </a:lnTo>
                <a:lnTo>
                  <a:pt x="407412" y="454096"/>
                </a:lnTo>
                <a:lnTo>
                  <a:pt x="390183" y="440147"/>
                </a:lnTo>
                <a:lnTo>
                  <a:pt x="345189" y="452769"/>
                </a:lnTo>
                <a:lnTo>
                  <a:pt x="298287" y="457123"/>
                </a:lnTo>
                <a:lnTo>
                  <a:pt x="251864" y="453597"/>
                </a:lnTo>
                <a:lnTo>
                  <a:pt x="208310" y="442577"/>
                </a:lnTo>
                <a:lnTo>
                  <a:pt x="170012" y="424452"/>
                </a:lnTo>
                <a:lnTo>
                  <a:pt x="139358" y="399609"/>
                </a:lnTo>
                <a:lnTo>
                  <a:pt x="138723" y="398847"/>
                </a:lnTo>
                <a:lnTo>
                  <a:pt x="138088" y="398212"/>
                </a:lnTo>
                <a:lnTo>
                  <a:pt x="137453" y="397450"/>
                </a:lnTo>
                <a:lnTo>
                  <a:pt x="96587" y="395287"/>
                </a:lnTo>
                <a:lnTo>
                  <a:pt x="61412" y="383575"/>
                </a:lnTo>
                <a:lnTo>
                  <a:pt x="35619" y="364196"/>
                </a:lnTo>
                <a:lnTo>
                  <a:pt x="22899" y="339030"/>
                </a:lnTo>
                <a:lnTo>
                  <a:pt x="22717" y="324536"/>
                </a:lnTo>
                <a:lnTo>
                  <a:pt x="27344" y="310518"/>
                </a:lnTo>
                <a:lnTo>
                  <a:pt x="36544" y="297453"/>
                </a:lnTo>
                <a:lnTo>
                  <a:pt x="50077" y="285817"/>
                </a:lnTo>
                <a:lnTo>
                  <a:pt x="19605" y="268116"/>
                </a:lnTo>
                <a:lnTo>
                  <a:pt x="2516" y="244986"/>
                </a:lnTo>
                <a:lnTo>
                  <a:pt x="0" y="219380"/>
                </a:lnTo>
                <a:lnTo>
                  <a:pt x="13247" y="194250"/>
                </a:lnTo>
                <a:lnTo>
                  <a:pt x="27900" y="181665"/>
                </a:lnTo>
                <a:lnTo>
                  <a:pt x="46362" y="171771"/>
                </a:lnTo>
                <a:lnTo>
                  <a:pt x="67825" y="164925"/>
                </a:lnTo>
                <a:lnTo>
                  <a:pt x="91479" y="161484"/>
                </a:lnTo>
                <a:lnTo>
                  <a:pt x="92368" y="159960"/>
                </a:lnTo>
                <a:close/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48583" y="5449696"/>
            <a:ext cx="60325" cy="9525"/>
          </a:xfrm>
          <a:custGeom>
            <a:avLst/>
            <a:gdLst/>
            <a:ahLst/>
            <a:cxnLst/>
            <a:rect l="l" t="t" r="r" b="b"/>
            <a:pathLst>
              <a:path w="60325" h="9525">
                <a:moveTo>
                  <a:pt x="59943" y="9016"/>
                </a:moveTo>
                <a:lnTo>
                  <a:pt x="44273" y="9001"/>
                </a:lnTo>
                <a:lnTo>
                  <a:pt x="28876" y="7461"/>
                </a:lnTo>
                <a:lnTo>
                  <a:pt x="14027" y="4444"/>
                </a:ln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5196" y="5556758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5">
                <a:moveTo>
                  <a:pt x="26162" y="0"/>
                </a:moveTo>
                <a:lnTo>
                  <a:pt x="19806" y="1549"/>
                </a:lnTo>
                <a:lnTo>
                  <a:pt x="13319" y="2778"/>
                </a:lnTo>
                <a:lnTo>
                  <a:pt x="6713" y="3696"/>
                </a:lnTo>
                <a:lnTo>
                  <a:pt x="0" y="4317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71671" y="5584444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15748" y="19532"/>
                </a:moveTo>
                <a:lnTo>
                  <a:pt x="9398" y="13385"/>
                </a:lnTo>
                <a:lnTo>
                  <a:pt x="4190" y="6819"/>
                </a:ln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3422" y="5555107"/>
            <a:ext cx="6350" cy="21590"/>
          </a:xfrm>
          <a:custGeom>
            <a:avLst/>
            <a:gdLst/>
            <a:ahLst/>
            <a:cxnLst/>
            <a:rect l="l" t="t" r="r" b="b"/>
            <a:pathLst>
              <a:path w="6350" h="21589">
                <a:moveTo>
                  <a:pt x="6350" y="0"/>
                </a:moveTo>
                <a:lnTo>
                  <a:pt x="5461" y="7366"/>
                </a:lnTo>
                <a:lnTo>
                  <a:pt x="3301" y="14478"/>
                </a:lnTo>
                <a:lnTo>
                  <a:pt x="0" y="2159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05248" y="5422391"/>
            <a:ext cx="77470" cy="80645"/>
          </a:xfrm>
          <a:custGeom>
            <a:avLst/>
            <a:gdLst/>
            <a:ahLst/>
            <a:cxnLst/>
            <a:rect l="l" t="t" r="r" b="b"/>
            <a:pathLst>
              <a:path w="77470" h="80645">
                <a:moveTo>
                  <a:pt x="0" y="0"/>
                </a:moveTo>
                <a:lnTo>
                  <a:pt x="32134" y="14077"/>
                </a:lnTo>
                <a:lnTo>
                  <a:pt x="56483" y="32988"/>
                </a:lnTo>
                <a:lnTo>
                  <a:pt x="71830" y="55471"/>
                </a:lnTo>
                <a:lnTo>
                  <a:pt x="76962" y="80264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52569" y="5336921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89" h="30479">
                <a:moveTo>
                  <a:pt x="34289" y="0"/>
                </a:moveTo>
                <a:lnTo>
                  <a:pt x="27753" y="8417"/>
                </a:lnTo>
                <a:lnTo>
                  <a:pt x="19811" y="16287"/>
                </a:lnTo>
                <a:lnTo>
                  <a:pt x="10537" y="23538"/>
                </a:lnTo>
                <a:lnTo>
                  <a:pt x="0" y="30098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04563" y="5225160"/>
            <a:ext cx="1905" cy="14604"/>
          </a:xfrm>
          <a:custGeom>
            <a:avLst/>
            <a:gdLst/>
            <a:ahLst/>
            <a:cxnLst/>
            <a:rect l="l" t="t" r="r" b="b"/>
            <a:pathLst>
              <a:path w="1904" h="14604">
                <a:moveTo>
                  <a:pt x="0" y="0"/>
                </a:moveTo>
                <a:lnTo>
                  <a:pt x="1270" y="4699"/>
                </a:lnTo>
                <a:lnTo>
                  <a:pt x="1904" y="9397"/>
                </a:lnTo>
                <a:lnTo>
                  <a:pt x="1777" y="14223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85741" y="519036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161"/>
                </a:moveTo>
                <a:lnTo>
                  <a:pt x="4445" y="11684"/>
                </a:lnTo>
                <a:lnTo>
                  <a:pt x="10413" y="5461"/>
                </a:lnTo>
                <a:lnTo>
                  <a:pt x="17525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21530" y="5201539"/>
            <a:ext cx="8890" cy="15875"/>
          </a:xfrm>
          <a:custGeom>
            <a:avLst/>
            <a:gdLst/>
            <a:ahLst/>
            <a:cxnLst/>
            <a:rect l="l" t="t" r="r" b="b"/>
            <a:pathLst>
              <a:path w="8889" h="15875">
                <a:moveTo>
                  <a:pt x="0" y="15621"/>
                </a:moveTo>
                <a:lnTo>
                  <a:pt x="1778" y="10287"/>
                </a:lnTo>
                <a:lnTo>
                  <a:pt x="4699" y="4953"/>
                </a:lnTo>
                <a:lnTo>
                  <a:pt x="8509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28745" y="5222494"/>
            <a:ext cx="31115" cy="15240"/>
          </a:xfrm>
          <a:custGeom>
            <a:avLst/>
            <a:gdLst/>
            <a:ahLst/>
            <a:cxnLst/>
            <a:rect l="l" t="t" r="r" b="b"/>
            <a:pathLst>
              <a:path w="31114" h="15239">
                <a:moveTo>
                  <a:pt x="0" y="0"/>
                </a:moveTo>
                <a:lnTo>
                  <a:pt x="8233" y="3327"/>
                </a:lnTo>
                <a:lnTo>
                  <a:pt x="16144" y="7000"/>
                </a:lnTo>
                <a:lnTo>
                  <a:pt x="23699" y="10983"/>
                </a:lnTo>
                <a:lnTo>
                  <a:pt x="30860" y="15239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89730" y="5325745"/>
            <a:ext cx="5715" cy="16510"/>
          </a:xfrm>
          <a:custGeom>
            <a:avLst/>
            <a:gdLst/>
            <a:ahLst/>
            <a:cxnLst/>
            <a:rect l="l" t="t" r="r" b="b"/>
            <a:pathLst>
              <a:path w="5714" h="16510">
                <a:moveTo>
                  <a:pt x="5334" y="16001"/>
                </a:moveTo>
                <a:lnTo>
                  <a:pt x="2921" y="10794"/>
                </a:lnTo>
                <a:lnTo>
                  <a:pt x="1143" y="5460"/>
                </a:lnTo>
                <a:lnTo>
                  <a:pt x="0" y="0"/>
                </a:lnTo>
              </a:path>
            </a:pathLst>
          </a:custGeom>
          <a:ln w="25908">
            <a:solidFill>
              <a:srgbClr val="5879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930141" y="5252592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716998" y="5145913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540255" y="422148"/>
                </a:moveTo>
                <a:lnTo>
                  <a:pt x="322738" y="422148"/>
                </a:lnTo>
                <a:lnTo>
                  <a:pt x="336982" y="435547"/>
                </a:lnTo>
                <a:lnTo>
                  <a:pt x="353917" y="446828"/>
                </a:lnTo>
                <a:lnTo>
                  <a:pt x="373137" y="455764"/>
                </a:lnTo>
                <a:lnTo>
                  <a:pt x="394239" y="462127"/>
                </a:lnTo>
                <a:lnTo>
                  <a:pt x="446553" y="465869"/>
                </a:lnTo>
                <a:lnTo>
                  <a:pt x="494998" y="454628"/>
                </a:lnTo>
                <a:lnTo>
                  <a:pt x="534275" y="430537"/>
                </a:lnTo>
                <a:lnTo>
                  <a:pt x="540255" y="422148"/>
                </a:lnTo>
                <a:close/>
              </a:path>
              <a:path w="845184" h="466089">
                <a:moveTo>
                  <a:pt x="211591" y="40963"/>
                </a:moveTo>
                <a:lnTo>
                  <a:pt x="140027" y="54707"/>
                </a:lnTo>
                <a:lnTo>
                  <a:pt x="102187" y="80025"/>
                </a:lnTo>
                <a:lnTo>
                  <a:pt x="79754" y="114131"/>
                </a:lnTo>
                <a:lnTo>
                  <a:pt x="76358" y="153415"/>
                </a:lnTo>
                <a:lnTo>
                  <a:pt x="75723" y="154940"/>
                </a:lnTo>
                <a:lnTo>
                  <a:pt x="38338" y="164766"/>
                </a:lnTo>
                <a:lnTo>
                  <a:pt x="0" y="210435"/>
                </a:lnTo>
                <a:lnTo>
                  <a:pt x="2095" y="235013"/>
                </a:lnTo>
                <a:lnTo>
                  <a:pt x="16240" y="257210"/>
                </a:lnTo>
                <a:lnTo>
                  <a:pt x="41433" y="274193"/>
                </a:lnTo>
                <a:lnTo>
                  <a:pt x="30277" y="285331"/>
                </a:lnTo>
                <a:lnTo>
                  <a:pt x="22669" y="297862"/>
                </a:lnTo>
                <a:lnTo>
                  <a:pt x="18823" y="311322"/>
                </a:lnTo>
                <a:lnTo>
                  <a:pt x="18954" y="325247"/>
                </a:lnTo>
                <a:lnTo>
                  <a:pt x="29471" y="349357"/>
                </a:lnTo>
                <a:lnTo>
                  <a:pt x="50800" y="367919"/>
                </a:lnTo>
                <a:lnTo>
                  <a:pt x="79890" y="379146"/>
                </a:lnTo>
                <a:lnTo>
                  <a:pt x="113696" y="381253"/>
                </a:lnTo>
                <a:lnTo>
                  <a:pt x="114204" y="381889"/>
                </a:lnTo>
                <a:lnTo>
                  <a:pt x="146523" y="411119"/>
                </a:lnTo>
                <a:lnTo>
                  <a:pt x="186264" y="429569"/>
                </a:lnTo>
                <a:lnTo>
                  <a:pt x="231156" y="437989"/>
                </a:lnTo>
                <a:lnTo>
                  <a:pt x="277785" y="435731"/>
                </a:lnTo>
                <a:lnTo>
                  <a:pt x="322738" y="422148"/>
                </a:lnTo>
                <a:lnTo>
                  <a:pt x="540255" y="422148"/>
                </a:lnTo>
                <a:lnTo>
                  <a:pt x="559085" y="395731"/>
                </a:lnTo>
                <a:lnTo>
                  <a:pt x="675567" y="395731"/>
                </a:lnTo>
                <a:lnTo>
                  <a:pt x="698595" y="384286"/>
                </a:lnTo>
                <a:lnTo>
                  <a:pt x="723173" y="357411"/>
                </a:lnTo>
                <a:lnTo>
                  <a:pt x="732440" y="324358"/>
                </a:lnTo>
                <a:lnTo>
                  <a:pt x="749053" y="321748"/>
                </a:lnTo>
                <a:lnTo>
                  <a:pt x="794416" y="304800"/>
                </a:lnTo>
                <a:lnTo>
                  <a:pt x="828980" y="274972"/>
                </a:lnTo>
                <a:lnTo>
                  <a:pt x="845089" y="238775"/>
                </a:lnTo>
                <a:lnTo>
                  <a:pt x="841958" y="200697"/>
                </a:lnTo>
                <a:lnTo>
                  <a:pt x="818800" y="165227"/>
                </a:lnTo>
                <a:lnTo>
                  <a:pt x="820705" y="161925"/>
                </a:lnTo>
                <a:lnTo>
                  <a:pt x="822356" y="158496"/>
                </a:lnTo>
                <a:lnTo>
                  <a:pt x="823626" y="154940"/>
                </a:lnTo>
                <a:lnTo>
                  <a:pt x="826355" y="123805"/>
                </a:lnTo>
                <a:lnTo>
                  <a:pt x="813450" y="95313"/>
                </a:lnTo>
                <a:lnTo>
                  <a:pt x="787282" y="72536"/>
                </a:lnTo>
                <a:lnTo>
                  <a:pt x="750220" y="58547"/>
                </a:lnTo>
                <a:lnTo>
                  <a:pt x="748765" y="54482"/>
                </a:lnTo>
                <a:lnTo>
                  <a:pt x="274224" y="54482"/>
                </a:lnTo>
                <a:lnTo>
                  <a:pt x="254347" y="47372"/>
                </a:lnTo>
                <a:lnTo>
                  <a:pt x="233314" y="42846"/>
                </a:lnTo>
                <a:lnTo>
                  <a:pt x="211591" y="40963"/>
                </a:lnTo>
                <a:close/>
              </a:path>
              <a:path w="845184" h="466089">
                <a:moveTo>
                  <a:pt x="675567" y="395731"/>
                </a:moveTo>
                <a:lnTo>
                  <a:pt x="559085" y="395731"/>
                </a:lnTo>
                <a:lnTo>
                  <a:pt x="572887" y="401220"/>
                </a:lnTo>
                <a:lnTo>
                  <a:pt x="587486" y="405257"/>
                </a:lnTo>
                <a:lnTo>
                  <a:pt x="602680" y="407769"/>
                </a:lnTo>
                <a:lnTo>
                  <a:pt x="618267" y="408686"/>
                </a:lnTo>
                <a:lnTo>
                  <a:pt x="662396" y="402278"/>
                </a:lnTo>
                <a:lnTo>
                  <a:pt x="675567" y="395731"/>
                </a:lnTo>
                <a:close/>
              </a:path>
              <a:path w="845184" h="466089">
                <a:moveTo>
                  <a:pt x="375701" y="13102"/>
                </a:moveTo>
                <a:lnTo>
                  <a:pt x="335883" y="16271"/>
                </a:lnTo>
                <a:lnTo>
                  <a:pt x="300541" y="30418"/>
                </a:lnTo>
                <a:lnTo>
                  <a:pt x="274224" y="54482"/>
                </a:lnTo>
                <a:lnTo>
                  <a:pt x="748765" y="54482"/>
                </a:lnTo>
                <a:lnTo>
                  <a:pt x="745970" y="46680"/>
                </a:lnTo>
                <a:lnTo>
                  <a:pt x="739076" y="35623"/>
                </a:lnTo>
                <a:lnTo>
                  <a:pt x="738899" y="35432"/>
                </a:lnTo>
                <a:lnTo>
                  <a:pt x="439705" y="35432"/>
                </a:lnTo>
                <a:lnTo>
                  <a:pt x="434111" y="31579"/>
                </a:lnTo>
                <a:lnTo>
                  <a:pt x="428196" y="28035"/>
                </a:lnTo>
                <a:lnTo>
                  <a:pt x="421971" y="24824"/>
                </a:lnTo>
                <a:lnTo>
                  <a:pt x="415448" y="21970"/>
                </a:lnTo>
                <a:lnTo>
                  <a:pt x="375701" y="13102"/>
                </a:lnTo>
                <a:close/>
              </a:path>
              <a:path w="845184" h="466089">
                <a:moveTo>
                  <a:pt x="521590" y="0"/>
                </a:moveTo>
                <a:lnTo>
                  <a:pt x="489092" y="3206"/>
                </a:lnTo>
                <a:lnTo>
                  <a:pt x="460571" y="15319"/>
                </a:lnTo>
                <a:lnTo>
                  <a:pt x="439705" y="35432"/>
                </a:lnTo>
                <a:lnTo>
                  <a:pt x="738899" y="35432"/>
                </a:lnTo>
                <a:lnTo>
                  <a:pt x="729753" y="25614"/>
                </a:lnTo>
                <a:lnTo>
                  <a:pt x="729134" y="25145"/>
                </a:lnTo>
                <a:lnTo>
                  <a:pt x="584104" y="25145"/>
                </a:lnTo>
                <a:lnTo>
                  <a:pt x="577782" y="19552"/>
                </a:lnTo>
                <a:lnTo>
                  <a:pt x="570674" y="14589"/>
                </a:lnTo>
                <a:lnTo>
                  <a:pt x="562852" y="10269"/>
                </a:lnTo>
                <a:lnTo>
                  <a:pt x="554386" y="6604"/>
                </a:lnTo>
                <a:lnTo>
                  <a:pt x="521590" y="0"/>
                </a:lnTo>
                <a:close/>
              </a:path>
              <a:path w="845184" h="466089">
                <a:moveTo>
                  <a:pt x="648874" y="254"/>
                </a:moveTo>
                <a:lnTo>
                  <a:pt x="613775" y="7639"/>
                </a:lnTo>
                <a:lnTo>
                  <a:pt x="584104" y="25145"/>
                </a:lnTo>
                <a:lnTo>
                  <a:pt x="729134" y="25145"/>
                </a:lnTo>
                <a:lnTo>
                  <a:pt x="718216" y="16891"/>
                </a:lnTo>
                <a:lnTo>
                  <a:pt x="685117" y="3250"/>
                </a:lnTo>
                <a:lnTo>
                  <a:pt x="648874" y="254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16998" y="5145913"/>
            <a:ext cx="845185" cy="466090"/>
          </a:xfrm>
          <a:custGeom>
            <a:avLst/>
            <a:gdLst/>
            <a:ahLst/>
            <a:cxnLst/>
            <a:rect l="l" t="t" r="r" b="b"/>
            <a:pathLst>
              <a:path w="845184" h="466089">
                <a:moveTo>
                  <a:pt x="76358" y="153415"/>
                </a:moveTo>
                <a:lnTo>
                  <a:pt x="79754" y="114131"/>
                </a:lnTo>
                <a:lnTo>
                  <a:pt x="102187" y="80025"/>
                </a:lnTo>
                <a:lnTo>
                  <a:pt x="140027" y="54707"/>
                </a:lnTo>
                <a:lnTo>
                  <a:pt x="189642" y="41782"/>
                </a:lnTo>
                <a:lnTo>
                  <a:pt x="211591" y="40963"/>
                </a:lnTo>
                <a:lnTo>
                  <a:pt x="233314" y="42846"/>
                </a:lnTo>
                <a:lnTo>
                  <a:pt x="254347" y="47372"/>
                </a:lnTo>
                <a:lnTo>
                  <a:pt x="274224" y="54482"/>
                </a:lnTo>
                <a:lnTo>
                  <a:pt x="300541" y="30418"/>
                </a:lnTo>
                <a:lnTo>
                  <a:pt x="335883" y="16271"/>
                </a:lnTo>
                <a:lnTo>
                  <a:pt x="375701" y="13102"/>
                </a:lnTo>
                <a:lnTo>
                  <a:pt x="415448" y="21970"/>
                </a:lnTo>
                <a:lnTo>
                  <a:pt x="421971" y="24824"/>
                </a:lnTo>
                <a:lnTo>
                  <a:pt x="428196" y="28035"/>
                </a:lnTo>
                <a:lnTo>
                  <a:pt x="434111" y="31579"/>
                </a:lnTo>
                <a:lnTo>
                  <a:pt x="439705" y="35432"/>
                </a:lnTo>
                <a:lnTo>
                  <a:pt x="460571" y="15319"/>
                </a:lnTo>
                <a:lnTo>
                  <a:pt x="489092" y="3206"/>
                </a:lnTo>
                <a:lnTo>
                  <a:pt x="521590" y="0"/>
                </a:lnTo>
                <a:lnTo>
                  <a:pt x="554386" y="6604"/>
                </a:lnTo>
                <a:lnTo>
                  <a:pt x="562852" y="10269"/>
                </a:lnTo>
                <a:lnTo>
                  <a:pt x="570674" y="14589"/>
                </a:lnTo>
                <a:lnTo>
                  <a:pt x="577782" y="19552"/>
                </a:lnTo>
                <a:lnTo>
                  <a:pt x="584104" y="25145"/>
                </a:lnTo>
                <a:lnTo>
                  <a:pt x="613775" y="7639"/>
                </a:lnTo>
                <a:lnTo>
                  <a:pt x="648874" y="254"/>
                </a:lnTo>
                <a:lnTo>
                  <a:pt x="685117" y="3250"/>
                </a:lnTo>
                <a:lnTo>
                  <a:pt x="718216" y="16891"/>
                </a:lnTo>
                <a:lnTo>
                  <a:pt x="729753" y="25614"/>
                </a:lnTo>
                <a:lnTo>
                  <a:pt x="739076" y="35623"/>
                </a:lnTo>
                <a:lnTo>
                  <a:pt x="745970" y="46680"/>
                </a:lnTo>
                <a:lnTo>
                  <a:pt x="750220" y="58547"/>
                </a:lnTo>
                <a:lnTo>
                  <a:pt x="787282" y="72536"/>
                </a:lnTo>
                <a:lnTo>
                  <a:pt x="813450" y="95313"/>
                </a:lnTo>
                <a:lnTo>
                  <a:pt x="826355" y="123805"/>
                </a:lnTo>
                <a:lnTo>
                  <a:pt x="823626" y="154940"/>
                </a:lnTo>
                <a:lnTo>
                  <a:pt x="822356" y="158496"/>
                </a:lnTo>
                <a:lnTo>
                  <a:pt x="820705" y="161925"/>
                </a:lnTo>
                <a:lnTo>
                  <a:pt x="818800" y="165227"/>
                </a:lnTo>
                <a:lnTo>
                  <a:pt x="841958" y="200697"/>
                </a:lnTo>
                <a:lnTo>
                  <a:pt x="845089" y="238775"/>
                </a:lnTo>
                <a:lnTo>
                  <a:pt x="828980" y="274972"/>
                </a:lnTo>
                <a:lnTo>
                  <a:pt x="794416" y="304800"/>
                </a:lnTo>
                <a:lnTo>
                  <a:pt x="749053" y="321748"/>
                </a:lnTo>
                <a:lnTo>
                  <a:pt x="732440" y="324358"/>
                </a:lnTo>
                <a:lnTo>
                  <a:pt x="723173" y="357411"/>
                </a:lnTo>
                <a:lnTo>
                  <a:pt x="698595" y="384286"/>
                </a:lnTo>
                <a:lnTo>
                  <a:pt x="662396" y="402278"/>
                </a:lnTo>
                <a:lnTo>
                  <a:pt x="618267" y="408686"/>
                </a:lnTo>
                <a:lnTo>
                  <a:pt x="602680" y="407769"/>
                </a:lnTo>
                <a:lnTo>
                  <a:pt x="587486" y="405257"/>
                </a:lnTo>
                <a:lnTo>
                  <a:pt x="572887" y="401220"/>
                </a:lnTo>
                <a:lnTo>
                  <a:pt x="559085" y="395731"/>
                </a:lnTo>
                <a:lnTo>
                  <a:pt x="534275" y="430537"/>
                </a:lnTo>
                <a:lnTo>
                  <a:pt x="494998" y="454628"/>
                </a:lnTo>
                <a:lnTo>
                  <a:pt x="446553" y="465869"/>
                </a:lnTo>
                <a:lnTo>
                  <a:pt x="394239" y="462127"/>
                </a:lnTo>
                <a:lnTo>
                  <a:pt x="373137" y="455764"/>
                </a:lnTo>
                <a:lnTo>
                  <a:pt x="353917" y="446828"/>
                </a:lnTo>
                <a:lnTo>
                  <a:pt x="336982" y="435547"/>
                </a:lnTo>
                <a:lnTo>
                  <a:pt x="322738" y="422148"/>
                </a:lnTo>
                <a:lnTo>
                  <a:pt x="277785" y="435731"/>
                </a:lnTo>
                <a:lnTo>
                  <a:pt x="231156" y="437989"/>
                </a:lnTo>
                <a:lnTo>
                  <a:pt x="186264" y="429569"/>
                </a:lnTo>
                <a:lnTo>
                  <a:pt x="146523" y="411119"/>
                </a:lnTo>
                <a:lnTo>
                  <a:pt x="115347" y="383286"/>
                </a:lnTo>
                <a:lnTo>
                  <a:pt x="114204" y="381889"/>
                </a:lnTo>
                <a:lnTo>
                  <a:pt x="113696" y="381253"/>
                </a:lnTo>
                <a:lnTo>
                  <a:pt x="50800" y="367919"/>
                </a:lnTo>
                <a:lnTo>
                  <a:pt x="18954" y="325247"/>
                </a:lnTo>
                <a:lnTo>
                  <a:pt x="18823" y="311322"/>
                </a:lnTo>
                <a:lnTo>
                  <a:pt x="22669" y="297862"/>
                </a:lnTo>
                <a:lnTo>
                  <a:pt x="30277" y="285331"/>
                </a:lnTo>
                <a:lnTo>
                  <a:pt x="41433" y="274193"/>
                </a:lnTo>
                <a:lnTo>
                  <a:pt x="16240" y="257210"/>
                </a:lnTo>
                <a:lnTo>
                  <a:pt x="2095" y="235013"/>
                </a:lnTo>
                <a:lnTo>
                  <a:pt x="0" y="210435"/>
                </a:lnTo>
                <a:lnTo>
                  <a:pt x="10953" y="186309"/>
                </a:lnTo>
                <a:lnTo>
                  <a:pt x="23056" y="174245"/>
                </a:lnTo>
                <a:lnTo>
                  <a:pt x="38338" y="164766"/>
                </a:lnTo>
                <a:lnTo>
                  <a:pt x="56120" y="158216"/>
                </a:lnTo>
                <a:lnTo>
                  <a:pt x="75723" y="154940"/>
                </a:lnTo>
                <a:lnTo>
                  <a:pt x="76358" y="153415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9320" y="5418201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49656" y="8636"/>
                </a:moveTo>
                <a:lnTo>
                  <a:pt x="36665" y="8643"/>
                </a:lnTo>
                <a:lnTo>
                  <a:pt x="23923" y="7175"/>
                </a:lnTo>
                <a:lnTo>
                  <a:pt x="11634" y="4278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0948" y="5520944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7" y="0"/>
                </a:moveTo>
                <a:lnTo>
                  <a:pt x="14731" y="2158"/>
                </a:lnTo>
                <a:lnTo>
                  <a:pt x="7493" y="3555"/>
                </a:lnTo>
                <a:lnTo>
                  <a:pt x="0" y="419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26529" y="5547486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4" h="19050">
                <a:moveTo>
                  <a:pt x="13080" y="18796"/>
                </a:moveTo>
                <a:lnTo>
                  <a:pt x="7874" y="12826"/>
                </a:lnTo>
                <a:lnTo>
                  <a:pt x="3555" y="6603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76210" y="5519420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5" h="20954">
                <a:moveTo>
                  <a:pt x="5207" y="0"/>
                </a:moveTo>
                <a:lnTo>
                  <a:pt x="4445" y="6984"/>
                </a:lnTo>
                <a:lnTo>
                  <a:pt x="2667" y="13842"/>
                </a:lnTo>
                <a:lnTo>
                  <a:pt x="0" y="20573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5304" y="5392039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4" h="77470">
                <a:moveTo>
                  <a:pt x="0" y="0"/>
                </a:moveTo>
                <a:lnTo>
                  <a:pt x="26550" y="13491"/>
                </a:lnTo>
                <a:lnTo>
                  <a:pt x="46672" y="31638"/>
                </a:lnTo>
                <a:lnTo>
                  <a:pt x="59364" y="53238"/>
                </a:lnTo>
                <a:lnTo>
                  <a:pt x="63626" y="77089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07096" y="5309996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1" y="0"/>
                </a:moveTo>
                <a:lnTo>
                  <a:pt x="22931" y="8131"/>
                </a:lnTo>
                <a:lnTo>
                  <a:pt x="16351" y="15716"/>
                </a:lnTo>
                <a:lnTo>
                  <a:pt x="8675" y="22681"/>
                </a:lnTo>
                <a:lnTo>
                  <a:pt x="0" y="28955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67345" y="520280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143" y="4572"/>
                </a:lnTo>
                <a:lnTo>
                  <a:pt x="1650" y="9144"/>
                </a:lnTo>
                <a:lnTo>
                  <a:pt x="1524" y="13716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86370" y="5169534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0" y="17398"/>
                </a:moveTo>
                <a:lnTo>
                  <a:pt x="3682" y="11048"/>
                </a:lnTo>
                <a:lnTo>
                  <a:pt x="8508" y="5206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50481" y="5180203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4986"/>
                </a:moveTo>
                <a:lnTo>
                  <a:pt x="1524" y="9779"/>
                </a:lnTo>
                <a:lnTo>
                  <a:pt x="3937" y="4826"/>
                </a:lnTo>
                <a:lnTo>
                  <a:pt x="7112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91095" y="5200269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0" y="0"/>
                </a:moveTo>
                <a:lnTo>
                  <a:pt x="6810" y="3210"/>
                </a:lnTo>
                <a:lnTo>
                  <a:pt x="13334" y="6730"/>
                </a:lnTo>
                <a:lnTo>
                  <a:pt x="19573" y="10537"/>
                </a:lnTo>
                <a:lnTo>
                  <a:pt x="25526" y="1460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93356" y="5299328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5" h="15875">
                <a:moveTo>
                  <a:pt x="4445" y="15367"/>
                </a:moveTo>
                <a:lnTo>
                  <a:pt x="2413" y="10414"/>
                </a:lnTo>
                <a:lnTo>
                  <a:pt x="1016" y="5207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968997" y="5224017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281890" y="5174817"/>
            <a:ext cx="845185" cy="467995"/>
          </a:xfrm>
          <a:custGeom>
            <a:avLst/>
            <a:gdLst/>
            <a:ahLst/>
            <a:cxnLst/>
            <a:rect l="l" t="t" r="r" b="b"/>
            <a:pathLst>
              <a:path w="845184" h="467995">
                <a:moveTo>
                  <a:pt x="540196" y="423647"/>
                </a:moveTo>
                <a:lnTo>
                  <a:pt x="322738" y="423647"/>
                </a:lnTo>
                <a:lnTo>
                  <a:pt x="336982" y="437063"/>
                </a:lnTo>
                <a:lnTo>
                  <a:pt x="353917" y="448360"/>
                </a:lnTo>
                <a:lnTo>
                  <a:pt x="373137" y="457310"/>
                </a:lnTo>
                <a:lnTo>
                  <a:pt x="394239" y="463690"/>
                </a:lnTo>
                <a:lnTo>
                  <a:pt x="446553" y="467442"/>
                </a:lnTo>
                <a:lnTo>
                  <a:pt x="494998" y="456160"/>
                </a:lnTo>
                <a:lnTo>
                  <a:pt x="534275" y="431984"/>
                </a:lnTo>
                <a:lnTo>
                  <a:pt x="540196" y="423647"/>
                </a:lnTo>
                <a:close/>
              </a:path>
              <a:path w="845184" h="467995">
                <a:moveTo>
                  <a:pt x="211591" y="41144"/>
                </a:moveTo>
                <a:lnTo>
                  <a:pt x="140027" y="54981"/>
                </a:lnTo>
                <a:lnTo>
                  <a:pt x="102187" y="80394"/>
                </a:lnTo>
                <a:lnTo>
                  <a:pt x="79754" y="114595"/>
                </a:lnTo>
                <a:lnTo>
                  <a:pt x="76358" y="153975"/>
                </a:lnTo>
                <a:lnTo>
                  <a:pt x="75723" y="155499"/>
                </a:lnTo>
                <a:lnTo>
                  <a:pt x="38338" y="165389"/>
                </a:lnTo>
                <a:lnTo>
                  <a:pt x="0" y="211197"/>
                </a:lnTo>
                <a:lnTo>
                  <a:pt x="2095" y="235827"/>
                </a:lnTo>
                <a:lnTo>
                  <a:pt x="16240" y="258075"/>
                </a:lnTo>
                <a:lnTo>
                  <a:pt x="41433" y="275133"/>
                </a:lnTo>
                <a:lnTo>
                  <a:pt x="30277" y="286291"/>
                </a:lnTo>
                <a:lnTo>
                  <a:pt x="22669" y="298866"/>
                </a:lnTo>
                <a:lnTo>
                  <a:pt x="18823" y="312370"/>
                </a:lnTo>
                <a:lnTo>
                  <a:pt x="18954" y="326314"/>
                </a:lnTo>
                <a:lnTo>
                  <a:pt x="29471" y="350518"/>
                </a:lnTo>
                <a:lnTo>
                  <a:pt x="50799" y="369161"/>
                </a:lnTo>
                <a:lnTo>
                  <a:pt x="79890" y="380446"/>
                </a:lnTo>
                <a:lnTo>
                  <a:pt x="113696" y="382575"/>
                </a:lnTo>
                <a:lnTo>
                  <a:pt x="114204" y="383210"/>
                </a:lnTo>
                <a:lnTo>
                  <a:pt x="146523" y="412542"/>
                </a:lnTo>
                <a:lnTo>
                  <a:pt x="186264" y="431055"/>
                </a:lnTo>
                <a:lnTo>
                  <a:pt x="231156" y="439506"/>
                </a:lnTo>
                <a:lnTo>
                  <a:pt x="277785" y="437251"/>
                </a:lnTo>
                <a:lnTo>
                  <a:pt x="322738" y="423647"/>
                </a:lnTo>
                <a:lnTo>
                  <a:pt x="540196" y="423647"/>
                </a:lnTo>
                <a:lnTo>
                  <a:pt x="559085" y="397053"/>
                </a:lnTo>
                <a:lnTo>
                  <a:pt x="675488" y="397053"/>
                </a:lnTo>
                <a:lnTo>
                  <a:pt x="698579" y="385544"/>
                </a:lnTo>
                <a:lnTo>
                  <a:pt x="723120" y="358626"/>
                </a:lnTo>
                <a:lnTo>
                  <a:pt x="732313" y="325552"/>
                </a:lnTo>
                <a:lnTo>
                  <a:pt x="749000" y="322923"/>
                </a:lnTo>
                <a:lnTo>
                  <a:pt x="794416" y="305867"/>
                </a:lnTo>
                <a:lnTo>
                  <a:pt x="828980" y="275943"/>
                </a:lnTo>
                <a:lnTo>
                  <a:pt x="845089" y="239637"/>
                </a:lnTo>
                <a:lnTo>
                  <a:pt x="841958" y="201425"/>
                </a:lnTo>
                <a:lnTo>
                  <a:pt x="818800" y="165786"/>
                </a:lnTo>
                <a:lnTo>
                  <a:pt x="820705" y="162484"/>
                </a:lnTo>
                <a:lnTo>
                  <a:pt x="822356" y="159055"/>
                </a:lnTo>
                <a:lnTo>
                  <a:pt x="823626" y="155499"/>
                </a:lnTo>
                <a:lnTo>
                  <a:pt x="826355" y="124253"/>
                </a:lnTo>
                <a:lnTo>
                  <a:pt x="813450" y="95650"/>
                </a:lnTo>
                <a:lnTo>
                  <a:pt x="787282" y="72810"/>
                </a:lnTo>
                <a:lnTo>
                  <a:pt x="750220" y="58852"/>
                </a:lnTo>
                <a:lnTo>
                  <a:pt x="748774" y="54788"/>
                </a:lnTo>
                <a:lnTo>
                  <a:pt x="274224" y="54788"/>
                </a:lnTo>
                <a:lnTo>
                  <a:pt x="254347" y="47605"/>
                </a:lnTo>
                <a:lnTo>
                  <a:pt x="233314" y="43041"/>
                </a:lnTo>
                <a:lnTo>
                  <a:pt x="211591" y="41144"/>
                </a:lnTo>
                <a:close/>
              </a:path>
              <a:path w="845184" h="467995">
                <a:moveTo>
                  <a:pt x="675488" y="397053"/>
                </a:moveTo>
                <a:lnTo>
                  <a:pt x="559085" y="397053"/>
                </a:lnTo>
                <a:lnTo>
                  <a:pt x="572887" y="402595"/>
                </a:lnTo>
                <a:lnTo>
                  <a:pt x="587486" y="406626"/>
                </a:lnTo>
                <a:lnTo>
                  <a:pt x="602680" y="409108"/>
                </a:lnTo>
                <a:lnTo>
                  <a:pt x="618267" y="410007"/>
                </a:lnTo>
                <a:lnTo>
                  <a:pt x="662394" y="403580"/>
                </a:lnTo>
                <a:lnTo>
                  <a:pt x="675488" y="397053"/>
                </a:lnTo>
                <a:close/>
              </a:path>
              <a:path w="845184" h="467995">
                <a:moveTo>
                  <a:pt x="375701" y="13211"/>
                </a:moveTo>
                <a:lnTo>
                  <a:pt x="335883" y="16371"/>
                </a:lnTo>
                <a:lnTo>
                  <a:pt x="300541" y="30579"/>
                </a:lnTo>
                <a:lnTo>
                  <a:pt x="274224" y="54788"/>
                </a:lnTo>
                <a:lnTo>
                  <a:pt x="748774" y="54788"/>
                </a:lnTo>
                <a:lnTo>
                  <a:pt x="745970" y="46910"/>
                </a:lnTo>
                <a:lnTo>
                  <a:pt x="739076" y="35802"/>
                </a:lnTo>
                <a:lnTo>
                  <a:pt x="738899" y="35611"/>
                </a:lnTo>
                <a:lnTo>
                  <a:pt x="439705" y="35611"/>
                </a:lnTo>
                <a:lnTo>
                  <a:pt x="434111" y="31757"/>
                </a:lnTo>
                <a:lnTo>
                  <a:pt x="428196" y="28213"/>
                </a:lnTo>
                <a:lnTo>
                  <a:pt x="421971" y="25003"/>
                </a:lnTo>
                <a:lnTo>
                  <a:pt x="415448" y="22149"/>
                </a:lnTo>
                <a:lnTo>
                  <a:pt x="375701" y="13211"/>
                </a:lnTo>
                <a:close/>
              </a:path>
              <a:path w="845184" h="467995">
                <a:moveTo>
                  <a:pt x="521590" y="0"/>
                </a:moveTo>
                <a:lnTo>
                  <a:pt x="489092" y="3226"/>
                </a:lnTo>
                <a:lnTo>
                  <a:pt x="460571" y="15406"/>
                </a:lnTo>
                <a:lnTo>
                  <a:pt x="439705" y="35611"/>
                </a:lnTo>
                <a:lnTo>
                  <a:pt x="738899" y="35611"/>
                </a:lnTo>
                <a:lnTo>
                  <a:pt x="729753" y="25741"/>
                </a:lnTo>
                <a:lnTo>
                  <a:pt x="729207" y="25324"/>
                </a:lnTo>
                <a:lnTo>
                  <a:pt x="584104" y="25324"/>
                </a:lnTo>
                <a:lnTo>
                  <a:pt x="577782" y="19710"/>
                </a:lnTo>
                <a:lnTo>
                  <a:pt x="570674" y="14704"/>
                </a:lnTo>
                <a:lnTo>
                  <a:pt x="562852" y="10340"/>
                </a:lnTo>
                <a:lnTo>
                  <a:pt x="554386" y="6655"/>
                </a:lnTo>
                <a:lnTo>
                  <a:pt x="521590" y="0"/>
                </a:lnTo>
                <a:close/>
              </a:path>
              <a:path w="845184" h="467995">
                <a:moveTo>
                  <a:pt x="648874" y="273"/>
                </a:moveTo>
                <a:lnTo>
                  <a:pt x="613775" y="7727"/>
                </a:lnTo>
                <a:lnTo>
                  <a:pt x="584104" y="25324"/>
                </a:lnTo>
                <a:lnTo>
                  <a:pt x="729207" y="25324"/>
                </a:lnTo>
                <a:lnTo>
                  <a:pt x="718216" y="16942"/>
                </a:lnTo>
                <a:lnTo>
                  <a:pt x="685117" y="3250"/>
                </a:lnTo>
                <a:lnTo>
                  <a:pt x="648874" y="273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81890" y="5174817"/>
            <a:ext cx="845185" cy="467995"/>
          </a:xfrm>
          <a:custGeom>
            <a:avLst/>
            <a:gdLst/>
            <a:ahLst/>
            <a:cxnLst/>
            <a:rect l="l" t="t" r="r" b="b"/>
            <a:pathLst>
              <a:path w="845184" h="467995">
                <a:moveTo>
                  <a:pt x="76358" y="153975"/>
                </a:moveTo>
                <a:lnTo>
                  <a:pt x="79754" y="114595"/>
                </a:lnTo>
                <a:lnTo>
                  <a:pt x="102187" y="80394"/>
                </a:lnTo>
                <a:lnTo>
                  <a:pt x="140027" y="54981"/>
                </a:lnTo>
                <a:lnTo>
                  <a:pt x="189642" y="41961"/>
                </a:lnTo>
                <a:lnTo>
                  <a:pt x="211591" y="41144"/>
                </a:lnTo>
                <a:lnTo>
                  <a:pt x="233314" y="43041"/>
                </a:lnTo>
                <a:lnTo>
                  <a:pt x="254347" y="47605"/>
                </a:lnTo>
                <a:lnTo>
                  <a:pt x="274224" y="54788"/>
                </a:lnTo>
                <a:lnTo>
                  <a:pt x="300541" y="30579"/>
                </a:lnTo>
                <a:lnTo>
                  <a:pt x="335883" y="16371"/>
                </a:lnTo>
                <a:lnTo>
                  <a:pt x="375701" y="13211"/>
                </a:lnTo>
                <a:lnTo>
                  <a:pt x="415448" y="22149"/>
                </a:lnTo>
                <a:lnTo>
                  <a:pt x="421971" y="25003"/>
                </a:lnTo>
                <a:lnTo>
                  <a:pt x="428196" y="28213"/>
                </a:lnTo>
                <a:lnTo>
                  <a:pt x="434111" y="31757"/>
                </a:lnTo>
                <a:lnTo>
                  <a:pt x="439705" y="35611"/>
                </a:lnTo>
                <a:lnTo>
                  <a:pt x="460571" y="15406"/>
                </a:lnTo>
                <a:lnTo>
                  <a:pt x="489092" y="3226"/>
                </a:lnTo>
                <a:lnTo>
                  <a:pt x="521590" y="0"/>
                </a:lnTo>
                <a:lnTo>
                  <a:pt x="554386" y="6655"/>
                </a:lnTo>
                <a:lnTo>
                  <a:pt x="562852" y="10340"/>
                </a:lnTo>
                <a:lnTo>
                  <a:pt x="570674" y="14704"/>
                </a:lnTo>
                <a:lnTo>
                  <a:pt x="577782" y="19710"/>
                </a:lnTo>
                <a:lnTo>
                  <a:pt x="584104" y="25324"/>
                </a:lnTo>
                <a:lnTo>
                  <a:pt x="613775" y="7727"/>
                </a:lnTo>
                <a:lnTo>
                  <a:pt x="648874" y="273"/>
                </a:lnTo>
                <a:lnTo>
                  <a:pt x="685117" y="3250"/>
                </a:lnTo>
                <a:lnTo>
                  <a:pt x="718216" y="16942"/>
                </a:lnTo>
                <a:lnTo>
                  <a:pt x="729753" y="25741"/>
                </a:lnTo>
                <a:lnTo>
                  <a:pt x="739076" y="35802"/>
                </a:lnTo>
                <a:lnTo>
                  <a:pt x="745970" y="46910"/>
                </a:lnTo>
                <a:lnTo>
                  <a:pt x="750220" y="58852"/>
                </a:lnTo>
                <a:lnTo>
                  <a:pt x="787282" y="72810"/>
                </a:lnTo>
                <a:lnTo>
                  <a:pt x="813450" y="95650"/>
                </a:lnTo>
                <a:lnTo>
                  <a:pt x="826355" y="124253"/>
                </a:lnTo>
                <a:lnTo>
                  <a:pt x="823626" y="155499"/>
                </a:lnTo>
                <a:lnTo>
                  <a:pt x="822356" y="159055"/>
                </a:lnTo>
                <a:lnTo>
                  <a:pt x="820705" y="162484"/>
                </a:lnTo>
                <a:lnTo>
                  <a:pt x="818800" y="165786"/>
                </a:lnTo>
                <a:lnTo>
                  <a:pt x="841958" y="201425"/>
                </a:lnTo>
                <a:lnTo>
                  <a:pt x="845089" y="239637"/>
                </a:lnTo>
                <a:lnTo>
                  <a:pt x="828980" y="275943"/>
                </a:lnTo>
                <a:lnTo>
                  <a:pt x="794416" y="305867"/>
                </a:lnTo>
                <a:lnTo>
                  <a:pt x="749000" y="322923"/>
                </a:lnTo>
                <a:lnTo>
                  <a:pt x="732313" y="325552"/>
                </a:lnTo>
                <a:lnTo>
                  <a:pt x="723120" y="358626"/>
                </a:lnTo>
                <a:lnTo>
                  <a:pt x="698579" y="385544"/>
                </a:lnTo>
                <a:lnTo>
                  <a:pt x="662394" y="403580"/>
                </a:lnTo>
                <a:lnTo>
                  <a:pt x="618267" y="410007"/>
                </a:lnTo>
                <a:lnTo>
                  <a:pt x="602680" y="409108"/>
                </a:lnTo>
                <a:lnTo>
                  <a:pt x="587486" y="406626"/>
                </a:lnTo>
                <a:lnTo>
                  <a:pt x="572887" y="402595"/>
                </a:lnTo>
                <a:lnTo>
                  <a:pt x="559085" y="397053"/>
                </a:lnTo>
                <a:lnTo>
                  <a:pt x="534275" y="431984"/>
                </a:lnTo>
                <a:lnTo>
                  <a:pt x="494998" y="456160"/>
                </a:lnTo>
                <a:lnTo>
                  <a:pt x="446553" y="467442"/>
                </a:lnTo>
                <a:lnTo>
                  <a:pt x="394239" y="463690"/>
                </a:lnTo>
                <a:lnTo>
                  <a:pt x="373137" y="457310"/>
                </a:lnTo>
                <a:lnTo>
                  <a:pt x="353917" y="448360"/>
                </a:lnTo>
                <a:lnTo>
                  <a:pt x="336982" y="437063"/>
                </a:lnTo>
                <a:lnTo>
                  <a:pt x="322738" y="423647"/>
                </a:lnTo>
                <a:lnTo>
                  <a:pt x="277785" y="437251"/>
                </a:lnTo>
                <a:lnTo>
                  <a:pt x="231156" y="439506"/>
                </a:lnTo>
                <a:lnTo>
                  <a:pt x="186264" y="431055"/>
                </a:lnTo>
                <a:lnTo>
                  <a:pt x="146523" y="412542"/>
                </a:lnTo>
                <a:lnTo>
                  <a:pt x="115347" y="384607"/>
                </a:lnTo>
                <a:lnTo>
                  <a:pt x="114204" y="383210"/>
                </a:lnTo>
                <a:lnTo>
                  <a:pt x="113696" y="382575"/>
                </a:lnTo>
                <a:lnTo>
                  <a:pt x="50799" y="369161"/>
                </a:lnTo>
                <a:lnTo>
                  <a:pt x="18954" y="326314"/>
                </a:lnTo>
                <a:lnTo>
                  <a:pt x="18823" y="312370"/>
                </a:lnTo>
                <a:lnTo>
                  <a:pt x="22669" y="298866"/>
                </a:lnTo>
                <a:lnTo>
                  <a:pt x="30277" y="286291"/>
                </a:lnTo>
                <a:lnTo>
                  <a:pt x="41433" y="275133"/>
                </a:lnTo>
                <a:lnTo>
                  <a:pt x="16240" y="258075"/>
                </a:lnTo>
                <a:lnTo>
                  <a:pt x="2095" y="235827"/>
                </a:lnTo>
                <a:lnTo>
                  <a:pt x="0" y="211197"/>
                </a:lnTo>
                <a:lnTo>
                  <a:pt x="10953" y="186995"/>
                </a:lnTo>
                <a:lnTo>
                  <a:pt x="23056" y="174912"/>
                </a:lnTo>
                <a:lnTo>
                  <a:pt x="38338" y="165389"/>
                </a:lnTo>
                <a:lnTo>
                  <a:pt x="56120" y="158795"/>
                </a:lnTo>
                <a:lnTo>
                  <a:pt x="75723" y="155499"/>
                </a:lnTo>
                <a:lnTo>
                  <a:pt x="76358" y="153975"/>
                </a:lnTo>
                <a:close/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24213" y="5448046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49529" y="8635"/>
                </a:moveTo>
                <a:lnTo>
                  <a:pt x="36611" y="8661"/>
                </a:lnTo>
                <a:lnTo>
                  <a:pt x="23907" y="7223"/>
                </a:lnTo>
                <a:lnTo>
                  <a:pt x="11632" y="4331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95841" y="5551170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716" y="0"/>
                </a:moveTo>
                <a:lnTo>
                  <a:pt x="14731" y="2158"/>
                </a:lnTo>
                <a:lnTo>
                  <a:pt x="7492" y="3428"/>
                </a:lnTo>
                <a:lnTo>
                  <a:pt x="0" y="419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91420" y="5577713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4" h="19050">
                <a:moveTo>
                  <a:pt x="13080" y="18859"/>
                </a:moveTo>
                <a:lnTo>
                  <a:pt x="7874" y="12953"/>
                </a:lnTo>
                <a:lnTo>
                  <a:pt x="3555" y="6603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841103" y="5549519"/>
            <a:ext cx="5715" cy="20955"/>
          </a:xfrm>
          <a:custGeom>
            <a:avLst/>
            <a:gdLst/>
            <a:ahLst/>
            <a:cxnLst/>
            <a:rect l="l" t="t" r="r" b="b"/>
            <a:pathLst>
              <a:path w="5715" h="20954">
                <a:moveTo>
                  <a:pt x="5206" y="0"/>
                </a:moveTo>
                <a:lnTo>
                  <a:pt x="4445" y="7111"/>
                </a:lnTo>
                <a:lnTo>
                  <a:pt x="2667" y="13969"/>
                </a:lnTo>
                <a:lnTo>
                  <a:pt x="0" y="2070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950195" y="5421757"/>
            <a:ext cx="64135" cy="77470"/>
          </a:xfrm>
          <a:custGeom>
            <a:avLst/>
            <a:gdLst/>
            <a:ahLst/>
            <a:cxnLst/>
            <a:rect l="l" t="t" r="r" b="b"/>
            <a:pathLst>
              <a:path w="64134" h="77470">
                <a:moveTo>
                  <a:pt x="0" y="0"/>
                </a:moveTo>
                <a:lnTo>
                  <a:pt x="26550" y="13567"/>
                </a:lnTo>
                <a:lnTo>
                  <a:pt x="46672" y="31765"/>
                </a:lnTo>
                <a:lnTo>
                  <a:pt x="59364" y="53417"/>
                </a:lnTo>
                <a:lnTo>
                  <a:pt x="63626" y="77343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071989" y="533946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320" y="0"/>
                </a:moveTo>
                <a:lnTo>
                  <a:pt x="22931" y="8133"/>
                </a:lnTo>
                <a:lnTo>
                  <a:pt x="16351" y="15732"/>
                </a:lnTo>
                <a:lnTo>
                  <a:pt x="8675" y="22734"/>
                </a:lnTo>
                <a:lnTo>
                  <a:pt x="0" y="29082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032238" y="523201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142" y="4444"/>
                </a:lnTo>
                <a:lnTo>
                  <a:pt x="1650" y="9016"/>
                </a:lnTo>
                <a:lnTo>
                  <a:pt x="1523" y="13588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851263" y="5198617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0" y="17398"/>
                </a:moveTo>
                <a:lnTo>
                  <a:pt x="3682" y="11048"/>
                </a:lnTo>
                <a:lnTo>
                  <a:pt x="8508" y="5206"/>
                </a:lnTo>
                <a:lnTo>
                  <a:pt x="14477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715372" y="5209285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5112"/>
                </a:moveTo>
                <a:lnTo>
                  <a:pt x="1524" y="9778"/>
                </a:lnTo>
                <a:lnTo>
                  <a:pt x="3936" y="4825"/>
                </a:lnTo>
                <a:lnTo>
                  <a:pt x="7111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55988" y="5229478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0" y="0"/>
                </a:moveTo>
                <a:lnTo>
                  <a:pt x="6810" y="3192"/>
                </a:lnTo>
                <a:lnTo>
                  <a:pt x="13334" y="6683"/>
                </a:lnTo>
                <a:lnTo>
                  <a:pt x="19573" y="10483"/>
                </a:lnTo>
                <a:lnTo>
                  <a:pt x="25526" y="14605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58248" y="5328792"/>
            <a:ext cx="4445" cy="15875"/>
          </a:xfrm>
          <a:custGeom>
            <a:avLst/>
            <a:gdLst/>
            <a:ahLst/>
            <a:cxnLst/>
            <a:rect l="l" t="t" r="r" b="b"/>
            <a:pathLst>
              <a:path w="4445" h="15875">
                <a:moveTo>
                  <a:pt x="4445" y="15366"/>
                </a:moveTo>
                <a:lnTo>
                  <a:pt x="2412" y="10413"/>
                </a:lnTo>
                <a:lnTo>
                  <a:pt x="1016" y="5206"/>
                </a:lnTo>
                <a:lnTo>
                  <a:pt x="0" y="0"/>
                </a:lnTo>
              </a:path>
            </a:pathLst>
          </a:custGeom>
          <a:ln w="25908">
            <a:solidFill>
              <a:srgbClr val="6C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9534270" y="5253228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3206</Words>
  <Application>Microsoft Office PowerPoint</Application>
  <PresentationFormat>Custom</PresentationFormat>
  <Paragraphs>674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Oriel</vt:lpstr>
      <vt:lpstr>Slide 1</vt:lpstr>
      <vt:lpstr>Slide 2</vt:lpstr>
      <vt:lpstr>Contents</vt:lpstr>
      <vt:lpstr>Slide 4</vt:lpstr>
      <vt:lpstr>The wisdom of crowds</vt:lpstr>
      <vt:lpstr>The wisdom of crowds</vt:lpstr>
      <vt:lpstr>Slide 7</vt:lpstr>
      <vt:lpstr>What is Ensemble Learning</vt:lpstr>
      <vt:lpstr>What is Ensemble Learning</vt:lpstr>
      <vt:lpstr>What is Ensemble Learning</vt:lpstr>
      <vt:lpstr>Slide 11</vt:lpstr>
      <vt:lpstr>Ensemble Models</vt:lpstr>
      <vt:lpstr>Why Ensemble technique works?</vt:lpstr>
      <vt:lpstr>Types of Ensemble Models</vt:lpstr>
      <vt:lpstr>Slide 15</vt:lpstr>
      <vt:lpstr>Bagging</vt:lpstr>
      <vt:lpstr>Boot strapping</vt:lpstr>
      <vt:lpstr>Slide 18</vt:lpstr>
      <vt:lpstr>The Bagging Algorithm</vt:lpstr>
      <vt:lpstr>Why Bagging works</vt:lpstr>
      <vt:lpstr>Slide 21</vt:lpstr>
      <vt:lpstr>LAB: Bagging Models</vt:lpstr>
      <vt:lpstr>Slide 23</vt:lpstr>
      <vt:lpstr>Random Forest</vt:lpstr>
      <vt:lpstr>Random Forest</vt:lpstr>
      <vt:lpstr>Random Forest algorithm</vt:lpstr>
      <vt:lpstr>The Random Factors in Random Forest</vt:lpstr>
      <vt:lpstr>Why Random Forest Works</vt:lpstr>
      <vt:lpstr>Slide 29</vt:lpstr>
      <vt:lpstr>LAB: Random Forest</vt:lpstr>
      <vt:lpstr>Slide 31</vt:lpstr>
      <vt:lpstr>Boosting</vt:lpstr>
      <vt:lpstr>Boosting</vt:lpstr>
      <vt:lpstr>Boosting Main idea</vt:lpstr>
      <vt:lpstr>Boosting Main idea</vt:lpstr>
      <vt:lpstr>How weighted samples are taken</vt:lpstr>
      <vt:lpstr>Slide 37</vt:lpstr>
      <vt:lpstr>Boosting illustration</vt:lpstr>
      <vt:lpstr>Boosting illustration</vt:lpstr>
      <vt:lpstr>Boosting illustration</vt:lpstr>
      <vt:lpstr>Boosting illustration</vt:lpstr>
      <vt:lpstr>Boosting illustration</vt:lpstr>
      <vt:lpstr>Slide 43</vt:lpstr>
      <vt:lpstr>Theory behind Boosting Algorithm</vt:lpstr>
      <vt:lpstr>Gradient Boosting</vt:lpstr>
      <vt:lpstr>Slide 46</vt:lpstr>
      <vt:lpstr>LAB: Boosting</vt:lpstr>
      <vt:lpstr>Slide 48</vt:lpstr>
      <vt:lpstr>When Ensemble doesn’t work?</vt:lpstr>
      <vt:lpstr>Slide 50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., Venkat Reddy</dc:creator>
  <cp:lastModifiedBy>dell</cp:lastModifiedBy>
  <cp:revision>5</cp:revision>
  <dcterms:created xsi:type="dcterms:W3CDTF">2016-12-25T13:27:29Z</dcterms:created>
  <dcterms:modified xsi:type="dcterms:W3CDTF">2017-01-26T06:08:00Z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2016-12-25T00:00:00Z</vt:filetime>
  </property>
</Properties>
</file>