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6EDD1F-AE51-42FF-82B9-39B4AA04CD53}" v="388" dt="2018-09-22T15:05:45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2" d="100"/>
          <a:sy n="52" d="100"/>
        </p:scale>
        <p:origin x="-1422" y="-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tireddy konda" userId="cf42f3b1228dc92c" providerId="LiveId" clId="{CA6EDD1F-AE51-42FF-82B9-39B4AA04CD53}"/>
    <pc:docChg chg="custSel mod addSld modSld">
      <pc:chgData name="Kotireddy konda" userId="cf42f3b1228dc92c" providerId="LiveId" clId="{CA6EDD1F-AE51-42FF-82B9-39B4AA04CD53}" dt="2018-09-22T15:05:45.038" v="387" actId="27614"/>
      <pc:docMkLst>
        <pc:docMk/>
      </pc:docMkLst>
      <pc:sldChg chg="modSp">
        <pc:chgData name="Kotireddy konda" userId="cf42f3b1228dc92c" providerId="LiveId" clId="{CA6EDD1F-AE51-42FF-82B9-39B4AA04CD53}" dt="2018-09-22T14:57:16.934" v="293" actId="20577"/>
        <pc:sldMkLst>
          <pc:docMk/>
          <pc:sldMk cId="3055219964" sldId="257"/>
        </pc:sldMkLst>
        <pc:spChg chg="mod">
          <ac:chgData name="Kotireddy konda" userId="cf42f3b1228dc92c" providerId="LiveId" clId="{CA6EDD1F-AE51-42FF-82B9-39B4AA04CD53}" dt="2018-09-22T14:57:16.934" v="293" actId="20577"/>
          <ac:spMkLst>
            <pc:docMk/>
            <pc:sldMk cId="3055219964" sldId="257"/>
            <ac:spMk id="3" creationId="{52D97533-376C-49F0-B71D-422BAC91B37B}"/>
          </ac:spMkLst>
        </pc:spChg>
      </pc:sldChg>
      <pc:sldChg chg="delSp modSp add">
        <pc:chgData name="Kotireddy konda" userId="cf42f3b1228dc92c" providerId="LiveId" clId="{CA6EDD1F-AE51-42FF-82B9-39B4AA04CD53}" dt="2018-09-22T15:01:01.827" v="383" actId="20577"/>
        <pc:sldMkLst>
          <pc:docMk/>
          <pc:sldMk cId="1965976505" sldId="258"/>
        </pc:sldMkLst>
        <pc:spChg chg="del">
          <ac:chgData name="Kotireddy konda" userId="cf42f3b1228dc92c" providerId="LiveId" clId="{CA6EDD1F-AE51-42FF-82B9-39B4AA04CD53}" dt="2018-09-22T14:57:35.321" v="295" actId="478"/>
          <ac:spMkLst>
            <pc:docMk/>
            <pc:sldMk cId="1965976505" sldId="258"/>
            <ac:spMk id="2" creationId="{41FF2DD3-0368-4368-87E9-0E657D14551E}"/>
          </ac:spMkLst>
        </pc:spChg>
        <pc:spChg chg="mod">
          <ac:chgData name="Kotireddy konda" userId="cf42f3b1228dc92c" providerId="LiveId" clId="{CA6EDD1F-AE51-42FF-82B9-39B4AA04CD53}" dt="2018-09-22T15:01:01.827" v="383" actId="20577"/>
          <ac:spMkLst>
            <pc:docMk/>
            <pc:sldMk cId="1965976505" sldId="258"/>
            <ac:spMk id="3" creationId="{37F9FCC7-8963-4083-A89E-577A8C6E9488}"/>
          </ac:spMkLst>
        </pc:spChg>
      </pc:sldChg>
      <pc:sldChg chg="addSp delSp modSp add mod setBg">
        <pc:chgData name="Kotireddy konda" userId="cf42f3b1228dc92c" providerId="LiveId" clId="{CA6EDD1F-AE51-42FF-82B9-39B4AA04CD53}" dt="2018-09-22T15:05:45.038" v="387" actId="27614"/>
        <pc:sldMkLst>
          <pc:docMk/>
          <pc:sldMk cId="2455087275" sldId="259"/>
        </pc:sldMkLst>
        <pc:spChg chg="del">
          <ac:chgData name="Kotireddy konda" userId="cf42f3b1228dc92c" providerId="LiveId" clId="{CA6EDD1F-AE51-42FF-82B9-39B4AA04CD53}" dt="2018-09-22T15:05:39.149" v="386" actId="26606"/>
          <ac:spMkLst>
            <pc:docMk/>
            <pc:sldMk cId="2455087275" sldId="259"/>
            <ac:spMk id="2" creationId="{FB48BA5D-E55B-4CE0-A30F-A108B0E8F327}"/>
          </ac:spMkLst>
        </pc:spChg>
        <pc:spChg chg="del">
          <ac:chgData name="Kotireddy konda" userId="cf42f3b1228dc92c" providerId="LiveId" clId="{CA6EDD1F-AE51-42FF-82B9-39B4AA04CD53}" dt="2018-09-22T15:05:36.317" v="385"/>
          <ac:spMkLst>
            <pc:docMk/>
            <pc:sldMk cId="2455087275" sldId="259"/>
            <ac:spMk id="3" creationId="{A441F497-F24A-409D-82B3-6E8956241004}"/>
          </ac:spMkLst>
        </pc:spChg>
        <pc:picChg chg="add mod">
          <ac:chgData name="Kotireddy konda" userId="cf42f3b1228dc92c" providerId="LiveId" clId="{CA6EDD1F-AE51-42FF-82B9-39B4AA04CD53}" dt="2018-09-22T15:05:45.038" v="387" actId="27614"/>
          <ac:picMkLst>
            <pc:docMk/>
            <pc:sldMk cId="2455087275" sldId="259"/>
            <ac:picMk id="1026" creationId="{9880847A-55E4-4ABE-8061-219F67E62A0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A688FB-C1DA-4396-B19A-4B590BE24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135AAF6-FDF1-4202-8A41-BF6D7F68A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F49987-70BE-44B8-B28D-9181BE01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24FC-6E8A-46BB-B64E-D798EF4BB62C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EF142C-3E56-41F0-B832-ADD2753DD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CBF1D8-21FF-4E09-A17C-9BB0AA2F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E102-8684-4A8E-99CE-24A9D18C5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0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DDDB90-DF7F-4069-80D8-B11EEB10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11D0AF0-1D81-4CC1-AC76-C49003997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E1C17D-FAAD-488D-B59E-23A5E8B7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24FC-6E8A-46BB-B64E-D798EF4BB62C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B690C8-94ED-40FD-96AB-F7C74EE0A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A2E6EB-2312-4165-92DF-02B5ABDC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E102-8684-4A8E-99CE-24A9D18C5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5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125F55A-E3DF-4165-9B58-3980DE7C9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E935254-9AD6-46C6-A8DF-EB08D0126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E001FE-960D-4E6B-B68F-73D21749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24FC-6E8A-46BB-B64E-D798EF4BB62C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F11EB2-E5F4-407D-B052-603A0360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02F0DA-3012-4DD9-8699-B6A5D588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E102-8684-4A8E-99CE-24A9D18C5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6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5F4365-E563-4AFE-8133-1FA02FE3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D60057-5FD8-478F-AD35-5C45670CA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FB1607-9265-4BAF-B9DF-6C69C1E2B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24FC-6E8A-46BB-B64E-D798EF4BB62C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487C8B-03E6-434D-8D3E-2657D030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5C4F5D-30C1-4EE3-B22A-A60BE8F9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E102-8684-4A8E-99CE-24A9D18C5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3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469FA3-EB33-44DF-AF2A-58711338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EC268D-E5AE-46D2-A2A8-CDA7EC84F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0FFC25-7BEC-4AA7-9B3A-46468AD1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24FC-6E8A-46BB-B64E-D798EF4BB62C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DD8C6D-B347-494A-8426-B4421448D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59D2E0-F43F-450B-917F-E56391FF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E102-8684-4A8E-99CE-24A9D18C5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EC9F32-1728-4550-8129-FF59D9DA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9792A7-BC04-4C4A-9046-08200104B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E44B54A-EBC9-433E-836D-C927167AE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FC88B3D-AAF1-48DA-931B-19F76E3E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24FC-6E8A-46BB-B64E-D798EF4BB62C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71A9FC4-D081-4FDA-8AE7-B339D9E1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E14C1B-4E92-45FF-8A18-47CF6386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E102-8684-4A8E-99CE-24A9D18C5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3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20ED1-D3CA-409A-90A5-CE3004A9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DC5654-DEC6-4EAC-A06C-E6819CEBC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EE70BA1-1D8A-4030-9BC0-FBBAE356E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4BB4162-F6BA-4AC0-8A8B-EE1BE85AF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6EB9775-3912-4C50-9917-560A9805E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4920B0F-749E-4188-B508-15A04C34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24FC-6E8A-46BB-B64E-D798EF4BB62C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F4AF397-BA4A-470B-A439-5852694F4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576444A-BC4D-4256-9E53-253F2A78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E102-8684-4A8E-99CE-24A9D18C5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1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3ED6F5-C799-4802-B647-7FF4DF1B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B453962-C341-4E0B-8CC5-349F1A7E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24FC-6E8A-46BB-B64E-D798EF4BB62C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44DC78-DC42-408E-A52D-FDCBED6C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44960DD-C783-45CA-90D6-A1EA2B48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E102-8684-4A8E-99CE-24A9D18C5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19D366E-8B11-4039-847B-D4978BFD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24FC-6E8A-46BB-B64E-D798EF4BB62C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C520461-D629-44BB-81B0-9CC0CFF5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48BE731-F4C1-4E19-BD07-FD20C679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E102-8684-4A8E-99CE-24A9D18C5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5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770D18-1606-42BF-9F5C-8DF329AC4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075C53-5DF5-418F-BF39-8C36FE889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A2F5BD5-B4EF-4949-9C2D-A0E519339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AC717E5-9ECA-4317-9521-3BBB09B5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24FC-6E8A-46BB-B64E-D798EF4BB62C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66AD09-8844-4308-9712-F2688804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C538DF-ADC4-4805-A099-080F60CD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E102-8684-4A8E-99CE-24A9D18C5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0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68488F-B80D-45BF-BF9D-B6F1694B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277DD40-3606-40B1-AEC7-5815C49B3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9ADEC22-3035-406C-B4F7-83BE0FAF9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FDBF330-4627-4619-B05D-CAB5F712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24FC-6E8A-46BB-B64E-D798EF4BB62C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447A87-3DD3-4A34-A62D-35D7E0F9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85DBDD-25CA-4086-95D4-C374D7C8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E102-8684-4A8E-99CE-24A9D18C5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2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C30DE28-0E29-4A49-9463-1F5C90A6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B4A552-AD93-4596-9B39-9479ED234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1E4D96-DC4E-4BBC-9EA2-5EF945913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C24FC-6E8A-46BB-B64E-D798EF4BB62C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944D1D-B50C-4EB1-AE40-04945AA46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0BDC36-562D-4927-99A5-71C899049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E102-8684-4A8E-99CE-24A9D18C5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7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90824E-E115-43AA-88CB-37DC6EE0FF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Deliqunecy project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CB6764D-5D02-4D53-8C22-300A148EB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88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25508C-A0CB-4E10-B525-4AA229D5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data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D97533-376C-49F0-B71D-422BAC91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Credit card data consists of  30,000 records and 25 varaibles</a:t>
            </a:r>
          </a:p>
          <a:p>
            <a:r>
              <a:rPr lang="en-US" dirty="0"/>
              <a:t>Gathered data from April 2017 to September  2017</a:t>
            </a:r>
          </a:p>
          <a:p>
            <a:r>
              <a:rPr lang="en-US" dirty="0"/>
              <a:t>Bad rate is given data set is 22.17%</a:t>
            </a:r>
          </a:p>
          <a:p>
            <a:r>
              <a:rPr lang="en-US" dirty="0"/>
              <a:t>Lower bill amount customers are more chance to delinquent</a:t>
            </a:r>
          </a:p>
          <a:p>
            <a:r>
              <a:rPr lang="en-US" dirty="0"/>
              <a:t>Higher the limit balance less the  delinquent </a:t>
            </a:r>
          </a:p>
          <a:p>
            <a:r>
              <a:rPr lang="en-US" dirty="0"/>
              <a:t>Relation between limit balance and payment are directly proportion to each other</a:t>
            </a:r>
          </a:p>
          <a:p>
            <a:r>
              <a:rPr lang="en-US" dirty="0"/>
              <a:t>Male customer are less delinquent customers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21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Marriage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450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25508C-A0CB-4E10-B525-4AA229D5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data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D97533-376C-49F0-B71D-422BAC91B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7351"/>
          </a:xfrm>
        </p:spPr>
        <p:txBody>
          <a:bodyPr/>
          <a:lstStyle/>
          <a:p>
            <a:r>
              <a:rPr lang="en-US" dirty="0"/>
              <a:t>Credit card data consists of  30,000 records and 25 varaibles</a:t>
            </a:r>
          </a:p>
          <a:p>
            <a:r>
              <a:rPr lang="en-US" dirty="0"/>
              <a:t>Gathered data from April 2017 to September  2017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7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F9FCC7-8963-4083-A89E-577A8C6E9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Request: is it possible to get customer employment status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7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9880847A-55E4-4ABE-8061-219F67E62A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868" y="643466"/>
            <a:ext cx="848226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08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100</Words>
  <Application>Microsoft Office PowerPoint</Application>
  <PresentationFormat>Custom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Deliqunecy project insights</vt:lpstr>
      <vt:lpstr> data identification</vt:lpstr>
      <vt:lpstr>Marriage variable</vt:lpstr>
      <vt:lpstr> data identification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Deliqunecy project insights</dc:title>
  <dc:creator>Kotireddy konda</dc:creator>
  <cp:lastModifiedBy>siva</cp:lastModifiedBy>
  <cp:revision>5</cp:revision>
  <dcterms:created xsi:type="dcterms:W3CDTF">2018-09-22T15:05:39Z</dcterms:created>
  <dcterms:modified xsi:type="dcterms:W3CDTF">2018-10-04T07:02:50Z</dcterms:modified>
</cp:coreProperties>
</file>