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D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43A92-5C63-4E46-9712-6FBC4C269B1C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837B34-8359-422E-BF23-7A3C675BD311}">
      <dgm:prSet/>
      <dgm:spPr/>
      <dgm:t>
        <a:bodyPr/>
        <a:lstStyle/>
        <a:p>
          <a:r>
            <a:rPr lang="en-US" b="0" i="0"/>
            <a:t>Natural Language Processing (NLP) is an area of growing attention due to increasing number of applications like chatbots, machine translation etc. </a:t>
          </a:r>
          <a:endParaRPr lang="en-US"/>
        </a:p>
      </dgm:t>
    </dgm:pt>
    <dgm:pt modelId="{F696BC66-C80A-4B79-A414-6B998C15B144}" type="parTrans" cxnId="{A45341BE-0D78-4568-AB67-E7E513F5499E}">
      <dgm:prSet/>
      <dgm:spPr/>
      <dgm:t>
        <a:bodyPr/>
        <a:lstStyle/>
        <a:p>
          <a:endParaRPr lang="en-US"/>
        </a:p>
      </dgm:t>
    </dgm:pt>
    <dgm:pt modelId="{9D80F390-4ABC-4C2F-82C4-DB51E28095C7}" type="sibTrans" cxnId="{A45341BE-0D78-4568-AB67-E7E513F5499E}">
      <dgm:prSet/>
      <dgm:spPr/>
      <dgm:t>
        <a:bodyPr/>
        <a:lstStyle/>
        <a:p>
          <a:endParaRPr lang="en-US"/>
        </a:p>
      </dgm:t>
    </dgm:pt>
    <dgm:pt modelId="{985F36D3-4397-4059-9508-F7363652F6A7}">
      <dgm:prSet/>
      <dgm:spPr/>
      <dgm:t>
        <a:bodyPr/>
        <a:lstStyle/>
        <a:p>
          <a:r>
            <a:rPr lang="en-US" b="0" i="0"/>
            <a:t>In some ways, the entire revolution of intelligent machines in based on the ability to understand and interact with humans.</a:t>
          </a:r>
          <a:endParaRPr lang="en-US"/>
        </a:p>
      </dgm:t>
    </dgm:pt>
    <dgm:pt modelId="{826F59B5-7AC5-4354-83CE-F468C6658299}" type="parTrans" cxnId="{424B0969-B513-4404-9E2F-B0BB49FA9EA5}">
      <dgm:prSet/>
      <dgm:spPr/>
      <dgm:t>
        <a:bodyPr/>
        <a:lstStyle/>
        <a:p>
          <a:endParaRPr lang="en-US"/>
        </a:p>
      </dgm:t>
    </dgm:pt>
    <dgm:pt modelId="{A09505FE-8B36-47BC-9377-A98AF479C594}" type="sibTrans" cxnId="{424B0969-B513-4404-9E2F-B0BB49FA9EA5}">
      <dgm:prSet/>
      <dgm:spPr/>
      <dgm:t>
        <a:bodyPr/>
        <a:lstStyle/>
        <a:p>
          <a:endParaRPr lang="en-US"/>
        </a:p>
      </dgm:t>
    </dgm:pt>
    <dgm:pt modelId="{9FE20254-1296-484E-977C-7425DF354421}" type="pres">
      <dgm:prSet presAssocID="{04043A92-5C63-4E46-9712-6FBC4C269B1C}" presName="Name0" presStyleCnt="0">
        <dgm:presLayoutVars>
          <dgm:dir/>
          <dgm:animLvl val="lvl"/>
          <dgm:resizeHandles val="exact"/>
        </dgm:presLayoutVars>
      </dgm:prSet>
      <dgm:spPr/>
    </dgm:pt>
    <dgm:pt modelId="{3A15C484-D698-4AF7-A905-8783CFAAB16C}" type="pres">
      <dgm:prSet presAssocID="{985F36D3-4397-4059-9508-F7363652F6A7}" presName="boxAndChildren" presStyleCnt="0"/>
      <dgm:spPr/>
    </dgm:pt>
    <dgm:pt modelId="{DB3CFBB1-C861-4EC5-BE54-6E8D1420E96B}" type="pres">
      <dgm:prSet presAssocID="{985F36D3-4397-4059-9508-F7363652F6A7}" presName="parentTextBox" presStyleLbl="node1" presStyleIdx="0" presStyleCnt="2"/>
      <dgm:spPr/>
    </dgm:pt>
    <dgm:pt modelId="{4FBE9C56-4B6D-485D-929F-4A0CAF28EF68}" type="pres">
      <dgm:prSet presAssocID="{9D80F390-4ABC-4C2F-82C4-DB51E28095C7}" presName="sp" presStyleCnt="0"/>
      <dgm:spPr/>
    </dgm:pt>
    <dgm:pt modelId="{0327D68F-74E5-4A75-9D3C-9C023BA9AE4E}" type="pres">
      <dgm:prSet presAssocID="{AA837B34-8359-422E-BF23-7A3C675BD311}" presName="arrowAndChildren" presStyleCnt="0"/>
      <dgm:spPr/>
    </dgm:pt>
    <dgm:pt modelId="{714564F2-7837-445C-BA21-93C831020DD4}" type="pres">
      <dgm:prSet presAssocID="{AA837B34-8359-422E-BF23-7A3C675BD311}" presName="parentTextArrow" presStyleLbl="node1" presStyleIdx="1" presStyleCnt="2"/>
      <dgm:spPr/>
    </dgm:pt>
  </dgm:ptLst>
  <dgm:cxnLst>
    <dgm:cxn modelId="{EEEF2B3B-46E6-4B5B-8644-BA451DB7FE2C}" type="presOf" srcId="{AA837B34-8359-422E-BF23-7A3C675BD311}" destId="{714564F2-7837-445C-BA21-93C831020DD4}" srcOrd="0" destOrd="0" presId="urn:microsoft.com/office/officeart/2005/8/layout/process4"/>
    <dgm:cxn modelId="{424B0969-B513-4404-9E2F-B0BB49FA9EA5}" srcId="{04043A92-5C63-4E46-9712-6FBC4C269B1C}" destId="{985F36D3-4397-4059-9508-F7363652F6A7}" srcOrd="1" destOrd="0" parTransId="{826F59B5-7AC5-4354-83CE-F468C6658299}" sibTransId="{A09505FE-8B36-47BC-9377-A98AF479C594}"/>
    <dgm:cxn modelId="{6DB54C74-6E47-4334-ACD9-237524BC127B}" type="presOf" srcId="{04043A92-5C63-4E46-9712-6FBC4C269B1C}" destId="{9FE20254-1296-484E-977C-7425DF354421}" srcOrd="0" destOrd="0" presId="urn:microsoft.com/office/officeart/2005/8/layout/process4"/>
    <dgm:cxn modelId="{A45341BE-0D78-4568-AB67-E7E513F5499E}" srcId="{04043A92-5C63-4E46-9712-6FBC4C269B1C}" destId="{AA837B34-8359-422E-BF23-7A3C675BD311}" srcOrd="0" destOrd="0" parTransId="{F696BC66-C80A-4B79-A414-6B998C15B144}" sibTransId="{9D80F390-4ABC-4C2F-82C4-DB51E28095C7}"/>
    <dgm:cxn modelId="{4E7CF3D0-C9FE-4A08-9F61-80779EE70731}" type="presOf" srcId="{985F36D3-4397-4059-9508-F7363652F6A7}" destId="{DB3CFBB1-C861-4EC5-BE54-6E8D1420E96B}" srcOrd="0" destOrd="0" presId="urn:microsoft.com/office/officeart/2005/8/layout/process4"/>
    <dgm:cxn modelId="{B4D7C6BB-1518-4C16-9940-E5D387A620AD}" type="presParOf" srcId="{9FE20254-1296-484E-977C-7425DF354421}" destId="{3A15C484-D698-4AF7-A905-8783CFAAB16C}" srcOrd="0" destOrd="0" presId="urn:microsoft.com/office/officeart/2005/8/layout/process4"/>
    <dgm:cxn modelId="{3997D8C4-8FA4-4643-A2EB-A302E415D560}" type="presParOf" srcId="{3A15C484-D698-4AF7-A905-8783CFAAB16C}" destId="{DB3CFBB1-C861-4EC5-BE54-6E8D1420E96B}" srcOrd="0" destOrd="0" presId="urn:microsoft.com/office/officeart/2005/8/layout/process4"/>
    <dgm:cxn modelId="{34C89C95-8A66-4A34-8A2E-4D2FA78BFAD4}" type="presParOf" srcId="{9FE20254-1296-484E-977C-7425DF354421}" destId="{4FBE9C56-4B6D-485D-929F-4A0CAF28EF68}" srcOrd="1" destOrd="0" presId="urn:microsoft.com/office/officeart/2005/8/layout/process4"/>
    <dgm:cxn modelId="{E9D03482-8B48-4ABC-8D5B-2F6F206EFB3D}" type="presParOf" srcId="{9FE20254-1296-484E-977C-7425DF354421}" destId="{0327D68F-74E5-4A75-9D3C-9C023BA9AE4E}" srcOrd="2" destOrd="0" presId="urn:microsoft.com/office/officeart/2005/8/layout/process4"/>
    <dgm:cxn modelId="{16929A60-377B-4273-A182-67CDFE30A137}" type="presParOf" srcId="{0327D68F-74E5-4A75-9D3C-9C023BA9AE4E}" destId="{714564F2-7837-445C-BA21-93C831020DD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67F426-CF37-44FD-8601-72FCE2E575C1}" type="doc">
      <dgm:prSet loTypeId="urn:microsoft.com/office/officeart/2018/5/layout/IconCircleOutlineLabelList" loCatId="icon" qsTypeId="urn:microsoft.com/office/officeart/2005/8/quickstyle/simple1" qsCatId="simple" csTypeId="urn:microsoft.com/office/officeart/2018/5/colors/Iconchunking_coloredoutline_accent4_2" csCatId="accent4" phldr="1"/>
      <dgm:spPr/>
      <dgm:t>
        <a:bodyPr/>
        <a:lstStyle/>
        <a:p>
          <a:endParaRPr lang="en-US"/>
        </a:p>
      </dgm:t>
    </dgm:pt>
    <dgm:pt modelId="{9CB3844C-20DF-4124-8223-229126983556}">
      <dgm:prSet/>
      <dgm:spPr/>
      <dgm:t>
        <a:bodyPr/>
        <a:lstStyle/>
        <a:p>
          <a:pPr>
            <a:defRPr cap="all"/>
          </a:pPr>
          <a:r>
            <a:rPr lang="en-US"/>
            <a:t>TextBlob is a python library and offers a simple API to access its methods and perform basic NLP tasks. </a:t>
          </a:r>
        </a:p>
      </dgm:t>
    </dgm:pt>
    <dgm:pt modelId="{0DD60353-1F08-4009-AAB1-B126A88C74A3}" type="parTrans" cxnId="{B8E0CA04-D9C5-4318-8900-867CE3F264DD}">
      <dgm:prSet/>
      <dgm:spPr/>
      <dgm:t>
        <a:bodyPr/>
        <a:lstStyle/>
        <a:p>
          <a:endParaRPr lang="en-US"/>
        </a:p>
      </dgm:t>
    </dgm:pt>
    <dgm:pt modelId="{611BD432-C76D-49FF-ABAE-0BE19800344D}" type="sibTrans" cxnId="{B8E0CA04-D9C5-4318-8900-867CE3F264DD}">
      <dgm:prSet/>
      <dgm:spPr/>
      <dgm:t>
        <a:bodyPr/>
        <a:lstStyle/>
        <a:p>
          <a:endParaRPr lang="en-US"/>
        </a:p>
      </dgm:t>
    </dgm:pt>
    <dgm:pt modelId="{42879898-2A7B-4370-8B91-D857D8F128D0}">
      <dgm:prSet/>
      <dgm:spPr/>
      <dgm:t>
        <a:bodyPr/>
        <a:lstStyle/>
        <a:p>
          <a:pPr>
            <a:defRPr cap="all"/>
          </a:pPr>
          <a:r>
            <a:rPr lang="en-US"/>
            <a:t>So, to perform these things on your own let’s quickly install and start coding.</a:t>
          </a:r>
        </a:p>
      </dgm:t>
    </dgm:pt>
    <dgm:pt modelId="{17B5D452-B751-4068-9A9D-43FAE46A2EB0}" type="parTrans" cxnId="{0207F5BA-88CE-4FA2-A650-DD7E469B80F4}">
      <dgm:prSet/>
      <dgm:spPr/>
      <dgm:t>
        <a:bodyPr/>
        <a:lstStyle/>
        <a:p>
          <a:endParaRPr lang="en-US"/>
        </a:p>
      </dgm:t>
    </dgm:pt>
    <dgm:pt modelId="{ECD9AA21-9E22-4AAC-959D-C76DA1112AA9}" type="sibTrans" cxnId="{0207F5BA-88CE-4FA2-A650-DD7E469B80F4}">
      <dgm:prSet/>
      <dgm:spPr/>
      <dgm:t>
        <a:bodyPr/>
        <a:lstStyle/>
        <a:p>
          <a:endParaRPr lang="en-US"/>
        </a:p>
      </dgm:t>
    </dgm:pt>
    <dgm:pt modelId="{FE4376C7-A29C-4D5B-B6B6-A66B9022EEF6}" type="pres">
      <dgm:prSet presAssocID="{6467F426-CF37-44FD-8601-72FCE2E575C1}" presName="root" presStyleCnt="0">
        <dgm:presLayoutVars>
          <dgm:dir/>
          <dgm:resizeHandles val="exact"/>
        </dgm:presLayoutVars>
      </dgm:prSet>
      <dgm:spPr/>
    </dgm:pt>
    <dgm:pt modelId="{A89F15E7-5200-4F22-9598-D9CEBF3A2B6B}" type="pres">
      <dgm:prSet presAssocID="{9CB3844C-20DF-4124-8223-229126983556}" presName="compNode" presStyleCnt="0"/>
      <dgm:spPr/>
    </dgm:pt>
    <dgm:pt modelId="{E3C544FB-1CD7-4DA9-B65C-71C50EE4F421}" type="pres">
      <dgm:prSet presAssocID="{9CB3844C-20DF-4124-8223-229126983556}" presName="iconBgRect" presStyleLbl="trAlignAcc1" presStyleIdx="0" presStyleCnt="2"/>
      <dgm:spPr/>
    </dgm:pt>
    <dgm:pt modelId="{53DB6FE2-020E-4C2A-A948-0795AEF6C574}" type="pres">
      <dgm:prSet presAssocID="{9CB3844C-20DF-4124-8223-2291269835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BA983D-C4D8-45E5-A8C6-D2361F075B17}" type="pres">
      <dgm:prSet presAssocID="{9CB3844C-20DF-4124-8223-229126983556}" presName="spaceRect" presStyleCnt="0"/>
      <dgm:spPr/>
    </dgm:pt>
    <dgm:pt modelId="{AE9DF9E1-0330-418F-933E-1B019266BCE4}" type="pres">
      <dgm:prSet presAssocID="{9CB3844C-20DF-4124-8223-229126983556}" presName="textRect" presStyleLbl="revTx" presStyleIdx="0" presStyleCnt="2">
        <dgm:presLayoutVars>
          <dgm:chMax val="1"/>
          <dgm:chPref val="1"/>
        </dgm:presLayoutVars>
      </dgm:prSet>
      <dgm:spPr/>
    </dgm:pt>
    <dgm:pt modelId="{3D04BB6E-F635-4B8D-9BFD-66851588D18B}" type="pres">
      <dgm:prSet presAssocID="{611BD432-C76D-49FF-ABAE-0BE19800344D}" presName="sibTrans" presStyleCnt="0"/>
      <dgm:spPr/>
    </dgm:pt>
    <dgm:pt modelId="{B4E0CAC3-03F0-42BF-9E41-F06951C75505}" type="pres">
      <dgm:prSet presAssocID="{42879898-2A7B-4370-8B91-D857D8F128D0}" presName="compNode" presStyleCnt="0"/>
      <dgm:spPr/>
    </dgm:pt>
    <dgm:pt modelId="{0B2C1758-4CD8-4CF1-998B-F832725750D4}" type="pres">
      <dgm:prSet presAssocID="{42879898-2A7B-4370-8B91-D857D8F128D0}" presName="iconBgRect" presStyleLbl="trAlignAcc1" presStyleIdx="1" presStyleCnt="2"/>
      <dgm:spPr/>
    </dgm:pt>
    <dgm:pt modelId="{9379574F-9C39-459C-BF48-3B5AFCA9D033}" type="pres">
      <dgm:prSet presAssocID="{42879898-2A7B-4370-8B91-D857D8F128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9579FE3-B398-46E1-965A-F8ECB26C85A9}" type="pres">
      <dgm:prSet presAssocID="{42879898-2A7B-4370-8B91-D857D8F128D0}" presName="spaceRect" presStyleCnt="0"/>
      <dgm:spPr/>
    </dgm:pt>
    <dgm:pt modelId="{E9CD1D3C-FB40-40AA-AE52-8C77D12D3E71}" type="pres">
      <dgm:prSet presAssocID="{42879898-2A7B-4370-8B91-D857D8F128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509103-E0BC-429B-88B6-C77B1BD6EF11}" type="presOf" srcId="{6467F426-CF37-44FD-8601-72FCE2E575C1}" destId="{FE4376C7-A29C-4D5B-B6B6-A66B9022EEF6}" srcOrd="0" destOrd="0" presId="urn:microsoft.com/office/officeart/2018/5/layout/IconCircleOutlineLabelList"/>
    <dgm:cxn modelId="{B8E0CA04-D9C5-4318-8900-867CE3F264DD}" srcId="{6467F426-CF37-44FD-8601-72FCE2E575C1}" destId="{9CB3844C-20DF-4124-8223-229126983556}" srcOrd="0" destOrd="0" parTransId="{0DD60353-1F08-4009-AAB1-B126A88C74A3}" sibTransId="{611BD432-C76D-49FF-ABAE-0BE19800344D}"/>
    <dgm:cxn modelId="{3531C9A5-7B93-4781-9DB1-CE8711642285}" type="presOf" srcId="{42879898-2A7B-4370-8B91-D857D8F128D0}" destId="{E9CD1D3C-FB40-40AA-AE52-8C77D12D3E71}" srcOrd="0" destOrd="0" presId="urn:microsoft.com/office/officeart/2018/5/layout/IconCircleOutlineLabelList"/>
    <dgm:cxn modelId="{815117B7-0BF7-4A5E-93A7-8FBEE7146ACB}" type="presOf" srcId="{9CB3844C-20DF-4124-8223-229126983556}" destId="{AE9DF9E1-0330-418F-933E-1B019266BCE4}" srcOrd="0" destOrd="0" presId="urn:microsoft.com/office/officeart/2018/5/layout/IconCircleOutlineLabelList"/>
    <dgm:cxn modelId="{0207F5BA-88CE-4FA2-A650-DD7E469B80F4}" srcId="{6467F426-CF37-44FD-8601-72FCE2E575C1}" destId="{42879898-2A7B-4370-8B91-D857D8F128D0}" srcOrd="1" destOrd="0" parTransId="{17B5D452-B751-4068-9A9D-43FAE46A2EB0}" sibTransId="{ECD9AA21-9E22-4AAC-959D-C76DA1112AA9}"/>
    <dgm:cxn modelId="{3BE3F665-2761-4D74-8B42-0CFA04F235B5}" type="presParOf" srcId="{FE4376C7-A29C-4D5B-B6B6-A66B9022EEF6}" destId="{A89F15E7-5200-4F22-9598-D9CEBF3A2B6B}" srcOrd="0" destOrd="0" presId="urn:microsoft.com/office/officeart/2018/5/layout/IconCircleOutlineLabelList"/>
    <dgm:cxn modelId="{F09AD2E1-693A-4F37-A7A3-90FF8BBB571E}" type="presParOf" srcId="{A89F15E7-5200-4F22-9598-D9CEBF3A2B6B}" destId="{E3C544FB-1CD7-4DA9-B65C-71C50EE4F421}" srcOrd="0" destOrd="0" presId="urn:microsoft.com/office/officeart/2018/5/layout/IconCircleOutlineLabelList"/>
    <dgm:cxn modelId="{9A38966E-CF47-41AB-A675-5E8878110B06}" type="presParOf" srcId="{A89F15E7-5200-4F22-9598-D9CEBF3A2B6B}" destId="{53DB6FE2-020E-4C2A-A948-0795AEF6C574}" srcOrd="1" destOrd="0" presId="urn:microsoft.com/office/officeart/2018/5/layout/IconCircleOutlineLabelList"/>
    <dgm:cxn modelId="{F62959BF-452E-4490-8591-52AF40518E52}" type="presParOf" srcId="{A89F15E7-5200-4F22-9598-D9CEBF3A2B6B}" destId="{66BA983D-C4D8-45E5-A8C6-D2361F075B17}" srcOrd="2" destOrd="0" presId="urn:microsoft.com/office/officeart/2018/5/layout/IconCircleOutlineLabelList"/>
    <dgm:cxn modelId="{9C8A7245-19E9-403C-8EFD-9C96B5168F3F}" type="presParOf" srcId="{A89F15E7-5200-4F22-9598-D9CEBF3A2B6B}" destId="{AE9DF9E1-0330-418F-933E-1B019266BCE4}" srcOrd="3" destOrd="0" presId="urn:microsoft.com/office/officeart/2018/5/layout/IconCircleOutlineLabelList"/>
    <dgm:cxn modelId="{EA41EC8B-50A5-4A25-8145-D1397D0D8F84}" type="presParOf" srcId="{FE4376C7-A29C-4D5B-B6B6-A66B9022EEF6}" destId="{3D04BB6E-F635-4B8D-9BFD-66851588D18B}" srcOrd="1" destOrd="0" presId="urn:microsoft.com/office/officeart/2018/5/layout/IconCircleOutlineLabelList"/>
    <dgm:cxn modelId="{DF2CDA0E-6B13-415A-94A6-33CDA3843F16}" type="presParOf" srcId="{FE4376C7-A29C-4D5B-B6B6-A66B9022EEF6}" destId="{B4E0CAC3-03F0-42BF-9E41-F06951C75505}" srcOrd="2" destOrd="0" presId="urn:microsoft.com/office/officeart/2018/5/layout/IconCircleOutlineLabelList"/>
    <dgm:cxn modelId="{875E5E85-A1F2-4BB9-A771-4843B5C6CCBB}" type="presParOf" srcId="{B4E0CAC3-03F0-42BF-9E41-F06951C75505}" destId="{0B2C1758-4CD8-4CF1-998B-F832725750D4}" srcOrd="0" destOrd="0" presId="urn:microsoft.com/office/officeart/2018/5/layout/IconCircleOutlineLabelList"/>
    <dgm:cxn modelId="{14E11C2B-563B-48CE-B0FB-78441FC71FE4}" type="presParOf" srcId="{B4E0CAC3-03F0-42BF-9E41-F06951C75505}" destId="{9379574F-9C39-459C-BF48-3B5AFCA9D033}" srcOrd="1" destOrd="0" presId="urn:microsoft.com/office/officeart/2018/5/layout/IconCircleOutlineLabelList"/>
    <dgm:cxn modelId="{7D65189D-F301-468A-B570-388270663496}" type="presParOf" srcId="{B4E0CAC3-03F0-42BF-9E41-F06951C75505}" destId="{99579FE3-B398-46E1-965A-F8ECB26C85A9}" srcOrd="2" destOrd="0" presId="urn:microsoft.com/office/officeart/2018/5/layout/IconCircleOutlineLabelList"/>
    <dgm:cxn modelId="{E144DD9D-FAE1-4794-BB44-6FFBD04C9D71}" type="presParOf" srcId="{B4E0CAC3-03F0-42BF-9E41-F06951C75505}" destId="{E9CD1D3C-FB40-40AA-AE52-8C77D12D3E71}" srcOrd="3" destOrd="0" presId="urn:microsoft.com/office/officeart/2018/5/layout/IconCircle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17F9A-C717-43F9-9855-70F4F0AD11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ED5E797-4001-475E-B1C0-C7A2A14B20E7}">
      <dgm:prSet/>
      <dgm:spPr/>
      <dgm:t>
        <a:bodyPr/>
        <a:lstStyle/>
        <a:p>
          <a:pPr>
            <a:defRPr cap="all"/>
          </a:pPr>
          <a:r>
            <a:rPr lang="en-US"/>
            <a:t>Installation of TextBlob in your system in a simple task, all you need to do is open anaconda prompt ( or terminal if using Mac OS or Ubuntu) and enter the following commands:</a:t>
          </a:r>
        </a:p>
      </dgm:t>
    </dgm:pt>
    <dgm:pt modelId="{771A82E4-CD5B-4BD1-A536-D95D123077B3}" type="parTrans" cxnId="{C6F70E6C-0FCA-4123-8D6C-44537754FE53}">
      <dgm:prSet/>
      <dgm:spPr/>
      <dgm:t>
        <a:bodyPr/>
        <a:lstStyle/>
        <a:p>
          <a:endParaRPr lang="en-US"/>
        </a:p>
      </dgm:t>
    </dgm:pt>
    <dgm:pt modelId="{FB5850F9-2031-4F26-98C1-DF50EDEF3412}" type="sibTrans" cxnId="{C6F70E6C-0FCA-4123-8D6C-44537754FE53}">
      <dgm:prSet/>
      <dgm:spPr/>
      <dgm:t>
        <a:bodyPr/>
        <a:lstStyle/>
        <a:p>
          <a:endParaRPr lang="en-US"/>
        </a:p>
      </dgm:t>
    </dgm:pt>
    <dgm:pt modelId="{1F328073-00F1-45AB-B777-66163DAEDAF3}">
      <dgm:prSet/>
      <dgm:spPr/>
      <dgm:t>
        <a:bodyPr/>
        <a:lstStyle/>
        <a:p>
          <a:pPr>
            <a:defRPr cap="all"/>
          </a:pPr>
          <a:r>
            <a:rPr lang="en-US" dirty="0"/>
            <a:t>pip install –U </a:t>
          </a:r>
          <a:r>
            <a:rPr lang="en-US" dirty="0" err="1"/>
            <a:t>textblob</a:t>
          </a:r>
          <a:endParaRPr lang="en-US" dirty="0"/>
        </a:p>
      </dgm:t>
    </dgm:pt>
    <dgm:pt modelId="{D7CC26C8-2890-4649-81C3-DC067FE009DF}" type="parTrans" cxnId="{E792A1D2-BBB4-4117-A05E-3E549F89756D}">
      <dgm:prSet/>
      <dgm:spPr/>
      <dgm:t>
        <a:bodyPr/>
        <a:lstStyle/>
        <a:p>
          <a:endParaRPr lang="en-US"/>
        </a:p>
      </dgm:t>
    </dgm:pt>
    <dgm:pt modelId="{2BC943FF-8967-48B7-9664-7BE579372303}" type="sibTrans" cxnId="{E792A1D2-BBB4-4117-A05E-3E549F89756D}">
      <dgm:prSet/>
      <dgm:spPr/>
      <dgm:t>
        <a:bodyPr/>
        <a:lstStyle/>
        <a:p>
          <a:endParaRPr lang="en-US"/>
        </a:p>
      </dgm:t>
    </dgm:pt>
    <dgm:pt modelId="{740217AC-28CC-49DC-B5A8-4A8515A49483}">
      <dgm:prSet/>
      <dgm:spPr/>
      <dgm:t>
        <a:bodyPr/>
        <a:lstStyle/>
        <a:p>
          <a:pPr>
            <a:defRPr cap="all"/>
          </a:pPr>
          <a:r>
            <a:rPr lang="en-US"/>
            <a:t>This will install TextBlob. For the uninitiated – practical work in Natural Language Processing typically uses large bodies of linguistic data, or </a:t>
          </a:r>
          <a:r>
            <a:rPr lang="en-US" b="1"/>
            <a:t>corpora. </a:t>
          </a:r>
          <a:r>
            <a:rPr lang="en-US"/>
            <a:t>To download the necessary corpora, you can run the following command</a:t>
          </a:r>
        </a:p>
      </dgm:t>
    </dgm:pt>
    <dgm:pt modelId="{9FC77F29-E091-4BFF-9A71-53FCDB329AD2}" type="parTrans" cxnId="{F4B621B9-4F32-41AF-AEE5-F7BFA7684E24}">
      <dgm:prSet/>
      <dgm:spPr/>
      <dgm:t>
        <a:bodyPr/>
        <a:lstStyle/>
        <a:p>
          <a:endParaRPr lang="en-US"/>
        </a:p>
      </dgm:t>
    </dgm:pt>
    <dgm:pt modelId="{029AAD34-2DF5-4976-A76E-F1E31A9850A9}" type="sibTrans" cxnId="{F4B621B9-4F32-41AF-AEE5-F7BFA7684E24}">
      <dgm:prSet/>
      <dgm:spPr/>
      <dgm:t>
        <a:bodyPr/>
        <a:lstStyle/>
        <a:p>
          <a:endParaRPr lang="en-US"/>
        </a:p>
      </dgm:t>
    </dgm:pt>
    <dgm:pt modelId="{C93AFACC-FFF0-470C-BA14-BBBECA375A19}">
      <dgm:prSet/>
      <dgm:spPr/>
      <dgm:t>
        <a:bodyPr/>
        <a:lstStyle/>
        <a:p>
          <a:pPr>
            <a:defRPr cap="all"/>
          </a:pPr>
          <a:r>
            <a:rPr lang="en-US"/>
            <a:t>python –m textblob.download_corpora</a:t>
          </a:r>
        </a:p>
      </dgm:t>
    </dgm:pt>
    <dgm:pt modelId="{DDDC9879-C47A-4534-845D-174B277462C9}" type="parTrans" cxnId="{2ACFFC58-0AA9-4124-BD90-6348FF0BFD04}">
      <dgm:prSet/>
      <dgm:spPr/>
      <dgm:t>
        <a:bodyPr/>
        <a:lstStyle/>
        <a:p>
          <a:endParaRPr lang="en-US"/>
        </a:p>
      </dgm:t>
    </dgm:pt>
    <dgm:pt modelId="{AB1E0133-6EE6-4F9F-A50A-AC21A113832D}" type="sibTrans" cxnId="{2ACFFC58-0AA9-4124-BD90-6348FF0BFD04}">
      <dgm:prSet/>
      <dgm:spPr/>
      <dgm:t>
        <a:bodyPr/>
        <a:lstStyle/>
        <a:p>
          <a:endParaRPr lang="en-US"/>
        </a:p>
      </dgm:t>
    </dgm:pt>
    <dgm:pt modelId="{28360329-20CF-466B-A9CD-A6052E097B57}" type="pres">
      <dgm:prSet presAssocID="{C7117F9A-C717-43F9-9855-70F4F0AD1119}" presName="root" presStyleCnt="0">
        <dgm:presLayoutVars>
          <dgm:dir/>
          <dgm:resizeHandles val="exact"/>
        </dgm:presLayoutVars>
      </dgm:prSet>
      <dgm:spPr/>
    </dgm:pt>
    <dgm:pt modelId="{643FA26E-85A4-407C-B2E8-B7F67C050580}" type="pres">
      <dgm:prSet presAssocID="{2ED5E797-4001-475E-B1C0-C7A2A14B20E7}" presName="compNode" presStyleCnt="0"/>
      <dgm:spPr/>
    </dgm:pt>
    <dgm:pt modelId="{DECF7915-6F7D-47C2-B991-B983FE919A41}" type="pres">
      <dgm:prSet presAssocID="{2ED5E797-4001-475E-B1C0-C7A2A14B20E7}" presName="iconBgRect" presStyleLbl="bgShp" presStyleIdx="0" presStyleCnt="4"/>
      <dgm:spPr/>
    </dgm:pt>
    <dgm:pt modelId="{4940D15D-68B0-4320-8D36-1675BE268369}" type="pres">
      <dgm:prSet presAssocID="{2ED5E797-4001-475E-B1C0-C7A2A14B20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C64ADBDC-B10F-4261-BD73-C18F2876838F}" type="pres">
      <dgm:prSet presAssocID="{2ED5E797-4001-475E-B1C0-C7A2A14B20E7}" presName="spaceRect" presStyleCnt="0"/>
      <dgm:spPr/>
    </dgm:pt>
    <dgm:pt modelId="{0A8DD549-4A4C-43E8-964D-04C2E435B6D5}" type="pres">
      <dgm:prSet presAssocID="{2ED5E797-4001-475E-B1C0-C7A2A14B20E7}" presName="textRect" presStyleLbl="revTx" presStyleIdx="0" presStyleCnt="4">
        <dgm:presLayoutVars>
          <dgm:chMax val="1"/>
          <dgm:chPref val="1"/>
        </dgm:presLayoutVars>
      </dgm:prSet>
      <dgm:spPr/>
    </dgm:pt>
    <dgm:pt modelId="{8FF0DA68-8ED2-4D08-A13C-97684412BD8D}" type="pres">
      <dgm:prSet presAssocID="{FB5850F9-2031-4F26-98C1-DF50EDEF3412}" presName="sibTrans" presStyleCnt="0"/>
      <dgm:spPr/>
    </dgm:pt>
    <dgm:pt modelId="{157675A4-519E-427A-8F0B-FF192D929802}" type="pres">
      <dgm:prSet presAssocID="{1F328073-00F1-45AB-B777-66163DAEDAF3}" presName="compNode" presStyleCnt="0"/>
      <dgm:spPr/>
    </dgm:pt>
    <dgm:pt modelId="{8580CC87-7B71-405F-A327-27B65A73AFFE}" type="pres">
      <dgm:prSet presAssocID="{1F328073-00F1-45AB-B777-66163DAEDAF3}" presName="iconBgRect" presStyleLbl="bgShp" presStyleIdx="1" presStyleCnt="4"/>
      <dgm:spPr/>
    </dgm:pt>
    <dgm:pt modelId="{872F6BF8-4588-47FC-BBA5-8E33F3D029FB}" type="pres">
      <dgm:prSet presAssocID="{1F328073-00F1-45AB-B777-66163DAEDA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368D9E0-2407-4C38-8650-373072D4E854}" type="pres">
      <dgm:prSet presAssocID="{1F328073-00F1-45AB-B777-66163DAEDAF3}" presName="spaceRect" presStyleCnt="0"/>
      <dgm:spPr/>
    </dgm:pt>
    <dgm:pt modelId="{218CBAD8-FF94-43B2-8C06-02515309438E}" type="pres">
      <dgm:prSet presAssocID="{1F328073-00F1-45AB-B777-66163DAEDAF3}" presName="textRect" presStyleLbl="revTx" presStyleIdx="1" presStyleCnt="4">
        <dgm:presLayoutVars>
          <dgm:chMax val="1"/>
          <dgm:chPref val="1"/>
        </dgm:presLayoutVars>
      </dgm:prSet>
      <dgm:spPr/>
    </dgm:pt>
    <dgm:pt modelId="{665F5801-EFA3-4AE0-BD97-E989ED9A2F75}" type="pres">
      <dgm:prSet presAssocID="{2BC943FF-8967-48B7-9664-7BE579372303}" presName="sibTrans" presStyleCnt="0"/>
      <dgm:spPr/>
    </dgm:pt>
    <dgm:pt modelId="{17495679-0C2B-43C9-BC31-3C7812C67301}" type="pres">
      <dgm:prSet presAssocID="{740217AC-28CC-49DC-B5A8-4A8515A49483}" presName="compNode" presStyleCnt="0"/>
      <dgm:spPr/>
    </dgm:pt>
    <dgm:pt modelId="{4F5C878F-7447-482E-9CA8-293DA4A7FF4C}" type="pres">
      <dgm:prSet presAssocID="{740217AC-28CC-49DC-B5A8-4A8515A49483}" presName="iconBgRect" presStyleLbl="bgShp" presStyleIdx="2" presStyleCnt="4"/>
      <dgm:spPr/>
    </dgm:pt>
    <dgm:pt modelId="{07B73B41-18B0-4522-9CE6-64B4276BBB68}" type="pres">
      <dgm:prSet presAssocID="{740217AC-28CC-49DC-B5A8-4A8515A494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081FA90-4854-4DD3-8F7F-472383DA20F5}" type="pres">
      <dgm:prSet presAssocID="{740217AC-28CC-49DC-B5A8-4A8515A49483}" presName="spaceRect" presStyleCnt="0"/>
      <dgm:spPr/>
    </dgm:pt>
    <dgm:pt modelId="{48C90B54-85C3-42C4-88C6-581AD11D1A76}" type="pres">
      <dgm:prSet presAssocID="{740217AC-28CC-49DC-B5A8-4A8515A49483}" presName="textRect" presStyleLbl="revTx" presStyleIdx="2" presStyleCnt="4">
        <dgm:presLayoutVars>
          <dgm:chMax val="1"/>
          <dgm:chPref val="1"/>
        </dgm:presLayoutVars>
      </dgm:prSet>
      <dgm:spPr/>
    </dgm:pt>
    <dgm:pt modelId="{AC6B0D18-73A3-4264-808B-116260F9B5EC}" type="pres">
      <dgm:prSet presAssocID="{029AAD34-2DF5-4976-A76E-F1E31A9850A9}" presName="sibTrans" presStyleCnt="0"/>
      <dgm:spPr/>
    </dgm:pt>
    <dgm:pt modelId="{61006AA9-FEA7-4341-803D-A2A564902DBC}" type="pres">
      <dgm:prSet presAssocID="{C93AFACC-FFF0-470C-BA14-BBBECA375A19}" presName="compNode" presStyleCnt="0"/>
      <dgm:spPr/>
    </dgm:pt>
    <dgm:pt modelId="{727CB44D-85BE-4F2B-BB6B-D0EC36E4150A}" type="pres">
      <dgm:prSet presAssocID="{C93AFACC-FFF0-470C-BA14-BBBECA375A19}" presName="iconBgRect" presStyleLbl="bgShp" presStyleIdx="3" presStyleCnt="4"/>
      <dgm:spPr/>
    </dgm:pt>
    <dgm:pt modelId="{CE89BE24-EFEE-4BF8-A4BD-1C2844626DE1}" type="pres">
      <dgm:prSet presAssocID="{C93AFACC-FFF0-470C-BA14-BBBECA375A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12D44D95-33EF-4047-94DE-A7321324D076}" type="pres">
      <dgm:prSet presAssocID="{C93AFACC-FFF0-470C-BA14-BBBECA375A19}" presName="spaceRect" presStyleCnt="0"/>
      <dgm:spPr/>
    </dgm:pt>
    <dgm:pt modelId="{CC063E8F-EEBA-4990-9966-8349FD202163}" type="pres">
      <dgm:prSet presAssocID="{C93AFACC-FFF0-470C-BA14-BBBECA375A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A2B01B-DA4D-48BC-BD9C-7790AA3AEC10}" type="presOf" srcId="{740217AC-28CC-49DC-B5A8-4A8515A49483}" destId="{48C90B54-85C3-42C4-88C6-581AD11D1A76}" srcOrd="0" destOrd="0" presId="urn:microsoft.com/office/officeart/2018/5/layout/IconCircleLabelList"/>
    <dgm:cxn modelId="{A480AE1E-07C5-4585-86EA-C608BDBD5BA5}" type="presOf" srcId="{1F328073-00F1-45AB-B777-66163DAEDAF3}" destId="{218CBAD8-FF94-43B2-8C06-02515309438E}" srcOrd="0" destOrd="0" presId="urn:microsoft.com/office/officeart/2018/5/layout/IconCircleLabelList"/>
    <dgm:cxn modelId="{049C1224-B32A-4E3A-BEBE-D4C7B6E9AD54}" type="presOf" srcId="{C93AFACC-FFF0-470C-BA14-BBBECA375A19}" destId="{CC063E8F-EEBA-4990-9966-8349FD202163}" srcOrd="0" destOrd="0" presId="urn:microsoft.com/office/officeart/2018/5/layout/IconCircleLabelList"/>
    <dgm:cxn modelId="{C6F70E6C-0FCA-4123-8D6C-44537754FE53}" srcId="{C7117F9A-C717-43F9-9855-70F4F0AD1119}" destId="{2ED5E797-4001-475E-B1C0-C7A2A14B20E7}" srcOrd="0" destOrd="0" parTransId="{771A82E4-CD5B-4BD1-A536-D95D123077B3}" sibTransId="{FB5850F9-2031-4F26-98C1-DF50EDEF3412}"/>
    <dgm:cxn modelId="{2ACFFC58-0AA9-4124-BD90-6348FF0BFD04}" srcId="{C7117F9A-C717-43F9-9855-70F4F0AD1119}" destId="{C93AFACC-FFF0-470C-BA14-BBBECA375A19}" srcOrd="3" destOrd="0" parTransId="{DDDC9879-C47A-4534-845D-174B277462C9}" sibTransId="{AB1E0133-6EE6-4F9F-A50A-AC21A113832D}"/>
    <dgm:cxn modelId="{BAB9D083-CEA9-4A6C-BDC5-E5CBF01EF976}" type="presOf" srcId="{C7117F9A-C717-43F9-9855-70F4F0AD1119}" destId="{28360329-20CF-466B-A9CD-A6052E097B57}" srcOrd="0" destOrd="0" presId="urn:microsoft.com/office/officeart/2018/5/layout/IconCircleLabelList"/>
    <dgm:cxn modelId="{2A78DC99-54F4-4743-A68A-44C9BAA90FFB}" type="presOf" srcId="{2ED5E797-4001-475E-B1C0-C7A2A14B20E7}" destId="{0A8DD549-4A4C-43E8-964D-04C2E435B6D5}" srcOrd="0" destOrd="0" presId="urn:microsoft.com/office/officeart/2018/5/layout/IconCircleLabelList"/>
    <dgm:cxn modelId="{F4B621B9-4F32-41AF-AEE5-F7BFA7684E24}" srcId="{C7117F9A-C717-43F9-9855-70F4F0AD1119}" destId="{740217AC-28CC-49DC-B5A8-4A8515A49483}" srcOrd="2" destOrd="0" parTransId="{9FC77F29-E091-4BFF-9A71-53FCDB329AD2}" sibTransId="{029AAD34-2DF5-4976-A76E-F1E31A9850A9}"/>
    <dgm:cxn modelId="{E792A1D2-BBB4-4117-A05E-3E549F89756D}" srcId="{C7117F9A-C717-43F9-9855-70F4F0AD1119}" destId="{1F328073-00F1-45AB-B777-66163DAEDAF3}" srcOrd="1" destOrd="0" parTransId="{D7CC26C8-2890-4649-81C3-DC067FE009DF}" sibTransId="{2BC943FF-8967-48B7-9664-7BE579372303}"/>
    <dgm:cxn modelId="{CA1292D7-AB9D-4667-8E21-9C79F7A24748}" type="presParOf" srcId="{28360329-20CF-466B-A9CD-A6052E097B57}" destId="{643FA26E-85A4-407C-B2E8-B7F67C050580}" srcOrd="0" destOrd="0" presId="urn:microsoft.com/office/officeart/2018/5/layout/IconCircleLabelList"/>
    <dgm:cxn modelId="{E14FFE9A-AB37-48B2-B42A-B4EEDEF9C9FC}" type="presParOf" srcId="{643FA26E-85A4-407C-B2E8-B7F67C050580}" destId="{DECF7915-6F7D-47C2-B991-B983FE919A41}" srcOrd="0" destOrd="0" presId="urn:microsoft.com/office/officeart/2018/5/layout/IconCircleLabelList"/>
    <dgm:cxn modelId="{61DBC2AB-46D1-4250-B9DA-B4A70A658068}" type="presParOf" srcId="{643FA26E-85A4-407C-B2E8-B7F67C050580}" destId="{4940D15D-68B0-4320-8D36-1675BE268369}" srcOrd="1" destOrd="0" presId="urn:microsoft.com/office/officeart/2018/5/layout/IconCircleLabelList"/>
    <dgm:cxn modelId="{BF228514-4518-4A99-9FA9-FF81B96E80C5}" type="presParOf" srcId="{643FA26E-85A4-407C-B2E8-B7F67C050580}" destId="{C64ADBDC-B10F-4261-BD73-C18F2876838F}" srcOrd="2" destOrd="0" presId="urn:microsoft.com/office/officeart/2018/5/layout/IconCircleLabelList"/>
    <dgm:cxn modelId="{47313C32-8431-4BE1-A801-A5E0681C9F5C}" type="presParOf" srcId="{643FA26E-85A4-407C-B2E8-B7F67C050580}" destId="{0A8DD549-4A4C-43E8-964D-04C2E435B6D5}" srcOrd="3" destOrd="0" presId="urn:microsoft.com/office/officeart/2018/5/layout/IconCircleLabelList"/>
    <dgm:cxn modelId="{84EDA890-E656-46F3-9719-165D26E7C59D}" type="presParOf" srcId="{28360329-20CF-466B-A9CD-A6052E097B57}" destId="{8FF0DA68-8ED2-4D08-A13C-97684412BD8D}" srcOrd="1" destOrd="0" presId="urn:microsoft.com/office/officeart/2018/5/layout/IconCircleLabelList"/>
    <dgm:cxn modelId="{6DF6B85C-6A49-4C8B-AC65-978D97FAAC77}" type="presParOf" srcId="{28360329-20CF-466B-A9CD-A6052E097B57}" destId="{157675A4-519E-427A-8F0B-FF192D929802}" srcOrd="2" destOrd="0" presId="urn:microsoft.com/office/officeart/2018/5/layout/IconCircleLabelList"/>
    <dgm:cxn modelId="{2B8B9A5C-2E46-46AA-AAB3-DDDE3489D785}" type="presParOf" srcId="{157675A4-519E-427A-8F0B-FF192D929802}" destId="{8580CC87-7B71-405F-A327-27B65A73AFFE}" srcOrd="0" destOrd="0" presId="urn:microsoft.com/office/officeart/2018/5/layout/IconCircleLabelList"/>
    <dgm:cxn modelId="{451243AE-FBEA-474C-BD01-45241960516B}" type="presParOf" srcId="{157675A4-519E-427A-8F0B-FF192D929802}" destId="{872F6BF8-4588-47FC-BBA5-8E33F3D029FB}" srcOrd="1" destOrd="0" presId="urn:microsoft.com/office/officeart/2018/5/layout/IconCircleLabelList"/>
    <dgm:cxn modelId="{C60684C5-24B1-4B70-BF7D-0CDFB97778B8}" type="presParOf" srcId="{157675A4-519E-427A-8F0B-FF192D929802}" destId="{9368D9E0-2407-4C38-8650-373072D4E854}" srcOrd="2" destOrd="0" presId="urn:microsoft.com/office/officeart/2018/5/layout/IconCircleLabelList"/>
    <dgm:cxn modelId="{D2A809AA-88AC-4F0B-9A96-CFB030C12034}" type="presParOf" srcId="{157675A4-519E-427A-8F0B-FF192D929802}" destId="{218CBAD8-FF94-43B2-8C06-02515309438E}" srcOrd="3" destOrd="0" presId="urn:microsoft.com/office/officeart/2018/5/layout/IconCircleLabelList"/>
    <dgm:cxn modelId="{95B1EC77-8860-4A4D-9FF5-C1BFCC51B972}" type="presParOf" srcId="{28360329-20CF-466B-A9CD-A6052E097B57}" destId="{665F5801-EFA3-4AE0-BD97-E989ED9A2F75}" srcOrd="3" destOrd="0" presId="urn:microsoft.com/office/officeart/2018/5/layout/IconCircleLabelList"/>
    <dgm:cxn modelId="{E513F8A8-7C2E-4FC9-AB44-0C866C5D3589}" type="presParOf" srcId="{28360329-20CF-466B-A9CD-A6052E097B57}" destId="{17495679-0C2B-43C9-BC31-3C7812C67301}" srcOrd="4" destOrd="0" presId="urn:microsoft.com/office/officeart/2018/5/layout/IconCircleLabelList"/>
    <dgm:cxn modelId="{403F382B-AC8A-4FE1-B825-FE79523966DD}" type="presParOf" srcId="{17495679-0C2B-43C9-BC31-3C7812C67301}" destId="{4F5C878F-7447-482E-9CA8-293DA4A7FF4C}" srcOrd="0" destOrd="0" presId="urn:microsoft.com/office/officeart/2018/5/layout/IconCircleLabelList"/>
    <dgm:cxn modelId="{C8932AF9-F0DA-47C6-A78E-647F4EBAC3DF}" type="presParOf" srcId="{17495679-0C2B-43C9-BC31-3C7812C67301}" destId="{07B73B41-18B0-4522-9CE6-64B4276BBB68}" srcOrd="1" destOrd="0" presId="urn:microsoft.com/office/officeart/2018/5/layout/IconCircleLabelList"/>
    <dgm:cxn modelId="{DF7A8E1C-2D01-4C23-8832-6E340EFFAC95}" type="presParOf" srcId="{17495679-0C2B-43C9-BC31-3C7812C67301}" destId="{5081FA90-4854-4DD3-8F7F-472383DA20F5}" srcOrd="2" destOrd="0" presId="urn:microsoft.com/office/officeart/2018/5/layout/IconCircleLabelList"/>
    <dgm:cxn modelId="{51AD878A-254C-4B64-9AA9-517142B9155A}" type="presParOf" srcId="{17495679-0C2B-43C9-BC31-3C7812C67301}" destId="{48C90B54-85C3-42C4-88C6-581AD11D1A76}" srcOrd="3" destOrd="0" presId="urn:microsoft.com/office/officeart/2018/5/layout/IconCircleLabelList"/>
    <dgm:cxn modelId="{AB40E7D9-3A08-455D-AD99-33AA45E10BCC}" type="presParOf" srcId="{28360329-20CF-466B-A9CD-A6052E097B57}" destId="{AC6B0D18-73A3-4264-808B-116260F9B5EC}" srcOrd="5" destOrd="0" presId="urn:microsoft.com/office/officeart/2018/5/layout/IconCircleLabelList"/>
    <dgm:cxn modelId="{5A5BD1D2-1EEE-4087-BE24-B11AB0AF0150}" type="presParOf" srcId="{28360329-20CF-466B-A9CD-A6052E097B57}" destId="{61006AA9-FEA7-4341-803D-A2A564902DBC}" srcOrd="6" destOrd="0" presId="urn:microsoft.com/office/officeart/2018/5/layout/IconCircleLabelList"/>
    <dgm:cxn modelId="{8418D701-DD68-4DA7-A59A-D367FEA91655}" type="presParOf" srcId="{61006AA9-FEA7-4341-803D-A2A564902DBC}" destId="{727CB44D-85BE-4F2B-BB6B-D0EC36E4150A}" srcOrd="0" destOrd="0" presId="urn:microsoft.com/office/officeart/2018/5/layout/IconCircleLabelList"/>
    <dgm:cxn modelId="{399ED645-6F78-48E6-9853-CE519C5CC3FC}" type="presParOf" srcId="{61006AA9-FEA7-4341-803D-A2A564902DBC}" destId="{CE89BE24-EFEE-4BF8-A4BD-1C2844626DE1}" srcOrd="1" destOrd="0" presId="urn:microsoft.com/office/officeart/2018/5/layout/IconCircleLabelList"/>
    <dgm:cxn modelId="{7E1D6893-628D-41B5-BE6F-77FD7A64DFCD}" type="presParOf" srcId="{61006AA9-FEA7-4341-803D-A2A564902DBC}" destId="{12D44D95-33EF-4047-94DE-A7321324D076}" srcOrd="2" destOrd="0" presId="urn:microsoft.com/office/officeart/2018/5/layout/IconCircleLabelList"/>
    <dgm:cxn modelId="{16854A54-4E7A-4C7B-97E2-AA5C772B0A0D}" type="presParOf" srcId="{61006AA9-FEA7-4341-803D-A2A564902DBC}" destId="{CC063E8F-EEBA-4990-9966-8349FD2021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CFBB1-C861-4EC5-BE54-6E8D1420E96B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In some ways, the entire revolution of intelligent machines in based on the ability to understand and interact with humans.</a:t>
          </a:r>
          <a:endParaRPr lang="en-US" sz="2600" kern="1200"/>
        </a:p>
      </dsp:txBody>
      <dsp:txXfrm>
        <a:off x="0" y="2798728"/>
        <a:ext cx="5913437" cy="1836268"/>
      </dsp:txXfrm>
    </dsp:sp>
    <dsp:sp modelId="{714564F2-7837-445C-BA21-93C831020DD4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Natural Language Processing (NLP) is an area of growing attention due to increasing number of applications like chatbots, machine translation etc. </a:t>
          </a:r>
          <a:endParaRPr lang="en-US" sz="2600" kern="1200"/>
        </a:p>
      </dsp:txBody>
      <dsp:txXfrm rot="10800000">
        <a:off x="0" y="2090"/>
        <a:ext cx="5913437" cy="1835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4FB-1CD7-4DA9-B65C-71C50EE4F421}">
      <dsp:nvSpPr>
        <dsp:cNvPr id="0" name=""/>
        <dsp:cNvSpPr/>
      </dsp:nvSpPr>
      <dsp:spPr>
        <a:xfrm>
          <a:off x="637665" y="1227455"/>
          <a:ext cx="1887187" cy="18871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B6FE2-020E-4C2A-A948-0795AEF6C574}">
      <dsp:nvSpPr>
        <dsp:cNvPr id="0" name=""/>
        <dsp:cNvSpPr/>
      </dsp:nvSpPr>
      <dsp:spPr>
        <a:xfrm>
          <a:off x="1039853" y="162964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F9E1-0330-418F-933E-1B019266BCE4}">
      <dsp:nvSpPr>
        <dsp:cNvPr id="0" name=""/>
        <dsp:cNvSpPr/>
      </dsp:nvSpPr>
      <dsp:spPr>
        <a:xfrm>
          <a:off x="34384" y="37024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TextBlob is a python library and offers a simple API to access its methods and perform basic NLP tasks. </a:t>
          </a:r>
        </a:p>
      </dsp:txBody>
      <dsp:txXfrm>
        <a:off x="34384" y="3702456"/>
        <a:ext cx="3093750" cy="720000"/>
      </dsp:txXfrm>
    </dsp:sp>
    <dsp:sp modelId="{0B2C1758-4CD8-4CF1-998B-F832725750D4}">
      <dsp:nvSpPr>
        <dsp:cNvPr id="0" name=""/>
        <dsp:cNvSpPr/>
      </dsp:nvSpPr>
      <dsp:spPr>
        <a:xfrm>
          <a:off x="4272821" y="1227455"/>
          <a:ext cx="1887187" cy="18871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9574F-9C39-459C-BF48-3B5AFCA9D033}">
      <dsp:nvSpPr>
        <dsp:cNvPr id="0" name=""/>
        <dsp:cNvSpPr/>
      </dsp:nvSpPr>
      <dsp:spPr>
        <a:xfrm>
          <a:off x="4675009" y="162964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D1D3C-FB40-40AA-AE52-8C77D12D3E71}">
      <dsp:nvSpPr>
        <dsp:cNvPr id="0" name=""/>
        <dsp:cNvSpPr/>
      </dsp:nvSpPr>
      <dsp:spPr>
        <a:xfrm>
          <a:off x="3669540" y="37024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So, to perform these things on your own let’s quickly install and start coding.</a:t>
          </a:r>
        </a:p>
      </dsp:txBody>
      <dsp:txXfrm>
        <a:off x="3669540" y="3702456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F7915-6F7D-47C2-B991-B983FE919A41}">
      <dsp:nvSpPr>
        <dsp:cNvPr id="0" name=""/>
        <dsp:cNvSpPr/>
      </dsp:nvSpPr>
      <dsp:spPr>
        <a:xfrm>
          <a:off x="1060032" y="217"/>
          <a:ext cx="963966" cy="9639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0D15D-68B0-4320-8D36-1675BE268369}">
      <dsp:nvSpPr>
        <dsp:cNvPr id="0" name=""/>
        <dsp:cNvSpPr/>
      </dsp:nvSpPr>
      <dsp:spPr>
        <a:xfrm>
          <a:off x="1265468" y="205652"/>
          <a:ext cx="553095" cy="553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DD549-4A4C-43E8-964D-04C2E435B6D5}">
      <dsp:nvSpPr>
        <dsp:cNvPr id="0" name=""/>
        <dsp:cNvSpPr/>
      </dsp:nvSpPr>
      <dsp:spPr>
        <a:xfrm>
          <a:off x="751879" y="1264435"/>
          <a:ext cx="1580273" cy="1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Installation of TextBlob in your system in a simple task, all you need to do is open anaconda prompt ( or terminal if using Mac OS or Ubuntu) and enter the following commands:</a:t>
          </a:r>
        </a:p>
      </dsp:txBody>
      <dsp:txXfrm>
        <a:off x="751879" y="1264435"/>
        <a:ext cx="1580273" cy="1362985"/>
      </dsp:txXfrm>
    </dsp:sp>
    <dsp:sp modelId="{8580CC87-7B71-405F-A327-27B65A73AFFE}">
      <dsp:nvSpPr>
        <dsp:cNvPr id="0" name=""/>
        <dsp:cNvSpPr/>
      </dsp:nvSpPr>
      <dsp:spPr>
        <a:xfrm>
          <a:off x="2916854" y="217"/>
          <a:ext cx="963966" cy="9639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F6BF8-4588-47FC-BBA5-8E33F3D029FB}">
      <dsp:nvSpPr>
        <dsp:cNvPr id="0" name=""/>
        <dsp:cNvSpPr/>
      </dsp:nvSpPr>
      <dsp:spPr>
        <a:xfrm>
          <a:off x="3122289" y="205652"/>
          <a:ext cx="553095" cy="553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BAD8-FF94-43B2-8C06-02515309438E}">
      <dsp:nvSpPr>
        <dsp:cNvPr id="0" name=""/>
        <dsp:cNvSpPr/>
      </dsp:nvSpPr>
      <dsp:spPr>
        <a:xfrm>
          <a:off x="2608700" y="1264435"/>
          <a:ext cx="1580273" cy="1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pip install –U </a:t>
          </a:r>
          <a:r>
            <a:rPr lang="en-US" sz="1100" kern="1200" dirty="0" err="1"/>
            <a:t>textblob</a:t>
          </a:r>
          <a:endParaRPr lang="en-US" sz="1100" kern="1200" dirty="0"/>
        </a:p>
      </dsp:txBody>
      <dsp:txXfrm>
        <a:off x="2608700" y="1264435"/>
        <a:ext cx="1580273" cy="1362985"/>
      </dsp:txXfrm>
    </dsp:sp>
    <dsp:sp modelId="{4F5C878F-7447-482E-9CA8-293DA4A7FF4C}">
      <dsp:nvSpPr>
        <dsp:cNvPr id="0" name=""/>
        <dsp:cNvSpPr/>
      </dsp:nvSpPr>
      <dsp:spPr>
        <a:xfrm>
          <a:off x="4773675" y="217"/>
          <a:ext cx="963966" cy="9639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73B41-18B0-4522-9CE6-64B4276BBB68}">
      <dsp:nvSpPr>
        <dsp:cNvPr id="0" name=""/>
        <dsp:cNvSpPr/>
      </dsp:nvSpPr>
      <dsp:spPr>
        <a:xfrm>
          <a:off x="4979110" y="205652"/>
          <a:ext cx="553095" cy="553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0B54-85C3-42C4-88C6-581AD11D1A76}">
      <dsp:nvSpPr>
        <dsp:cNvPr id="0" name=""/>
        <dsp:cNvSpPr/>
      </dsp:nvSpPr>
      <dsp:spPr>
        <a:xfrm>
          <a:off x="4465522" y="1264435"/>
          <a:ext cx="1580273" cy="1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will install TextBlob. For the uninitiated – practical work in Natural Language Processing typically uses large bodies of linguistic data, or </a:t>
          </a:r>
          <a:r>
            <a:rPr lang="en-US" sz="1100" b="1" kern="1200"/>
            <a:t>corpora. </a:t>
          </a:r>
          <a:r>
            <a:rPr lang="en-US" sz="1100" kern="1200"/>
            <a:t>To download the necessary corpora, you can run the following command</a:t>
          </a:r>
        </a:p>
      </dsp:txBody>
      <dsp:txXfrm>
        <a:off x="4465522" y="1264435"/>
        <a:ext cx="1580273" cy="1362985"/>
      </dsp:txXfrm>
    </dsp:sp>
    <dsp:sp modelId="{727CB44D-85BE-4F2B-BB6B-D0EC36E4150A}">
      <dsp:nvSpPr>
        <dsp:cNvPr id="0" name=""/>
        <dsp:cNvSpPr/>
      </dsp:nvSpPr>
      <dsp:spPr>
        <a:xfrm>
          <a:off x="2916854" y="3022490"/>
          <a:ext cx="963966" cy="9639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9BE24-EFEE-4BF8-A4BD-1C2844626DE1}">
      <dsp:nvSpPr>
        <dsp:cNvPr id="0" name=""/>
        <dsp:cNvSpPr/>
      </dsp:nvSpPr>
      <dsp:spPr>
        <a:xfrm>
          <a:off x="3122289" y="3227925"/>
          <a:ext cx="553095" cy="5530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63E8F-EEBA-4990-9966-8349FD202163}">
      <dsp:nvSpPr>
        <dsp:cNvPr id="0" name=""/>
        <dsp:cNvSpPr/>
      </dsp:nvSpPr>
      <dsp:spPr>
        <a:xfrm>
          <a:off x="2608700" y="4286708"/>
          <a:ext cx="1580273" cy="1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python –m textblob.download_corpora</a:t>
          </a:r>
        </a:p>
      </dsp:txBody>
      <dsp:txXfrm>
        <a:off x="2608700" y="4286708"/>
        <a:ext cx="1580273" cy="136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OutlineLabelList">
  <dgm:title val="Icon Circle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1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8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6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6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C4F-34CB-456F-83AD-48C7A6EF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NLP ( Natural Language Processing )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00B77E-FFFC-4CB1-99D0-64116FBAB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20163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08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9DAB8-D77E-495F-B133-7CEDAC62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BE51-A06A-4FFC-92AF-26C939F2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Setting up the System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Having a go at NLP tasks using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Noun phrase extraction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POS-Tagging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Words inflection and lemmatization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N-grams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Other cool things to do with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Spelling correction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Creating a short summary of a text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Translation and language detection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using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Pros and Cons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End notes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4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89DF-5128-43D9-ADCA-9F35E6E0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TextBlob?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74832-BDF0-4B84-86D0-6B9625BE8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37878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57E1F-C0EB-4129-9825-3E64DAEB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TextBlob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E6479-2037-44C6-B30B-709736A8A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762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3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409FE-5642-467D-BA5C-70470F7F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tasks using TextBlob</a:t>
            </a:r>
            <a:br>
              <a:rPr lang="en-US" sz="3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5D54-C136-4092-8229-17B497F1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Tokenization: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Tokenization refers to dividing text or a sentence into a sequence of tokens, which roughly corresponds to “WORDS”.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1. Create a 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 object and pass a string with it.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2. Call functions of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 order to do a specific task.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can be tokenized into a sentence using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.sentences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can be tokenized into words using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.words</a:t>
            </a:r>
          </a:p>
          <a:p>
            <a:pPr marL="0" indent="0">
              <a:buNone/>
            </a:pPr>
            <a:r>
              <a:rPr lang="en-US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Noun Phrase Extraction: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Since we extracted the words , instead of that we can just extract out the noun phrases from the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Noun Phrase extraction is particularly important when you want to analyze the “who” in a sentence.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we can be accessed using the .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noun_phrases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 function.</a:t>
            </a:r>
          </a:p>
          <a:p>
            <a:pPr marL="0" indent="0">
              <a:buNone/>
            </a:pPr>
            <a:r>
              <a:rPr lang="en-US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Part-of-speech Tagging: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Part-of-speech tagging or grammatical tagging is a method to mark words present in a text on the basis of its definition and context. In simple words, it tells whether a word is a noun, or an adjective, or a verb, etc.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we can be accessed using the .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 function.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You can check the full list of tags from  https://www.clips.uantwerpen.be/pages/mbsp-tags to know more.</a:t>
            </a:r>
          </a:p>
        </p:txBody>
      </p:sp>
    </p:spTree>
    <p:extLst>
      <p:ext uri="{BB962C8B-B14F-4D97-AF65-F5344CB8AC3E}">
        <p14:creationId xmlns:p14="http://schemas.microsoft.com/office/powerpoint/2010/main" val="24408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338619-CFCB-48BF-BB99-227FFC8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Words Inflection and Lemmatization:</a:t>
            </a: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Inflection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is a process of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formation in which characters are added to the base form of a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to express grammatical meanings. Word inflection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very simple, i.e., the words we tokenized from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can be easily changed into singular or plural.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Words can be lemmatized using the 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lemmatize()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function.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N-grams: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combination of multiple words together are called N-Grams. N grams (N &gt; 1) are generally more informative as compared to words, and can be used as features for language modelling. 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N-grams can be easily accessed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using the </a:t>
            </a:r>
            <a:r>
              <a:rPr lang="en-US" sz="1400" i="1" err="1">
                <a:latin typeface="Arial" panose="020B0604020202020204" pitchFamily="34" charset="0"/>
                <a:cs typeface="Arial" panose="020B0604020202020204" pitchFamily="34" charset="0"/>
              </a:rPr>
              <a:t>ngrams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function, which returns a tuple of n successive words.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Spelling Correction: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Spelling correction is a cool feature which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offers, we can be accessed using the 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correct()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function.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also check the list of suggested word and its confidence using the 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spellcheck()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function.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6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CCC390-48CF-48C0-BE6C-E2E6D827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1" u="sng">
                <a:latin typeface="Arial" panose="020B0604020202020204" pitchFamily="34" charset="0"/>
                <a:cs typeface="Arial" panose="020B0604020202020204" pitchFamily="34" charset="0"/>
              </a:rPr>
              <a:t>Creating a short summary of a text: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This is a simple trick which we will be using the things we learned above.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We need to import 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library to perform this function.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It consolidate all the text and gives a summary based on the noun phases.</a:t>
            </a:r>
          </a:p>
          <a:p>
            <a:pPr marL="0" indent="0">
              <a:buNone/>
            </a:pPr>
            <a:r>
              <a:rPr lang="en-US" sz="1100" b="1" u="sng">
                <a:latin typeface="Arial" panose="020B0604020202020204" pitchFamily="34" charset="0"/>
                <a:cs typeface="Arial" panose="020B0604020202020204" pitchFamily="34" charset="0"/>
              </a:rPr>
              <a:t>Translation and Language Detection: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We can translate the text into various languages and we can also detect the language in which the text was written.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translate()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function to translate the text into different languages.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1100" i="1" err="1">
                <a:latin typeface="Arial" panose="020B0604020202020204" pitchFamily="34" charset="0"/>
                <a:cs typeface="Arial" panose="020B0604020202020204" pitchFamily="34" charset="0"/>
              </a:rPr>
              <a:t>detect_language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function to detect the text language.</a:t>
            </a:r>
          </a:p>
          <a:p>
            <a:pPr marL="0" indent="0">
              <a:buNone/>
            </a:pPr>
            <a:r>
              <a:rPr lang="en-US" sz="1100" b="1" u="sng">
                <a:latin typeface="Arial" panose="020B0604020202020204" pitchFamily="34" charset="0"/>
                <a:cs typeface="Arial" panose="020B0604020202020204" pitchFamily="34" charset="0"/>
              </a:rPr>
              <a:t>Sentiment Analysis: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Sentiment analysis is basically the process of determining the attitude or the emotion of the writer, i.e., whether it is positive or negative or neutral.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 function of </a:t>
            </a:r>
            <a:r>
              <a:rPr lang="en-US" sz="110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returns two properties, polarity, and subjectivity.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Polarity is float which lies in the range of [-1,1] where 1 means positive statement and -1 means a negative statement.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Subjective sentences generally refer to personal opinion, emotion or judgment whereas objective refers to factual information. Subjectivity is also a float which lies in the range of [0,1].</a:t>
            </a:r>
            <a:b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2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01BE4-84AA-4BC4-8D8A-5E3CCA04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Pros and Cons: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Since,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built on the shoulders of NLTK and Pattern, therefore making it simple for beginners by providing an intuitive interface to NLTK.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provides language translation and detection which is powered by Google Translate ( not provided with Spacy).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little slower in the comparison to spacy but faster than NLTK. (Spacy 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 NLTK)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does not provide features like dependency parsing, word vectors etc. which is provided by spacy.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End Notes: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I would recommend every beginner to start with this library and then in order to do advance work you can learn spacy as well. We will still be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initial prototyping in the almost every NLP project.</a:t>
            </a:r>
          </a:p>
        </p:txBody>
      </p:sp>
    </p:spTree>
    <p:extLst>
      <p:ext uri="{BB962C8B-B14F-4D97-AF65-F5344CB8AC3E}">
        <p14:creationId xmlns:p14="http://schemas.microsoft.com/office/powerpoint/2010/main" val="4148237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499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NLP ( Natural Language Processing )</vt:lpstr>
      <vt:lpstr>Table of Content</vt:lpstr>
      <vt:lpstr>About TextBlob?</vt:lpstr>
      <vt:lpstr>Installation of TextBlob </vt:lpstr>
      <vt:lpstr>NLP tasks using TextBlob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( Natural Language Processing )</dc:title>
  <dc:creator>Kotireddy konda</dc:creator>
  <cp:lastModifiedBy>Kotireddy konda</cp:lastModifiedBy>
  <cp:revision>3</cp:revision>
  <dcterms:created xsi:type="dcterms:W3CDTF">2018-09-09T10:16:38Z</dcterms:created>
  <dcterms:modified xsi:type="dcterms:W3CDTF">2018-09-09T16:32:18Z</dcterms:modified>
</cp:coreProperties>
</file>