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B907-2BFD-4347-8BC1-9EA2BFD6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27" y="0"/>
            <a:ext cx="11290051" cy="3326796"/>
          </a:xfrm>
        </p:spPr>
        <p:txBody>
          <a:bodyPr>
            <a:normAutofit/>
          </a:bodyPr>
          <a:lstStyle/>
          <a:p>
            <a:r>
              <a:rPr lang="en-US"/>
              <a:t>HACKTHON PROJECT –1</a:t>
            </a:r>
            <a:br>
              <a:rPr lang="en-US"/>
            </a:br>
            <a:r>
              <a:rPr lang="en-US"/>
              <a:t>PrOJECT  NAME:</a:t>
            </a:r>
            <a:br>
              <a:rPr lang="en-US"/>
            </a:br>
            <a:r>
              <a:rPr lang="en-US"/>
              <a:t>OTP Generator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B73A-192B-0740-BE0D-C58748361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7114" y="3531204"/>
            <a:ext cx="3947737" cy="156100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HACKTHON -DEC-2021 ..</a:t>
            </a:r>
          </a:p>
          <a:p>
            <a:r>
              <a:rPr lang="en-US"/>
              <a:t>TeAM -2…</a:t>
            </a:r>
          </a:p>
          <a:p>
            <a:r>
              <a:rPr lang="en-US"/>
              <a:t>Thanks to our mentor :sanjeevan sir..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47C-651C-BD4C-8296-66070881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/>
          </a:bodyPr>
          <a:lstStyle/>
          <a:p>
            <a:r>
              <a:rPr lang="en-US"/>
              <a:t>OTP means one time password so it has some time limit so used in within time and also it has 4 or 6 digts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DAC479-DC84-6A40-AE5E-DAA1DF6A2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827" y="1853754"/>
            <a:ext cx="9333027" cy="4337496"/>
          </a:xfrm>
        </p:spPr>
      </p:pic>
    </p:spTree>
    <p:extLst>
      <p:ext uri="{BB962C8B-B14F-4D97-AF65-F5344CB8AC3E}">
        <p14:creationId xmlns:p14="http://schemas.microsoft.com/office/powerpoint/2010/main" val="183126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64CF-2BDC-9943-8948-6D4024E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the explanation of about OTP…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BA66D1-F5A1-D342-8E2A-06FF2F76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29" y="2016125"/>
            <a:ext cx="8957163" cy="4037356"/>
          </a:xfrm>
        </p:spPr>
      </p:pic>
    </p:spTree>
    <p:extLst>
      <p:ext uri="{BB962C8B-B14F-4D97-AF65-F5344CB8AC3E}">
        <p14:creationId xmlns:p14="http://schemas.microsoft.com/office/powerpoint/2010/main" val="412617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5C74-2086-274C-8B0B-2E732833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703"/>
            <a:ext cx="9603275" cy="1049235"/>
          </a:xfrm>
        </p:spPr>
        <p:txBody>
          <a:bodyPr/>
          <a:lstStyle/>
          <a:p>
            <a:r>
              <a:rPr lang="en-US"/>
              <a:t>HACKATHON- DECEMBER</a:t>
            </a:r>
            <a:br>
              <a:rPr lang="en-US"/>
            </a:br>
            <a:r>
              <a:rPr lang="en-US"/>
              <a:t>Project work-1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6384-C679-6642-9B9A-96903DC4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5938"/>
            <a:ext cx="9603275" cy="36804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ROOM NO:B-203.</a:t>
            </a:r>
          </a:p>
          <a:p>
            <a:pPr marL="0" indent="0">
              <a:buNone/>
            </a:pPr>
            <a:r>
              <a:rPr lang="en-US"/>
              <a:t>TEAM NO:2</a:t>
            </a:r>
          </a:p>
          <a:p>
            <a:pPr marL="0" indent="0">
              <a:buNone/>
            </a:pPr>
            <a:r>
              <a:rPr lang="en-US"/>
              <a:t>TEAM LEADER:M.MARUTHI</a:t>
            </a:r>
          </a:p>
          <a:p>
            <a:pPr marL="0" indent="0">
              <a:buNone/>
            </a:pPr>
            <a:r>
              <a:rPr lang="en-US"/>
              <a:t>TOTAL TEAM MEMBERS-6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1.K.HANUMAN SAI KISHORE</a:t>
            </a:r>
          </a:p>
          <a:p>
            <a:r>
              <a:rPr lang="en-US"/>
              <a:t>2.B.AKHILA</a:t>
            </a:r>
          </a:p>
          <a:p>
            <a:r>
              <a:rPr lang="en-US"/>
              <a:t>3.V.SRAVANI</a:t>
            </a:r>
          </a:p>
          <a:p>
            <a:r>
              <a:rPr lang="en-US"/>
              <a:t>4.M.SINDHU</a:t>
            </a:r>
          </a:p>
          <a:p>
            <a:r>
              <a:rPr lang="en-US"/>
              <a:t>5.K.S.M.L.S. VENKATA DURGA</a:t>
            </a:r>
          </a:p>
          <a:p>
            <a:r>
              <a:rPr lang="en-US"/>
              <a:t>6.M.MARUTHI</a:t>
            </a:r>
          </a:p>
          <a:p>
            <a:r>
              <a:rPr lang="en-US"/>
              <a:t>         THANKS  TO EVERYONE.👏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D5A5-8A82-B64D-A873-D0FA7186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OTP number means it is consistes of four digits code..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B482B1-9C43-5D42-8273-EB4FC575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99157"/>
            <a:ext cx="8714527" cy="4896457"/>
          </a:xfrm>
        </p:spPr>
      </p:pic>
    </p:spTree>
    <p:extLst>
      <p:ext uri="{BB962C8B-B14F-4D97-AF65-F5344CB8AC3E}">
        <p14:creationId xmlns:p14="http://schemas.microsoft.com/office/powerpoint/2010/main" val="450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7328-004E-9B45-AC46-7A86009A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TIME Password (OTP)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0EF6FA-B35B-6940-946B-399BBB64A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93" y="2016125"/>
            <a:ext cx="8957164" cy="4037356"/>
          </a:xfrm>
        </p:spPr>
      </p:pic>
    </p:spTree>
    <p:extLst>
      <p:ext uri="{BB962C8B-B14F-4D97-AF65-F5344CB8AC3E}">
        <p14:creationId xmlns:p14="http://schemas.microsoft.com/office/powerpoint/2010/main" val="69482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C733-CC51-A540-93B1-1D22974C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OTP MEANS:DEF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581B549-D0A5-224F-8BA8-E8F714743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192" y="1853754"/>
            <a:ext cx="9909662" cy="4429083"/>
          </a:xfrm>
        </p:spPr>
      </p:pic>
    </p:spTree>
    <p:extLst>
      <p:ext uri="{BB962C8B-B14F-4D97-AF65-F5344CB8AC3E}">
        <p14:creationId xmlns:p14="http://schemas.microsoft.com/office/powerpoint/2010/main" val="161157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4423-6812-E746-829E-9C42D925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IT IS USED  in aAdhaAr card  PRODUCTION</a:t>
            </a:r>
            <a:br>
              <a:rPr lang="en-US"/>
            </a:br>
            <a:r>
              <a:rPr lang="en-US"/>
              <a:t>Also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A090CE-1045-2C4C-AC2F-296E220DA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30" y="1853755"/>
            <a:ext cx="9909662" cy="4026102"/>
          </a:xfrm>
        </p:spPr>
      </p:pic>
    </p:spTree>
    <p:extLst>
      <p:ext uri="{BB962C8B-B14F-4D97-AF65-F5344CB8AC3E}">
        <p14:creationId xmlns:p14="http://schemas.microsoft.com/office/powerpoint/2010/main" val="320981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FE68-AFD9-4A4F-AECE-1DCDB46D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OTP 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B93ACC-9D6C-964B-839E-5FF025410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227411" cy="4199727"/>
          </a:xfrm>
        </p:spPr>
      </p:pic>
    </p:spTree>
    <p:extLst>
      <p:ext uri="{BB962C8B-B14F-4D97-AF65-F5344CB8AC3E}">
        <p14:creationId xmlns:p14="http://schemas.microsoft.com/office/powerpoint/2010/main" val="20759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18A-12B4-F04D-B2EA-72FCF576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8AF905-B8DA-6A4B-BA1A-A5AC68977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06" y="420421"/>
            <a:ext cx="10099315" cy="5633060"/>
          </a:xfrm>
        </p:spPr>
      </p:pic>
    </p:spTree>
    <p:extLst>
      <p:ext uri="{BB962C8B-B14F-4D97-AF65-F5344CB8AC3E}">
        <p14:creationId xmlns:p14="http://schemas.microsoft.com/office/powerpoint/2010/main" val="357143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B0A7-C5B8-2449-8075-F8EF6A22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29713"/>
            <a:ext cx="9603275" cy="1524042"/>
          </a:xfrm>
        </p:spPr>
        <p:txBody>
          <a:bodyPr/>
          <a:lstStyle/>
          <a:p>
            <a:r>
              <a:rPr lang="en-US"/>
              <a:t>Be aLert,be safe and be  aware  with OTP 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AF9814-A305-4246-B019-BA6434190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45" y="1561158"/>
            <a:ext cx="11448317" cy="4630092"/>
          </a:xfrm>
        </p:spPr>
      </p:pic>
    </p:spTree>
    <p:extLst>
      <p:ext uri="{BB962C8B-B14F-4D97-AF65-F5344CB8AC3E}">
        <p14:creationId xmlns:p14="http://schemas.microsoft.com/office/powerpoint/2010/main" val="10872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0698-BFDF-B240-9C10-744A5E90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This the one of the example it is produced in your phone like this…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E215DC-E62E-2148-9C93-D99CB8C74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42" y="2016125"/>
            <a:ext cx="10056200" cy="4037356"/>
          </a:xfrm>
        </p:spPr>
      </p:pic>
    </p:spTree>
    <p:extLst>
      <p:ext uri="{BB962C8B-B14F-4D97-AF65-F5344CB8AC3E}">
        <p14:creationId xmlns:p14="http://schemas.microsoft.com/office/powerpoint/2010/main" val="3118492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HACKTHON PROJECT –1 PrOJECT  NAME: OTP Generator PROJECT.</vt:lpstr>
      <vt:lpstr>OTP number means it is consistes of four digits code.. </vt:lpstr>
      <vt:lpstr>ONE TIME Password (OTP) </vt:lpstr>
      <vt:lpstr>OTP MEANS:DEF</vt:lpstr>
      <vt:lpstr>IT IS USED  in aAdhaAr card  PRODUCTION Also </vt:lpstr>
      <vt:lpstr>Uses of OTP  </vt:lpstr>
      <vt:lpstr>PowerPoint Presentation</vt:lpstr>
      <vt:lpstr>Be aLert,be safe and be  aware  with OTP  </vt:lpstr>
      <vt:lpstr>This the one of the example it is produced in your phone like this… </vt:lpstr>
      <vt:lpstr>OTP means one time password so it has some time limit so used in within time and also it has 4 or 6 digts </vt:lpstr>
      <vt:lpstr>This the explanation of about OTP… </vt:lpstr>
      <vt:lpstr>HACKATHON- DECEMBER Project work-1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kodi.Hanuman sai kishore</dc:creator>
  <cp:lastModifiedBy>kodi.Hanuman sai kishore</cp:lastModifiedBy>
  <cp:revision>5</cp:revision>
  <dcterms:created xsi:type="dcterms:W3CDTF">2021-12-18T18:39:21Z</dcterms:created>
  <dcterms:modified xsi:type="dcterms:W3CDTF">2021-12-18T23:01:19Z</dcterms:modified>
</cp:coreProperties>
</file>