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F8C8-A894-3118-2A14-28FA37CDF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5CC99-50EC-34B8-B110-3666D5BF4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C766E-FED4-4B46-3E10-6B266967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DA34-89DC-49AA-95CE-F240545C16B1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11EEB-9386-9848-C8D1-65A37DF5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3A802-5480-0762-62AF-5FF46662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7E9B-2F9B-4B57-98E4-BB2716921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53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C66C-1B3B-B13D-2AE5-B17A4F84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0F60E-1FE3-50CA-EAFF-3ADB7BE0C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4D3EF-8196-ED36-D0D1-99367827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DA34-89DC-49AA-95CE-F240545C16B1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CD8FD-4A41-384B-4C08-74CA735A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E12DF-949C-7502-8D98-9290F33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7E9B-2F9B-4B57-98E4-BB2716921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40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2B977-840C-339E-3D15-425BB19F9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0D7BB-0067-BD5C-CD88-43AFDA895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60E0-6018-1E84-3119-205BBC75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DA34-89DC-49AA-95CE-F240545C16B1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C4C7C-D52B-0535-D70B-5302C400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B9272-857C-AF0C-3F0A-AB5B54D5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7E9B-2F9B-4B57-98E4-BB2716921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B274-4B36-CDCE-F5C2-AC0F285A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2E1B-5E63-5E02-0C31-7743EAB79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8BB3D-E09F-FA71-2C42-9B4A43F2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DA34-89DC-49AA-95CE-F240545C16B1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C42E5-881D-05AD-DA7C-E6910BF0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A0FBC-50A0-6E03-AB3D-4C161D2D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7E9B-2F9B-4B57-98E4-BB2716921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70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D0D1-7C4C-636F-AD83-4005068B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03E01-22A9-BAB9-BD9C-CC6019BFD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8D042-C95F-CF52-1300-FF0578C6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DA34-89DC-49AA-95CE-F240545C16B1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F6BB2-BB51-8671-C4A8-2CAE768E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FFA1B-EA23-15EC-9AE8-F764BBD0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7E9B-2F9B-4B57-98E4-BB2716921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29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EEB7-DADC-EB88-3D93-CCC0C1B7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FAE0-8590-FDAD-75E1-E0DE38BE6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9E5DD-9BE0-41FD-FCF7-2A73D32B9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5C9A6-FD89-BF3B-87A6-9FC33483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DA34-89DC-49AA-95CE-F240545C16B1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4CDF0-AAAC-44F3-FCA8-AC572AEA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C9524-C3D8-2779-53F3-2F9258C8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7E9B-2F9B-4B57-98E4-BB2716921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4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7A71-3A51-2CD3-2221-89B5104F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3CE31-D1B5-F818-1A24-0D3253098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7EDE8-0BBE-535D-46D4-9EDEFD807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5E6AD-CE2E-5F9D-41A6-B8566C06D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19777-A0B9-D723-D526-45645664A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EB32E-6CEF-E05E-37E8-39F78D56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DA34-89DC-49AA-95CE-F240545C16B1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368AA-0370-BF5C-20A8-95CAA6C0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7D081-3D4D-C511-A6EB-C9417BAC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7E9B-2F9B-4B57-98E4-BB2716921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42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CBA9-4C98-34A3-B45C-EB596A89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5F59F-D534-44AC-FAE5-4050B66E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DA34-89DC-49AA-95CE-F240545C16B1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98D92-8A03-FDDC-9205-E9D8896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79144-FCE0-D962-FE11-F50B747A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7E9B-2F9B-4B57-98E4-BB2716921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54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D0333-E760-8235-7BCF-364195DC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DA34-89DC-49AA-95CE-F240545C16B1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80479-0851-ADB1-7029-35457382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1F507-37C0-43A2-DBC3-AC52B077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7E9B-2F9B-4B57-98E4-BB2716921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76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9798-65A9-BB1A-E3AB-4C679FB3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C9802-9ED9-5DAE-6669-A5014EE4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42A7C-5B6B-E21F-20A1-2F10705A9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2603E-7721-42C3-BCF4-693A0610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DA34-89DC-49AA-95CE-F240545C16B1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39575-7C88-6A47-833D-3FB28E3B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B9DE9-97FD-F792-A11F-BF727A7B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7E9B-2F9B-4B57-98E4-BB2716921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1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D0CB-C6F3-F4C8-1159-8E6913C0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30C98-96C5-0386-A599-1FC11CFF5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54539-6757-63D4-6BBD-8BF980CD4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C47DE-BD4C-B6DD-CB3F-B977491A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DA34-89DC-49AA-95CE-F240545C16B1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644FE-E044-5208-C06F-FD946B91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DEADB-BF17-C08D-2A9E-6510708E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7E9B-2F9B-4B57-98E4-BB2716921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49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2DE81-A7B0-3E8A-4CBC-8A29F73B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B57F4-9382-C089-44A7-471A40EB3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492EB-D45D-E0F1-846F-1DE2D7F23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DA34-89DC-49AA-95CE-F240545C16B1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2E71E-884A-158D-DD61-BB704545D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E3CBA-3284-C7F2-41D3-E2600E1D5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77E9B-2F9B-4B57-98E4-BB2716921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7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839630-7989-E276-FDE1-FA031BDD78CB}"/>
              </a:ext>
            </a:extLst>
          </p:cNvPr>
          <p:cNvSpPr/>
          <p:nvPr/>
        </p:nvSpPr>
        <p:spPr>
          <a:xfrm>
            <a:off x="569843" y="490330"/>
            <a:ext cx="11423374" cy="617551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33DE83-1B46-F73A-7651-9CD261EE056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281530" y="490330"/>
            <a:ext cx="0" cy="617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43C90E-36D6-C28E-1CD8-DB71D8D8CCD5}"/>
              </a:ext>
            </a:extLst>
          </p:cNvPr>
          <p:cNvCxnSpPr>
            <a:stCxn id="4" idx="0"/>
          </p:cNvCxnSpPr>
          <p:nvPr/>
        </p:nvCxnSpPr>
        <p:spPr>
          <a:xfrm>
            <a:off x="6281530" y="490330"/>
            <a:ext cx="0" cy="6042992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A1C722-C727-1900-B609-CA659F2B00F8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69843" y="3578087"/>
            <a:ext cx="114233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1F5A54-43F0-DACE-1720-4B31F5076C3F}"/>
              </a:ext>
            </a:extLst>
          </p:cNvPr>
          <p:cNvSpPr txBox="1"/>
          <p:nvPr/>
        </p:nvSpPr>
        <p:spPr>
          <a:xfrm>
            <a:off x="914400" y="980661"/>
            <a:ext cx="499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Anticipation 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Lower s</a:t>
            </a:r>
            <a:r>
              <a:rPr lang="en-IN" dirty="0"/>
              <a:t>elf-Confidence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0EEA12-51EC-1038-D03A-2286D31CF8C8}"/>
              </a:ext>
            </a:extLst>
          </p:cNvPr>
          <p:cNvSpPr txBox="1"/>
          <p:nvPr/>
        </p:nvSpPr>
        <p:spPr>
          <a:xfrm>
            <a:off x="6612835" y="980661"/>
            <a:ext cx="4890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Anticipation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Lower Self-</a:t>
            </a:r>
            <a:r>
              <a:rPr lang="en-US" dirty="0" err="1"/>
              <a:t>Sonfidence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AC988B-B7EF-AFA0-0717-6B2105E83731}"/>
              </a:ext>
            </a:extLst>
          </p:cNvPr>
          <p:cNvSpPr txBox="1"/>
          <p:nvPr/>
        </p:nvSpPr>
        <p:spPr>
          <a:xfrm>
            <a:off x="914400" y="4240696"/>
            <a:ext cx="499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Anticipation </a:t>
            </a:r>
          </a:p>
          <a:p>
            <a:endParaRPr lang="en-US" dirty="0"/>
          </a:p>
          <a:p>
            <a:r>
              <a:rPr lang="en-US" dirty="0"/>
              <a:t>High Self-Confidence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9A3EAF-7A99-3860-FF7A-71CE139228BE}"/>
              </a:ext>
            </a:extLst>
          </p:cNvPr>
          <p:cNvSpPr txBox="1"/>
          <p:nvPr/>
        </p:nvSpPr>
        <p:spPr>
          <a:xfrm>
            <a:off x="6612835" y="4240696"/>
            <a:ext cx="4890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Anticipation </a:t>
            </a:r>
          </a:p>
          <a:p>
            <a:endParaRPr lang="en-US" dirty="0"/>
          </a:p>
          <a:p>
            <a:r>
              <a:rPr lang="en-US" dirty="0"/>
              <a:t>High Self-Confidence 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81AAD3-BC22-C831-0B9F-79D5CB92BEBD}"/>
              </a:ext>
            </a:extLst>
          </p:cNvPr>
          <p:cNvSpPr txBox="1"/>
          <p:nvPr/>
        </p:nvSpPr>
        <p:spPr>
          <a:xfrm>
            <a:off x="6612835" y="5826634"/>
            <a:ext cx="478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EXPERT AND SPORTIVE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6EE694-1C0F-08E1-8760-EAFDCDE3EAC4}"/>
              </a:ext>
            </a:extLst>
          </p:cNvPr>
          <p:cNvSpPr txBox="1"/>
          <p:nvPr/>
        </p:nvSpPr>
        <p:spPr>
          <a:xfrm>
            <a:off x="1139687" y="2782957"/>
            <a:ext cx="306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Good Driver 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6D4E09-6A2E-37D4-239E-C23E5A63E1CB}"/>
              </a:ext>
            </a:extLst>
          </p:cNvPr>
          <p:cNvSpPr txBox="1"/>
          <p:nvPr/>
        </p:nvSpPr>
        <p:spPr>
          <a:xfrm>
            <a:off x="6891130" y="265043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Quiet – Dangerous Driver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824605-9431-A552-0D3F-6F9CA1F9D5FD}"/>
              </a:ext>
            </a:extLst>
          </p:cNvPr>
          <p:cNvSpPr txBox="1"/>
          <p:nvPr/>
        </p:nvSpPr>
        <p:spPr>
          <a:xfrm>
            <a:off x="1046922" y="5826634"/>
            <a:ext cx="473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Bad Driver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90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Maruthu Pandiyan Karunakarapandian</dc:creator>
  <cp:lastModifiedBy>Maruthu Pandiyan Karunakarapandian</cp:lastModifiedBy>
  <cp:revision>1</cp:revision>
  <dcterms:created xsi:type="dcterms:W3CDTF">2023-04-20T04:22:23Z</dcterms:created>
  <dcterms:modified xsi:type="dcterms:W3CDTF">2023-04-20T04:30:49Z</dcterms:modified>
</cp:coreProperties>
</file>