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E52D-BF4C-4067-885C-16F0C51F6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2D42F-7AD6-4E6E-8133-5259494EF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7C6E-308E-4AC9-B67B-C71B4BD6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03A-08F0-4C8A-AD42-4C2963EACAC4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F642-FFF3-4B8E-8857-E9E8C261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5628-EC0F-4DB6-B273-DE94EEA3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6DF-1129-4147-88F2-14F80067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9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092F-3608-4566-8BAD-D65BE5F5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DE6DB-68E2-4676-B1DB-83511D8C5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79F8C-554F-4922-AA4D-734C6173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03A-08F0-4C8A-AD42-4C2963EACAC4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78E-7E96-4D44-940C-822729DC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88F3-C73D-4F9D-8558-30316AEA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6DF-1129-4147-88F2-14F80067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0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74BD7-51EA-4E5E-B479-7D9DB9A4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CCD28-83D9-4AE2-B99C-57486A404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740E-AB0F-4209-B46C-FB556C5C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03A-08F0-4C8A-AD42-4C2963EACAC4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26CC-DCF4-47C9-A934-F409AA0F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E029F-1F99-4F08-BB61-43C6B3C3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6DF-1129-4147-88F2-14F80067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D241-5901-438C-A416-24CFBA4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36D3-7FA3-46D8-926A-541D0225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E8C5-3EAA-4082-AD0B-1B37F1DB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03A-08F0-4C8A-AD42-4C2963EACAC4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3F1D-AA5F-49A5-B19C-FF171B84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C749-F2B1-4A52-AF48-27E524B6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6DF-1129-4147-88F2-14F80067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AB59-09DB-4BD5-9C37-86E0A5C6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B19CF-E258-4117-A2FA-88779B80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9291-E265-43C6-B40F-1BD72009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03A-08F0-4C8A-AD42-4C2963EACAC4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B2E3-9944-4983-94AF-DD9686AA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07CB-43D5-41E4-A226-293824D6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6DF-1129-4147-88F2-14F80067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53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6D37-E528-4F7D-92DF-67EBB9F2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C996-9C9F-4AB4-B59E-E065CACEE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46957-3FA5-4B5A-8E6D-BDF861206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3FA1A-26CF-47ED-93C7-4FD3D15D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03A-08F0-4C8A-AD42-4C2963EACAC4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1657-1339-4DD0-92F2-BD0E67D4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FD36-9C26-4653-8065-7E9CE03B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6DF-1129-4147-88F2-14F80067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2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B02B-3E38-4E02-8788-7EF11298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E2DBF-D40D-48F2-8ED0-E1C2561A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224C-50DC-40C7-9D2D-062A94E8B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6FF13-BB0E-46F1-B86C-7272B09B6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E4CFE-C04B-475E-9933-16A0DE827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C2B62-1447-4710-90CD-B5551CD2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03A-08F0-4C8A-AD42-4C2963EACAC4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E0C8F-C19F-4FD4-8507-DD9C8ABC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4D7A4-ACB1-4C7F-84D4-FA518B88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6DF-1129-4147-88F2-14F80067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9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570-E631-4589-8727-DA488967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DE432-B32F-4848-85D6-D5ECD04B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03A-08F0-4C8A-AD42-4C2963EACAC4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D33BF-0A34-4F9F-9AE5-B1941EBD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12C32-C7DF-4BC4-A63E-CE4E762F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6DF-1129-4147-88F2-14F80067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AD5C8-EA77-4516-9730-83A0B981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03A-08F0-4C8A-AD42-4C2963EACAC4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38713-E79F-4EE9-9E33-97981604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20570-87C0-4340-B340-4BEBE8F6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6DF-1129-4147-88F2-14F80067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5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4E36-02D6-48F7-976A-7F6AFCFC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87D0-276C-400E-8379-63F702CD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1FE22-0C68-49F4-8FAD-269BE994C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17A3C-1E4C-4890-8CF2-DB00366D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03A-08F0-4C8A-AD42-4C2963EACAC4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DC0F9-70B7-4E5F-8770-4BE11248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C1EC7-8E86-4F48-BE18-88BDD150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6DF-1129-4147-88F2-14F80067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2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1428-19DD-4EED-AA31-9C5192E9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E855D-6D84-46F2-83AC-5860E56AE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411CA-3B9B-499E-A764-51E82072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4CB17-2BCA-4AED-A282-A3BA781C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A03A-08F0-4C8A-AD42-4C2963EACAC4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F414A-CC4E-45A5-B5AE-18E172DD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1B8B5-F967-44A2-B7BB-4CEE5FAF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6DF-1129-4147-88F2-14F80067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5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DA618-1574-4012-B95D-9D8E9A82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4E69-C7FA-4043-9620-1F294427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6C2F-5B82-407E-A76E-D0BF6D0B6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A03A-08F0-4C8A-AD42-4C2963EACAC4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8909A-F9BB-4659-83CF-1D0E62BD0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231B-0B4B-4F52-85B9-BFB04C6E5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76DF-1129-4147-88F2-14F80067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1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BBB94-D0F3-45F2-B908-7E7AEDC62A6A}"/>
              </a:ext>
            </a:extLst>
          </p:cNvPr>
          <p:cNvSpPr txBox="1"/>
          <p:nvPr/>
        </p:nvSpPr>
        <p:spPr>
          <a:xfrm>
            <a:off x="413359" y="425885"/>
            <a:ext cx="1159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USER SORT ORDER BASED CALCULATION 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AFA0D-05EB-4D12-A31E-C736D777EB88}"/>
              </a:ext>
            </a:extLst>
          </p:cNvPr>
          <p:cNvSpPr txBox="1"/>
          <p:nvPr/>
        </p:nvSpPr>
        <p:spPr>
          <a:xfrm>
            <a:off x="187890" y="1138563"/>
            <a:ext cx="12004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Motive of this Sort Order Calculation is Ordering the Driver into their Efficiency level 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much they are Efficiency 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this we can pick Top 5 Drivers or Top 10 Drivers </a:t>
            </a:r>
            <a:r>
              <a:rPr lang="en-US" dirty="0" err="1"/>
              <a:t>etc</a:t>
            </a:r>
            <a:r>
              <a:rPr lang="en-US" dirty="0"/>
              <a:t>… 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DEE45C-6F9F-4355-AD0C-651719AF2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77753"/>
              </p:ext>
            </p:extLst>
          </p:nvPr>
        </p:nvGraphicFramePr>
        <p:xfrm>
          <a:off x="1559404" y="2840693"/>
          <a:ext cx="8547099" cy="2667000"/>
        </p:xfrm>
        <a:graphic>
          <a:graphicData uri="http://schemas.openxmlformats.org/drawingml/2006/table">
            <a:tbl>
              <a:tblPr/>
              <a:tblGrid>
                <a:gridCol w="2945306">
                  <a:extLst>
                    <a:ext uri="{9D8B030D-6E8A-4147-A177-3AD203B41FA5}">
                      <a16:colId xmlns:a16="http://schemas.microsoft.com/office/drawing/2014/main" val="895916607"/>
                    </a:ext>
                  </a:extLst>
                </a:gridCol>
                <a:gridCol w="1180661">
                  <a:extLst>
                    <a:ext uri="{9D8B030D-6E8A-4147-A177-3AD203B41FA5}">
                      <a16:colId xmlns:a16="http://schemas.microsoft.com/office/drawing/2014/main" val="191307326"/>
                    </a:ext>
                  </a:extLst>
                </a:gridCol>
                <a:gridCol w="1396481">
                  <a:extLst>
                    <a:ext uri="{9D8B030D-6E8A-4147-A177-3AD203B41FA5}">
                      <a16:colId xmlns:a16="http://schemas.microsoft.com/office/drawing/2014/main" val="3372365318"/>
                    </a:ext>
                  </a:extLst>
                </a:gridCol>
                <a:gridCol w="1323483">
                  <a:extLst>
                    <a:ext uri="{9D8B030D-6E8A-4147-A177-3AD203B41FA5}">
                      <a16:colId xmlns:a16="http://schemas.microsoft.com/office/drawing/2014/main" val="2657714420"/>
                    </a:ext>
                  </a:extLst>
                </a:gridCol>
                <a:gridCol w="1701168">
                  <a:extLst>
                    <a:ext uri="{9D8B030D-6E8A-4147-A177-3AD203B41FA5}">
                      <a16:colId xmlns:a16="http://schemas.microsoft.com/office/drawing/2014/main" val="124524124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Diver_2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3689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Total_Rides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3691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Good_Rides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01379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Bad_Rides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86523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Good_Ride_%_Self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0.2263359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0.2356132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91379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Bad_Ride_%_Self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0.2627734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0.2538491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0634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Over_all_Contribution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0.0153477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7071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Total_Rides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486092"/>
                  </a:ext>
                </a:extLst>
              </a:tr>
            </a:tbl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864A58A-1378-432B-BB9F-A649AFC4C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402268"/>
              </p:ext>
            </p:extLst>
          </p:nvPr>
        </p:nvGraphicFramePr>
        <p:xfrm>
          <a:off x="1559404" y="5732496"/>
          <a:ext cx="68484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848334" imgH="343058" progId="Excel.Sheet.12">
                  <p:embed/>
                </p:oleObj>
              </mc:Choice>
              <mc:Fallback>
                <p:oleObj name="Worksheet" r:id="rId2" imgW="6848334" imgH="3430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9404" y="5732496"/>
                        <a:ext cx="6848475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97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4339EB-C130-473C-A7DD-1F51B57630C6}"/>
              </a:ext>
            </a:extLst>
          </p:cNvPr>
          <p:cNvSpPr txBox="1"/>
          <p:nvPr/>
        </p:nvSpPr>
        <p:spPr>
          <a:xfrm>
            <a:off x="263047" y="613775"/>
            <a:ext cx="11010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, In this method We had given Weightage to their  [ </a:t>
            </a:r>
            <a:r>
              <a:rPr lang="en-US" i="1" dirty="0"/>
              <a:t>“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Good rides</a:t>
            </a:r>
            <a:r>
              <a:rPr lang="en-US" i="1" dirty="0"/>
              <a:t>” , “</a:t>
            </a:r>
            <a:r>
              <a:rPr lang="en-US" i="1" dirty="0">
                <a:solidFill>
                  <a:srgbClr val="FF0000"/>
                </a:solidFill>
              </a:rPr>
              <a:t>Bad rides</a:t>
            </a:r>
            <a:r>
              <a:rPr lang="en-US" i="1" dirty="0"/>
              <a:t>” , “</a:t>
            </a:r>
            <a:r>
              <a:rPr lang="en-US" i="1" dirty="0">
                <a:solidFill>
                  <a:srgbClr val="00B0F0"/>
                </a:solidFill>
              </a:rPr>
              <a:t>Overall Contribution </a:t>
            </a:r>
            <a:r>
              <a:rPr lang="en-US" i="1" dirty="0"/>
              <a:t>“]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this three </a:t>
            </a:r>
            <a:r>
              <a:rPr lang="en-US" dirty="0" err="1"/>
              <a:t>catagories</a:t>
            </a:r>
            <a:r>
              <a:rPr lang="en-US" dirty="0"/>
              <a:t> , we had given Weightage for 3 categories and Sorted the Drivers 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076579-93BE-4799-9D29-FF6B92336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962560"/>
              </p:ext>
            </p:extLst>
          </p:nvPr>
        </p:nvGraphicFramePr>
        <p:xfrm>
          <a:off x="8668010" y="1577907"/>
          <a:ext cx="3523990" cy="2806201"/>
        </p:xfrm>
        <a:graphic>
          <a:graphicData uri="http://schemas.openxmlformats.org/drawingml/2006/table">
            <a:tbl>
              <a:tblPr firstRow="1" bandRow="1"/>
              <a:tblGrid>
                <a:gridCol w="1761995">
                  <a:extLst>
                    <a:ext uri="{9D8B030D-6E8A-4147-A177-3AD203B41FA5}">
                      <a16:colId xmlns:a16="http://schemas.microsoft.com/office/drawing/2014/main" val="298960207"/>
                    </a:ext>
                  </a:extLst>
                </a:gridCol>
                <a:gridCol w="1761995">
                  <a:extLst>
                    <a:ext uri="{9D8B030D-6E8A-4147-A177-3AD203B41FA5}">
                      <a16:colId xmlns:a16="http://schemas.microsoft.com/office/drawing/2014/main" val="2607579332"/>
                    </a:ext>
                  </a:extLst>
                </a:gridCol>
              </a:tblGrid>
              <a:tr h="9553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1" i="0" u="none" strike="noStrike">
                          <a:solidFill>
                            <a:srgbClr val="0D0D0D"/>
                          </a:solidFill>
                          <a:effectLst/>
                          <a:latin typeface="Bell MT" panose="02020503060305020303" pitchFamily="18" charset="0"/>
                        </a:rPr>
                        <a:t>Weightage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315056"/>
                  </a:ext>
                </a:extLst>
              </a:tr>
              <a:tr h="616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74756"/>
                  </a:ext>
                </a:extLst>
              </a:tr>
              <a:tr h="3084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1F2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1F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93769"/>
                  </a:ext>
                </a:extLst>
              </a:tr>
              <a:tr h="616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98352"/>
                  </a:ext>
                </a:extLst>
              </a:tr>
              <a:tr h="3084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34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12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Bell MT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Maruthu Pandiyan Karunakarapandian</dc:creator>
  <cp:lastModifiedBy>Maruthu Pandiyan Karunakarapandian</cp:lastModifiedBy>
  <cp:revision>1</cp:revision>
  <dcterms:created xsi:type="dcterms:W3CDTF">2023-09-12T13:17:23Z</dcterms:created>
  <dcterms:modified xsi:type="dcterms:W3CDTF">2023-09-12T13:17:35Z</dcterms:modified>
</cp:coreProperties>
</file>