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82"/>
    <p:restoredTop sz="94643"/>
  </p:normalViewPr>
  <p:slideViewPr>
    <p:cSldViewPr snapToGrid="0">
      <p:cViewPr varScale="1">
        <p:scale>
          <a:sx n="159" d="100"/>
          <a:sy n="159" d="100"/>
        </p:scale>
        <p:origin x="1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3:34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24575,'86'33'0,"-1"0"0,0 0 0,1 0 0,-1 0 0,9 7 0,5 3 0,-20-1 0,-45-3 0,-73 6 0,-25-3 0,-1 13 0,14-15 0,12-16 0,33-28 0,2 3 0,4-4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15:39.1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48 24575,'8'0'0,"1"0"0,-1 0 0,1 0 0,6 0 0,-5 0 0,5 0 0,0 0 0,12 0 0,20 0 0,14 8 0,-11-6 0,18 6 0,-30-8 0,47 9 0,-33-6 0,32 6 0,-36-9 0,0 0 0,-15 0 0,0 0 0,-14 0 0,12 0 0,-21 0 0,6 0 0,-8 0 0,1 0 0,-1 0 0,1 0 0,-1 0 0,-7 0 0,-8 0 0,-4 0 0,-20 0 0,12 5 0,-14-3 0,0 3 0,7 0 0,-7-4 0,10 5 0,0-1 0,-1-4 0,1 4 0,6-5 0,-5 5 0,5-3 0,0 3 0,-4-5 0,4 0 0,0 4 0,-5-3 0,12 2 0,-12-3 0,12 4 0,-12-3 0,12 3 0,-5-4 0,0 0 0,5 0 0,-5 4 0,-1-3 0,6 3 0,-5-4 0,7 0 0,-1 0 0,0 0 0,-6 0 0,5 0 0,-12 0 0,6 0 0,-8 0 0,7 0 0,2 3 0,0-2 0,5 3 0,-5-4 0,6 0 0,1 0 0,-1 0 0,1 0 0,-1 0 0,1 0 0,-1-4 0,1 3 0,3-6 0,-3 2 0,7-4 0,-6 5 0,6-4 0,-3 3 0,4-3 0,0-1 0,0 1 0,0-1 0,0 1 0,4 3 0,0-2 0,5 6 0,6-8 0,-5 7 0,22-10 0,-13 11 0,14-6 0,0 0 0,2 6 0,0-11 0,-2 11 0,-9-10 0,-1 10 0,-6-4 0,-2 5 0,-6 0 0,-1 0 0,1 0 0,-1 0 0,1 0 0,-8 0 0,-9 0 0,-18 6 0,-10 3 0,1-1 0,-7 5 0,16-11 0,-7 5 0,9-2 0,8-4 0,1 8 0,6-8 0,8 7 0,9-7 0,18 2 0,-7-3 0,22 7 0,0-5 0,19 4 0,-9-6 0,-6 0 0,-21 0 0,-7 0 0,-2 0 0,-7 0 0,1 0 0,-8 0 0,-9 0 0,-18 7 0,0 0 0,-16 1 0,-6-3 0,10 0 0,-17-4 0,19 11 0,1-10 0,9 5 0,4-2 0,12-4 0,-5 4 0,6-5 0,1 0 0,-1 0 0,1 0 0,23 0 0,-4 0 0,22-5 0,0-3 0,3 1 0,21-7 0,-9 5 0,9-1 0,-22-2 0,-9 11 0,-10-4 0,-12 1 0,-4 3 0,-4-3 0,-5 4 0,4 0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15:46.6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24575,'33'0'0,"-7"0"0,36 0 0,9 0 0,15 0-1081,-1 0 1,1 0 1080,6 0 0,-32 0 0,1 0 0,36 0 0,-18 0 0,6 0-1513,4-1 1,3 2 1512,-17 3 0,3 2 0,-5-2 0,6-2 0,1-1-226,5 4 0,8 1 0,-16-3 226,10-3 0,10-1 0,0 2 0,-21 7-7,0-6 7,-7 7 838,-30-9-838,6 0 2739,-28 0-2739,-2 0 2285,-14 0-2285,-2 0 9,-24 6-9,-3-4 0,-1 4 0,-58 5 0,35 0 0,1-4 0,-4-1 0,1 4 0,1-1 0,-43-6 0,27 5 0,-9 2 0,9-2-876,18-6 0,0 0 876,-23 7 0,-10 2 0,11-3 0,-16-5-548,16 3 1,-1 1 547,19-2 0,3-1 0,-27-1 0,6 6 0,29-9 0,8 0 1650,3 0-1650,10 0 1197,-10 7-1197,-15-6 0,10 6 0,-17 0 0,29-6 0,-7 11 0,10-11 0,6 5 0,-14 0 0,12-4 0,-14 10 0,9-6 0,8 1 0,-6 8 0,5-12 0,0 11 0,2-9 0,14 0 0,2 2 0,24-6 0,16 3 0,13-4 0,7 0-471,-11 0 0,1 0 471,22 0 0,1 0 0,-19 0 0,-3 0 0,40 0-106,-4 0 106,-28 0 0,-3 0 0,-28 0 0,-4 0 0,-17 0 936,1 0-936,-1 0 112,1 0-112,-1 0 0,1 0 0,-1 0 0,-7 0 0,-8 5 0,-10-4 0,-16 11 0,7-5 0,-7 6 0,16-6 0,2 2 0,7-8 0,-1 6 0,1-2 0,3 4 0,1-1 0,8-3 0,1-1 0,10 1 0,2-4 0,15 11 0,4-10 0,54 15 0,-33-7 0,17 2 0,-49-5 0,-16-7 0,-9 4 0,-7 2 0,-19-1 0,-22 16 0,0-10 0,-9 7 0,0 5 0,18-19 0,1 16 0,22-20 0,8 4 0,-1-4 0,8 0 0,9-5 0,9-1 0,1-11 0,4-2 0,-9-4 0,4 0 0,-4-10 0,-6 13 0,0-20 0,-7 11 0,0 0 0,-4 5 0,-1 15 0,-3 1 0,-1 3 0,1 1 0,-1 4 0,1 0 0,-1 0 0,-6 5 0,3 7 0,-18 43 0,14-22 0,-4 37 0,15-44 0,10 7 0,7-10 0,-1-6 0,5-2 0,-1-10 0,-5 3 0,5-7 0,-6 2 0,6-3 0,2-5 0,-1 0 0,1-11 0,-12-1 0,0-16 0,-5 7 0,0-16 0,0 16 0,-10-2 0,2 6 0,-9 4 0,0 0 0,-1 1 0,-15 10 0,7-3 0,-16 8 0,6-9 0,1 9 0,2-5 0,10 7 0,6 4 0,-5 2 0,5 10 0,1-5 0,0 4 0,6 1 0,5 0 0,0 1 0,5 5 0,0-12 0,0 5 0,8-2 0,-3-4 0,8 0 0,2-6 0,2-3 0,16 0 0,14 0 0,-8-5 0,-1 0 0,-22-5 0,-12-5 0,0-2 0,-4-6 0,-5-1 0,4 8 0,-10-6 0,-1 10 0,-6-10 0,-5 9 0,-38-8 0,7 5 0,-13 5 0,13 2 0,-9 9 0,20 0 0,-27 0 0,45 6 0,-8 0 0,9 11 0,1 1 0,-4 15 0,-8 48 0,8-12 0,-4 25 0,22-24 0,2-10 0,7 0 0,0-3 0,16 0 0,-5-9 0,13 9 0,-2-12 0,-2-9 0,9 6 0,-5-16 0,25 12 0,-11-16 0,19 2 0,0-8 0,4-7 0,-1-1 0,-8-7 0,-1-2 0,5-6 0,35-1 0,-62 0 0,-5-3 0,-15 7 0,-8-1 0,-9 1 0,-9 15 0,-15-2 0,6 8 0,-7-4 0,9-1 0,8-2 0,0 0 0,1 0 0,5-1 0,-5 1 0,6-5 0,5 2 0,-4-2 0,3 0 0,4-5 0,73-63 0,-21 5-607,3 5 0,2-4 607,-16 15 0,-6-1 0,-4-4 0,-3-1 0,6-1 0,-4 0 0,-5-43 0,-5 17 0,-19 34 0,0 16 0,0 16 0,-4 5 0,-17 0 0,-7 4 1214,-17 13-1214,0 4 0,-4 24 0,10-2 0,-13 14 0,19-7 0,-7 3 0,18-13 0,1 6 0,14-16 0,-5 7 0,11-16 0,-5-2 0,10-14 0,1-2 0,0-8 0,2 1 0,-2-1 0,0 8 0,-1 18 0,-14 40 0,-3 9 0,-4 11-2112,-5 14 0,0 4 2112,6-27 0,0 2 0,2-3 0,-3 23 0,3-5 0,2-18 0,4-8 0,5 11 0,-6 0 0,9-35 0,0-6 0,10-19 0,-2-19 4224,28-28-4224,-1-4 0,12-22 0,5 7 0,-1-20 0,-4 26 0,0 4 0,1-8 0,15-4 0,-68 91 0,-6 26 0,-10-6 0,-2 4-495,10-1 1,-1 0 494,-13 8 0,0-3 0,6 19 0,-16 5 0,20-38 0,-6 1 0,15-36 0,16-24 0,3-36 0,24-27 0,-3-17-323,-10 31 0,1-3 323,-4-1 0,-2 0 0,0 7 0,-1 1-222,-5-5 1,0 3 221,8-18 0,-8 11 0,1 28 0,-11 30 0,-20 57 0,-6 16 0,7-11 0,-1 3-198,3-3 1,1 0 197,3 9 0,1-1 0,-9 34 338,0-2-338,11-37 0,-3-21 0,10-4 0,-3-15 0,1-5 2029,7-12-2029,-6-21 106,23-20-106,1-20 0,18-27 0,-5 24 0,-5-8 0,-10 43 0,-8 8 0,-6 21 0,-1 21 0,-3 33 0,0 33 0,-2 16 0,0-3 0,1-19-2945,0-5 0,0 4 2945,0-6 0,0 20 0,0 11 0,0 5 0,0-3 0,0-12 0,0-18 0,0 17 0,0-9 0,-2-11 0,-1 9 0,0-2 0,1-11-205,1 1 1,0-11 204,-9 28 0,10-37 0,0-12 0,0-32 0,5-14 5724,10-20-5724,0-8 0,29-28 0,-14 1-16,0 16 0,1-1 16,8-30 0,4 11 0,-19 21 0,-2 21 0,-14 7 0,6 6 0,-13 3 607,3 11-607,-8-2 0,-1 8 0,-3-1 0,-7 7 0,-2-3 0,0 0 0,-5-7 0,12-5 0,-12 0 0,12 0 0,-12-5 0,3-16 0,-8-10 0,-18-31 0,-4-16-1567,-3-4 1567,17 14 0,0-6 0,3 3 0,1 0 0,0 0 0,-1 1 0,2 2 0,3 9 0,3 15 0,7 0 0,9 38 0,4-1 0,-6 18 0,-9 16 1567,5-1-1567,-13 16 0,8-16 0,-2 7 0,5-16 0,6-6 0,5-11 0,2-21 0,16-8 0,-2-28 0,11 9 0,-6-3 0,0-1 0,9-4 0,9-9 0,1 4 0,-7 24 0,21-19 0,-44 48 0,-1 11 0,-4 14 0,0 24 0,-13 24 0,-2 10-789,11-13 0,1 2 789,-12 24 0,2-1 0,12-30 0,2-4 0,-1 35 0,0-28 0,0-12 0,0-22 0,4-15 0,2-17 1578,9-7-1578,9-32 0,19-12 0,0-32-1155,6 6 1155,-25 24 0,-3-3 0,-4 5 0,-1-1 0,6-7 0,0 0 0,-10 8 0,-1 4 0,17-22 0,-18 34 0,-4 16 0,-6 31 0,0 3 0,0 52 0,-11 27-559,4-16 0,-1 7 559,2 7 0,-2 2 0,-4 0 0,1-1 0,10-1 0,-1-3 0,-8-7 0,-2-3-216,2-15 1,1-2 215,-6 38 0,-1-46 0,12-22 0,3-11 0,-2-14 2220,3-9-2220,0-18 484,0-22-484,6 1 0,-5-13 0,0-5-883,5-24 883,-5 16 0,-2-1 0,1-17 0,0 15 0,7 19 0,-5 28 0,4 5 0,-6 23 0,0 18 0,0 11 0,0 8 883,0 6-883,0-16 0,-5 7 0,4-10 0,-4-6 0,5 5 0,0-5 0,0 6 0,0 1 0,0-1 0,-4-6 0,3-2 0,-3-14 0,4-9 0,0-18 0,0 0 0,0-16 0,0 16 0,0-16 0,0 22 0,0-4 0,0 9 0,0 4 0,0-10 0,0 14 0,0-3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15:51.9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144 127 24575,'0'9'0,"-5"6"0,-2 2 0,-13 16 0,8-14 0,-7 12 0,8-14 0,0 6 0,0-6 0,5-2 0,2-6 0,4-1 0,4-7 0,1 2 0,3-10 0,8 1 0,-6-3 0,5-1 0,0-5 0,16-16 0,5 1 0,-2-8 0,-9 22 0,-8-4 0,0 7 0,16-14 0,-7 8 0,0 1 0,-11 8 0,-6 1 0,-1 5 0,1 0 0,-15 14 0,-3 3 0,-18 20 0,-11 7 0,6 6 0,-16-4 0,17 1 0,-12-11 0,14 2 0,-4-8 0,16-9 0,2-2 0,10-7 0,-2-3 0,10-1 0,-2-8 0,14-7 0,2-1 0,34-28 0,1 11 0,-11-1 0,2-1 0,31-8 0,-32 9 0,0-1 0,38-21 0,-12 3 0,-15 12 0,-20 17 0,-16 10 0,-11 14 0,-9 5 0,-13 15 0,3-1 0,-12 10 0,6-7 0,-8 7 0,4-10 0,5 1 0,-4-1 0,3 0 0,-4-4 0,-1-2 0,6 0 0,-4-4 0,10 2 0,-3-5 0,21-16 0,13 1 0,20-31 0,20 7 0,20-19-520,-2 11 520,11-2 0,-15 11 0,-23 5 0,-4 8 0,-33 5 0,1 3 0,-18 14 0,1 6 520,-14 11-520,-4 9 0,-6 2 0,-3 10 0,0-1 0,3-8 0,6-3 0,-1-10 0,14-6 0,-6-2 0,9-6 0,4-5 0,9-10 0,18-4 0,3-22 0,14 8 0,-14-5 0,13 1 0,-16 15 0,0-6 0,-15 9 0,-7 9 0,-9 9 0,-3 18 0,-12 9 0,-14 15 0,4-14 0,-10 11 0,21-22 0,-1 8 0,9-9 0,0-7 0,5-2 0,22-10 0,9-15 0,20 0 0,12-21 0,-9 14 0,9-14 0,0 13 0,-18-8 0,6 15 0,-28-3 0,-6 17 0,-7 4 0,-4 10 0,-5 7 0,-2-1 0,-6 10 0,1-7 0,-1 7 0,3-16 0,-2 4 0,7-4 0,4-4 0,5-2 0,5-11 0,-4-4 0,2 3 0,-10 1 0,-4 6 0,-32 15 0,1-5 0,-19 15 0,-1-13 0,20 3 0,-29 4 0,-17 6 0,15-9 0,-22 7 0,46-28 0,10 6 0,9-7 0,4 0 0,12 0 0,-5-4 0,6-1 0,-1-10 0,0-2 0,0 1 0,-10-16 0,-3-9 0,-19-11 0,10 3 0,-8 3 0,13 10 0,0 1 0,0 7 0,4 6 0,-1 9 0,8-2 0,1 5 0,6 5 0,0 1 0,1 4 0,-1 0 0,1 0 0,-1 0 0,1 0 0,3 4 0,-2-3 0,6 6 0,-3-2 0,4 4 0,0-1 0,0 1 0,0-1 0,4-3 0,-3 3 0,2-4 0,1 1 0,-3 3 0,7-7 0,-4 2 0,5-6 0,1-9 0,-5-5 0,0 1 0,-5 0 0,0 1 0,0 5 0,-4-1 0,-2 17 0,-4 7 0,0 4 0,3 5 0,4-5 0,3 0 0,0-2 0,0-7 0,0 1 0,3-4 0,2-2 0,4-3 0,6-5 0,2 4 0,-1-8 0,0 4 0,-8-3 0,1 3 0,-1-3 0,-3 7 0,-1-2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18:18.4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24575,'0'68'0,"7"-4"0,1-19 0,0 0 0,-1 0 0,-7-1 0,6 1 0,-4-10 0,5 35 0,-1-27 0,-4 20 0,5-21 0,-2-16 0,-4 7 0,4 0 0,1-7 0,-5 16 0,4-16 0,-5 7 0,5-10 0,-3 1 0,3 9 0,-5-14 0,5 12 0,-4-14 0,4 16 0,1-7 0,-5 16 0,9-16 0,-8 16 0,3-16 0,2 16 0,-6-16 0,6 7 0,-2-9 0,-4-1 0,5-6 0,-1 5 0,-4-12 0,4 5 0,-5-7 0,0 1 0,0-1 0,0 1 0,0 0 0,4-1 0,-3 1 0,3 6 0,-4-5 0,4 5 0,-3-6 0,2-1 0,-3 1 0,0-15 0,0-13 0,-6-16 0,4 10 0,-5 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18:20.1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132 56 24575,'-8'9'0,"-1"-1"0,-1 8 0,1-6 0,-2 11 0,2-10 0,-2 10 0,1-4 0,3 0 0,-2-2 0,8-6 0,-6-1 0,2 1 0,0-1 0,1 1 0,1-4 0,2 2 0,-3-2 0,0 0 0,3 2 0,-3-16 0,8 6 0,7-19 0,1 6 0,6-17 0,-6 7 0,2-7 0,3 9 0,-6 8 0,6-6 0,-7 5 0,2-6 0,-2 6 0,0 5 0,-5 12 0,4 12 0,-4-2 0,11 7 0,-4-2 0,3-3 0,-3 9 0,-3-10 0,1 4 0,-2-7 0,7 7 0,-5-4 0,12 5 0,-10 0 0,3-5 0,-5 4 0,-1-10 0,-1 3 0,1-4 0,-4 5 0,2-4 0,-2-1 0,0-1 0,2-2 0,-6 3 0,3-4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22:53.2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304 0 24575,'8'4'0,"7"2"0,2 4 0,1 7 0,5-4 0,-10 9 0,9-3 0,-4 4 0,0 1 0,7 8 0,-3 4 0,0-1 0,-1 8 0,-4-18 0,-1 18 0,1-17 0,-2 16 0,-3-16 0,-4 7 0,2-10 0,-2 10 0,-1-7 0,6 16 0,-6-16 0,1 17 0,4-8 0,-4 10 0,1-1 0,4 21 0,-5-15 0,1 27 0,-3-29 0,1 9 0,-6 0 0,6-9 0,-7 9 0,0 0 0,0-9 0,5 0 0,-3 7 0,3-17 0,-5 32 0,0-10 0,0-16 0,0 22 0,0-35 0,0 59 0,0-37 0,-7 24 0,6-20 0,-17 37 0,15-35 0,-14 29 0,15-52 0,-11 8 0,11 1 0,-11 0 0,3 12 0,1-9 0,-7 22 0,8-22 0,-10 21 0,2-21 0,0 9 0,8-12 0,-5 0 0,4 0 0,-4-10 0,-2 7 0,3-16 0,4 7 0,-2-10 0,2 10 0,-3-13 0,-7 21 0,7-21 0,-8 23 0,7-17 0,0 0 0,1-4 0,1-5 0,-1 0 0,0 4 0,6-11 0,-11 12 0,9-5 0,-10 7 0,5-1 0,2-6 0,-2 5 0,3-12 0,-7 11 0,6-10 0,-7 10 0,8-10 0,-7 10 0,9-10 0,-14 10 0,15-10 0,-11 10 0,9-11 0,-2 6 0,1-8 0,-1 7 0,1-5 0,-2 12 0,-5-10 0,5 3 0,-6 2 0,2-5 0,3 7 0,-3-8 0,6 1 0,1-7 0,3 2 0,-2-2 0,6 0 0,-3-1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22:54.7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0 24575,'0'9'0,"0"6"0,0-5 0,0 5 0,0 0 0,0 2 0,-5 7 0,4-8 0,-10 6 0,5-5 0,-1 0 0,2 5 0,1-12 0,4 5 0,-8-7 0,7 1 0,-3 0 0,0-1 0,3 1 0,-2-1 0,-1 1 0,3-1 0,-3 1 0,0-5 0,3 4 0,-2-3 0,-1-1 0,3 4 0,-3-3 0,4 3 0,0 1 0,-4-4 0,3 2 0,1-6 0,5 3 0,4-4 0,15 0 0,-5 0 0,8 0 0,4 0 0,-12-5 0,24 3 0,-18-3 0,2 5 0,4-7 0,-18 6 0,18-6 0,-14 2 0,-1 0 0,6-1 0,-12 2 0,12 4 0,-12 0 0,5 0 0,-6 0 0,0 0 0,-5-4 0,0 3 0,-4-3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28:06.0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371 53 24575,'-52'13'0,"-1"0"0,-40 11 0,58-11 0,-8 2 0,18-3 0,-8 1 0,16-6 0,6 2 0,3-8 0,17-8 0,1-1 0,13-9 0,1 5 0,-1 1 0,-5-6 0,4 4 0,-3-4 0,-3 10 0,-4-2 0,-5 8 0,-6 1 0,3 12 0,-9 5 0,4-1 0,-8 0 0,8-8 0,-3 1 0,4-1 0,10-3 0,3-7 0,33 1 0,-8-11 0,19 4 0,-12-7 0,-10 7 0,-9-3 0,-10 10 0,-8-2 0,-7 3 0,-2 3 0,-14 4 0,-2 3 0,-1 7 0,-4-9 0,9 12 0,-3-17 0,0 7 0,6-6 0,-6 1 0,8 0 0,14-2 0,-4-6 0,20-3 0,-5 0 0,6-4 0,-6 5 0,-2-5 0,-6 5 0,-5-2 0,-10 6 0,-7 2 0,-20 7 0,-2 6 0,6-2 0,-2 0 0,14-1 0,0-1 0,2-4 0,14-2 0,8-4 0,20 0 0,8-7 0,10-1 0,0-7 0,-1 0 0,1 7 0,0-5 0,-10 6 0,-8-1 0,-20 6 0,-14 9 0,-10 3 0,-7 7 0,8-6 0,-6 6 0,12-8 0,-12 7 0,12-9 0,-5 7 0,14-13 0,2 3 0,7-8 0,1 3 0,-5 1 0,4 1 0,3 3 0,-1-4 0,6 0 0,-8 0 0,1 0 0,-1 0 0,-7 0 0,-3 10 0,-14-2 0,-2 14 0,1-10 0,1 9 0,7-10 0,-1 0 0,15-12 0,-2-4 0,19-7 0,4-6 0,9 3 0,1-5 0,-3 6 0,-10 3 0,-6 0 0,-2 5 0,-21 8 0,4 3 0,-13 5 0,6-2 0,1-3 0,3 2 0,11-11 0,7 7 0,11-14 0,-1 5 0,1-6 0,-7 2 0,-2 4 0,-7-2 0,1 7 0,-8-3 0,-9 4 0,-2-3 0,-12 2 0,12-3 0,-12 4 0,12 0 0,-5 0 0,6 0 0,1 0 0,3-11 0,5 5 0,6-16 0,3 12 0,-3-12 0,2 12 0,-7-12 0,6 12 0,-6-5 0,3 6 0,-14 5 0,-3 0 0,-11 4 0,1 0 0,-10 0 0,-2 0 0,6 4 0,-2-3 0,21 2 0,-6-3 0,8 0 0,-1 0 0,8 0 0,9-5 0,2 0 0,5-1 0,0-3 0,-4 4 0,4-1 0,-7-2 0,1 7 0,-8-3 0,2 4 0,-7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27:54.8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306 144 24575,'0'-12'0,"-4"6"0,-1 2 0,-19 5 0,5 8 0,-8-8 0,5 4 0,12-1 0,-5-3 0,0 3 0,5-4 0,-2-4 0,12-1 0,5-3 0,4-1 0,-1 1 0,1-1 0,6-1 0,-5 2 0,5-2 0,-6 1 0,-1 1 0,1 3 0,-4-3 0,2 7 0,-2-2 0,10 3 0,-5 0 0,5-4 0,0 3 0,-4-3 0,4 4 0,-7-4 0,1 3 0,-8-2 0,-9 8 0,-9-4 0,-1 15 0,-4-14 0,10 12 0,-9-7 0,11-2 0,-6 4 0,8-5 0,-1 1 0,1-1 0,3 0 0,-3-3 0,4 2 0,-1 1 0,5-3 0,5 3 0,10-9 0,2 3 0,0-7 0,4 9 0,-11-8 0,6 7 0,-8-3 0,-14 4 0,2 11 0,-18-4 0,11 9 0,-11-5 0,5 0 0,0-1 0,2 0 0,7-5 0,3 2 0,-3-6 0,18 3 0,-1-4 0,14-5 0,1-2 0,-1 1 0,1-5 0,-7 6 0,4-1 0,-10-2 0,4 7 0,-7-6 0,-3 10 0,-5-6 0,-5 10 0,-3-2 0,13 0 0,-2-1 0,12-8 0,0 3 0,-8-7 0,7 7 0,-9-2 0,-4 6 0,-9 9 0,-18 8 0,0 4 0,-17 5 0,8-2 0,0 0 0,2-6 0,9 1 0,1-9 0,6 3 0,2-10 0,14-2 0,9-4 0,9-6 0,15-2 0,-6-4 0,1 4 0,-6-2 0,-10 5 0,4-1 0,-7 2 0,-3 0 0,3 3 0,-4-3 0,5 1 0,-1-2 0,1 0 0,-1-2 0,1 2 0,-1 0 0,-3-2 0,-1 9 0,-9 6 0,3 2 0,-7 5 0,8-6 0,-6-1 0,6 1 0,-3-1 0,4 1 0,4-4 0,-7 2 0,2-6 0,-7 3 0,-1-4 0,4-4 0,7-7 0,4-6 0,11-6 0,-2-10 0,7 7 0,-9-1 0,4 6 0,-8 11 0,-3-6 0,1 12 0,-9 0 0,-6 4 0,-9 0 0,0 0 0,2 0 0,0 5 0,5-4 0,-5 5 0,6-6 0,4 3 0,5-5 0,12-6 0,5-9 0,6-1 0,-6 2 0,-2 6 0,-6 2 0,-5-1 0,4 5 0,-11 0 0,-5 4 0,-8 5 0,-8 2 0,7 3 0,2-4 0,0 3 0,5-4 0,-5 1 0,14-2 0,2-8 0,7 0 0,1-1 0,-1-3 0,1 4 0,-1-1 0,-3-3 0,-5 7 0,-5 1 0,-3 1 0,-1 3 0,1-4 0,3-4 0,1-1 0,4-3 0,4 3 0,-3-2 0,3 2 0,-15 0 0,-11 1 0,3 4 0,-34 8 0,30 0 0,-22 1 0,28 0 0,2-8 0,6 3 0,1 0 0,7-3 0,9-3 0,8-4 0,1-5 0,5 0 0,-12 2 0,12-2 0,-12 6 0,5-4 0,-6 4 0,-1 0 0,1 1 0,-4 1 0,-2 5 0,-8 6 0,-7 9 0,-1 6 0,-2-6 0,5-2 0,5-6 0,-2-1 0,2 1 0,-4-1 0,5 1 0,-11 1 0,2 0 0,-3 0 0,-6 7 0,5-6 0,-6 6 0,6-6 0,2-1 0,6-6 0,4 4 0,5-7 0,12 3 0,5-9 0,15 3 0,-6-8 0,1 5 0,-6-1 0,-10 2 0,4 4 0,-7 0 0,1 0 0,-1-4 0,1 3 0,-1-3 0,1 4 0,-1 0 0,1 0 0,-4 4 0,2-3 0,-2 7 0,3-8 0,1 8 0,-1-3 0,1 3 0,-4 1 0,2-1 0,-6 1 0,3-1 0,-4 1 0,4-4 0,1-2 0,-1-6 0,0 2 0,-4-3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27:29.2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252 78 24575,'-51'17'0,"13"-3"0,16-3 0,12-2 0,-5 1 0,6-2 0,1 1 0,-1-1 0,4 1 0,22-18 0,-2 5 0,27-24 0,-6 6 0,-1-5 0,-9 11 0,-4-5 0,-12 15 0,5-5 0,-10 3 0,-22 23 0,1-5 0,-17 19 0,9-6 0,1-4 0,-1 3 0,1-4 0,6-1 0,2-2 0,6-7 0,1 1 0,-1-1 0,5 1 0,4-4 0,11-2 0,6-8 0,16-9 0,2-1 0,0-6 0,-2 8 0,-16 7 0,-2-3 0,-6 4 0,-1 0 0,-3 5 0,-6 12 0,-11 4 0,-1 8 0,-4-1 0,0 1 0,5-7 0,-4 4 0,7-10 0,3 4 0,-2-11 0,11 0 0,-2-8 0,24-10 0,3-6 0,29-13 0,-25 12 0,12-1 0,-34 13 0,12-3 0,-16 4 0,8 1 0,-13 7 0,-1 5 0,-6 10 0,-4 2 0,-2 7 0,-5-1 0,6-6 0,-6 5 0,2-6 0,3 1 0,-3-2 0,10 0 0,-2-8 0,2 7 0,0-9 0,5 0 0,11-12 0,0 0 0,4-4 0,0 2 0,-5 4 0,5-5 0,-6 5 0,-5-2 0,0 10 0,-14 4 0,-3 10 0,-5 6 0,-5 1 0,10-1 0,-2-6 0,5-2 0,-5-5 0,8-1 0,-7 1 0,10-1 0,9-10 0,-2 0 0,28-19 0,-12 8 0,24-16 0,-24 16 0,6-6 0,-17 9 0,1 1 0,-8 3 0,-9 7 0,-9 4 0,-6 6 0,-1-6 0,1 5 0,6-10 0,-5 9 0,12-8 0,-5 3 0,6-5 0,1 0 0,-1 0 0,1 0 0,3-4 0,1-1 0,4-10 0,0-2 0,6-6 0,-5 0 0,4 6 0,-5-5 0,0 12 0,4-5 0,-7 10 0,2 5 0,-8 1 0,1 6 0,-1-6 0,5 7 0,4-7 0,11-3 0,-1-3 0,5-5 0,-6 2 0,-1 3 0,1-2 0,-1 2 0,1-4 0,-4 8 0,-12 4 0,1 6 0,-16 7 0,12-6 0,-5 6 0,6-8 0,1 1 0,3-1 0,-3-3 0,11-1 0,-2-4 0,8-4 0,-1-1 0,7-5 0,-5 1 0,2-1 0,-5 6 0,-6-4 0,7 3 0,-2-10 0,4-2 0,2-6 0,0-1 0,0 1 0,-2 6 0,-4 2 0,-22 17 0,-9-4 0,-10 19 0,-20 2 0,26 0 0,-16 4 0,12-10 0,7 4 0,3-4 0,3-1 0,13-5 0,-8-6 0,14-1 0,5-21 0,12 2 0,6-23 0,5 7 0,-5-1 0,3 3 0,-12 10 0,3 6 0,-10 2 0,-6 10 0,-5 5 0,-4 5 0,1 3 0,-1 1 0,-6 1 0,9-1 0,-8-3 0,13 2 0,-7-8 0,11 4 0,5-9 0,3-7 0,11-1 0,-3-4 0,-3 7 0,-1 0 0,1 0 0,-6 1 0,1 14 0,-12 4 0,-6 14 0,-6 10 0,-4-7 0,1 16 0,-1-16 0,9 7 0,-1-16 0,8 5 0,-7-12 0,7 5 0,1-10 0,12-7 0,4-4 0,8-6 0,9-1 0,-14 6 0,6-3 0,-17 5 0,-3 4 0,-1 9 0,-4 2 0,-6 12 0,0-6 0,-1 8 0,-2-7 0,3 4 0,1-4 0,-4 0 0,8-2 0,8-10 0,6-1 0,10-10 0,10-8 0,-7 5 0,7-9 0,-16 13 0,-2-1 0,-10 6 0,-2 4 0,-3 12 0,-3-6 0,-2 5 0,0-7 0,-2 1 0,6-1 0,-3 1 0,4-1 0,0 1 0,0-4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3:37.2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209 39 24575,'28'0'0,"5"0"0,32-10 0,-10 1 0,24-3 0,-35 5 0,0 7 0,-27 0 0,-16 4 0,-4 9 0,-21 31 0,-7 5 0,-5 8-1045,-7 14 0,-3 1 1045,-6 4 0,0-2 0,11-13 0,2-3-286,3-11 0,3-2 286,-8 26 0,-2-7 0,11-12 0,19-21 0,4-15 2024,18-6-2024,52-33 0,-24 6 0,43-25 0,9-3-528,-42 24 1,-1-2 527,37-27 0,2-1 0,-22 24 0,-6 2-780,22-28 780,4 20 0,-50 12 0,-5 12 0,-27 9 0,-10 7 1622,-41 43-1622,-1-6 0,13-7 0,-2 4 0,0-1 0,2-2 0,-12 12 0,10-5 0,1 0 0,4 0 0,-13 16 851,15-12-851,11-20 0,-7 3 0,21-15 0,-4-5 0,16-7 0,20-16 0,13-20 0,47-13 0,-6-7-942,-25 21 1,1 1 941,31-16 0,-21 2 0,-20 19 0,-37 28 0,-37 38 0,0-2 0,-4 6-1162,-3 8 1,-3 5 1161,-4 0 0,-4 6 0,2-2 0,-9 21 0,1-1 0,12-23 0,-2-1 0,4-2 0,1 5 0,6-6 0,-9 16 0,26-32 1648,7-10-1648,-1-17 0,13-8 0,-2-5 2558,42-19-2558,7-4 0,19-15 0,10-2 0,-43 15 0,6 6 0,-36 10 0,2 8 0,-11 1 0,-21 29 0,-20 26 0,1-6 0,0 3 0,-9 29 0,15-33 0,7-5 0,18-3 0,-9-2 0,20-19 0,-5-2 0,28-11 0,21-2 0,7-9 0,7-2-695,7-1 0,3 0 695,7-5 0,0 0 0,-9 5 0,-5 0 0,15-8 0,-31 14 0,-38 19 0,-31 16 0,-22 40 0,-4-12-779,17-17 0,-1 5 779,-5 10 0,0 0 270,6-9 0,2 0-270,-6 10 0,7-4 0,9-12 0,15-15 0,19-24 0,13-1 1605,30-13-1605,13-2 0,-18 5 0,1 0 803,22-11-803,-2 15 0,-41-5 0,-17 19 0,-16 13 0,-14 16 0,-12 3 0,-3 3-661,-11 14 661,5-1 0,0 2 0,0 11 0,5 2 0,7-23 0,19-25 0,1-8 0,6-2 0,4-11 0,34-2 661,13-13-661,31 6 0,-13-6 0,-22 9 0,-19 0 0,-27 0 0,-2 5 0,-27 11 0,-10 19 0,-28 6 0,2 19 0,8-23 0,14 5 0,22-22 0,7-3 0,21-12 0,18 0 0,28-5 0,15-19 0,14 15 0,-15-15 0,-13 19 0,-25 0 0,-22 0 0,-11 12 0,-14-3 0,-4 16 0,-6-4 0,7 6 0,2-8 0,7-2 0,5-7 0,6-9 0,6-2 0,11-11 0,-10 2 0,11-9 0,-17 0 0,5-7 0,-6 11 0,0 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27:20.3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307 181 24575,'-19'3'0,"8"2"0,-14 5 0,14-1 0,-10 8 0,10-7 0,-4 5 0,0-5 0,5-1 0,-5 1 0,6-2 0,1-3 0,-1 3 0,1-8 0,3 8 0,-3-7 0,4 3 0,9-9 0,-1-7 0,12 4 0,0-13 0,1 13 0,7-14 0,-1 9 0,-6 2 0,-2 2 0,-6 8 0,-5-7 0,4 7 0,-11-3 0,1 15 0,-14-4 0,5 9 0,-5-6 0,7 5 0,0-5 0,-1 5 0,1-6 0,1-1 0,3 1 0,-3-4 0,7 2 0,1-6 0,5-1 0,20-7 0,-6-9 0,23 0 0,-6-9 0,-1 9 0,-9-2 0,-4 12 0,-16-2 0,5 11 0,-15-2 0,-2 14 0,-10 2 0,-5 16 0,-3-7 0,5 0 0,-3-4 0,5-5 0,0-1 0,-5 6 0,6-10 0,3 3 0,-8-3 0,14-3 0,-4 1 0,3-6 0,18-5 0,-1-11 0,14-6 0,1 0 0,9-7 0,-7 11 0,0-4 0,-4 6 0,-12 7 0,1-4 0,-7 12 0,-9 5 0,-7 8 0,1 1 0,-1 5 0,5-12 0,0 12 0,-1-12 0,1 5 0,0-6 0,10-4 0,4-12 0,10-1 0,0-7 0,14-5 0,-12 8 0,14-8 0,-16 10 0,5-2 0,-12 4 0,5 1 0,-10 7 0,-5 5 0,-6 10 0,-5 2 0,0 6 0,-1 1 0,2-7 0,-2 5 0,3-12 0,0 1 0,4-3 0,-4 3 0,4-5 0,-1 9 0,-2-11 0,11 1 0,-2-5 0,7-5 0,7-10 0,-4 5 0,4-5 0,-7 6 0,1 5 0,-4-4 0,2 7 0,-10-3 0,2 8 0,-9 7 0,-5 1 0,3 4 0,-4 0 0,7-6 0,-1 5 0,5-6 0,-2-4 0,9-2 0,6-8 0,9-1 0,16-7 0,2-8 0,0 6 0,-2-10 0,-16 18 0,5-14 0,-12 18 0,5-11 0,-14 17 0,-2-2 0,-14 14 0,-2-4 0,0 5 0,2-6 0,7-2 0,-7 2 0,8-1 0,-7-3 0,13-6 0,-3-11 0,4-6 0,4 0 0,2-4 0,-1 10 0,4 0 0,-18 7 0,0 15 0,-15-4 0,-9 18 0,7-11 0,-7 6 0,17-13 0,-6 3 0,12-9 0,-2 8 0,5-8 0,6-1 0,-3-11 0,9-6 0,2-6 0,6-10 0,-1 7 0,-4-7 0,2 9 0,-2-8 0,-1 6 0,0-7 0,-7 16 0,0 2 0,0 6 0,-4 1 0,-1 3 0,-3 1 0,-1 4 0,1 0 0,-1 0 0,1 0 0,-1 0 0,1 0 0,7 0 0,2-4 0,14-2 0,2-4 0,6-2 0,0 6 0,-6-3 0,5 3 0,-12 1 0,5-4 0,-6 8 0,-4-7 0,2 7 0,-6-6 0,3 2 0,-4-4 0,0 1 0,0-1 0,4 1 0,0-1 0,6-6 0,-1 5 0,-3-12 0,2 12 0,-3-5 0,-1 6 0,4 4 0,-7-2 0,-8 11 0,-6-1 0,-20 17 0,-14 4 0,8 4 0,-34 19 0,34-16 0,-15 11 0,12-12 0,16-11 0,-17 8 0,24-14 0,-12 6 0,21-10 0,-5 1 0,10-1 0,-3-1 0,18-3 0,-1-12 0,24-2 0,-7-14 0,7 9 0,-10-3 0,-6 7 0,5-2 0,-12 3 0,5 0 0,-10 8 0,-5 2 0,-5 7 0,0 1 0,-2-1 0,6 1 0,-3-1 0,14-8 0,13-4 0,17-28 0,33 1 0,-17-12 0,17 14 0,-38 9 0,-2 7 0,-25 17 0,-15 26 0,-16 8 0,-21 24 0,15-26 0,-11 11 0,13-12 0,0-5 0,5 2 0,0-19 0,11 2 0,-4-5 0,6-1 0,8-4 0,9-7 0,8-4 0,8-6 0,-7 5 0,-2-2 0,-7 8 0,1-6 0,-10 16 0,-6 1 0,-5 6 0,-10 6 0,12-12 0,-7 12 0,9-16 0,1 9 0,4-11 0,6 1 0,9-6 0,5-1 0,6-8 0,0 9 0,-6-4 0,5-1 0,-12 5 0,5-4 0,-6 5 0,-4 0 0,-2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3:34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24575,'86'33'0,"-1"0"0,0 0 0,1 0 0,-1 0 0,9 7 0,5 3 0,-20-1 0,-45-3 0,-73 6 0,-25-3 0,-1 13 0,14-15 0,12-16 0,33-28 0,2 3 0,4-4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3:37.2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209 39 24575,'28'0'0,"5"0"0,32-10 0,-10 1 0,24-3 0,-35 5 0,0 7 0,-27 0 0,-16 4 0,-4 9 0,-21 31 0,-7 5 0,-5 8-1045,-7 14 0,-3 1 1045,-6 4 0,0-2 0,11-13 0,2-3-286,3-11 0,3-2 286,-8 26 0,-2-7 0,11-12 0,19-21 0,4-15 2024,18-6-2024,52-33 0,-24 6 0,43-25 0,9-3-528,-42 24 1,-1-2 527,37-27 0,2-1 0,-22 24 0,-6 2-780,22-28 780,4 20 0,-50 12 0,-5 12 0,-27 9 0,-10 7 1622,-41 43-1622,-1-6 0,13-7 0,-2 4 0,0-1 0,2-2 0,-12 12 0,10-5 0,1 0 0,4 0 0,-13 16 851,15-12-851,11-20 0,-7 3 0,21-15 0,-4-5 0,16-7 0,20-16 0,13-20 0,47-13 0,-6-7-942,-25 21 1,1 1 941,31-16 0,-21 2 0,-20 19 0,-37 28 0,-37 38 0,0-2 0,-4 6-1162,-3 8 1,-3 5 1161,-4 0 0,-4 6 0,2-2 0,-9 21 0,1-1 0,12-23 0,-2-1 0,4-2 0,1 5 0,6-6 0,-9 16 0,26-32 1648,7-10-1648,-1-17 0,13-8 0,-2-5 2558,42-19-2558,7-4 0,19-15 0,10-2 0,-43 15 0,6 6 0,-36 10 0,2 8 0,-11 1 0,-21 29 0,-20 26 0,1-6 0,0 3 0,-9 29 0,15-33 0,7-5 0,18-3 0,-9-2 0,20-19 0,-5-2 0,28-11 0,21-2 0,7-9 0,7-2-695,7-1 0,3 0 695,7-5 0,0 0 0,-9 5 0,-5 0 0,15-8 0,-31 14 0,-38 19 0,-31 16 0,-22 40 0,-4-12-779,17-17 0,-1 5 779,-5 10 0,0 0 270,6-9 0,2 0-270,-6 10 0,7-4 0,9-12 0,15-15 0,19-24 0,13-1 1605,30-13-1605,13-2 0,-18 5 0,1 0 803,22-11-803,-2 15 0,-41-5 0,-17 19 0,-16 13 0,-14 16 0,-12 3 0,-3 3-661,-11 14 661,5-1 0,0 2 0,0 11 0,5 2 0,7-23 0,19-25 0,1-8 0,6-2 0,4-11 0,34-2 661,13-13-661,31 6 0,-13-6 0,-22 9 0,-19 0 0,-27 0 0,-2 5 0,-27 11 0,-10 19 0,-28 6 0,2 19 0,8-23 0,14 5 0,22-22 0,7-3 0,21-12 0,18 0 0,28-5 0,15-19 0,14 15 0,-15-15 0,-13 19 0,-25 0 0,-22 0 0,-11 12 0,-14-3 0,-4 16 0,-6-4 0,7 6 0,2-8 0,7-2 0,5-7 0,6-9 0,6-2 0,11-11 0,-10 2 0,11-9 0,-17 0 0,5-7 0,-6 11 0,0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3:38.5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3294 24575,'0'10'0,"4"-5"0,-2-12 0,8-8 0,-1-23 0,6-2 0,12-32 0,3-11-1242,-8 19 0,1-2 1242,5-3 0,4-8 0,-1 3-914,-5 9 1,-1 1 0,1 0 913,3-2 0,2 0 0,0-1 0,0-7 0,0 0 0,2-2-917,5-2 1,1-1-1,1 1 917,-2 6 0,-1 2 0,3 0 0,0 4 0,3 0 0,2 4-621,1 4 1,4 3-1,8-4 621,1 3 0,10-6 0,3-1 0,-1 3 0,-6 7 0,5-2 0,-6 6 0,8-4-198,-6 3 1,8-6 0,3 0 0,-5 3 0,-8 8 197,18-9 0,-6 10 0,10 5 0,-1 1 241,-5-5 1,-1 1-242,4 6 0,-3 4 727,-24 12 0,-2 0-727,18-12 0,-5 3 1966,-5 8-1966,32-11 0,-36 14 3448,0 1-3448,4 6 2100,-40 1-2100,6 9 1279,-18-8-1279,-1 8 23,-3-8 0,-2 8 0,-4-3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3:39.4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0 24575,'4'6'0,"9"-2"0,6 2 0,19-4 0,2 3 0,11-5 0,0 0 0,0 0 0,14 0 0,-21-5 0,19 3 0,-41-4 0,6 6 0,-19 0 0,1 0 0,0 0 0,0 0 0,-1 0 0,-8 4 0,-9 9 0,-22 10 0,-15 20 0,-13 7 0,9 7 0,-10 4 0,9-4 0,10-11 0,-5 8 0,8-9 0,-13 12 0,10-11 0,-4 8 0,22-25 0,-2 9 0,6-19 0,11-2 0,3-7 0,4-5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4:34.9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232 1 24575,'-26'90'0,"0"0"0,-1 0 0,1 0 0,6-31 0,2 1 0,-9 29 0,-5 22 0,7-7 0,21-34 0,34-38 0,54-21 0,3-8-1638,-19 1 1,12 1 0,-7-4 1637,-7-6 0,-1 0 0,33 4 0,-2-1 745,-35-9 0,-13 5-745,-26 16 798,20-8-798,-67 17 0,6-8 0,0 1 2624,-6 1-2624,13-3 0,-1 2 0,5-7 0,-5-1 0,-6 2 0,-19 3 0,-2 14 0,-11-4 0,0 6 0,18-12 0,5-4 0,28-16 0,16-33 0,27-25 0,-20 17 0,2-6-1163,26-28 1,0-4 1162,-21 19 0,-1-2 0,13-23 0,-4 5 0,-8 8-96,-10-1 96,-8 58 0,-3-6 0,-5 18 0,-4 0 0,-4 5 2312,-2 1-2312,-3-1 109,-1 4-109,0-7 0,0 7 0,-7-10 0,6 6 0,-7-7 0,9 2 0,-1 5 0,0-4 0,0 8 0,1-7 0,-1 2 0,0 1 0,-4 1 0,4 4 0,-12 0 0,10 4 0,-13 3 0,14 3 0,-8 9 0,9-7 0,3 12 0,3-12 0,4 5 0,0-7 0,11-5 0,-3 4 0,27 0 0,23 0 0,5 2 0,25 9-215,-7-11 0,-5-1 215,-26 5 0,-8-12 0,-32 8 0,0-4 0,-5 5 0,0 18 0,-5 5 0,-19 32 0,-18 21-1035,8-25 1,-6 4 1034,-19 13 0,-5 2 0,7-1 0,-1 1 0,-5 0 0,0-5 0,13-22 0,4-3-46,10 1 1,4-4 45,-11 2 0,12 3 0,19-33 0,5-6 0,15-9 2486,17-4-2486,10 0 0,10-5 0,4-2-1093,24-6 1093,-17 6 0,-1-1 0,9-1 0,-15 3 0,-24 5 0,-17-1 0,-20 15 0,-24 22 0,-20 27 0,-13 4 341,28-18 0,0-2-341,-11 4 0,-1 9 0,28-33 0,6-7 0,20-6 0,9-8 0,37-5 0,5 0 515,1-6-515,-6 4 0,-25-10 0,-8 11 0,-21 18 0,-25 16 0,-39 40 0,27-34 0,-4 4-1135,-18 24 1,-3 5 1134,9-8 0,-1-1 0,-8 4 0,1 0-396,14-8 0,5-4 396,-15 11 0,12-5 0,33-31 0,1-13 0,20-12 2170,8-6-2170,23-8 891,2-7-891,25-2 0,-21 8 0,7-5 0,-24 7 0,-8 1 0,-10 5 0,-33 31 0,-15 10 0,-11 18 0,7-12 0,13-7 0,15-19 0,3-2 0,12-7 0,12-5 0,3-1 0,36-4 0,5-6 0,9-2-1188,13 0 1,5-1 1187,-18-1 0,2-1 0,0 1 0,32 1 0,-5 1 0,-27-4 0,-4 2 0,-6 9 0,-7 0 0,5-14 0,-25 13 0,-32 19 0,-26 16 0,-26 40 0,12-23 0,-2 1 605,0 1 1,0-1-606,-1 0 0,1-1 0,-21 23 0,27-28 0,22-15 0,14-17 0,8-9 0,11-4 0,-6-4 1164,7 3-1164,-9-3 0,5-1 0,-11 8 0,-8 6 0,-30 26 0,1 6 0,-1-7 0,11 11 0,13-35 0,3 18 0,8-22 0,13-8 0,6-5 0,0-5 0,-2 1 0,1-1 0,-11 2 0,9 3 0,-11-2 0,-3 13 0,-4-8 0,-3 13 0,-4-8 0,4 8 0,-5-8 0,5 7 0,-4-6 0,4 2 0,0-4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4:37.8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0 778 24575,'20'-4'0,"15"-5"0,-13-3 0,41-16 0,-6-1 0,-7 13 0,1-1 0,22-20-1186,-18 14 1,4-1 1185,8 0 0,1-3 0,7-12 0,5 0-1030,-12 16 0,5 2 1,3-1 1029,8-5 0,2-1 0,1 4 0,1 4 0,1 3 0,0 1 0,1-2 0,-1 0 0,-3 2 0,-20 5 0,-2 2 0,5-1 0,7 1 0,6 0 0,1 0 0,-5 0 0,3-2 0,-4 1 0,4-1 0,0 1 0,4 0 0,2 1 0,-3 1 0,-6 2 0,0 2 0,-2 0 0,-4-1 0,0-4 0,-3-1 0,3 2 0,3 5 0,6 3 0,0 1 0,-8-2-859,22-7 0,-5 1 859,-18 6 0,2 2 0,-5-1 0,7 0 0,-3 0 0,9 0 0,4 0 0,-13 0 0,4 0 0,-6 0 0,2 0 0,-2 0 0,19 4 0,-8 2 0,-13 3-179,-4 2 179,-14 5 0,32-4 0,-10 8 0,-23-5 0,0 1 0,33 7 0,-34-7 0,2 0 165,11 2 1,2 1-166,0 0 0,-1 1 0,-6-1 0,-3 0 1545,-4-2 1,-3-1-1546,22 3 0,14 1 0,-3 5 0,-12-5 0,-15 2 2137,-16-7-2137,2-2 254,-17-1-254,14-5 1320,-24 1-1320,5-6 224,-7 2-224,0 0 0,0-3 0,-9-1 0,2-1 0,-7-3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4:38.8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24575,'19'12'0,"6"7"0,-6 0 0,18 3 0,-4 15 0,5-18 0,3 20 0,4-1 0,-3-10 0,11 16 0,-24-29 0,9 8 0,-11-10 0,-1 1 0,1-1 0,-8-6 0,6 5 0,-13-10 0,5 8 0,-7-9 0,-5 8 0,4-8 0,-8 7 0,7-6 0,-2 2 0,-1 0 0,-12 3 0,-8 5 0,-12 1 0,-11 2 0,9-1 0,-8 1 0,-15 2 0,8 6 0,-35 8 0,24 4 0,1-7 0,6-3 0,26-13 0,-14 2 0,24-4 0,-12-3 0,12 2 0,-5-4 0,7 1 0,5 3 0,0-8 0,5 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6:32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24575,'93'12'0,"1"0"0,0 0 0,-1 0 0,1 0 0,-1 0 0,1 0 0,-1 0 0,1 0 0,0 0 0,-1 0 0,1 0 0,-1 0 0,17 2 0,12 1 0,6 2 0,0-1 0,-4 0 0,-11-2 0,-15-1 0,-22-3 0,-26-3 0,-32-5 0,-19-2 0,-4 0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6:34.0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302 1 24575,'-10'0'0,"0"0"0,1 0 0,-9 5 0,-1 3 0,-8-1 0,1-1 0,7-6 0,1 5 0,9-4 0,-1 3 0,0-4 0,0 0 0,1 0 0,-1 0 0,0 0 0,1 0 0,-1 0 0,0 0 0,0 4 0,1-3 0,-1 4 0,0-5 0,5 4 0,1 1 0,4 5 0,0 0 0,5 7 0,3 2 0,7 19 0,0 2 0,1 0 0,-1-2 0,4-11 0,-4-1 0,-2-7 0,-3-1 0,-4-9 0,-1 1 0,4 0 0,-4 0 0,1-1 0,2-3 0,-7 2 0,8-7 0,-8 4 0,3-5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3:38.5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3294 24575,'0'10'0,"4"-5"0,-2-12 0,8-8 0,-1-23 0,6-2 0,12-32 0,3-11-1242,-8 19 0,1-2 1242,5-3 0,4-8 0,-1 3-914,-5 9 1,-1 1 0,1 0 913,3-2 0,2 0 0,0-1 0,0-7 0,0 0 0,2-2-917,5-2 1,1-1-1,1 1 917,-2 6 0,-1 2 0,3 0 0,0 4 0,3 0 0,2 4-621,1 4 1,4 3-1,8-4 621,1 3 0,10-6 0,3-1 0,-1 3 0,-6 7 0,5-2 0,-6 6 0,8-4-198,-6 3 1,8-6 0,3 0 0,-5 3 0,-8 8 197,18-9 0,-6 10 0,10 5 0,-1 1 241,-5-5 1,-1 1-242,4 6 0,-3 4 727,-24 12 0,-2 0-727,18-12 0,-5 3 1966,-5 8-1966,32-11 0,-36 14 3448,0 1-3448,4 6 2100,-40 1-2100,6 9 1279,-18-8-1279,-1 8 23,-3-8 0,-2 8 0,-4-3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15:39.1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48 24575,'8'0'0,"1"0"0,-1 0 0,1 0 0,6 0 0,-5 0 0,5 0 0,0 0 0,12 0 0,20 0 0,14 8 0,-11-6 0,18 6 0,-30-8 0,47 9 0,-33-6 0,32 6 0,-36-9 0,0 0 0,-15 0 0,0 0 0,-14 0 0,12 0 0,-21 0 0,6 0 0,-8 0 0,1 0 0,-1 0 0,1 0 0,-1 0 0,-7 0 0,-8 0 0,-4 0 0,-20 0 0,12 5 0,-14-3 0,0 3 0,7 0 0,-7-4 0,10 5 0,0-1 0,-1-4 0,1 4 0,6-5 0,-5 5 0,5-3 0,0 3 0,-4-5 0,4 0 0,0 4 0,-5-3 0,12 2 0,-12-3 0,12 4 0,-12-3 0,12 3 0,-5-4 0,0 0 0,5 0 0,-5 4 0,-1-3 0,6 3 0,-5-4 0,7 0 0,-1 0 0,0 0 0,-6 0 0,5 0 0,-12 0 0,6 0 0,-8 0 0,7 0 0,2 3 0,0-2 0,5 3 0,-5-4 0,6 0 0,1 0 0,-1 0 0,1 0 0,-1 0 0,1 0 0,-1-4 0,1 3 0,3-6 0,-3 2 0,7-4 0,-6 5 0,6-4 0,-3 3 0,4-3 0,0-1 0,0 1 0,0-1 0,0 1 0,4 3 0,0-2 0,5 6 0,6-8 0,-5 7 0,22-10 0,-13 11 0,14-6 0,0 0 0,2 6 0,0-11 0,-2 11 0,-9-10 0,-1 10 0,-6-4 0,-2 5 0,-6 0 0,-1 0 0,1 0 0,-1 0 0,1 0 0,-8 0 0,-9 0 0,-18 6 0,-10 3 0,1-1 0,-7 5 0,16-11 0,-7 5 0,9-2 0,8-4 0,1 8 0,6-8 0,8 7 0,9-7 0,18 2 0,-7-3 0,22 7 0,0-5 0,19 4 0,-9-6 0,-6 0 0,-21 0 0,-7 0 0,-2 0 0,-7 0 0,1 0 0,-8 0 0,-9 0 0,-18 7 0,0 0 0,-16 1 0,-6-3 0,10 0 0,-17-4 0,19 11 0,1-10 0,9 5 0,4-2 0,12-4 0,-5 4 0,6-5 0,1 0 0,-1 0 0,1 0 0,23 0 0,-4 0 0,22-5 0,0-3 0,3 1 0,21-7 0,-9 5 0,9-1 0,-22-2 0,-9 11 0,-10-4 0,-12 1 0,-4 3 0,-4-3 0,-5 4 0,4 0 0,1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15:46.6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24575,'33'0'0,"-7"0"0,36 0 0,9 0 0,15 0-1081,-1 0 1,1 0 1080,6 0 0,-32 0 0,1 0 0,36 0 0,-18 0 0,6 0-1513,4-1 1,3 2 1512,-17 3 0,3 2 0,-5-2 0,6-2 0,1-1-226,5 4 0,8 1 0,-16-3 226,10-3 0,10-1 0,0 2 0,-21 7-7,0-6 7,-7 7 838,-30-9-838,6 0 2739,-28 0-2739,-2 0 2285,-14 0-2285,-2 0 9,-24 6-9,-3-4 0,-1 4 0,-58 5 0,35 0 0,1-4 0,-4-1 0,1 4 0,1-1 0,-43-6 0,27 5 0,-9 2 0,9-2-876,18-6 0,0 0 876,-23 7 0,-10 2 0,11-3 0,-16-5-548,16 3 1,-1 1 547,19-2 0,3-1 0,-27-1 0,6 6 0,29-9 0,8 0 1650,3 0-1650,10 0 1197,-10 7-1197,-15-6 0,10 6 0,-17 0 0,29-6 0,-7 11 0,10-11 0,6 5 0,-14 0 0,12-4 0,-14 10 0,9-6 0,8 1 0,-6 8 0,5-12 0,0 11 0,2-9 0,14 0 0,2 2 0,24-6 0,16 3 0,13-4 0,7 0-471,-11 0 0,1 0 471,22 0 0,1 0 0,-19 0 0,-3 0 0,40 0-106,-4 0 106,-28 0 0,-3 0 0,-28 0 0,-4 0 0,-17 0 936,1 0-936,-1 0 112,1 0-112,-1 0 0,1 0 0,-1 0 0,-7 0 0,-8 5 0,-10-4 0,-16 11 0,7-5 0,-7 6 0,16-6 0,2 2 0,7-8 0,-1 6 0,1-2 0,3 4 0,1-1 0,8-3 0,1-1 0,10 1 0,2-4 0,15 11 0,4-10 0,54 15 0,-33-7 0,17 2 0,-49-5 0,-16-7 0,-9 4 0,-7 2 0,-19-1 0,-22 16 0,0-10 0,-9 7 0,0 5 0,18-19 0,1 16 0,22-20 0,8 4 0,-1-4 0,8 0 0,9-5 0,9-1 0,1-11 0,4-2 0,-9-4 0,4 0 0,-4-10 0,-6 13 0,0-20 0,-7 11 0,0 0 0,-4 5 0,-1 15 0,-3 1 0,-1 3 0,1 1 0,-1 4 0,1 0 0,-1 0 0,-6 5 0,3 7 0,-18 43 0,14-22 0,-4 37 0,15-44 0,10 7 0,7-10 0,-1-6 0,5-2 0,-1-10 0,-5 3 0,5-7 0,-6 2 0,6-3 0,2-5 0,-1 0 0,1-11 0,-12-1 0,0-16 0,-5 7 0,0-16 0,0 16 0,-10-2 0,2 6 0,-9 4 0,0 0 0,-1 1 0,-15 10 0,7-3 0,-16 8 0,6-9 0,1 9 0,2-5 0,10 7 0,6 4 0,-5 2 0,5 10 0,1-5 0,0 4 0,6 1 0,5 0 0,0 1 0,5 5 0,0-12 0,0 5 0,8-2 0,-3-4 0,8 0 0,2-6 0,2-3 0,16 0 0,14 0 0,-8-5 0,-1 0 0,-22-5 0,-12-5 0,0-2 0,-4-6 0,-5-1 0,4 8 0,-10-6 0,-1 10 0,-6-10 0,-5 9 0,-38-8 0,7 5 0,-13 5 0,13 2 0,-9 9 0,20 0 0,-27 0 0,45 6 0,-8 0 0,9 11 0,1 1 0,-4 15 0,-8 48 0,8-12 0,-4 25 0,22-24 0,2-10 0,7 0 0,0-3 0,16 0 0,-5-9 0,13 9 0,-2-12 0,-2-9 0,9 6 0,-5-16 0,25 12 0,-11-16 0,19 2 0,0-8 0,4-7 0,-1-1 0,-8-7 0,-1-2 0,5-6 0,35-1 0,-62 0 0,-5-3 0,-15 7 0,-8-1 0,-9 1 0,-9 15 0,-15-2 0,6 8 0,-7-4 0,9-1 0,8-2 0,0 0 0,1 0 0,5-1 0,-5 1 0,6-5 0,5 2 0,-4-2 0,3 0 0,4-5 0,73-63 0,-21 5-607,3 5 0,2-4 607,-16 15 0,-6-1 0,-4-4 0,-3-1 0,6-1 0,-4 0 0,-5-43 0,-5 17 0,-19 34 0,0 16 0,0 16 0,-4 5 0,-17 0 0,-7 4 1214,-17 13-1214,0 4 0,-4 24 0,10-2 0,-13 14 0,19-7 0,-7 3 0,18-13 0,1 6 0,14-16 0,-5 7 0,11-16 0,-5-2 0,10-14 0,1-2 0,0-8 0,2 1 0,-2-1 0,0 8 0,-1 18 0,-14 40 0,-3 9 0,-4 11-2112,-5 14 0,0 4 2112,6-27 0,0 2 0,2-3 0,-3 23 0,3-5 0,2-18 0,4-8 0,5 11 0,-6 0 0,9-35 0,0-6 0,10-19 0,-2-19 4224,28-28-4224,-1-4 0,12-22 0,5 7 0,-1-20 0,-4 26 0,0 4 0,1-8 0,15-4 0,-68 91 0,-6 26 0,-10-6 0,-2 4-495,10-1 1,-1 0 494,-13 8 0,0-3 0,6 19 0,-16 5 0,20-38 0,-6 1 0,15-36 0,16-24 0,3-36 0,24-27 0,-3-17-323,-10 31 0,1-3 323,-4-1 0,-2 0 0,0 7 0,-1 1-222,-5-5 1,0 3 221,8-18 0,-8 11 0,1 28 0,-11 30 0,-20 57 0,-6 16 0,7-11 0,-1 3-198,3-3 1,1 0 197,3 9 0,1-1 0,-9 34 338,0-2-338,11-37 0,-3-21 0,10-4 0,-3-15 0,1-5 2029,7-12-2029,-6-21 106,23-20-106,1-20 0,18-27 0,-5 24 0,-5-8 0,-10 43 0,-8 8 0,-6 21 0,-1 21 0,-3 33 0,0 33 0,-2 16 0,0-3 0,1-19-2945,0-5 0,0 4 2945,0-6 0,0 20 0,0 11 0,0 5 0,0-3 0,0-12 0,0-18 0,0 17 0,0-9 0,-2-11 0,-1 9 0,0-2 0,1-11-205,1 1 1,0-11 204,-9 28 0,10-37 0,0-12 0,0-32 0,5-14 5724,10-20-5724,0-8 0,29-28 0,-14 1-16,0 16 0,1-1 16,8-30 0,4 11 0,-19 21 0,-2 21 0,-14 7 0,6 6 0,-13 3 607,3 11-607,-8-2 0,-1 8 0,-3-1 0,-7 7 0,-2-3 0,0 0 0,-5-7 0,12-5 0,-12 0 0,12 0 0,-12-5 0,3-16 0,-8-10 0,-18-31 0,-4-16-1567,-3-4 1567,17 14 0,0-6 0,3 3 0,1 0 0,0 0 0,-1 1 0,2 2 0,3 9 0,3 15 0,7 0 0,9 38 0,4-1 0,-6 18 0,-9 16 1567,5-1-1567,-13 16 0,8-16 0,-2 7 0,5-16 0,6-6 0,5-11 0,2-21 0,16-8 0,-2-28 0,11 9 0,-6-3 0,0-1 0,9-4 0,9-9 0,1 4 0,-7 24 0,21-19 0,-44 48 0,-1 11 0,-4 14 0,0 24 0,-13 24 0,-2 10-789,11-13 0,1 2 789,-12 24 0,2-1 0,12-30 0,2-4 0,-1 35 0,0-28 0,0-12 0,0-22 0,4-15 0,2-17 1578,9-7-1578,9-32 0,19-12 0,0-32-1155,6 6 1155,-25 24 0,-3-3 0,-4 5 0,-1-1 0,6-7 0,0 0 0,-10 8 0,-1 4 0,17-22 0,-18 34 0,-4 16 0,-6 31 0,0 3 0,0 52 0,-11 27-559,4-16 0,-1 7 559,2 7 0,-2 2 0,-4 0 0,1-1 0,10-1 0,-1-3 0,-8-7 0,-2-3-216,2-15 1,1-2 215,-6 38 0,-1-46 0,12-22 0,3-11 0,-2-14 2220,3-9-2220,0-18 484,0-22-484,6 1 0,-5-13 0,0-5-883,5-24 883,-5 16 0,-2-1 0,1-17 0,0 15 0,7 19 0,-5 28 0,4 5 0,-6 23 0,0 18 0,0 11 0,0 8 883,0 6-883,0-16 0,-5 7 0,4-10 0,-4-6 0,5 5 0,0-5 0,0 6 0,0 1 0,0-1 0,-4-6 0,3-2 0,-3-14 0,4-9 0,0-18 0,0 0 0,0-16 0,0 16 0,0-16 0,0 22 0,0-4 0,0 9 0,0 4 0,0-10 0,0 14 0,0-3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15:51.9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144 127 24575,'0'9'0,"-5"6"0,-2 2 0,-13 16 0,8-14 0,-7 12 0,8-14 0,0 6 0,0-6 0,5-2 0,2-6 0,4-1 0,4-7 0,1 2 0,3-10 0,8 1 0,-6-3 0,5-1 0,0-5 0,16-16 0,5 1 0,-2-8 0,-9 22 0,-8-4 0,0 7 0,16-14 0,-7 8 0,0 1 0,-11 8 0,-6 1 0,-1 5 0,1 0 0,-15 14 0,-3 3 0,-18 20 0,-11 7 0,6 6 0,-16-4 0,17 1 0,-12-11 0,14 2 0,-4-8 0,16-9 0,2-2 0,10-7 0,-2-3 0,10-1 0,-2-8 0,14-7 0,2-1 0,34-28 0,1 11 0,-11-1 0,2-1 0,31-8 0,-32 9 0,0-1 0,38-21 0,-12 3 0,-15 12 0,-20 17 0,-16 10 0,-11 14 0,-9 5 0,-13 15 0,3-1 0,-12 10 0,6-7 0,-8 7 0,4-10 0,5 1 0,-4-1 0,3 0 0,-4-4 0,-1-2 0,6 0 0,-4-4 0,10 2 0,-3-5 0,21-16 0,13 1 0,20-31 0,20 7 0,20-19-520,-2 11 520,11-2 0,-15 11 0,-23 5 0,-4 8 0,-33 5 0,1 3 0,-18 14 0,1 6 520,-14 11-520,-4 9 0,-6 2 0,-3 10 0,0-1 0,3-8 0,6-3 0,-1-10 0,14-6 0,-6-2 0,9-6 0,4-5 0,9-10 0,18-4 0,3-22 0,14 8 0,-14-5 0,13 1 0,-16 15 0,0-6 0,-15 9 0,-7 9 0,-9 9 0,-3 18 0,-12 9 0,-14 15 0,4-14 0,-10 11 0,21-22 0,-1 8 0,9-9 0,0-7 0,5-2 0,22-10 0,9-15 0,20 0 0,12-21 0,-9 14 0,9-14 0,0 13 0,-18-8 0,6 15 0,-28-3 0,-6 17 0,-7 4 0,-4 10 0,-5 7 0,-2-1 0,-6 10 0,1-7 0,-1 7 0,3-16 0,-2 4 0,7-4 0,4-4 0,5-2 0,5-11 0,-4-4 0,2 3 0,-10 1 0,-4 6 0,-32 15 0,1-5 0,-19 15 0,-1-13 0,20 3 0,-29 4 0,-17 6 0,15-9 0,-22 7 0,46-28 0,10 6 0,9-7 0,4 0 0,12 0 0,-5-4 0,6-1 0,-1-10 0,0-2 0,0 1 0,-10-16 0,-3-9 0,-19-11 0,10 3 0,-8 3 0,13 10 0,0 1 0,0 7 0,4 6 0,-1 9 0,8-2 0,1 5 0,6 5 0,0 1 0,1 4 0,-1 0 0,1 0 0,-1 0 0,1 0 0,3 4 0,-2-3 0,6 6 0,-3-2 0,4 4 0,0-1 0,0 1 0,0-1 0,4-3 0,-3 3 0,2-4 0,1 1 0,-3 3 0,7-7 0,-4 2 0,5-6 0,1-9 0,-5-5 0,0 1 0,-5 0 0,0 1 0,0 5 0,-4-1 0,-2 17 0,-4 7 0,0 4 0,3 5 0,4-5 0,3 0 0,0-2 0,0-7 0,0 1 0,3-4 0,2-2 0,4-3 0,6-5 0,2 4 0,-1-8 0,0 4 0,-8-3 0,1 3 0,-1-3 0,-3 7 0,-1-2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18:18.4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24575,'0'68'0,"7"-4"0,1-19 0,0 0 0,-1 0 0,-7-1 0,6 1 0,-4-10 0,5 35 0,-1-27 0,-4 20 0,5-21 0,-2-16 0,-4 7 0,4 0 0,1-7 0,-5 16 0,4-16 0,-5 7 0,5-10 0,-3 1 0,3 9 0,-5-14 0,5 12 0,-4-14 0,4 16 0,1-7 0,-5 16 0,9-16 0,-8 16 0,3-16 0,2 16 0,-6-16 0,6 7 0,-2-9 0,-4-1 0,5-6 0,-1 5 0,-4-12 0,4 5 0,-5-7 0,0 1 0,0-1 0,0 1 0,0 0 0,4-1 0,-3 1 0,3 6 0,-4-5 0,4 5 0,-3-6 0,2-1 0,-3 1 0,0-15 0,0-13 0,-6-16 0,4 10 0,-5 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18:20.1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132 56 24575,'-8'9'0,"-1"-1"0,-1 8 0,1-6 0,-2 11 0,2-10 0,-2 10 0,1-4 0,3 0 0,-2-2 0,8-6 0,-6-1 0,2 1 0,0-1 0,1 1 0,1-4 0,2 2 0,-3-2 0,0 0 0,3 2 0,-3-16 0,8 6 0,7-19 0,1 6 0,6-17 0,-6 7 0,2-7 0,3 9 0,-6 8 0,6-6 0,-7 5 0,2-6 0,-2 6 0,0 5 0,-5 12 0,4 12 0,-4-2 0,11 7 0,-4-2 0,3-3 0,-3 9 0,-3-10 0,1 4 0,-2-7 0,7 7 0,-5-4 0,12 5 0,-10 0 0,3-5 0,-5 4 0,-1-10 0,-1 3 0,1-4 0,-4 5 0,2-4 0,-2-1 0,0-1 0,2-2 0,-6 3 0,3-4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22:53.2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304 0 24575,'8'4'0,"7"2"0,2 4 0,1 7 0,5-4 0,-10 9 0,9-3 0,-4 4 0,0 1 0,7 8 0,-3 4 0,0-1 0,-1 8 0,-4-18 0,-1 18 0,1-17 0,-2 16 0,-3-16 0,-4 7 0,2-10 0,-2 10 0,-1-7 0,6 16 0,-6-16 0,1 17 0,4-8 0,-4 10 0,1-1 0,4 21 0,-5-15 0,1 27 0,-3-29 0,1 9 0,-6 0 0,6-9 0,-7 9 0,0 0 0,0-9 0,5 0 0,-3 7 0,3-17 0,-5 32 0,0-10 0,0-16 0,0 22 0,0-35 0,0 59 0,0-37 0,-7 24 0,6-20 0,-17 37 0,15-35 0,-14 29 0,15-52 0,-11 8 0,11 1 0,-11 0 0,3 12 0,1-9 0,-7 22 0,8-22 0,-10 21 0,2-21 0,0 9 0,8-12 0,-5 0 0,4 0 0,-4-10 0,-2 7 0,3-16 0,4 7 0,-2-10 0,2 10 0,-3-13 0,-7 21 0,7-21 0,-8 23 0,7-17 0,0 0 0,1-4 0,1-5 0,-1 0 0,0 4 0,6-11 0,-11 12 0,9-5 0,-10 7 0,5-1 0,2-6 0,-2 5 0,3-12 0,-7 11 0,6-10 0,-7 10 0,8-10 0,-7 10 0,9-10 0,-14 10 0,15-10 0,-11 10 0,9-11 0,-2 6 0,1-8 0,-1 7 0,1-5 0,-2 12 0,-5-10 0,5 3 0,-6 2 0,2-5 0,3 7 0,-3-8 0,6 1 0,1-7 0,3 2 0,-2-2 0,6 0 0,-3-1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22:54.7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0 24575,'0'9'0,"0"6"0,0-5 0,0 5 0,0 0 0,0 2 0,-5 7 0,4-8 0,-10 6 0,5-5 0,-1 0 0,2 5 0,1-12 0,4 5 0,-8-7 0,7 1 0,-3 0 0,0-1 0,3 1 0,-2-1 0,-1 1 0,3-1 0,-3 1 0,0-5 0,3 4 0,-2-3 0,-1-1 0,3 4 0,-3-3 0,4 3 0,0 1 0,-4-4 0,3 2 0,1-6 0,5 3 0,4-4 0,15 0 0,-5 0 0,8 0 0,4 0 0,-12-5 0,24 3 0,-18-3 0,2 5 0,4-7 0,-18 6 0,18-6 0,-14 2 0,-1 0 0,6-1 0,-12 2 0,12 4 0,-12 0 0,5 0 0,-6 0 0,0 0 0,-5-4 0,0 3 0,-4-3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3:39.4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0 24575,'4'6'0,"9"-2"0,6 2 0,19-4 0,2 3 0,11-5 0,0 0 0,0 0 0,14 0 0,-21-5 0,19 3 0,-41-4 0,6 6 0,-19 0 0,1 0 0,0 0 0,0 0 0,-1 0 0,-8 4 0,-9 9 0,-22 10 0,-15 20 0,-13 7 0,9 7 0,-10 4 0,9-4 0,10-11 0,-5 8 0,8-9 0,-13 12 0,10-11 0,-4 8 0,22-25 0,-2 9 0,6-19 0,11-2 0,3-7 0,4-5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4:34.9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232 1 24575,'-26'90'0,"0"0"0,-1 0 0,1 0 0,6-31 0,2 1 0,-9 29 0,-5 22 0,7-7 0,21-34 0,34-38 0,54-21 0,3-8-1638,-19 1 1,12 1 0,-7-4 1637,-7-6 0,-1 0 0,33 4 0,-2-1 745,-35-9 0,-13 5-745,-26 16 798,20-8-798,-67 17 0,6-8 0,0 1 2624,-6 1-2624,13-3 0,-1 2 0,5-7 0,-5-1 0,-6 2 0,-19 3 0,-2 14 0,-11-4 0,0 6 0,18-12 0,5-4 0,28-16 0,16-33 0,27-25 0,-20 17 0,2-6-1163,26-28 1,0-4 1162,-21 19 0,-1-2 0,13-23 0,-4 5 0,-8 8-96,-10-1 96,-8 58 0,-3-6 0,-5 18 0,-4 0 0,-4 5 2312,-2 1-2312,-3-1 109,-1 4-109,0-7 0,0 7 0,-7-10 0,6 6 0,-7-7 0,9 2 0,-1 5 0,0-4 0,0 8 0,1-7 0,-1 2 0,0 1 0,-4 1 0,4 4 0,-12 0 0,10 4 0,-13 3 0,14 3 0,-8 9 0,9-7 0,3 12 0,3-12 0,4 5 0,0-7 0,11-5 0,-3 4 0,27 0 0,23 0 0,5 2 0,25 9-215,-7-11 0,-5-1 215,-26 5 0,-8-12 0,-32 8 0,0-4 0,-5 5 0,0 18 0,-5 5 0,-19 32 0,-18 21-1035,8-25 1,-6 4 1034,-19 13 0,-5 2 0,7-1 0,-1 1 0,-5 0 0,0-5 0,13-22 0,4-3-46,10 1 1,4-4 45,-11 2 0,12 3 0,19-33 0,5-6 0,15-9 2486,17-4-2486,10 0 0,10-5 0,4-2-1093,24-6 1093,-17 6 0,-1-1 0,9-1 0,-15 3 0,-24 5 0,-17-1 0,-20 15 0,-24 22 0,-20 27 0,-13 4 341,28-18 0,0-2-341,-11 4 0,-1 9 0,28-33 0,6-7 0,20-6 0,9-8 0,37-5 0,5 0 515,1-6-515,-6 4 0,-25-10 0,-8 11 0,-21 18 0,-25 16 0,-39 40 0,27-34 0,-4 4-1135,-18 24 1,-3 5 1134,9-8 0,-1-1 0,-8 4 0,1 0-396,14-8 0,5-4 396,-15 11 0,12-5 0,33-31 0,1-13 0,20-12 2170,8-6-2170,23-8 891,2-7-891,25-2 0,-21 8 0,7-5 0,-24 7 0,-8 1 0,-10 5 0,-33 31 0,-15 10 0,-11 18 0,7-12 0,13-7 0,15-19 0,3-2 0,12-7 0,12-5 0,3-1 0,36-4 0,5-6 0,9-2-1188,13 0 1,5-1 1187,-18-1 0,2-1 0,0 1 0,32 1 0,-5 1 0,-27-4 0,-4 2 0,-6 9 0,-7 0 0,5-14 0,-25 13 0,-32 19 0,-26 16 0,-26 40 0,12-23 0,-2 1 605,0 1 1,0-1-606,-1 0 0,1-1 0,-21 23 0,27-28 0,22-15 0,14-17 0,8-9 0,11-4 0,-6-4 1164,7 3-1164,-9-3 0,5-1 0,-11 8 0,-8 6 0,-30 26 0,1 6 0,-1-7 0,11 11 0,13-35 0,3 18 0,8-22 0,13-8 0,6-5 0,0-5 0,-2 1 0,1-1 0,-11 2 0,9 3 0,-11-2 0,-3 13 0,-4-8 0,-3 13 0,-4-8 0,4 8 0,-5-8 0,5 7 0,-4-6 0,4 2 0,0-4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4:37.8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0 778 24575,'20'-4'0,"15"-5"0,-13-3 0,41-16 0,-6-1 0,-7 13 0,1-1 0,22-20-1186,-18 14 1,4-1 1185,8 0 0,1-3 0,7-12 0,5 0-1030,-12 16 0,5 2 1,3-1 1029,8-5 0,2-1 0,1 4 0,1 4 0,1 3 0,0 1 0,1-2 0,-1 0 0,-3 2 0,-20 5 0,-2 2 0,5-1 0,7 1 0,6 0 0,1 0 0,-5 0 0,3-2 0,-4 1 0,4-1 0,0 1 0,4 0 0,2 1 0,-3 1 0,-6 2 0,0 2 0,-2 0 0,-4-1 0,0-4 0,-3-1 0,3 2 0,3 5 0,6 3 0,0 1 0,-8-2-859,22-7 0,-5 1 859,-18 6 0,2 2 0,-5-1 0,7 0 0,-3 0 0,9 0 0,4 0 0,-13 0 0,4 0 0,-6 0 0,2 0 0,-2 0 0,19 4 0,-8 2 0,-13 3-179,-4 2 179,-14 5 0,32-4 0,-10 8 0,-23-5 0,0 1 0,33 7 0,-34-7 0,2 0 165,11 2 1,2 1-166,0 0 0,-1 1 0,-6-1 0,-3 0 1545,-4-2 1,-3-1-1546,22 3 0,14 1 0,-3 5 0,-12-5 0,-15 2 2137,-16-7-2137,2-2 254,-17-1-254,14-5 1320,-24 1-1320,5-6 224,-7 2-224,0 0 0,0-3 0,-9-1 0,2-1 0,-7-3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4:38.8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24575,'19'12'0,"6"7"0,-6 0 0,18 3 0,-4 15 0,5-18 0,3 20 0,4-1 0,-3-10 0,11 16 0,-24-29 0,9 8 0,-11-10 0,-1 1 0,1-1 0,-8-6 0,6 5 0,-13-10 0,5 8 0,-7-9 0,-5 8 0,4-8 0,-8 7 0,7-6 0,-2 2 0,-1 0 0,-12 3 0,-8 5 0,-12 1 0,-11 2 0,9-1 0,-8 1 0,-15 2 0,8 6 0,-35 8 0,24 4 0,1-7 0,6-3 0,26-13 0,-14 2 0,24-4 0,-12-3 0,12 2 0,-5-4 0,7 1 0,5 3 0,0-8 0,5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6:32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24575,'93'12'0,"1"0"0,0 0 0,-1 0 0,1 0 0,-1 0 0,1 0 0,-1 0 0,1 0 0,0 0 0,-1 0 0,1 0 0,-1 0 0,17 2 0,12 1 0,6 2 0,0-1 0,-4 0 0,-11-2 0,-15-1 0,-22-3 0,-26-3 0,-32-5 0,-19-2 0,-4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6:34.0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302 1 24575,'-10'0'0,"0"0"0,1 0 0,-9 5 0,-1 3 0,-8-1 0,1-1 0,7-6 0,1 5 0,9-4 0,-1 3 0,0-4 0,0 0 0,1 0 0,-1 0 0,0 0 0,1 0 0,-1 0 0,0 0 0,0 4 0,1-3 0,-1 4 0,0-5 0,5 4 0,1 1 0,4 5 0,0 0 0,5 7 0,3 2 0,7 19 0,0 2 0,1 0 0,-1-2 0,4-11 0,-4-1 0,-2-7 0,-3-1 0,-4-9 0,-1 1 0,4 0 0,-4 0 0,1-1 0,2-3 0,-7 2 0,8-7 0,-8 4 0,3-5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6CAC-02D9-C595-8FC6-8ACED8C54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D865F-8821-AF06-34B5-D1268B0C2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ED1A1-5711-5ED3-5F06-383B67B0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B45A9-F5D7-6071-8E83-4F4C4E9B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5578C-AE25-1AEB-5125-525F62CA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0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8E24-F102-3520-CA83-2CF298AC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B3E3B-B870-E431-D7D0-787020E49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5E51A-4D38-9926-0F96-7DAE4EC3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BF7EE-C2FB-992E-112A-54AD7241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FE78D-272E-8848-A2AE-C72D7A98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1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2FFAD-35D6-849B-B220-EF63DE670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70B56-C884-4B78-ED45-ED2E15A9B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93270-1208-F8EF-89F5-CA6FCD4E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8883E-796F-4E52-15E0-30717D95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2F22D-E607-7782-1AFF-18788AAC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0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FCD42-694E-99A4-3311-84849CAB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26C72-AFF6-FB0C-263C-ED8E19D3E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08999-12E6-E7FD-67D8-66B7DF25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4B13D-115E-A423-EB08-7947B3988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16924-B1E0-E71F-86B6-53B4BA96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1FF5-26A6-2100-4BAF-F4931FDC1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3F5EA-6637-C282-160D-06D451543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F4E8F-06DE-16B6-D9B8-F28BF633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6F2E2-F9F5-5B68-2DC7-F8872906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6E024-03F7-A022-3474-364F894B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7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9F4F-91C2-67F6-A55B-64192313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EB74-A846-6319-C22F-A9DE37B87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9801D-8F85-2FFD-0CB4-45D50A692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01D5-A687-0F6B-1D94-BF52DB1A1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A65E2-32EF-BA95-A300-1EBA5B71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1D133-3AF9-7CC3-9336-9A9BAE01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7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6EE9-A204-CC4E-00D9-4C4EEF05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BDC2E-ED17-9706-39C9-0D2D4D5C6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27A4C-8AD0-F718-D9C1-82C84D4DB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E71B9-B2E3-13B6-D7CE-B06E58F30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C47DF-2051-1767-9AB8-CD1838EE4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FD1F7-48F3-7EB1-AC96-63B62E56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8EFD7-D594-3CB6-151C-51AD1825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15832-5723-F84B-2143-3BE16454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6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96E3-9CD4-48C2-AC64-FDD19816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9087D-5FCB-C7F8-D3DC-5609467A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4EFE6-2D59-ECD4-AE6E-9120EBDD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DC2EA-92F9-ADC5-A60E-9A22400E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3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60A7-08FF-514F-208E-FB7C8F84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C0DCC-5352-1649-3CC5-5644C0CE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E22A2-2B1F-0BD4-A65B-C2091DE6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3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8CCAC-E0A2-3187-E862-FC5498E6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29FB-1511-A076-219E-0BEF9EEE1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6D7F8-0F52-575D-6314-AC8BB9B4E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F47F2-1C57-2BA1-918C-E0C3954F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91B77-094D-1CED-E7C0-69D5CDF5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39D1C-18D6-6376-3A95-D1DAED25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6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FF94-DBA2-2082-6ACF-A80AD486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1C1C6-6775-C647-696F-8F5B76335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258E2-D4BB-F637-A695-6750A9528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C76A0-C961-EE76-FB1D-B66E35E6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FBD9A-ABE7-E885-0EB4-1E65B912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3B367-2B33-75CD-A2BA-4B03DF4F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8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D7ACB-C07D-B13F-FD0B-437186D1B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213EE-A331-707B-0EE7-B8EDC28B5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0B658-801D-F75D-3E6D-E1589DB8B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8B5836-9C57-3648-B257-2FB375CBAE77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60D07-07DF-B47D-0784-CD300A4A0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FA121-3450-2F1F-CD93-F34EF6C80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6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3.xml"/><Relationship Id="rId42" Type="http://schemas.openxmlformats.org/officeDocument/2006/relationships/image" Target="../media/image12.jpe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image" Target="../media/image9.png"/><Relationship Id="rId25" Type="http://schemas.openxmlformats.org/officeDocument/2006/relationships/image" Target="../media/image14.png"/><Relationship Id="rId33" Type="http://schemas.openxmlformats.org/officeDocument/2006/relationships/image" Target="../media/image16.png"/><Relationship Id="rId38" Type="http://schemas.openxmlformats.org/officeDocument/2006/relationships/customXml" Target="../ink/ink15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customXml" Target="../ink/ink8.xml"/><Relationship Id="rId29" Type="http://schemas.openxmlformats.org/officeDocument/2006/relationships/image" Target="../media/image12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32" Type="http://schemas.openxmlformats.org/officeDocument/2006/relationships/customXml" Target="../ink/ink12.xml"/><Relationship Id="rId37" Type="http://schemas.openxmlformats.org/officeDocument/2006/relationships/image" Target="../media/image18.png"/><Relationship Id="rId40" Type="http://schemas.openxmlformats.org/officeDocument/2006/relationships/customXml" Target="../ink/ink16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8" Type="http://schemas.openxmlformats.org/officeDocument/2006/relationships/customXml" Target="../ink/ink10.xml"/><Relationship Id="rId36" Type="http://schemas.openxmlformats.org/officeDocument/2006/relationships/customXml" Target="../ink/ink14.xml"/><Relationship Id="rId10" Type="http://schemas.openxmlformats.org/officeDocument/2006/relationships/image" Target="../media/image5.png"/><Relationship Id="rId19" Type="http://schemas.openxmlformats.org/officeDocument/2006/relationships/image" Target="../media/image11.png"/><Relationship Id="rId31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7" Type="http://schemas.openxmlformats.org/officeDocument/2006/relationships/image" Target="../media/image15.png"/><Relationship Id="rId30" Type="http://schemas.openxmlformats.org/officeDocument/2006/relationships/customXml" Target="../ink/ink11.xml"/><Relationship Id="rId35" Type="http://schemas.openxmlformats.org/officeDocument/2006/relationships/image" Target="../media/image17.png"/><Relationship Id="rId8" Type="http://schemas.openxmlformats.org/officeDocument/2006/relationships/image" Target="../media/image4.png"/><Relationship Id="rId3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6.xml"/><Relationship Id="rId18" Type="http://schemas.openxmlformats.org/officeDocument/2006/relationships/image" Target="../media/image10.png"/><Relationship Id="rId26" Type="http://schemas.openxmlformats.org/officeDocument/2006/relationships/customXml" Target="../ink/ink31.xml"/><Relationship Id="rId21" Type="http://schemas.openxmlformats.org/officeDocument/2006/relationships/image" Target="../media/image36.png"/><Relationship Id="rId34" Type="http://schemas.openxmlformats.org/officeDocument/2006/relationships/customXml" Target="../ink/ink35.xml"/><Relationship Id="rId7" Type="http://schemas.openxmlformats.org/officeDocument/2006/relationships/customXml" Target="../ink/ink23.xml"/><Relationship Id="rId12" Type="http://schemas.openxmlformats.org/officeDocument/2006/relationships/image" Target="../media/image33.png"/><Relationship Id="rId17" Type="http://schemas.openxmlformats.org/officeDocument/2006/relationships/image" Target="../media/image9.png"/><Relationship Id="rId25" Type="http://schemas.openxmlformats.org/officeDocument/2006/relationships/image" Target="../media/image38.png"/><Relationship Id="rId33" Type="http://schemas.openxmlformats.org/officeDocument/2006/relationships/image" Target="../media/image42.png"/><Relationship Id="rId38" Type="http://schemas.openxmlformats.org/officeDocument/2006/relationships/image" Target="../media/image12.jpeg"/><Relationship Id="rId2" Type="http://schemas.openxmlformats.org/officeDocument/2006/relationships/image" Target="../media/image1.png"/><Relationship Id="rId16" Type="http://schemas.openxmlformats.org/officeDocument/2006/relationships/image" Target="../media/image35.png"/><Relationship Id="rId20" Type="http://schemas.openxmlformats.org/officeDocument/2006/relationships/customXml" Target="../ink/ink28.xml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customXml" Target="../ink/ink25.xml"/><Relationship Id="rId24" Type="http://schemas.openxmlformats.org/officeDocument/2006/relationships/customXml" Target="../ink/ink30.xml"/><Relationship Id="rId32" Type="http://schemas.openxmlformats.org/officeDocument/2006/relationships/customXml" Target="../ink/ink34.xml"/><Relationship Id="rId37" Type="http://schemas.openxmlformats.org/officeDocument/2006/relationships/image" Target="../media/image44.png"/><Relationship Id="rId5" Type="http://schemas.openxmlformats.org/officeDocument/2006/relationships/customXml" Target="../ink/ink22.xml"/><Relationship Id="rId15" Type="http://schemas.openxmlformats.org/officeDocument/2006/relationships/customXml" Target="../ink/ink27.xml"/><Relationship Id="rId23" Type="http://schemas.openxmlformats.org/officeDocument/2006/relationships/image" Target="../media/image37.png"/><Relationship Id="rId28" Type="http://schemas.openxmlformats.org/officeDocument/2006/relationships/customXml" Target="../ink/ink32.xml"/><Relationship Id="rId36" Type="http://schemas.openxmlformats.org/officeDocument/2006/relationships/customXml" Target="../ink/ink36.xml"/><Relationship Id="rId10" Type="http://schemas.openxmlformats.org/officeDocument/2006/relationships/image" Target="../media/image32.png"/><Relationship Id="rId19" Type="http://schemas.openxmlformats.org/officeDocument/2006/relationships/image" Target="../media/image11.png"/><Relationship Id="rId31" Type="http://schemas.openxmlformats.org/officeDocument/2006/relationships/image" Target="../media/image41.png"/><Relationship Id="rId4" Type="http://schemas.openxmlformats.org/officeDocument/2006/relationships/image" Target="../media/image29.png"/><Relationship Id="rId9" Type="http://schemas.openxmlformats.org/officeDocument/2006/relationships/customXml" Target="../ink/ink24.xml"/><Relationship Id="rId14" Type="http://schemas.openxmlformats.org/officeDocument/2006/relationships/image" Target="../media/image34.png"/><Relationship Id="rId22" Type="http://schemas.openxmlformats.org/officeDocument/2006/relationships/customXml" Target="../ink/ink29.xml"/><Relationship Id="rId27" Type="http://schemas.openxmlformats.org/officeDocument/2006/relationships/image" Target="../media/image39.png"/><Relationship Id="rId30" Type="http://schemas.openxmlformats.org/officeDocument/2006/relationships/customXml" Target="../ink/ink33.xml"/><Relationship Id="rId35" Type="http://schemas.openxmlformats.org/officeDocument/2006/relationships/image" Target="../media/image43.png"/><Relationship Id="rId8" Type="http://schemas.openxmlformats.org/officeDocument/2006/relationships/image" Target="../media/image31.png"/><Relationship Id="rId3" Type="http://schemas.openxmlformats.org/officeDocument/2006/relationships/customXml" Target="../ink/ink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E487A0-C3B0-4AB7-4E57-57DAA74D7331}"/>
              </a:ext>
            </a:extLst>
          </p:cNvPr>
          <p:cNvSpPr txBox="1"/>
          <p:nvPr/>
        </p:nvSpPr>
        <p:spPr>
          <a:xfrm>
            <a:off x="380122" y="2849055"/>
            <a:ext cx="495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Total number of features for different datasets</a:t>
            </a:r>
          </a:p>
        </p:txBody>
      </p:sp>
      <p:pic>
        <p:nvPicPr>
          <p:cNvPr id="6" name="Picture 5" descr="A table with numbers and text&#10;&#10;Description automatically generated">
            <a:extLst>
              <a:ext uri="{FF2B5EF4-FFF2-40B4-BE49-F238E27FC236}">
                <a16:creationId xmlns:a16="http://schemas.microsoft.com/office/drawing/2014/main" id="{6B08F9F5-B2EB-6E96-32C7-19080A399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83" y="3207857"/>
            <a:ext cx="2740660" cy="158050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BE16057-957C-E642-5A70-FC215B9044C3}"/>
              </a:ext>
            </a:extLst>
          </p:cNvPr>
          <p:cNvGrpSpPr/>
          <p:nvPr/>
        </p:nvGrpSpPr>
        <p:grpSpPr>
          <a:xfrm>
            <a:off x="2609064" y="3396960"/>
            <a:ext cx="358920" cy="1391400"/>
            <a:chOff x="2609064" y="3396960"/>
            <a:chExt cx="358920" cy="139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D6E33D5-3A4F-DF35-CFF2-39A87931B967}"/>
                    </a:ext>
                  </a:extLst>
                </p14:cNvPr>
                <p14:cNvContentPartPr/>
                <p14:nvPr/>
              </p14:nvContentPartPr>
              <p14:xfrm>
                <a:off x="2703744" y="3396960"/>
                <a:ext cx="264240" cy="192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D6E33D5-3A4F-DF35-CFF2-39A87931B96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97624" y="3390840"/>
                  <a:ext cx="2764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E921B20-CFBD-E0D7-C427-AAB54CDB9197}"/>
                    </a:ext>
                  </a:extLst>
                </p14:cNvPr>
                <p14:cNvContentPartPr/>
                <p14:nvPr/>
              </p14:nvContentPartPr>
              <p14:xfrm>
                <a:off x="2609064" y="3453480"/>
                <a:ext cx="344880" cy="1334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E921B20-CFBD-E0D7-C427-AAB54CDB919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02944" y="3447360"/>
                  <a:ext cx="357120" cy="134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36612B-C623-5CD2-E447-F18A5A1703D6}"/>
              </a:ext>
            </a:extLst>
          </p:cNvPr>
          <p:cNvGrpSpPr/>
          <p:nvPr/>
        </p:nvGrpSpPr>
        <p:grpSpPr>
          <a:xfrm>
            <a:off x="1813464" y="1455480"/>
            <a:ext cx="1213560" cy="1224720"/>
            <a:chOff x="1813464" y="1455480"/>
            <a:chExt cx="1213560" cy="12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42D6E52-530B-F782-5D60-924D1CE1E1D8}"/>
                    </a:ext>
                  </a:extLst>
                </p14:cNvPr>
                <p14:cNvContentPartPr/>
                <p14:nvPr/>
              </p14:nvContentPartPr>
              <p14:xfrm>
                <a:off x="1813464" y="1488960"/>
                <a:ext cx="1158840" cy="1191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42D6E52-530B-F782-5D60-924D1CE1E1D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07344" y="1482840"/>
                  <a:ext cx="1171080" cy="12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ABF51AE-C990-159A-D65C-5BA3A77EF6F3}"/>
                    </a:ext>
                  </a:extLst>
                </p14:cNvPr>
                <p14:cNvContentPartPr/>
                <p14:nvPr/>
              </p14:nvContentPartPr>
              <p14:xfrm>
                <a:off x="2799864" y="1455480"/>
                <a:ext cx="227160" cy="267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ABF51AE-C990-159A-D65C-5BA3A77EF6F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93744" y="1449360"/>
                  <a:ext cx="239400" cy="279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3804AD5-C4D3-9C81-5A8D-9A546E03104E}"/>
              </a:ext>
            </a:extLst>
          </p:cNvPr>
          <p:cNvSpPr txBox="1"/>
          <p:nvPr/>
        </p:nvSpPr>
        <p:spPr>
          <a:xfrm>
            <a:off x="975564" y="1729968"/>
            <a:ext cx="1417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Feature filtering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C6BC4-438F-9312-975A-CFB25452A6DB}"/>
              </a:ext>
            </a:extLst>
          </p:cNvPr>
          <p:cNvSpPr txBox="1"/>
          <p:nvPr/>
        </p:nvSpPr>
        <p:spPr>
          <a:xfrm>
            <a:off x="3027024" y="991814"/>
            <a:ext cx="277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Reduced set of features</a:t>
            </a:r>
          </a:p>
        </p:txBody>
      </p:sp>
      <p:pic>
        <p:nvPicPr>
          <p:cNvPr id="15" name="Picture 1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CEB9603C-9362-FE39-496D-F1716C16A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408" y="1379360"/>
            <a:ext cx="2740660" cy="15805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F1ABCA3-9AE5-9614-B5C6-C7179ACCC3B4}"/>
                  </a:ext>
                </a:extLst>
              </p14:cNvPr>
              <p14:cNvContentPartPr/>
              <p14:nvPr/>
            </p14:nvContentPartPr>
            <p14:xfrm>
              <a:off x="5354064" y="1520640"/>
              <a:ext cx="510480" cy="1276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F1ABCA3-9AE5-9614-B5C6-C7179ACCC3B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47944" y="1514520"/>
                <a:ext cx="522720" cy="128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100FD2C-1D55-E4A9-9701-793C421B381E}"/>
              </a:ext>
            </a:extLst>
          </p:cNvPr>
          <p:cNvGrpSpPr/>
          <p:nvPr/>
        </p:nvGrpSpPr>
        <p:grpSpPr>
          <a:xfrm>
            <a:off x="5738184" y="896040"/>
            <a:ext cx="2452680" cy="306720"/>
            <a:chOff x="5738184" y="896040"/>
            <a:chExt cx="2452680" cy="30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D9EB2C-15AF-01F0-880E-C121A888C676}"/>
                    </a:ext>
                  </a:extLst>
                </p14:cNvPr>
                <p14:cNvContentPartPr/>
                <p14:nvPr/>
              </p14:nvContentPartPr>
              <p14:xfrm>
                <a:off x="5738184" y="896040"/>
                <a:ext cx="2372400" cy="280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D9EB2C-15AF-01F0-880E-C121A888C67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732064" y="889920"/>
                  <a:ext cx="23846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F3A2A39-6B95-94D9-1699-AAA94C330653}"/>
                    </a:ext>
                  </a:extLst>
                </p14:cNvPr>
                <p14:cNvContentPartPr/>
                <p14:nvPr/>
              </p14:nvContentPartPr>
              <p14:xfrm>
                <a:off x="7964424" y="940680"/>
                <a:ext cx="226440" cy="262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F3A2A39-6B95-94D9-1699-AAA94C33065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8304" y="934560"/>
                  <a:ext cx="238680" cy="274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BE68907-4A4A-FAC0-1D58-838A5F47B1CB}"/>
              </a:ext>
            </a:extLst>
          </p:cNvPr>
          <p:cNvSpPr txBox="1"/>
          <p:nvPr/>
        </p:nvSpPr>
        <p:spPr>
          <a:xfrm>
            <a:off x="6547104" y="466344"/>
            <a:ext cx="448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Feature set </a:t>
            </a:r>
            <a:r>
              <a:rPr lang="en-US" dirty="0" err="1"/>
              <a:t>importances</a:t>
            </a:r>
            <a:r>
              <a:rPr lang="en-US" dirty="0"/>
              <a:t> across datasets</a:t>
            </a:r>
          </a:p>
        </p:txBody>
      </p:sp>
      <p:pic>
        <p:nvPicPr>
          <p:cNvPr id="22" name="Picture 21" descr="A screenshot of a graph&#10;&#10;Description automatically generated">
            <a:extLst>
              <a:ext uri="{FF2B5EF4-FFF2-40B4-BE49-F238E27FC236}">
                <a16:creationId xmlns:a16="http://schemas.microsoft.com/office/drawing/2014/main" id="{3153C8EA-C8C5-6050-BA1F-D680EBE5939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97405" y="991814"/>
            <a:ext cx="2667000" cy="24257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A98828C-955C-33A4-7556-2D9C6FEA3617}"/>
              </a:ext>
            </a:extLst>
          </p:cNvPr>
          <p:cNvSpPr txBox="1"/>
          <p:nvPr/>
        </p:nvSpPr>
        <p:spPr>
          <a:xfrm>
            <a:off x="7964424" y="6348826"/>
            <a:ext cx="304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 Features greater than 0.5 and selecting important ones across all the datasets</a:t>
            </a:r>
          </a:p>
        </p:txBody>
      </p:sp>
      <p:pic>
        <p:nvPicPr>
          <p:cNvPr id="28" name="Picture 27" descr="A diagram of a compound scaling&#10;&#10;Description automatically generated">
            <a:extLst>
              <a:ext uri="{FF2B5EF4-FFF2-40B4-BE49-F238E27FC236}">
                <a16:creationId xmlns:a16="http://schemas.microsoft.com/office/drawing/2014/main" id="{EE046BB6-0C3E-25F9-366B-2211DBC58AB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21507" y="4410116"/>
            <a:ext cx="2207260" cy="1880625"/>
          </a:xfrm>
          <a:prstGeom prst="rect">
            <a:avLst/>
          </a:prstGeom>
        </p:spPr>
      </p:pic>
      <p:pic>
        <p:nvPicPr>
          <p:cNvPr id="30" name="Picture 29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FA4B62B3-F23A-3E8A-859D-FE1B19F1D67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270225" y="4411840"/>
            <a:ext cx="1955800" cy="21336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6E5545FA-B233-9E46-8FE6-CF8184FE1766}"/>
              </a:ext>
            </a:extLst>
          </p:cNvPr>
          <p:cNvGrpSpPr/>
          <p:nvPr/>
        </p:nvGrpSpPr>
        <p:grpSpPr>
          <a:xfrm>
            <a:off x="6653068" y="5451524"/>
            <a:ext cx="810000" cy="154080"/>
            <a:chOff x="6528744" y="5821560"/>
            <a:chExt cx="810000" cy="15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4491251-EC16-97A8-CB9B-3A0D87F0C04E}"/>
                    </a:ext>
                  </a:extLst>
                </p14:cNvPr>
                <p14:cNvContentPartPr/>
                <p14:nvPr/>
              </p14:nvContentPartPr>
              <p14:xfrm>
                <a:off x="6552504" y="5874480"/>
                <a:ext cx="786240" cy="101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4491251-EC16-97A8-CB9B-3A0D87F0C04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46384" y="5868360"/>
                  <a:ext cx="7984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4963651-1F4B-67FF-AF89-0ABF59A0D89C}"/>
                    </a:ext>
                  </a:extLst>
                </p14:cNvPr>
                <p14:cNvContentPartPr/>
                <p14:nvPr/>
              </p14:nvContentPartPr>
              <p14:xfrm>
                <a:off x="6528744" y="5821560"/>
                <a:ext cx="108720" cy="153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4963651-1F4B-67FF-AF89-0ABF59A0D89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22624" y="5815440"/>
                  <a:ext cx="120960" cy="165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24A5ADA-7108-F88A-12E2-047B9980C2C6}"/>
              </a:ext>
            </a:extLst>
          </p:cNvPr>
          <p:cNvSpPr txBox="1"/>
          <p:nvPr/>
        </p:nvSpPr>
        <p:spPr>
          <a:xfrm>
            <a:off x="2147115" y="1896364"/>
            <a:ext cx="2115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Thresholds on correlations coefficients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Spearman (0.275)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Pearson (0.3)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74145E4-7EDC-5DF6-0B24-3009AE5729E9}"/>
                  </a:ext>
                </a:extLst>
              </p14:cNvPr>
              <p14:cNvContentPartPr/>
              <p14:nvPr/>
            </p14:nvContentPartPr>
            <p14:xfrm>
              <a:off x="2031373" y="3321196"/>
              <a:ext cx="318960" cy="60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74145E4-7EDC-5DF6-0B24-3009AE5729E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25253" y="3315076"/>
                <a:ext cx="3312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F3189EA-6C0D-6E23-B023-AF70FBEBCBC7}"/>
                  </a:ext>
                </a:extLst>
              </p14:cNvPr>
              <p14:cNvContentPartPr/>
              <p14:nvPr/>
            </p14:nvContentPartPr>
            <p14:xfrm>
              <a:off x="5289373" y="1512916"/>
              <a:ext cx="851040" cy="14032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F3189EA-6C0D-6E23-B023-AF70FBEBCBC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83253" y="1506796"/>
                <a:ext cx="863280" cy="14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2824C3A-B021-3913-6A44-FF5425346499}"/>
                  </a:ext>
                </a:extLst>
              </p14:cNvPr>
              <p14:cNvContentPartPr/>
              <p14:nvPr/>
            </p14:nvContentPartPr>
            <p14:xfrm>
              <a:off x="2569573" y="3305716"/>
              <a:ext cx="428400" cy="302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2824C3A-B021-3913-6A44-FF542534649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63453" y="3299596"/>
                <a:ext cx="440640" cy="315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D2D000FA-D31E-89F6-269A-4DA1A68FF2BF}"/>
              </a:ext>
            </a:extLst>
          </p:cNvPr>
          <p:cNvSpPr txBox="1"/>
          <p:nvPr/>
        </p:nvSpPr>
        <p:spPr>
          <a:xfrm>
            <a:off x="435728" y="5496854"/>
            <a:ext cx="207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Dataset curation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C3B57D6-6750-D40B-5603-E426AAD2DA18}"/>
              </a:ext>
            </a:extLst>
          </p:cNvPr>
          <p:cNvGrpSpPr/>
          <p:nvPr/>
        </p:nvGrpSpPr>
        <p:grpSpPr>
          <a:xfrm>
            <a:off x="1709173" y="4850116"/>
            <a:ext cx="145440" cy="559440"/>
            <a:chOff x="1709173" y="4850116"/>
            <a:chExt cx="145440" cy="55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73E0F56-8D2D-5273-E56F-340AF0AE411D}"/>
                    </a:ext>
                  </a:extLst>
                </p14:cNvPr>
                <p14:cNvContentPartPr/>
                <p14:nvPr/>
              </p14:nvContentPartPr>
              <p14:xfrm>
                <a:off x="1763893" y="4866316"/>
                <a:ext cx="66960" cy="543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73E0F56-8D2D-5273-E56F-340AF0AE411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57773" y="4860196"/>
                  <a:ext cx="7920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868AE37-BC06-481D-59A4-35392C015A78}"/>
                    </a:ext>
                  </a:extLst>
                </p14:cNvPr>
                <p14:cNvContentPartPr/>
                <p14:nvPr/>
              </p14:nvContentPartPr>
              <p14:xfrm>
                <a:off x="1709173" y="4850116"/>
                <a:ext cx="145440" cy="98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868AE37-BC06-481D-59A4-35392C015A7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03053" y="4843996"/>
                  <a:ext cx="15768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E046DE-28A5-E899-7757-73E3341ABC41}"/>
              </a:ext>
            </a:extLst>
          </p:cNvPr>
          <p:cNvGrpSpPr/>
          <p:nvPr/>
        </p:nvGrpSpPr>
        <p:grpSpPr>
          <a:xfrm>
            <a:off x="10247211" y="3463036"/>
            <a:ext cx="308880" cy="1436400"/>
            <a:chOff x="9196453" y="3388156"/>
            <a:chExt cx="308880" cy="143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B914111-278E-50BB-123A-6EF3908EF446}"/>
                    </a:ext>
                  </a:extLst>
                </p14:cNvPr>
                <p14:cNvContentPartPr/>
                <p14:nvPr/>
              </p14:nvContentPartPr>
              <p14:xfrm>
                <a:off x="9225973" y="3388156"/>
                <a:ext cx="279360" cy="1416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B914111-278E-50BB-123A-6EF3908EF44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19853" y="3382036"/>
                  <a:ext cx="291600" cy="14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5728924-C8A4-B4C1-28A5-8ECEE04F4858}"/>
                    </a:ext>
                  </a:extLst>
                </p14:cNvPr>
                <p14:cNvContentPartPr/>
                <p14:nvPr/>
              </p14:nvContentPartPr>
              <p14:xfrm>
                <a:off x="9196453" y="4691356"/>
                <a:ext cx="159480" cy="133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5728924-C8A4-B4C1-28A5-8ECEE04F485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90333" y="4685236"/>
                  <a:ext cx="171720" cy="1454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4E03660D-7C73-DFCA-1CC7-3B884D79E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6" r="11943"/>
          <a:stretch/>
        </p:blipFill>
        <p:spPr bwMode="auto">
          <a:xfrm>
            <a:off x="1127093" y="5866720"/>
            <a:ext cx="1244776" cy="94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AA0F665-59E4-1A4F-D107-C6982C69726A}"/>
              </a:ext>
            </a:extLst>
          </p:cNvPr>
          <p:cNvSpPr txBox="1"/>
          <p:nvPr/>
        </p:nvSpPr>
        <p:spPr>
          <a:xfrm>
            <a:off x="3617943" y="4109650"/>
            <a:ext cx="40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Scaling laws for dominant features</a:t>
            </a:r>
          </a:p>
        </p:txBody>
      </p:sp>
    </p:spTree>
    <p:extLst>
      <p:ext uri="{BB962C8B-B14F-4D97-AF65-F5344CB8AC3E}">
        <p14:creationId xmlns:p14="http://schemas.microsoft.com/office/powerpoint/2010/main" val="228577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F918444-60DD-8278-F9F9-CCF91CF58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6" r="11943"/>
          <a:stretch/>
        </p:blipFill>
        <p:spPr bwMode="auto">
          <a:xfrm>
            <a:off x="2514598" y="965032"/>
            <a:ext cx="6499643" cy="492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70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57812120-5132-545A-9339-89BBCB8B9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224" y="705288"/>
            <a:ext cx="7915115" cy="45645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4AEEFDA-B8EC-41F3-4A27-9533080D672B}"/>
                  </a:ext>
                </a:extLst>
              </p14:cNvPr>
              <p14:cNvContentPartPr/>
              <p14:nvPr/>
            </p14:nvContentPartPr>
            <p14:xfrm>
              <a:off x="1914013" y="5165476"/>
              <a:ext cx="274680" cy="118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4AEEFDA-B8EC-41F3-4A27-9533080D67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7893" y="5159356"/>
                <a:ext cx="286920" cy="13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250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4F5CD99-1F9C-56F6-DF37-CAB4267592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19" t="15556" b="43391"/>
          <a:stretch/>
        </p:blipFill>
        <p:spPr bwMode="auto">
          <a:xfrm>
            <a:off x="4708358" y="418679"/>
            <a:ext cx="6368715" cy="545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90F6CFE-404D-200A-E556-47C7AD25275C}"/>
                  </a:ext>
                </a:extLst>
              </p14:cNvPr>
              <p14:cNvContentPartPr/>
              <p14:nvPr/>
            </p14:nvContentPartPr>
            <p14:xfrm>
              <a:off x="5368573" y="476116"/>
              <a:ext cx="151560" cy="126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90F6CFE-404D-200A-E556-47C7AD2527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62453" y="469996"/>
                <a:ext cx="163800" cy="13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844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AB2FDE3-41B7-7DC9-84D3-289BDFA99C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61" t="14380" b="16402"/>
          <a:stretch/>
        </p:blipFill>
        <p:spPr bwMode="auto">
          <a:xfrm>
            <a:off x="3753852" y="625643"/>
            <a:ext cx="5829626" cy="534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7E076CF-F683-E813-32F8-29AA8E94EE84}"/>
                  </a:ext>
                </a:extLst>
              </p14:cNvPr>
              <p14:cNvContentPartPr/>
              <p14:nvPr/>
            </p14:nvContentPartPr>
            <p14:xfrm>
              <a:off x="3817693" y="964276"/>
              <a:ext cx="157320" cy="173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7E076CF-F683-E813-32F8-29AA8E94EE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1573" y="958156"/>
                <a:ext cx="169560" cy="18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502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EAAF3EA3-6235-F8AA-0976-94A88072A9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8" r="73026" b="44912"/>
          <a:stretch/>
        </p:blipFill>
        <p:spPr bwMode="auto">
          <a:xfrm>
            <a:off x="3554747" y="248651"/>
            <a:ext cx="5099969" cy="641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1332C8-D63F-2B41-AB4F-79FBC4DBAD6B}"/>
                  </a:ext>
                </a:extLst>
              </p14:cNvPr>
              <p14:cNvContentPartPr/>
              <p14:nvPr/>
            </p14:nvContentPartPr>
            <p14:xfrm>
              <a:off x="3968893" y="452356"/>
              <a:ext cx="203400" cy="205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1332C8-D63F-2B41-AB4F-79FBC4DBAD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2773" y="446236"/>
                <a:ext cx="215640" cy="21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196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E487A0-C3B0-4AB7-4E57-57DAA74D7331}"/>
              </a:ext>
            </a:extLst>
          </p:cNvPr>
          <p:cNvSpPr txBox="1"/>
          <p:nvPr/>
        </p:nvSpPr>
        <p:spPr>
          <a:xfrm>
            <a:off x="380122" y="2849055"/>
            <a:ext cx="495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Total number of features for different datasets</a:t>
            </a:r>
          </a:p>
        </p:txBody>
      </p:sp>
      <p:pic>
        <p:nvPicPr>
          <p:cNvPr id="6" name="Picture 5" descr="A table with numbers and text&#10;&#10;Description automatically generated">
            <a:extLst>
              <a:ext uri="{FF2B5EF4-FFF2-40B4-BE49-F238E27FC236}">
                <a16:creationId xmlns:a16="http://schemas.microsoft.com/office/drawing/2014/main" id="{6B08F9F5-B2EB-6E96-32C7-19080A399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83" y="3207857"/>
            <a:ext cx="2740660" cy="158050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BE16057-957C-E642-5A70-FC215B9044C3}"/>
              </a:ext>
            </a:extLst>
          </p:cNvPr>
          <p:cNvGrpSpPr/>
          <p:nvPr/>
        </p:nvGrpSpPr>
        <p:grpSpPr>
          <a:xfrm>
            <a:off x="2609064" y="3396960"/>
            <a:ext cx="358920" cy="1391400"/>
            <a:chOff x="2609064" y="3396960"/>
            <a:chExt cx="358920" cy="139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D6E33D5-3A4F-DF35-CFF2-39A87931B967}"/>
                    </a:ext>
                  </a:extLst>
                </p14:cNvPr>
                <p14:cNvContentPartPr/>
                <p14:nvPr/>
              </p14:nvContentPartPr>
              <p14:xfrm>
                <a:off x="2703744" y="3396960"/>
                <a:ext cx="264240" cy="192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D6E33D5-3A4F-DF35-CFF2-39A87931B96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97624" y="3390840"/>
                  <a:ext cx="2764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E921B20-CFBD-E0D7-C427-AAB54CDB9197}"/>
                    </a:ext>
                  </a:extLst>
                </p14:cNvPr>
                <p14:cNvContentPartPr/>
                <p14:nvPr/>
              </p14:nvContentPartPr>
              <p14:xfrm>
                <a:off x="2609064" y="3453480"/>
                <a:ext cx="344880" cy="1334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E921B20-CFBD-E0D7-C427-AAB54CDB919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02944" y="3447360"/>
                  <a:ext cx="357120" cy="134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36612B-C623-5CD2-E447-F18A5A1703D6}"/>
              </a:ext>
            </a:extLst>
          </p:cNvPr>
          <p:cNvGrpSpPr/>
          <p:nvPr/>
        </p:nvGrpSpPr>
        <p:grpSpPr>
          <a:xfrm>
            <a:off x="1813464" y="1455480"/>
            <a:ext cx="1213560" cy="1224720"/>
            <a:chOff x="1813464" y="1455480"/>
            <a:chExt cx="1213560" cy="12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42D6E52-530B-F782-5D60-924D1CE1E1D8}"/>
                    </a:ext>
                  </a:extLst>
                </p14:cNvPr>
                <p14:cNvContentPartPr/>
                <p14:nvPr/>
              </p14:nvContentPartPr>
              <p14:xfrm>
                <a:off x="1813464" y="1488960"/>
                <a:ext cx="1158840" cy="1191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42D6E52-530B-F782-5D60-924D1CE1E1D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07344" y="1482840"/>
                  <a:ext cx="1171080" cy="12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ABF51AE-C990-159A-D65C-5BA3A77EF6F3}"/>
                    </a:ext>
                  </a:extLst>
                </p14:cNvPr>
                <p14:cNvContentPartPr/>
                <p14:nvPr/>
              </p14:nvContentPartPr>
              <p14:xfrm>
                <a:off x="2799864" y="1455480"/>
                <a:ext cx="227160" cy="267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ABF51AE-C990-159A-D65C-5BA3A77EF6F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93744" y="1449368"/>
                  <a:ext cx="239400" cy="279704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3804AD5-C4D3-9C81-5A8D-9A546E03104E}"/>
              </a:ext>
            </a:extLst>
          </p:cNvPr>
          <p:cNvSpPr txBox="1"/>
          <p:nvPr/>
        </p:nvSpPr>
        <p:spPr>
          <a:xfrm>
            <a:off x="975564" y="1729968"/>
            <a:ext cx="1417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Feature filtering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C6BC4-438F-9312-975A-CFB25452A6DB}"/>
              </a:ext>
            </a:extLst>
          </p:cNvPr>
          <p:cNvSpPr txBox="1"/>
          <p:nvPr/>
        </p:nvSpPr>
        <p:spPr>
          <a:xfrm>
            <a:off x="3027024" y="991814"/>
            <a:ext cx="277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Reduced set of features</a:t>
            </a:r>
          </a:p>
        </p:txBody>
      </p:sp>
      <p:pic>
        <p:nvPicPr>
          <p:cNvPr id="15" name="Picture 1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CEB9603C-9362-FE39-496D-F1716C16A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408" y="1379360"/>
            <a:ext cx="2740660" cy="15805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F1ABCA3-9AE5-9614-B5C6-C7179ACCC3B4}"/>
                  </a:ext>
                </a:extLst>
              </p14:cNvPr>
              <p14:cNvContentPartPr/>
              <p14:nvPr/>
            </p14:nvContentPartPr>
            <p14:xfrm>
              <a:off x="5354064" y="1520640"/>
              <a:ext cx="510480" cy="1276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F1ABCA3-9AE5-9614-B5C6-C7179ACCC3B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47944" y="1514520"/>
                <a:ext cx="522720" cy="128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100FD2C-1D55-E4A9-9701-793C421B381E}"/>
              </a:ext>
            </a:extLst>
          </p:cNvPr>
          <p:cNvGrpSpPr/>
          <p:nvPr/>
        </p:nvGrpSpPr>
        <p:grpSpPr>
          <a:xfrm>
            <a:off x="5738184" y="896040"/>
            <a:ext cx="2452680" cy="306720"/>
            <a:chOff x="5738184" y="896040"/>
            <a:chExt cx="2452680" cy="30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D9EB2C-15AF-01F0-880E-C121A888C676}"/>
                    </a:ext>
                  </a:extLst>
                </p14:cNvPr>
                <p14:cNvContentPartPr/>
                <p14:nvPr/>
              </p14:nvContentPartPr>
              <p14:xfrm>
                <a:off x="5738184" y="896040"/>
                <a:ext cx="2372400" cy="280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D9EB2C-15AF-01F0-880E-C121A888C67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732065" y="889920"/>
                  <a:ext cx="2384638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F3A2A39-6B95-94D9-1699-AAA94C330653}"/>
                    </a:ext>
                  </a:extLst>
                </p14:cNvPr>
                <p14:cNvContentPartPr/>
                <p14:nvPr/>
              </p14:nvContentPartPr>
              <p14:xfrm>
                <a:off x="7964424" y="940680"/>
                <a:ext cx="226440" cy="262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F3A2A39-6B95-94D9-1699-AAA94C33065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8304" y="934560"/>
                  <a:ext cx="238680" cy="274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BE68907-4A4A-FAC0-1D58-838A5F47B1CB}"/>
              </a:ext>
            </a:extLst>
          </p:cNvPr>
          <p:cNvSpPr txBox="1"/>
          <p:nvPr/>
        </p:nvSpPr>
        <p:spPr>
          <a:xfrm>
            <a:off x="6547104" y="466344"/>
            <a:ext cx="448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Feature set </a:t>
            </a:r>
            <a:r>
              <a:rPr lang="en-US" dirty="0" err="1"/>
              <a:t>importances</a:t>
            </a:r>
            <a:r>
              <a:rPr lang="en-US" dirty="0"/>
              <a:t> across datasets</a:t>
            </a:r>
          </a:p>
        </p:txBody>
      </p:sp>
      <p:pic>
        <p:nvPicPr>
          <p:cNvPr id="22" name="Picture 21" descr="A screenshot of a graph&#10;&#10;Description automatically generated">
            <a:extLst>
              <a:ext uri="{FF2B5EF4-FFF2-40B4-BE49-F238E27FC236}">
                <a16:creationId xmlns:a16="http://schemas.microsoft.com/office/drawing/2014/main" id="{3153C8EA-C8C5-6050-BA1F-D680EBE5939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97405" y="991814"/>
            <a:ext cx="2667000" cy="24257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A98828C-955C-33A4-7556-2D9C6FEA3617}"/>
              </a:ext>
            </a:extLst>
          </p:cNvPr>
          <p:cNvSpPr txBox="1"/>
          <p:nvPr/>
        </p:nvSpPr>
        <p:spPr>
          <a:xfrm>
            <a:off x="9784471" y="4120920"/>
            <a:ext cx="304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 Features greater than 0.5 and selecting important ones across all the datasets</a:t>
            </a:r>
          </a:p>
        </p:txBody>
      </p:sp>
      <p:pic>
        <p:nvPicPr>
          <p:cNvPr id="28" name="Picture 27" descr="A diagram of a compound scaling&#10;&#10;Description automatically generated">
            <a:extLst>
              <a:ext uri="{FF2B5EF4-FFF2-40B4-BE49-F238E27FC236}">
                <a16:creationId xmlns:a16="http://schemas.microsoft.com/office/drawing/2014/main" id="{EE046BB6-0C3E-25F9-366B-2211DBC58AB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74692" y="4854233"/>
            <a:ext cx="2207260" cy="1880625"/>
          </a:xfrm>
          <a:prstGeom prst="rect">
            <a:avLst/>
          </a:prstGeom>
        </p:spPr>
      </p:pic>
      <p:pic>
        <p:nvPicPr>
          <p:cNvPr id="30" name="Picture 29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FA4B62B3-F23A-3E8A-859D-FE1B19F1D67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270225" y="4411840"/>
            <a:ext cx="1955800" cy="21336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6E5545FA-B233-9E46-8FE6-CF8184FE1766}"/>
              </a:ext>
            </a:extLst>
          </p:cNvPr>
          <p:cNvGrpSpPr/>
          <p:nvPr/>
        </p:nvGrpSpPr>
        <p:grpSpPr>
          <a:xfrm>
            <a:off x="6528744" y="5821560"/>
            <a:ext cx="810000" cy="154080"/>
            <a:chOff x="6528744" y="5821560"/>
            <a:chExt cx="810000" cy="15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4491251-EC16-97A8-CB9B-3A0D87F0C04E}"/>
                    </a:ext>
                  </a:extLst>
                </p14:cNvPr>
                <p14:cNvContentPartPr/>
                <p14:nvPr/>
              </p14:nvContentPartPr>
              <p14:xfrm>
                <a:off x="6552504" y="5874480"/>
                <a:ext cx="786240" cy="101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4491251-EC16-97A8-CB9B-3A0D87F0C04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46384" y="5868360"/>
                  <a:ext cx="7984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4963651-1F4B-67FF-AF89-0ABF59A0D89C}"/>
                    </a:ext>
                  </a:extLst>
                </p14:cNvPr>
                <p14:cNvContentPartPr/>
                <p14:nvPr/>
              </p14:nvContentPartPr>
              <p14:xfrm>
                <a:off x="6528744" y="5821560"/>
                <a:ext cx="108720" cy="153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4963651-1F4B-67FF-AF89-0ABF59A0D89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22624" y="5815440"/>
                  <a:ext cx="120960" cy="16560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8204956-4F18-8C16-2769-2E33839AFD9B}"/>
              </a:ext>
            </a:extLst>
          </p:cNvPr>
          <p:cNvGraphicFramePr>
            <a:graphicFrameLocks noGrp="1"/>
          </p:cNvGraphicFramePr>
          <p:nvPr/>
        </p:nvGraphicFramePr>
        <p:xfrm>
          <a:off x="9897164" y="3417514"/>
          <a:ext cx="281846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88">
                  <a:extLst>
                    <a:ext uri="{9D8B030D-6E8A-4147-A177-3AD203B41FA5}">
                      <a16:colId xmlns:a16="http://schemas.microsoft.com/office/drawing/2014/main" val="3017177488"/>
                    </a:ext>
                  </a:extLst>
                </a:gridCol>
                <a:gridCol w="939488">
                  <a:extLst>
                    <a:ext uri="{9D8B030D-6E8A-4147-A177-3AD203B41FA5}">
                      <a16:colId xmlns:a16="http://schemas.microsoft.com/office/drawing/2014/main" val="773123251"/>
                    </a:ext>
                  </a:extLst>
                </a:gridCol>
                <a:gridCol w="939488">
                  <a:extLst>
                    <a:ext uri="{9D8B030D-6E8A-4147-A177-3AD203B41FA5}">
                      <a16:colId xmlns:a16="http://schemas.microsoft.com/office/drawing/2014/main" val="2731722688"/>
                    </a:ext>
                  </a:extLst>
                </a:gridCol>
              </a:tblGrid>
              <a:tr h="483985">
                <a:tc>
                  <a:txBody>
                    <a:bodyPr/>
                    <a:lstStyle/>
                    <a:p>
                      <a:r>
                        <a:rPr lang="en-US" sz="1000" dirty="0"/>
                        <a:t>Dataset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Reduced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Avg feature importance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032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24A5ADA-7108-F88A-12E2-047B9980C2C6}"/>
              </a:ext>
            </a:extLst>
          </p:cNvPr>
          <p:cNvSpPr txBox="1"/>
          <p:nvPr/>
        </p:nvSpPr>
        <p:spPr>
          <a:xfrm>
            <a:off x="2147115" y="1896364"/>
            <a:ext cx="2115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Thresholds on correlations coefficients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Spearman (0.275)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Pearson (0.3)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74145E4-7EDC-5DF6-0B24-3009AE5729E9}"/>
                  </a:ext>
                </a:extLst>
              </p14:cNvPr>
              <p14:cNvContentPartPr/>
              <p14:nvPr/>
            </p14:nvContentPartPr>
            <p14:xfrm>
              <a:off x="2031373" y="3321196"/>
              <a:ext cx="318960" cy="60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74145E4-7EDC-5DF6-0B24-3009AE5729E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25253" y="3315076"/>
                <a:ext cx="3312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F3189EA-6C0D-6E23-B023-AF70FBEBCBC7}"/>
                  </a:ext>
                </a:extLst>
              </p14:cNvPr>
              <p14:cNvContentPartPr/>
              <p14:nvPr/>
            </p14:nvContentPartPr>
            <p14:xfrm>
              <a:off x="5289373" y="1512916"/>
              <a:ext cx="851040" cy="14032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F3189EA-6C0D-6E23-B023-AF70FBEBCBC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83253" y="1506796"/>
                <a:ext cx="863280" cy="14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2824C3A-B021-3913-6A44-FF5425346499}"/>
                  </a:ext>
                </a:extLst>
              </p14:cNvPr>
              <p14:cNvContentPartPr/>
              <p14:nvPr/>
            </p14:nvContentPartPr>
            <p14:xfrm>
              <a:off x="2569573" y="3305716"/>
              <a:ext cx="428400" cy="302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2824C3A-B021-3913-6A44-FF542534649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63453" y="3299596"/>
                <a:ext cx="440640" cy="315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D2D000FA-D31E-89F6-269A-4DA1A68FF2BF}"/>
              </a:ext>
            </a:extLst>
          </p:cNvPr>
          <p:cNvSpPr txBox="1"/>
          <p:nvPr/>
        </p:nvSpPr>
        <p:spPr>
          <a:xfrm>
            <a:off x="435728" y="5496854"/>
            <a:ext cx="296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Different dataset curation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C3B57D6-6750-D40B-5603-E426AAD2DA18}"/>
              </a:ext>
            </a:extLst>
          </p:cNvPr>
          <p:cNvGrpSpPr/>
          <p:nvPr/>
        </p:nvGrpSpPr>
        <p:grpSpPr>
          <a:xfrm>
            <a:off x="1709173" y="4850116"/>
            <a:ext cx="145440" cy="559440"/>
            <a:chOff x="1709173" y="4850116"/>
            <a:chExt cx="145440" cy="55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73E0F56-8D2D-5273-E56F-340AF0AE411D}"/>
                    </a:ext>
                  </a:extLst>
                </p14:cNvPr>
                <p14:cNvContentPartPr/>
                <p14:nvPr/>
              </p14:nvContentPartPr>
              <p14:xfrm>
                <a:off x="1763893" y="4866316"/>
                <a:ext cx="66960" cy="543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73E0F56-8D2D-5273-E56F-340AF0AE411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57773" y="4860196"/>
                  <a:ext cx="7920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868AE37-BC06-481D-59A4-35392C015A78}"/>
                    </a:ext>
                  </a:extLst>
                </p14:cNvPr>
                <p14:cNvContentPartPr/>
                <p14:nvPr/>
              </p14:nvContentPartPr>
              <p14:xfrm>
                <a:off x="1709173" y="4850116"/>
                <a:ext cx="145440" cy="98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868AE37-BC06-481D-59A4-35392C015A7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03053" y="4843996"/>
                  <a:ext cx="15768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E046DE-28A5-E899-7757-73E3341ABC41}"/>
              </a:ext>
            </a:extLst>
          </p:cNvPr>
          <p:cNvGrpSpPr/>
          <p:nvPr/>
        </p:nvGrpSpPr>
        <p:grpSpPr>
          <a:xfrm>
            <a:off x="9196453" y="3388156"/>
            <a:ext cx="308880" cy="1436400"/>
            <a:chOff x="9196453" y="3388156"/>
            <a:chExt cx="308880" cy="143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B914111-278E-50BB-123A-6EF3908EF446}"/>
                    </a:ext>
                  </a:extLst>
                </p14:cNvPr>
                <p14:cNvContentPartPr/>
                <p14:nvPr/>
              </p14:nvContentPartPr>
              <p14:xfrm>
                <a:off x="9225973" y="3388156"/>
                <a:ext cx="279360" cy="1416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B914111-278E-50BB-123A-6EF3908EF44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19853" y="3382038"/>
                  <a:ext cx="291600" cy="142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5728924-C8A4-B4C1-28A5-8ECEE04F4858}"/>
                    </a:ext>
                  </a:extLst>
                </p14:cNvPr>
                <p14:cNvContentPartPr/>
                <p14:nvPr/>
              </p14:nvContentPartPr>
              <p14:xfrm>
                <a:off x="9196453" y="4691356"/>
                <a:ext cx="159480" cy="133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5728924-C8A4-B4C1-28A5-8ECEE04F485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90333" y="4685236"/>
                  <a:ext cx="171720" cy="1454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4E03660D-7C73-DFCA-1CC7-3B884D79E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6" r="11943"/>
          <a:stretch/>
        </p:blipFill>
        <p:spPr bwMode="auto">
          <a:xfrm>
            <a:off x="1127093" y="5866720"/>
            <a:ext cx="1244776" cy="94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580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123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Mudunuru, Maruti K</dc:creator>
  <cp:lastModifiedBy>Mudunuru, Maruti K</cp:lastModifiedBy>
  <cp:revision>7</cp:revision>
  <dcterms:created xsi:type="dcterms:W3CDTF">2024-05-17T16:11:44Z</dcterms:created>
  <dcterms:modified xsi:type="dcterms:W3CDTF">2024-05-29T17:47:24Z</dcterms:modified>
</cp:coreProperties>
</file>