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94"/>
  </p:normalViewPr>
  <p:slideViewPr>
    <p:cSldViewPr snapToGrid="0">
      <p:cViewPr varScale="1">
        <p:scale>
          <a:sx n="121" d="100"/>
          <a:sy n="121" d="100"/>
        </p:scale>
        <p:origin x="13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ABCB-78C9-4B07-8747-C9E2C7C2EDDF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1C3D-165C-4CE7-AFE7-3FB7ABC37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tables should be rotated so that the text is horizontal. Little graphics for features and compounds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1C3D-165C-4CE7-AFE7-3FB7ABC37B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5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426C5A-E4F5-61A1-B5C4-16887CC03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t="1424" r="12153" b="3788"/>
          <a:stretch/>
        </p:blipFill>
        <p:spPr bwMode="auto">
          <a:xfrm>
            <a:off x="236306" y="113015"/>
            <a:ext cx="7119991" cy="51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51623C-F0C8-A50B-02BD-F50734A447F6}"/>
              </a:ext>
            </a:extLst>
          </p:cNvPr>
          <p:cNvSpPr txBox="1"/>
          <p:nvPr/>
        </p:nvSpPr>
        <p:spPr>
          <a:xfrm>
            <a:off x="8075488" y="544530"/>
            <a:ext cx="2732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Lignin - #7E72B4</a:t>
            </a:r>
          </a:p>
          <a:p>
            <a:r>
              <a:rPr lang="en-US" dirty="0"/>
              <a:t>Carbohydrate - #9E0142</a:t>
            </a:r>
          </a:p>
          <a:p>
            <a:r>
              <a:rPr lang="en-US" dirty="0"/>
              <a:t>Tannin - #66C2A5</a:t>
            </a:r>
          </a:p>
          <a:p>
            <a:r>
              <a:rPr lang="en-US" dirty="0"/>
              <a:t>Lipid - #F46D43</a:t>
            </a:r>
          </a:p>
          <a:p>
            <a:r>
              <a:rPr lang="en-US" dirty="0"/>
              <a:t>Protein - #ABDDA4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46CC2BE-E4C8-147D-6F15-91B947C9C25C}"/>
              </a:ext>
            </a:extLst>
          </p:cNvPr>
          <p:cNvSpPr txBox="1"/>
          <p:nvPr/>
        </p:nvSpPr>
        <p:spPr>
          <a:xfrm>
            <a:off x="4840217" y="4446317"/>
            <a:ext cx="349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Features</a:t>
            </a:r>
          </a:p>
          <a:p>
            <a:r>
              <a:rPr lang="en-US" dirty="0">
                <a:solidFill>
                  <a:srgbClr val="FF0000"/>
                </a:solidFill>
              </a:rPr>
              <a:t>Feature Clustering (Figure 4a)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8C8DE-1770-2E95-9AA5-3F68AF01C5E4}"/>
              </a:ext>
            </a:extLst>
          </p:cNvPr>
          <p:cNvSpPr txBox="1"/>
          <p:nvPr/>
        </p:nvSpPr>
        <p:spPr>
          <a:xfrm>
            <a:off x="4763788" y="80067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features (n=627) and all compound types (n=9)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CBAEF-B05B-AB91-00C2-469A53CBCEF1}"/>
              </a:ext>
            </a:extLst>
          </p:cNvPr>
          <p:cNvSpPr txBox="1"/>
          <p:nvPr/>
        </p:nvSpPr>
        <p:spPr>
          <a:xfrm>
            <a:off x="4823332" y="2019468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set of features </a:t>
            </a:r>
          </a:p>
          <a:p>
            <a:r>
              <a:rPr lang="en-US" dirty="0">
                <a:solidFill>
                  <a:srgbClr val="FF0000"/>
                </a:solidFill>
              </a:rPr>
              <a:t>Local versus Non-local (Figure 3) 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B88AD0A2-F314-A940-FE57-30A0468B3EBD}"/>
              </a:ext>
            </a:extLst>
          </p:cNvPr>
          <p:cNvSpPr/>
          <p:nvPr/>
        </p:nvSpPr>
        <p:spPr>
          <a:xfrm>
            <a:off x="8193742" y="453743"/>
            <a:ext cx="504038" cy="161994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B4B4D-34B6-66F7-34D3-79E2C7645E62}"/>
              </a:ext>
            </a:extLst>
          </p:cNvPr>
          <p:cNvSpPr txBox="1"/>
          <p:nvPr/>
        </p:nvSpPr>
        <p:spPr>
          <a:xfrm>
            <a:off x="8701022" y="1677106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br>
              <a:rPr lang="en-US" dirty="0"/>
            </a:br>
            <a:r>
              <a:rPr lang="en-US" dirty="0"/>
              <a:t>Pearson Correlation (Sup XX)</a:t>
            </a:r>
          </a:p>
        </p:txBody>
      </p:sp>
      <p:pic>
        <p:nvPicPr>
          <p:cNvPr id="38" name="Picture 3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DB6DBE8-5090-1833-4D96-0F9634432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2" r="37853" b="6826"/>
          <a:stretch/>
        </p:blipFill>
        <p:spPr>
          <a:xfrm rot="5400000">
            <a:off x="6408955" y="354517"/>
            <a:ext cx="1335763" cy="1930079"/>
          </a:xfrm>
          <a:prstGeom prst="rect">
            <a:avLst/>
          </a:prstGeom>
        </p:spPr>
      </p:pic>
      <p:pic>
        <p:nvPicPr>
          <p:cNvPr id="39" name="Picture 3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A91E691-BD70-53B6-4E79-B6C5FFBEB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42"/>
          <a:stretch/>
        </p:blipFill>
        <p:spPr>
          <a:xfrm rot="5400000">
            <a:off x="6565669" y="2132764"/>
            <a:ext cx="993274" cy="1930081"/>
          </a:xfrm>
          <a:prstGeom prst="rect">
            <a:avLst/>
          </a:prstGeom>
        </p:spPr>
      </p:pic>
      <p:pic>
        <p:nvPicPr>
          <p:cNvPr id="40" name="Picture 3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CFB52CB-BB01-E9C9-51F6-46ECDDB20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46" r="6974"/>
          <a:stretch/>
        </p:blipFill>
        <p:spPr>
          <a:xfrm rot="5400000">
            <a:off x="6596130" y="3101821"/>
            <a:ext cx="903292" cy="1930082"/>
          </a:xfrm>
          <a:prstGeom prst="rect">
            <a:avLst/>
          </a:prstGeom>
        </p:spPr>
      </p:pic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12ADE69B-316C-53AF-0303-F200575D8218}"/>
              </a:ext>
            </a:extLst>
          </p:cNvPr>
          <p:cNvSpPr/>
          <p:nvPr/>
        </p:nvSpPr>
        <p:spPr>
          <a:xfrm>
            <a:off x="8154892" y="2442831"/>
            <a:ext cx="788802" cy="236329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2E8FD-7F8B-5E04-7B81-B60FB5F31F57}"/>
              </a:ext>
            </a:extLst>
          </p:cNvPr>
          <p:cNvSpPr txBox="1"/>
          <p:nvPr/>
        </p:nvSpPr>
        <p:spPr>
          <a:xfrm>
            <a:off x="8701022" y="4446317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greater than 0.5 (Supp XX) </a:t>
            </a: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56536DB6-AE5D-7A9E-3880-DF7C4B9488B3}"/>
              </a:ext>
            </a:extLst>
          </p:cNvPr>
          <p:cNvSpPr/>
          <p:nvPr/>
        </p:nvSpPr>
        <p:spPr>
          <a:xfrm>
            <a:off x="8351065" y="4995218"/>
            <a:ext cx="538894" cy="17110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9DB79-42E9-26F8-5266-AAFD198BECCE}"/>
              </a:ext>
            </a:extLst>
          </p:cNvPr>
          <p:cNvSpPr txBox="1"/>
          <p:nvPr/>
        </p:nvSpPr>
        <p:spPr>
          <a:xfrm>
            <a:off x="4764351" y="5817918"/>
            <a:ext cx="349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Scaling Relationships </a:t>
            </a:r>
          </a:p>
          <a:p>
            <a:r>
              <a:rPr lang="en-US" dirty="0">
                <a:solidFill>
                  <a:srgbClr val="FF0000"/>
                </a:solidFill>
              </a:rPr>
              <a:t>Across Compounds Figure 4b,5b, Across Features Figure 5a</a:t>
            </a:r>
          </a:p>
          <a:p>
            <a:r>
              <a:rPr lang="en-US" dirty="0"/>
              <a:t> 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67683C0-F246-682B-C227-9E7A5CEA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72" y="1367547"/>
            <a:ext cx="2620053" cy="2383001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6C9F526-880E-5B0D-85A4-154A0BE90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6716" y="5426962"/>
            <a:ext cx="1242016" cy="1354927"/>
          </a:xfrm>
          <a:prstGeom prst="rect">
            <a:avLst/>
          </a:prstGeom>
        </p:spPr>
      </p:pic>
      <p:pic>
        <p:nvPicPr>
          <p:cNvPr id="7" name="Picture 6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8B02F642-A2F4-90F1-E228-E66FE9455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134" y="3929592"/>
            <a:ext cx="1690170" cy="14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109</Words>
  <Application>Microsoft Macintosh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6</cp:revision>
  <dcterms:created xsi:type="dcterms:W3CDTF">2024-05-17T16:11:44Z</dcterms:created>
  <dcterms:modified xsi:type="dcterms:W3CDTF">2024-05-29T17:43:32Z</dcterms:modified>
</cp:coreProperties>
</file>