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3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/>
    <p:restoredTop sz="97761"/>
  </p:normalViewPr>
  <p:slideViewPr>
    <p:cSldViewPr snapToGrid="0">
      <p:cViewPr varScale="1">
        <p:scale>
          <a:sx n="157" d="100"/>
          <a:sy n="15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50:40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24575,'81'0'0,"0"0"0,0 0 0,0 0 0,0 0 0,3 5 0,3 1 0,-15-5 0,15-1 0,8 0 0,-1 0 0,-8 0 0,-15 1-1743,11 5 1,-10-1 1742,14-4 0,-1-2 0,-11 1 0,2 0 0,22 0 0,-1 0 0,-25 0 0,-2 0 0,5 0 0,-5 0 1030,15 0-1030,-24 0 0,12 0 584,-12 0-584,-3 0 0,0 0 0,-20 0 1819,18 0-1819,-21 0 52,10 0-52,-9 0 0,7-6 0,-17 4 0,17-5 0,-8 7 0,23 0 0,-10-6 0,10 4 0,-13-5 0,0 7 0,0 0 0,1 0 0,11-8 0,-18 6 0,16-6 0,-19 8 0,0 0 0,-3 0 0,0 0 0,3 0 0,-1 0 0,8-7 0,-24 6 0,23-6 0,-23 7 0,7 0 0,-4 0 0,-5 0 0,0 0 0,5 0 0,-5 0 0,0 0 0,5 0 0,-12 0 0,12 0 0,-11 0 0,4 0 0,-6 0 0,-1 0 0,1 0 0,-1 0 0,1 0 0,-4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9T18:50:41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0 0,-4 4 0,11 2 0,-6 4 0,8-3 0,-7 2 0,5-8 0,-5 8 0,0-8 0,5 10 0,-12-10 0,12 10 0,-5-10 0,0 8 0,5-8 0,-12 3 0,6-4 0,-8 0 0,7 0 0,-4 4 0,4-3 0,-6 3 0,-1-4 0,1 0 0,-1 3 0,1-2 0,0 3 0,-1-4 0,-3 4 0,-12 2 0,1 3 0,-16 3 0,-5-1 0,8 0 0,-13 2 0,16-3 0,-8 2 0,0 5 0,1-4 0,-1 5 0,7-8 0,-5 7 0,5-6 0,0 1 0,2-3 0,6-4 0,4 4 0,-2-5 0,6 4 0,-7-7 0,3 7 0,-3-4 0,3 5 0,-3-4 0,7 2 0,-6-2 0,2 4 0,-4-1 0,5 1 0,0-4 0,4-1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0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53 24575,'-52'13'0,"-1"0"0,-40 11 0,58-11 0,-8 2 0,18-3 0,-8 1 0,16-6 0,6 2 0,3-8 0,17-8 0,1-1 0,13-9 0,1 5 0,-1 1 0,-5-6 0,4 4 0,-3-4 0,-3 10 0,-4-2 0,-5 8 0,-6 1 0,3 12 0,-9 5 0,4-1 0,-8 0 0,8-8 0,-3 1 0,4-1 0,10-3 0,3-7 0,33 1 0,-8-11 0,19 4 0,-12-7 0,-10 7 0,-9-3 0,-10 10 0,-8-2 0,-7 3 0,-2 3 0,-14 4 0,-2 3 0,-1 7 0,-4-9 0,9 12 0,-3-17 0,0 7 0,6-6 0,-6 1 0,8 0 0,14-2 0,-4-6 0,20-3 0,-5 0 0,6-4 0,-6 5 0,-2-5 0,-6 5 0,-5-2 0,-10 6 0,-7 2 0,-20 7 0,-2 6 0,6-2 0,-2 0 0,14-1 0,0-1 0,2-4 0,14-2 0,8-4 0,20 0 0,8-7 0,10-1 0,0-7 0,-1 0 0,1 7 0,0-5 0,-10 6 0,-8-1 0,-20 6 0,-14 9 0,-10 3 0,-7 7 0,8-6 0,-6 6 0,12-8 0,-12 7 0,12-9 0,-5 7 0,14-13 0,2 3 0,7-8 0,1 3 0,-5 1 0,4 1 0,3 3 0,-1-4 0,6 0 0,-8 0 0,1 0 0,-1 0 0,-7 0 0,-3 10 0,-14-2 0,-2 14 0,1-10 0,1 9 0,7-10 0,-1 0 0,15-12 0,-2-4 0,19-7 0,4-6 0,9 3 0,1-5 0,-3 6 0,-10 3 0,-6 0 0,-2 5 0,-21 8 0,4 3 0,-13 5 0,6-2 0,1-3 0,3 2 0,11-11 0,7 7 0,11-14 0,-1 5 0,1-6 0,-7 2 0,-2 4 0,-7-2 0,1 7 0,-8-3 0,-9 4 0,-2-3 0,-12 2 0,12-3 0,-12 4 0,12 0 0,-5 0 0,6 0 0,1 0 0,3-11 0,5 5 0,6-16 0,3 12 0,-3-12 0,2 12 0,-7-12 0,6 12 0,-6-5 0,3 6 0,-14 5 0,-3 0 0,-11 4 0,1 0 0,-10 0 0,-2 0 0,6 4 0,-2-3 0,21 2 0,-6-3 0,8 0 0,-1 0 0,8 0 0,9-5 0,2 0 0,5-1 0,0-3 0,-4 4 0,4-1 0,-7-2 0,1 7 0,-8-3 0,2 4 0,-7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5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306 144 24575,'0'-12'0,"-4"6"0,-1 2 0,-19 5 0,5 8 0,-8-8 0,5 4 0,12-1 0,-5-3 0,0 3 0,5-4 0,-2-4 0,12-1 0,5-3 0,4-1 0,-1 1 0,1-1 0,6-1 0,-5 2 0,5-2 0,-6 1 0,-1 1 0,1 3 0,-4-3 0,2 7 0,-2-2 0,10 3 0,-5 0 0,5-4 0,0 3 0,-4-3 0,4 4 0,-7-4 0,1 3 0,-8-2 0,-9 8 0,-9-4 0,-1 15 0,-4-14 0,10 12 0,-9-7 0,11-2 0,-6 4 0,8-5 0,-1 1 0,1-1 0,3 0 0,-3-3 0,4 2 0,-1 1 0,5-3 0,5 3 0,10-9 0,2 3 0,0-7 0,4 9 0,-11-8 0,6 7 0,-8-3 0,-14 4 0,2 11 0,-18-4 0,11 9 0,-11-5 0,5 0 0,0-1 0,2 0 0,7-5 0,3 2 0,-3-6 0,18 3 0,-1-4 0,14-5 0,1-2 0,-1 1 0,1-5 0,-7 6 0,4-1 0,-10-2 0,4 7 0,-7-6 0,-3 10 0,-5-6 0,-5 10 0,-3-2 0,13 0 0,-2-1 0,12-8 0,0 3 0,-8-7 0,7 7 0,-9-2 0,-4 6 0,-9 9 0,-18 8 0,0 4 0,-17 5 0,8-2 0,0 0 0,2-6 0,9 1 0,1-9 0,6 3 0,2-10 0,14-2 0,9-4 0,9-6 0,15-2 0,-6-4 0,1 4 0,-6-2 0,-10 5 0,4-1 0,-7 2 0,-3 0 0,3 3 0,-4-3 0,5 1 0,-1-2 0,1 0 0,-1-2 0,1 2 0,-1 0 0,-3-2 0,-1 9 0,-9 6 0,3 2 0,-7 5 0,8-6 0,-6-1 0,6 1 0,-3-1 0,4 1 0,4-4 0,-7 2 0,2-6 0,-7 3 0,-1-4 0,4-4 0,7-7 0,4-6 0,11-6 0,-2-10 0,7 7 0,-9-1 0,4 6 0,-8 11 0,-3-6 0,1 12 0,-9 0 0,-6 4 0,-9 0 0,0 0 0,2 0 0,0 5 0,5-4 0,-5 5 0,6-6 0,4 3 0,5-5 0,12-6 0,5-9 0,6-1 0,-6 2 0,-2 6 0,-6 2 0,-5-1 0,4 5 0,-11 0 0,-5 4 0,-8 5 0,-8 2 0,7 3 0,2-4 0,0 3 0,5-4 0,-5 1 0,14-2 0,2-8 0,7 0 0,1-1 0,-1-3 0,1 4 0,-1-1 0,-3-3 0,-5 7 0,-5 1 0,-3 1 0,-1 3 0,1-4 0,3-4 0,1-1 0,4-3 0,4 3 0,-3-2 0,3 2 0,-15 0 0,-11 1 0,3 4 0,-34 8 0,30 0 0,-22 1 0,28 0 0,2-8 0,6 3 0,1 0 0,7-3 0,9-3 0,8-4 0,1-5 0,5 0 0,-12 2 0,12-2 0,-12 6 0,5-4 0,-6 4 0,-1 0 0,1 1 0,-4 1 0,-2 5 0,-8 6 0,-7 9 0,-1 6 0,-2-6 0,5-2 0,5-6 0,-2-1 0,2 1 0,-4-1 0,5 1 0,-11 1 0,2 0 0,-3 0 0,-6 7 0,5-6 0,-6 6 0,6-6 0,2-1 0,6-6 0,4 4 0,5-7 0,12 3 0,5-9 0,15 3 0,-6-8 0,1 5 0,-6-1 0,-10 2 0,4 4 0,-7 0 0,1 0 0,-1-4 0,1 3 0,-1-3 0,1 4 0,-1 0 0,1 0 0,-4 4 0,2-3 0,-2 7 0,3-8 0,1 8 0,-1-3 0,1 3 0,-4 1 0,2-1 0,-6 1 0,3-1 0,-4 1 0,4-4 0,1-2 0,-1-6 0,0 2 0,-4-3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78 24575,'-51'17'0,"13"-3"0,16-3 0,12-2 0,-5 1 0,6-2 0,1 1 0,-1-1 0,4 1 0,22-18 0,-2 5 0,27-24 0,-6 6 0,-1-5 0,-9 11 0,-4-5 0,-12 15 0,5-5 0,-10 3 0,-22 23 0,1-5 0,-17 19 0,9-6 0,1-4 0,-1 3 0,1-4 0,6-1 0,2-2 0,6-7 0,1 1 0,-1-1 0,5 1 0,4-4 0,11-2 0,6-8 0,16-9 0,2-1 0,0-6 0,-2 8 0,-16 7 0,-2-3 0,-6 4 0,-1 0 0,-3 5 0,-6 12 0,-11 4 0,-1 8 0,-4-1 0,0 1 0,5-7 0,-4 4 0,7-10 0,3 4 0,-2-11 0,11 0 0,-2-8 0,24-10 0,3-6 0,29-13 0,-25 12 0,12-1 0,-34 13 0,12-3 0,-16 4 0,8 1 0,-13 7 0,-1 5 0,-6 10 0,-4 2 0,-2 7 0,-5-1 0,6-6 0,-6 5 0,2-6 0,3 1 0,-3-2 0,10 0 0,-2-8 0,2 7 0,0-9 0,5 0 0,11-12 0,0 0 0,4-4 0,0 2 0,-5 4 0,5-5 0,-6 5 0,-5-2 0,0 10 0,-14 4 0,-3 10 0,-5 6 0,-5 1 0,10-1 0,-2-6 0,5-2 0,-5-5 0,8-1 0,-7 1 0,10-1 0,9-10 0,-2 0 0,28-19 0,-12 8 0,24-16 0,-24 16 0,6-6 0,-17 9 0,1 1 0,-8 3 0,-9 7 0,-9 4 0,-6 6 0,-1-6 0,1 5 0,6-10 0,-5 9 0,12-8 0,-5 3 0,6-5 0,1 0 0,-1 0 0,1 0 0,3-4 0,1-1 0,4-10 0,0-2 0,6-6 0,-5 0 0,4 6 0,-5-5 0,0 12 0,4-5 0,-7 10 0,2 5 0,-8 1 0,1 6 0,-1-6 0,5 7 0,4-7 0,11-3 0,-1-3 0,5-5 0,-6 2 0,-1 3 0,1-2 0,-1 2 0,1-4 0,-4 8 0,-12 4 0,1 6 0,-16 7 0,12-6 0,-5 6 0,6-8 0,1 1 0,3-1 0,-3-3 0,11-1 0,-2-4 0,8-4 0,-1-1 0,7-5 0,-5 1 0,2-1 0,-5 6 0,-6-4 0,7 3 0,-2-10 0,4-2 0,2-6 0,0-1 0,0 1 0,-2 6 0,-4 2 0,-22 17 0,-9-4 0,-10 19 0,-20 2 0,26 0 0,-16 4 0,12-10 0,7 4 0,3-4 0,3-1 0,13-5 0,-8-6 0,14-1 0,5-21 0,12 2 0,6-23 0,5 7 0,-5-1 0,3 3 0,-12 10 0,3 6 0,-10 2 0,-6 10 0,-5 5 0,-4 5 0,1 3 0,-1 1 0,-6 1 0,9-1 0,-8-3 0,13 2 0,-7-8 0,11 4 0,5-9 0,3-7 0,11-1 0,-3-4 0,-3 7 0,-1 0 0,1 0 0,-6 1 0,1 14 0,-12 4 0,-6 14 0,-6 10 0,-4-7 0,1 16 0,-1-16 0,9 7 0,-1-16 0,8 5 0,-7-12 0,7 5 0,1-10 0,12-7 0,4-4 0,8-6 0,9-1 0,-14 6 0,6-3 0,-17 5 0,-3 4 0,-1 9 0,-4 2 0,-6 12 0,0-6 0,-1 8 0,-2-7 0,3 4 0,1-4 0,-4 0 0,8-2 0,8-10 0,6-1 0,10-10 0,10-8 0,-7 5 0,7-9 0,-16 13 0,-2-1 0,-10 6 0,-2 4 0,-3 12 0,-3-6 0,-2 5 0,0-7 0,-2 1 0,6-1 0,-3 1 0,4-1 0,0 1 0,0-4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0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307 181 24575,'-19'3'0,"8"2"0,-14 5 0,14-1 0,-10 8 0,10-7 0,-4 5 0,0-5 0,5-1 0,-5 1 0,6-2 0,1-3 0,-1 3 0,1-8 0,3 8 0,-3-7 0,4 3 0,9-9 0,-1-7 0,12 4 0,0-13 0,1 13 0,7-14 0,-1 9 0,-6 2 0,-2 2 0,-6 8 0,-5-7 0,4 7 0,-11-3 0,1 15 0,-14-4 0,5 9 0,-5-6 0,7 5 0,0-5 0,-1 5 0,1-6 0,1-1 0,3 1 0,-3-4 0,7 2 0,1-6 0,5-1 0,20-7 0,-6-9 0,23 0 0,-6-9 0,-1 9 0,-9-2 0,-4 12 0,-16-2 0,5 11 0,-15-2 0,-2 14 0,-10 2 0,-5 16 0,-3-7 0,5 0 0,-3-4 0,5-5 0,0-1 0,-5 6 0,6-10 0,3 3 0,-8-3 0,14-3 0,-4 1 0,3-6 0,18-5 0,-1-11 0,14-6 0,1 0 0,9-7 0,-7 11 0,0-4 0,-4 6 0,-12 7 0,1-4 0,-7 12 0,-9 5 0,-7 8 0,1 1 0,-1 5 0,5-12 0,0 12 0,-1-12 0,1 5 0,0-6 0,10-4 0,4-12 0,10-1 0,0-7 0,14-5 0,-12 8 0,14-8 0,-16 10 0,5-2 0,-12 4 0,5 1 0,-10 7 0,-5 5 0,-6 10 0,-5 2 0,0 6 0,-1 1 0,2-7 0,-2 5 0,3-12 0,0 1 0,4-3 0,-4 3 0,4-5 0,-1 9 0,-2-11 0,11 1 0,-2-5 0,7-5 0,7-10 0,-4 5 0,4-5 0,-7 6 0,1 5 0,-4-4 0,2 7 0,-10-3 0,2 8 0,-9 7 0,-5 1 0,3 4 0,-4 0 0,7-6 0,-1 5 0,5-6 0,-2-4 0,9-2 0,6-8 0,9-1 0,16-7 0,2-8 0,0 6 0,-2-10 0,-16 18 0,5-14 0,-12 18 0,5-11 0,-14 17 0,-2-2 0,-14 14 0,-2-4 0,0 5 0,2-6 0,7-2 0,-7 2 0,8-1 0,-7-3 0,13-6 0,-3-11 0,4-6 0,4 0 0,2-4 0,-1 10 0,4 0 0,-18 7 0,0 15 0,-15-4 0,-9 18 0,7-11 0,-7 6 0,17-13 0,-6 3 0,12-9 0,-2 8 0,5-8 0,6-1 0,-3-11 0,9-6 0,2-6 0,6-10 0,-1 7 0,-4-7 0,2 9 0,-2-8 0,-1 6 0,0-7 0,-7 16 0,0 2 0,0 6 0,-4 1 0,-1 3 0,-3 1 0,-1 4 0,1 0 0,-1 0 0,1 0 0,-1 0 0,1 0 0,7 0 0,2-4 0,14-2 0,2-4 0,6-2 0,0 6 0,-6-3 0,5 3 0,-12 1 0,5-4 0,-6 8 0,-4-7 0,2 7 0,-6-6 0,3 2 0,-4-4 0,0 1 0,0-1 0,4 1 0,0-1 0,6-6 0,-1 5 0,-3-12 0,2 12 0,-3-5 0,-1 6 0,4 4 0,-7-2 0,-8 11 0,-6-1 0,-20 17 0,-14 4 0,8 4 0,-34 19 0,34-16 0,-15 11 0,12-12 0,16-11 0,-17 8 0,24-14 0,-12 6 0,21-10 0,-5 1 0,10-1 0,-3-1 0,18-3 0,-1-12 0,24-2 0,-7-14 0,7 9 0,-10-3 0,-6 7 0,5-2 0,-12 3 0,5 0 0,-10 8 0,-5 2 0,-5 7 0,0 1 0,-2-1 0,6 1 0,-3-1 0,14-8 0,13-4 0,17-28 0,33 1 0,-17-12 0,17 14 0,-38 9 0,-2 7 0,-25 17 0,-15 26 0,-16 8 0,-21 24 0,15-26 0,-11 11 0,13-12 0,0-5 0,5 2 0,0-19 0,11 2 0,-4-5 0,6-1 0,8-4 0,9-7 0,8-4 0,8-6 0,-7 5 0,-2-2 0,-7 8 0,1-6 0,-10 16 0,-6 1 0,-5 6 0,-10 6 0,12-12 0,-7 12 0,9-16 0,1 9 0,4-11 0,6 1 0,9-6 0,5-1 0,6-8 0,0 9 0,-6-4 0,5-1 0,-12 5 0,5-4 0,-6 5 0,-4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ABCB-78C9-4B07-8747-C9E2C7C2EDDF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1C3D-165C-4CE7-AFE7-3FB7ABC37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tables should be rotated so that the text is horizontal. Little graphics for features and compounds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1C3D-165C-4CE7-AFE7-3FB7ABC37B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6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46CC2BE-E4C8-147D-6F15-91B947C9C25C}"/>
              </a:ext>
            </a:extLst>
          </p:cNvPr>
          <p:cNvSpPr txBox="1"/>
          <p:nvPr/>
        </p:nvSpPr>
        <p:spPr>
          <a:xfrm>
            <a:off x="4840217" y="4446317"/>
            <a:ext cx="34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Most important Features: </a:t>
            </a:r>
            <a:r>
              <a:rPr lang="en-US" dirty="0">
                <a:solidFill>
                  <a:srgbClr val="FF0000"/>
                </a:solidFill>
              </a:rPr>
              <a:t>Feature Clustering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8C8DE-1770-2E95-9AA5-3F68AF01C5E4}"/>
              </a:ext>
            </a:extLst>
          </p:cNvPr>
          <p:cNvSpPr txBox="1"/>
          <p:nvPr/>
        </p:nvSpPr>
        <p:spPr>
          <a:xfrm>
            <a:off x="4763788" y="80067"/>
            <a:ext cx="34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Total features ( n= 627) and all compound types (n = 9)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CBAEF-B05B-AB91-00C2-469A53CBCEF1}"/>
              </a:ext>
            </a:extLst>
          </p:cNvPr>
          <p:cNvSpPr txBox="1"/>
          <p:nvPr/>
        </p:nvSpPr>
        <p:spPr>
          <a:xfrm>
            <a:off x="4823332" y="2019468"/>
            <a:ext cx="34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Reduced set of features : </a:t>
            </a:r>
            <a:r>
              <a:rPr lang="en-US" dirty="0">
                <a:solidFill>
                  <a:srgbClr val="FF0000"/>
                </a:solidFill>
              </a:rPr>
              <a:t>Local versus Non-local  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B88AD0A2-F314-A940-FE57-30A0468B3EBD}"/>
              </a:ext>
            </a:extLst>
          </p:cNvPr>
          <p:cNvSpPr/>
          <p:nvPr/>
        </p:nvSpPr>
        <p:spPr>
          <a:xfrm>
            <a:off x="8193742" y="453743"/>
            <a:ext cx="504038" cy="161994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B4B4D-34B6-66F7-34D3-79E2C7645E62}"/>
              </a:ext>
            </a:extLst>
          </p:cNvPr>
          <p:cNvSpPr txBox="1"/>
          <p:nvPr/>
        </p:nvSpPr>
        <p:spPr>
          <a:xfrm>
            <a:off x="8701022" y="1677106"/>
            <a:ext cx="349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br>
              <a:rPr lang="en-US" dirty="0"/>
            </a:br>
            <a:r>
              <a:rPr lang="en-US" dirty="0"/>
              <a:t>Pearson Correlation (see Supp. material)</a:t>
            </a:r>
          </a:p>
        </p:txBody>
      </p:sp>
      <p:pic>
        <p:nvPicPr>
          <p:cNvPr id="38" name="Picture 3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DB6DBE8-5090-1833-4D96-0F9634432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2" r="37853" b="6826"/>
          <a:stretch/>
        </p:blipFill>
        <p:spPr>
          <a:xfrm rot="5400000">
            <a:off x="6408955" y="354517"/>
            <a:ext cx="1335763" cy="1930079"/>
          </a:xfrm>
          <a:prstGeom prst="rect">
            <a:avLst/>
          </a:prstGeom>
        </p:spPr>
      </p:pic>
      <p:pic>
        <p:nvPicPr>
          <p:cNvPr id="39" name="Picture 3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A91E691-BD70-53B6-4E79-B6C5FFBEB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42"/>
          <a:stretch/>
        </p:blipFill>
        <p:spPr>
          <a:xfrm rot="5400000">
            <a:off x="6565669" y="2132764"/>
            <a:ext cx="993274" cy="1930081"/>
          </a:xfrm>
          <a:prstGeom prst="rect">
            <a:avLst/>
          </a:prstGeom>
        </p:spPr>
      </p:pic>
      <p:pic>
        <p:nvPicPr>
          <p:cNvPr id="40" name="Picture 3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CFB52CB-BB01-E9C9-51F6-46ECDDB20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46" r="6974"/>
          <a:stretch/>
        </p:blipFill>
        <p:spPr>
          <a:xfrm rot="5400000">
            <a:off x="6596130" y="3101821"/>
            <a:ext cx="903292" cy="1930082"/>
          </a:xfrm>
          <a:prstGeom prst="rect">
            <a:avLst/>
          </a:prstGeom>
        </p:spPr>
      </p:pic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12ADE69B-316C-53AF-0303-F200575D8218}"/>
              </a:ext>
            </a:extLst>
          </p:cNvPr>
          <p:cNvSpPr/>
          <p:nvPr/>
        </p:nvSpPr>
        <p:spPr>
          <a:xfrm>
            <a:off x="8154892" y="2442831"/>
            <a:ext cx="788802" cy="236329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2E8FD-7F8B-5E04-7B81-B60FB5F31F57}"/>
              </a:ext>
            </a:extLst>
          </p:cNvPr>
          <p:cNvSpPr txBox="1"/>
          <p:nvPr/>
        </p:nvSpPr>
        <p:spPr>
          <a:xfrm>
            <a:off x="8701022" y="4446317"/>
            <a:ext cx="349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greater than 0.5 (see Supp material) </a:t>
            </a: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56536DB6-AE5D-7A9E-3880-DF7C4B9488B3}"/>
              </a:ext>
            </a:extLst>
          </p:cNvPr>
          <p:cNvSpPr/>
          <p:nvPr/>
        </p:nvSpPr>
        <p:spPr>
          <a:xfrm>
            <a:off x="8351065" y="4995218"/>
            <a:ext cx="538894" cy="17110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9DB79-42E9-26F8-5266-AAFD198BECCE}"/>
              </a:ext>
            </a:extLst>
          </p:cNvPr>
          <p:cNvSpPr txBox="1"/>
          <p:nvPr/>
        </p:nvSpPr>
        <p:spPr>
          <a:xfrm>
            <a:off x="4763788" y="5717185"/>
            <a:ext cx="349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5. Fitting </a:t>
            </a:r>
            <a:r>
              <a:rPr lang="en-US" dirty="0"/>
              <a:t>Scaling Relationships </a:t>
            </a:r>
          </a:p>
          <a:p>
            <a:r>
              <a:rPr lang="en-US" dirty="0">
                <a:solidFill>
                  <a:srgbClr val="FF0000"/>
                </a:solidFill>
              </a:rPr>
              <a:t>Across Compounds and across Features</a:t>
            </a:r>
            <a:endParaRPr lang="en-US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E67683C0-F246-682B-C227-9E7A5CEA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0358" y="2759169"/>
            <a:ext cx="1543825" cy="1404146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6C9F526-880E-5B0D-85A4-154A0BE90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6966" y="6006220"/>
            <a:ext cx="707403" cy="771713"/>
          </a:xfrm>
          <a:prstGeom prst="rect">
            <a:avLst/>
          </a:prstGeom>
        </p:spPr>
      </p:pic>
      <p:pic>
        <p:nvPicPr>
          <p:cNvPr id="7" name="Picture 6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8B02F642-A2F4-90F1-E228-E66FE9455B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759" y="4769482"/>
            <a:ext cx="1006914" cy="857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0EC900-5A91-CA89-B7C7-EBE6F3765109}"/>
              </a:ext>
            </a:extLst>
          </p:cNvPr>
          <p:cNvSpPr txBox="1"/>
          <p:nvPr/>
        </p:nvSpPr>
        <p:spPr>
          <a:xfrm>
            <a:off x="461097" y="53910"/>
            <a:ext cx="207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Dataset curation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8260B53-B9BA-0620-BBE3-F6C21EA7E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1152462" y="423776"/>
            <a:ext cx="1244776" cy="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FBC1F-3885-2302-A9FC-39ED07E5B298}"/>
              </a:ext>
            </a:extLst>
          </p:cNvPr>
          <p:cNvGrpSpPr/>
          <p:nvPr/>
        </p:nvGrpSpPr>
        <p:grpSpPr>
          <a:xfrm>
            <a:off x="2697311" y="566806"/>
            <a:ext cx="1436400" cy="143280"/>
            <a:chOff x="2697311" y="566806"/>
            <a:chExt cx="14364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D0CC93-C16E-986F-4851-0C5A0D77D9F7}"/>
                    </a:ext>
                  </a:extLst>
                </p14:cNvPr>
                <p14:cNvContentPartPr/>
                <p14:nvPr/>
              </p14:nvContentPartPr>
              <p14:xfrm>
                <a:off x="2697311" y="612526"/>
                <a:ext cx="140004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D0CC93-C16E-986F-4851-0C5A0D77D9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1191" y="606406"/>
                  <a:ext cx="1412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F9C676-8741-78F7-A3F5-F0145F7A5599}"/>
                    </a:ext>
                  </a:extLst>
                </p14:cNvPr>
                <p14:cNvContentPartPr/>
                <p14:nvPr/>
              </p14:nvContentPartPr>
              <p14:xfrm>
                <a:off x="3979271" y="566806"/>
                <a:ext cx="154440" cy="14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F9C676-8741-78F7-A3F5-F0145F7A55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73151" y="560686"/>
                  <a:ext cx="166680" cy="15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80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426C5A-E4F5-61A1-B5C4-16887CC03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t="1424" r="12153" b="3788"/>
          <a:stretch/>
        </p:blipFill>
        <p:spPr bwMode="auto">
          <a:xfrm>
            <a:off x="2263935" y="394077"/>
            <a:ext cx="7119991" cy="51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51623C-F0C8-A50B-02BD-F50734A447F6}"/>
              </a:ext>
            </a:extLst>
          </p:cNvPr>
          <p:cNvSpPr txBox="1"/>
          <p:nvPr/>
        </p:nvSpPr>
        <p:spPr>
          <a:xfrm>
            <a:off x="9159822" y="483499"/>
            <a:ext cx="2732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Lignin - #7E72B4</a:t>
            </a:r>
          </a:p>
          <a:p>
            <a:r>
              <a:rPr lang="en-US" dirty="0"/>
              <a:t>Carbohydrate - #9E0142</a:t>
            </a:r>
          </a:p>
          <a:p>
            <a:r>
              <a:rPr lang="en-US" dirty="0"/>
              <a:t>Tannin - #66C2A5</a:t>
            </a:r>
          </a:p>
          <a:p>
            <a:r>
              <a:rPr lang="en-US" dirty="0"/>
              <a:t>Lipid - #F46D43</a:t>
            </a:r>
          </a:p>
          <a:p>
            <a:r>
              <a:rPr lang="en-US" dirty="0"/>
              <a:t>Protein - #ABDDA4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362B-6AA8-E56B-71CB-AE147319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7146"/>
            <a:ext cx="10515600" cy="1325563"/>
          </a:xfrm>
        </p:spPr>
        <p:txBody>
          <a:bodyPr/>
          <a:lstStyle/>
          <a:p>
            <a:r>
              <a:rPr lang="en-US" dirty="0"/>
              <a:t>Backup slide figures</a:t>
            </a:r>
          </a:p>
        </p:txBody>
      </p:sp>
    </p:spTree>
    <p:extLst>
      <p:ext uri="{BB962C8B-B14F-4D97-AF65-F5344CB8AC3E}">
        <p14:creationId xmlns:p14="http://schemas.microsoft.com/office/powerpoint/2010/main" val="38142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7812120-5132-545A-9339-89BBCB8B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24" y="705288"/>
            <a:ext cx="7915115" cy="45645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14:cNvPr>
              <p14:cNvContentPartPr/>
              <p14:nvPr/>
            </p14:nvContentPartPr>
            <p14:xfrm>
              <a:off x="1914013" y="5165476"/>
              <a:ext cx="274680" cy="118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7893" y="5159356"/>
                <a:ext cx="28692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50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F5CD99-1F9C-56F6-DF37-CAB426759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5556" b="43391"/>
          <a:stretch/>
        </p:blipFill>
        <p:spPr bwMode="auto">
          <a:xfrm>
            <a:off x="4708358" y="418679"/>
            <a:ext cx="6368715" cy="5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14:cNvPr>
              <p14:cNvContentPartPr/>
              <p14:nvPr/>
            </p14:nvContentPartPr>
            <p14:xfrm>
              <a:off x="5368573" y="476116"/>
              <a:ext cx="151560" cy="126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453" y="469996"/>
                <a:ext cx="16380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44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B2FDE3-41B7-7DC9-84D3-289BDFA99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1" t="14380" b="16402"/>
          <a:stretch/>
        </p:blipFill>
        <p:spPr bwMode="auto">
          <a:xfrm>
            <a:off x="3753852" y="625643"/>
            <a:ext cx="5829626" cy="53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14:cNvPr>
              <p14:cNvContentPartPr/>
              <p14:nvPr/>
            </p14:nvContentPartPr>
            <p14:xfrm>
              <a:off x="3817693" y="964276"/>
              <a:ext cx="157320" cy="17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1573" y="958156"/>
                <a:ext cx="1695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02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AAF3EA3-6235-F8AA-0976-94A88072A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73026" b="44912"/>
          <a:stretch/>
        </p:blipFill>
        <p:spPr bwMode="auto">
          <a:xfrm>
            <a:off x="3554747" y="248651"/>
            <a:ext cx="5099969" cy="64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14:cNvPr>
              <p14:cNvContentPartPr/>
              <p14:nvPr/>
            </p14:nvContentPartPr>
            <p14:xfrm>
              <a:off x="3968893" y="452356"/>
              <a:ext cx="203400" cy="20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773" y="446236"/>
                <a:ext cx="21564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6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27430</TotalTime>
  <Words>113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Backup slide figures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14</cp:revision>
  <dcterms:created xsi:type="dcterms:W3CDTF">2024-05-17T16:11:44Z</dcterms:created>
  <dcterms:modified xsi:type="dcterms:W3CDTF">2024-06-27T18:21:26Z</dcterms:modified>
</cp:coreProperties>
</file>