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310" r:id="rId2"/>
    <p:sldId id="346" r:id="rId3"/>
    <p:sldId id="348" r:id="rId4"/>
    <p:sldId id="326" r:id="rId5"/>
    <p:sldId id="34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46"/>
    <p:restoredTop sz="87365"/>
  </p:normalViewPr>
  <p:slideViewPr>
    <p:cSldViewPr snapToGrid="0" snapToObjects="1">
      <p:cViewPr varScale="1">
        <p:scale>
          <a:sx n="127" d="100"/>
          <a:sy n="127" d="100"/>
        </p:scale>
        <p:origin x="6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1A1AE2-D446-774A-91B6-0966651722C0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D6F41A-3615-7947-B232-79BE6F1E2C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283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76F3-FF9A-8788-8C7C-7B37821ED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70E23E-0385-8EDC-3D16-2F58FE241F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11115-7D7F-AE19-3658-4E3E5EC7F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982AEB-E093-F4C6-DCE3-EAF58FDB1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BB8CEA-C296-6824-4B8E-C5017E559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442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676BB-B191-D721-203E-52BC5052E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9BD093-9380-FABD-19C2-081A0CF54B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BEFC8-43C0-5743-5BC2-199F27DB6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E51CF-6598-FA05-6829-53E93A0E5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8BA9F9-71EC-7520-CAAA-0C4CA5F68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7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569535-1656-359D-B70F-3B4F2AE219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BFB3D8-3ED0-6789-2F71-E252CC099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30341-CE47-C6B1-E861-CB8986771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9706B-7721-FEC3-296D-60D19103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9DBDE-A798-9587-4DA9-746A9350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41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BAC18-DE0D-151A-7FE2-986789981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504DA-0415-FDE6-0BF1-7EE05D76A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5A955-4D24-60D5-C9AE-FCF47D60E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9699F-4403-FB43-3EDA-24B1E2647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FC10-E7C3-0C2D-0F39-FD7A97102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36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6840-FCFB-F760-CE31-90C189583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0EF85-6B1A-E83C-2B4E-23A30F67A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F6D2C7-561C-E4BE-3BC7-FF7793AB0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894873-8AB1-B990-6277-1DDF28D35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6388A-8F38-ADD5-53BD-61D2CB97B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27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48B1-4401-FD5C-5560-F4A7D672B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C7C15-28CA-3997-C66C-908E5FE4BC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F34D4-B8A1-4A24-A6DE-F0C1978CA9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1D389-4EBB-CC82-9BF6-70062F72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4D71D5-EECE-A4DA-26EC-4F00BF625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45D2AF-8E4F-0340-9529-EC5FE9001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601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3096-CE66-4581-1B7F-82F2D344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7F2CAF-9369-A526-110A-37709F2ABC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5717A-C719-C7D2-7845-B6756899D3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AE779-D8BF-227C-18C5-7656645394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774D1F-BA4B-7AB3-4EED-02F0DE628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A77591-A62B-559D-EBE2-83801B520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98BB83-7230-1808-D1E2-54B41B40A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D8DFE-2E6C-3535-A56B-4452690FA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976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0E709-08DB-82B0-89D6-C9E34DF3C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C899A6-FA42-8ED5-8447-352524D6D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0DF0C0-46A4-F1F1-D588-9F2B41C7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FA0D6-6059-D34E-051D-2CB3A435C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803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7D85C9-0DC0-6804-DC85-5EE1F9AEC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31172B-B1A1-D802-1B85-DA87B6FBE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EF1AA-4DD8-AE96-8451-167000D48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68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818CE-17CD-0085-67D2-F02A73956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EB5BE-5CE2-0CA6-0FC3-119FF0C703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4D3B01-0182-28A1-3DE9-18987940E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E11388-DEDB-7C9B-BDA5-844D1B123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D363E2-B345-8D87-4201-64172BFC2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2090BC-064A-BE53-BB63-8FEC58F5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58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94ED6-DE76-CC86-7133-497B16B99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DA62A4-7DDD-A8B3-E431-8FD63BEA9F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FADAA-A70E-C53A-664C-513066439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5C4623-1957-C377-6292-46A161FC9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3DA513-DE4B-3447-9F45-93A1538434A8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ACCB3E-0562-BBA7-9338-B6AB5EAB0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5CF9B-C47C-39D7-E7D6-8C7A03B1D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43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BA9B98-B361-3942-58C8-BFA5FD8E1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477741-6718-55A3-0651-5AFA744698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55C96-B495-2352-5B0A-90FA8F0C77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3DA513-DE4B-3447-9F45-93A1538434A8}" type="datetimeFigureOut">
              <a:rPr lang="en-US" smtClean="0"/>
              <a:t>12/19/22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9C75A-66C7-5ED4-6E0C-530FA93707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D462B-45CB-4B8A-D930-3DD232C8B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7B5E1-A890-3A47-A69D-EF56492877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68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85B0E-B82B-31BF-5CF8-6C5BB483A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items – Dec-20</a:t>
            </a:r>
            <a:r>
              <a:rPr lang="en-US" baseline="30000" dirty="0"/>
              <a:t>th</a:t>
            </a:r>
            <a:r>
              <a:rPr lang="en-US" dirty="0"/>
              <a:t>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D31C3-C503-BF3E-ED7A-C4EBFA463E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780" y="1825624"/>
            <a:ext cx="10613020" cy="481824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PCA analysis</a:t>
            </a:r>
          </a:p>
          <a:p>
            <a:pPr lvl="1"/>
            <a:r>
              <a:rPr lang="en-US" dirty="0"/>
              <a:t>Variation across data features</a:t>
            </a:r>
          </a:p>
          <a:p>
            <a:pPr lvl="1"/>
            <a:r>
              <a:rPr lang="en-US" dirty="0"/>
              <a:t>Variation across data samples</a:t>
            </a:r>
          </a:p>
          <a:p>
            <a:r>
              <a:rPr lang="en-US" dirty="0"/>
              <a:t>Scaling laws with p-values for </a:t>
            </a:r>
          </a:p>
          <a:p>
            <a:pPr marL="5143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Inundation Extent (from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hydrosheds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</a:p>
          <a:p>
            <a:pPr marL="5143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Min Basin Elevation (from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streamstats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)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5143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Mean Imperviousness (from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epa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waters-catchment)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5143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Open water land cover (from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epa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waters-catchment)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5143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Developed Catchment Area (LU) (from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epa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waters-catchment)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5143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PctImpWs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(from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epa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waters-watersheds)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5143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PctFrstLossWs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(from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epa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waters-watersheds)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5143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PctNonAgIntrodManagVegWs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(from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epa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waters-watersheds)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5143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TmeanWs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(from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epa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waters-watersheds)</a:t>
            </a:r>
            <a:endParaRPr lang="en-US" sz="1800" dirty="0">
              <a:effectLst/>
              <a:latin typeface="Calibri" panose="020F0502020204030204" pitchFamily="34" charset="0"/>
            </a:endParaRPr>
          </a:p>
          <a:p>
            <a:pPr marL="5143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NPDESDensWs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(from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epa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waters-watersheds)</a:t>
            </a:r>
          </a:p>
          <a:p>
            <a:pPr marL="514350" lvl="1" indent="-285750">
              <a:lnSpc>
                <a:spcPct val="110000"/>
              </a:lnSpc>
              <a:spcBef>
                <a:spcPts val="0"/>
              </a:spcBef>
            </a:pP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SuperfundDensWs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(from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epa</a:t>
            </a: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waters-watersheds)</a:t>
            </a:r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654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F813-CE60-B792-864C-FB7790ED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89" y="365126"/>
            <a:ext cx="4294207" cy="1590996"/>
          </a:xfrm>
        </p:spPr>
        <p:txBody>
          <a:bodyPr>
            <a:normAutofit fontScale="90000"/>
          </a:bodyPr>
          <a:lstStyle/>
          <a:p>
            <a:r>
              <a:rPr lang="en-US" dirty="0"/>
              <a:t>PCA analysis</a:t>
            </a:r>
            <a:br>
              <a:rPr lang="en-US" dirty="0"/>
            </a:br>
            <a:r>
              <a:rPr lang="en-US" dirty="0"/>
              <a:t>(variation across data features)</a:t>
            </a:r>
          </a:p>
        </p:txBody>
      </p:sp>
      <p:pic>
        <p:nvPicPr>
          <p:cNvPr id="4" name="Picture 3" descr="Chart, scatter chart&#10;&#10;Description automatically generated">
            <a:extLst>
              <a:ext uri="{FF2B5EF4-FFF2-40B4-BE49-F238E27FC236}">
                <a16:creationId xmlns:a16="http://schemas.microsoft.com/office/drawing/2014/main" id="{C614CD6A-8DAD-9343-3A3B-11B2FABCC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9432" y="125392"/>
            <a:ext cx="6607215" cy="660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38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5F813-CE60-B792-864C-FB7790EDE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389" y="365126"/>
            <a:ext cx="4294207" cy="1590996"/>
          </a:xfrm>
        </p:spPr>
        <p:txBody>
          <a:bodyPr>
            <a:normAutofit fontScale="90000"/>
          </a:bodyPr>
          <a:lstStyle/>
          <a:p>
            <a:r>
              <a:rPr lang="en-US" dirty="0"/>
              <a:t>PCA analysis</a:t>
            </a:r>
            <a:br>
              <a:rPr lang="en-US" dirty="0"/>
            </a:br>
            <a:r>
              <a:rPr lang="en-US" dirty="0"/>
              <a:t>(variation across data samples)</a:t>
            </a:r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984B8C0-BC6F-D14A-038F-82E982B3A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054" y="133632"/>
            <a:ext cx="6398870" cy="6398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717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22" y="114273"/>
            <a:ext cx="10515600" cy="783944"/>
          </a:xfrm>
        </p:spPr>
        <p:txBody>
          <a:bodyPr/>
          <a:lstStyle/>
          <a:p>
            <a:r>
              <a:rPr lang="en-US" dirty="0"/>
              <a:t>SR vs </a:t>
            </a:r>
            <a:r>
              <a:rPr lang="en-US" dirty="0" err="1"/>
              <a:t>Indundation</a:t>
            </a:r>
            <a:r>
              <a:rPr lang="en-US" dirty="0"/>
              <a:t> Extent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E22ADD79-3FEA-ACC4-BFC0-7B565C3322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98" y="1490819"/>
            <a:ext cx="5168481" cy="3876361"/>
          </a:xfrm>
          <a:prstGeom prst="rect">
            <a:avLst/>
          </a:prstGeom>
        </p:spPr>
      </p:pic>
      <p:pic>
        <p:nvPicPr>
          <p:cNvPr id="9" name="Picture 8" descr="Chart, scatter chart&#10;&#10;Description automatically generated">
            <a:extLst>
              <a:ext uri="{FF2B5EF4-FFF2-40B4-BE49-F238E27FC236}">
                <a16:creationId xmlns:a16="http://schemas.microsoft.com/office/drawing/2014/main" id="{EA5FBB9D-636E-DFC3-A2C3-4D20A0F89D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0" y="114273"/>
            <a:ext cx="5842000" cy="4381500"/>
          </a:xfrm>
          <a:prstGeom prst="rect">
            <a:avLst/>
          </a:prstGeom>
        </p:spPr>
      </p:pic>
      <p:pic>
        <p:nvPicPr>
          <p:cNvPr id="11" name="Picture 10" descr="Text&#10;&#10;Description automatically generated">
            <a:extLst>
              <a:ext uri="{FF2B5EF4-FFF2-40B4-BE49-F238E27FC236}">
                <a16:creationId xmlns:a16="http://schemas.microsoft.com/office/drawing/2014/main" id="{D65527B8-EFF5-8688-9AC0-7362BDB624E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076" t="3158" r="4534" b="50000"/>
          <a:stretch/>
        </p:blipFill>
        <p:spPr>
          <a:xfrm>
            <a:off x="3768132" y="4602145"/>
            <a:ext cx="4813160" cy="205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85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4144B46-0799-BE82-9525-777AA7913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322" y="114272"/>
            <a:ext cx="6021623" cy="870466"/>
          </a:xfrm>
        </p:spPr>
        <p:txBody>
          <a:bodyPr>
            <a:normAutofit/>
          </a:bodyPr>
          <a:lstStyle/>
          <a:p>
            <a:r>
              <a:rPr lang="en-US" dirty="0"/>
              <a:t>SR vs Min basin elevation</a:t>
            </a:r>
          </a:p>
        </p:txBody>
      </p:sp>
      <p:pic>
        <p:nvPicPr>
          <p:cNvPr id="17" name="Picture 16" descr="Chart&#10;&#10;Description automatically generated">
            <a:extLst>
              <a:ext uri="{FF2B5EF4-FFF2-40B4-BE49-F238E27FC236}">
                <a16:creationId xmlns:a16="http://schemas.microsoft.com/office/drawing/2014/main" id="{AEDF8045-97C6-41A8-EAC2-77961BDF9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18637"/>
            <a:ext cx="5248868" cy="3936651"/>
          </a:xfrm>
          <a:prstGeom prst="rect">
            <a:avLst/>
          </a:prstGeom>
        </p:spPr>
      </p:pic>
      <p:pic>
        <p:nvPicPr>
          <p:cNvPr id="19" name="Picture 18" descr="Chart, scatter chart&#10;&#10;Description automatically generated">
            <a:extLst>
              <a:ext uri="{FF2B5EF4-FFF2-40B4-BE49-F238E27FC236}">
                <a16:creationId xmlns:a16="http://schemas.microsoft.com/office/drawing/2014/main" id="{7CEFCF02-F9D8-635D-1058-25E97A9389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893" y="114272"/>
            <a:ext cx="5842000" cy="4381500"/>
          </a:xfrm>
          <a:prstGeom prst="rect">
            <a:avLst/>
          </a:prstGeom>
        </p:spPr>
      </p:pic>
      <p:pic>
        <p:nvPicPr>
          <p:cNvPr id="21" name="Picture 20" descr="Text&#10;&#10;Description automatically generated">
            <a:extLst>
              <a:ext uri="{FF2B5EF4-FFF2-40B4-BE49-F238E27FC236}">
                <a16:creationId xmlns:a16="http://schemas.microsoft.com/office/drawing/2014/main" id="{992C7BCB-E857-9422-1873-2EDF2C0D620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2733" t="3846" r="4878" b="48223"/>
          <a:stretch/>
        </p:blipFill>
        <p:spPr>
          <a:xfrm>
            <a:off x="3689419" y="4643621"/>
            <a:ext cx="4813161" cy="2100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241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3175</TotalTime>
  <Words>122</Words>
  <Application>Microsoft Macintosh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Discussion items – Dec-20th  </vt:lpstr>
      <vt:lpstr>PCA analysis (variation across data features)</vt:lpstr>
      <vt:lpstr>PCA analysis (variation across data samples)</vt:lpstr>
      <vt:lpstr>SR vs Indundation Extent</vt:lpstr>
      <vt:lpstr>SR vs Min basin elevation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Mudunuru, Maruti K</dc:creator>
  <cp:lastModifiedBy>Mudunuru, Maruti K</cp:lastModifiedBy>
  <cp:revision>180</cp:revision>
  <dcterms:created xsi:type="dcterms:W3CDTF">2022-07-08T14:23:38Z</dcterms:created>
  <dcterms:modified xsi:type="dcterms:W3CDTF">2022-12-19T22:16:48Z</dcterms:modified>
</cp:coreProperties>
</file>