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10" r:id="rId2"/>
    <p:sldId id="326" r:id="rId3"/>
    <p:sldId id="327" r:id="rId4"/>
    <p:sldId id="329" r:id="rId5"/>
    <p:sldId id="330" r:id="rId6"/>
    <p:sldId id="331" r:id="rId7"/>
    <p:sldId id="32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4"/>
    <p:restoredTop sz="96327"/>
  </p:normalViewPr>
  <p:slideViewPr>
    <p:cSldViewPr snapToGrid="0" snapToObjects="1">
      <p:cViewPr varScale="1">
        <p:scale>
          <a:sx n="158" d="100"/>
          <a:sy n="158" d="100"/>
        </p:scale>
        <p:origin x="22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1AE2-D446-774A-91B6-0966651722C0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6F41A-3615-7947-B232-79BE6F1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Significance of explanatory variables </a:t>
            </a:r>
            <a:r>
              <a:rPr lang="en-US" dirty="0">
                <a:sym typeface="Wingdings" pitchFamily="2" charset="2"/>
              </a:rPr>
              <a:t> Effect of random seed on the loading matrix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uti-iitm/species_area_scaling/tree/main/v1/Plots_StreamStats/Scaling_Laws" TargetMode="External"/><Relationship Id="rId2" Type="http://schemas.openxmlformats.org/officeDocument/2006/relationships/hyperlink" Target="https://github.com/maruti-iitm/species_area_scaling/tree/main/v1/Plots_WHONDRS/Scaling_La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uti-iitm/species_area_scaling/tree/main/v1/Plots_EPAWaters_ACC/Scaling_Laws" TargetMode="External"/><Relationship Id="rId5" Type="http://schemas.openxmlformats.org/officeDocument/2006/relationships/hyperlink" Target="https://github.com/maruti-iitm/species_area_scaling/tree/main/v1/Plots_EPAWaters_ACW/Scaling_Laws" TargetMode="External"/><Relationship Id="rId4" Type="http://schemas.openxmlformats.org/officeDocument/2006/relationships/hyperlink" Target="https://github.com/maruti-iitm/species_area_scaling/tree/main/v1/Plots_HYDROSHEDS/Scaling_La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items – March-2</a:t>
            </a:r>
            <a:r>
              <a:rPr lang="en-US" baseline="30000" dirty="0"/>
              <a:t>nd</a:t>
            </a:r>
            <a:r>
              <a:rPr lang="en-US" dirty="0"/>
              <a:t>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0B5E25-9838-8C56-8175-5B2DB8AF27E9}"/>
              </a:ext>
            </a:extLst>
          </p:cNvPr>
          <p:cNvSpPr txBox="1">
            <a:spLocks/>
          </p:cNvSpPr>
          <p:nvPr/>
        </p:nvSpPr>
        <p:spPr>
          <a:xfrm>
            <a:off x="364032" y="1842192"/>
            <a:ext cx="5194433" cy="482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</a:t>
            </a:r>
            <a:r>
              <a:rPr lang="en-US" dirty="0" err="1"/>
              <a:t>cA</a:t>
            </a:r>
            <a:r>
              <a:rPr lang="en-US" baseline="30000" dirty="0" err="1"/>
              <a:t>z</a:t>
            </a:r>
            <a:r>
              <a:rPr lang="en-US" baseline="30000" dirty="0"/>
              <a:t> </a:t>
            </a:r>
            <a:r>
              <a:rPr lang="en-US" dirty="0"/>
              <a:t>(done)</a:t>
            </a:r>
          </a:p>
          <a:p>
            <a:pPr lvl="1"/>
            <a:r>
              <a:rPr lang="en-US" dirty="0"/>
              <a:t>Z-value of bar plot</a:t>
            </a:r>
          </a:p>
          <a:p>
            <a:pPr lvl="1"/>
            <a:r>
              <a:rPr lang="en-US" dirty="0"/>
              <a:t>C-value of bar plot</a:t>
            </a:r>
          </a:p>
          <a:p>
            <a:r>
              <a:rPr lang="en-US" dirty="0"/>
              <a:t>What can we put in supplementary figures? (working on this)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CBCF34-3624-D448-38F9-DED84D127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677" y="1950427"/>
            <a:ext cx="6369538" cy="35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5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9" y="114273"/>
            <a:ext cx="6209602" cy="1017841"/>
          </a:xfrm>
        </p:spPr>
        <p:txBody>
          <a:bodyPr>
            <a:normAutofit/>
          </a:bodyPr>
          <a:lstStyle/>
          <a:p>
            <a:r>
              <a:rPr lang="en-US" dirty="0"/>
              <a:t>WHONDRS bar plot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C26D80-EBEF-0F5D-9AEE-02997C725594}"/>
              </a:ext>
            </a:extLst>
          </p:cNvPr>
          <p:cNvSpPr txBox="1">
            <a:spLocks/>
          </p:cNvSpPr>
          <p:nvPr/>
        </p:nvSpPr>
        <p:spPr>
          <a:xfrm>
            <a:off x="5441043" y="244062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A700CC0-16FF-F085-F444-3C223B50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698" y="1363995"/>
            <a:ext cx="5739958" cy="239164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7945101-919B-767F-3BD8-C732687E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9" y="1363995"/>
            <a:ext cx="5739958" cy="2391649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CA8F8FE1-EA7E-59B5-B772-FEE912288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98" y="4238086"/>
            <a:ext cx="5702045" cy="2375852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42BB4EEF-792B-4C17-A1EA-E4CE807C4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7" y="4222289"/>
            <a:ext cx="5739958" cy="23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5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9" y="114273"/>
            <a:ext cx="6209602" cy="1017841"/>
          </a:xfrm>
        </p:spPr>
        <p:txBody>
          <a:bodyPr>
            <a:normAutofit/>
          </a:bodyPr>
          <a:lstStyle/>
          <a:p>
            <a:r>
              <a:rPr lang="en-US" dirty="0" err="1"/>
              <a:t>StreamStats</a:t>
            </a:r>
            <a:r>
              <a:rPr lang="en-US" dirty="0"/>
              <a:t> bar plot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C26D80-EBEF-0F5D-9AEE-02997C725594}"/>
              </a:ext>
            </a:extLst>
          </p:cNvPr>
          <p:cNvSpPr txBox="1">
            <a:spLocks/>
          </p:cNvSpPr>
          <p:nvPr/>
        </p:nvSpPr>
        <p:spPr>
          <a:xfrm>
            <a:off x="5441043" y="244062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66E7406-A12D-46F5-D545-2CA162A1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1" y="1363994"/>
            <a:ext cx="5739958" cy="239164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FB27DE2-BC36-3457-A83E-654FE21E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1" y="4222288"/>
            <a:ext cx="5739958" cy="2391649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0350D65E-7F60-44F6-4153-3A19837BF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4222287"/>
            <a:ext cx="5739958" cy="2391649"/>
          </a:xfrm>
          <a:prstGeom prst="rect">
            <a:avLst/>
          </a:prstGeom>
        </p:spPr>
      </p:pic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8C48B9D0-6949-C35C-7020-328EC7A43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" y="1363993"/>
            <a:ext cx="5739958" cy="23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1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9" y="114273"/>
            <a:ext cx="6209602" cy="1017841"/>
          </a:xfrm>
        </p:spPr>
        <p:txBody>
          <a:bodyPr>
            <a:normAutofit/>
          </a:bodyPr>
          <a:lstStyle/>
          <a:p>
            <a:r>
              <a:rPr lang="en-US" dirty="0" err="1"/>
              <a:t>HydroSheds</a:t>
            </a:r>
            <a:r>
              <a:rPr lang="en-US" dirty="0"/>
              <a:t> bar plot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C26D80-EBEF-0F5D-9AEE-02997C725594}"/>
              </a:ext>
            </a:extLst>
          </p:cNvPr>
          <p:cNvSpPr txBox="1">
            <a:spLocks/>
          </p:cNvSpPr>
          <p:nvPr/>
        </p:nvSpPr>
        <p:spPr>
          <a:xfrm>
            <a:off x="5441043" y="244062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C2ED43F-45EF-3947-8E47-ACC08472C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1" y="1363993"/>
            <a:ext cx="5739958" cy="239164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858FDA4-EA14-0498-AB4D-5C43D84A8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1" y="4222286"/>
            <a:ext cx="5739958" cy="2391649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A9312883-E0B8-0C19-3883-E34126AD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3" y="1361472"/>
            <a:ext cx="5733907" cy="2389128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E1194FE3-DB90-C2BC-43AC-C84CB9BCC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88" y="4224807"/>
            <a:ext cx="5733907" cy="23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9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9" y="114273"/>
            <a:ext cx="6209602" cy="1017841"/>
          </a:xfrm>
        </p:spPr>
        <p:txBody>
          <a:bodyPr>
            <a:normAutofit fontScale="90000"/>
          </a:bodyPr>
          <a:lstStyle/>
          <a:p>
            <a:r>
              <a:rPr lang="en-US" dirty="0"/>
              <a:t>EPA-W-Watersheds bar plot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C26D80-EBEF-0F5D-9AEE-02997C725594}"/>
              </a:ext>
            </a:extLst>
          </p:cNvPr>
          <p:cNvSpPr txBox="1">
            <a:spLocks/>
          </p:cNvSpPr>
          <p:nvPr/>
        </p:nvSpPr>
        <p:spPr>
          <a:xfrm>
            <a:off x="6891708" y="244065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292B534-C2EF-44CA-D6E1-7C33FD80B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361472"/>
            <a:ext cx="5733907" cy="2389128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B7B2647-D09A-918B-1C3C-B4DF3E479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507" y="4222102"/>
            <a:ext cx="5740400" cy="2391833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516428B-5F3A-8EFA-3A56-016C64578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99" y="1361472"/>
            <a:ext cx="5740400" cy="2391833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0F0141B-2211-4250-19CE-49C180BAB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92" y="4222102"/>
            <a:ext cx="5733907" cy="23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1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9" y="114273"/>
            <a:ext cx="6209602" cy="1017841"/>
          </a:xfrm>
        </p:spPr>
        <p:txBody>
          <a:bodyPr>
            <a:normAutofit/>
          </a:bodyPr>
          <a:lstStyle/>
          <a:p>
            <a:r>
              <a:rPr lang="en-US" dirty="0"/>
              <a:t>EPA-W-Catchment bar plot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C26D80-EBEF-0F5D-9AEE-02997C725594}"/>
              </a:ext>
            </a:extLst>
          </p:cNvPr>
          <p:cNvSpPr txBox="1">
            <a:spLocks/>
          </p:cNvSpPr>
          <p:nvPr/>
        </p:nvSpPr>
        <p:spPr>
          <a:xfrm>
            <a:off x="6891708" y="244065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67AD738-CC90-3BE7-8508-432630D4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1" y="1364177"/>
            <a:ext cx="5733907" cy="238912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C263A79-2452-FD0F-D0E9-9EB42FA44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1" y="4219397"/>
            <a:ext cx="5740400" cy="2391833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331499F-AB0C-F8E1-CBF0-C74300757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92" y="1364177"/>
            <a:ext cx="5733907" cy="2389128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EB49304A-B15B-CBF6-B500-7523D530A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92" y="4219396"/>
            <a:ext cx="5740400" cy="23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3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ABFF-3B0F-1CE6-800A-7DBDEF54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of all other Bar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1CBB-5089-C090-DAD4-DD31416D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46" y="1825624"/>
            <a:ext cx="11832492" cy="4950314"/>
          </a:xfrm>
        </p:spPr>
        <p:txBody>
          <a:bodyPr>
            <a:normAutofit/>
          </a:bodyPr>
          <a:lstStyle/>
          <a:p>
            <a:r>
              <a:rPr lang="en-US" sz="2000" dirty="0"/>
              <a:t>Look for Bar_*.</a:t>
            </a:r>
            <a:r>
              <a:rPr lang="en-US" sz="2000" dirty="0" err="1"/>
              <a:t>png</a:t>
            </a:r>
            <a:r>
              <a:rPr lang="en-US" sz="2000" dirty="0"/>
              <a:t> plots in </a:t>
            </a:r>
          </a:p>
          <a:p>
            <a:r>
              <a:rPr lang="en-US" sz="2000" dirty="0"/>
              <a:t>WHONDRS</a:t>
            </a:r>
          </a:p>
          <a:p>
            <a:pPr lvl="1"/>
            <a:r>
              <a:rPr lang="en-US" sz="2000" dirty="0">
                <a:hlinkClick r:id="rId2"/>
              </a:rPr>
              <a:t>https://github.com/maruti-iitm/species_area_scaling/tree/main/v1/Plots_WHONDRS/Scaling_Laws/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StreamStats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https://github.com/maruti-iitm/species_area_scaling/tree/main/v1/Plots_StreamStats/Scaling_Laws</a:t>
            </a:r>
            <a:endParaRPr lang="en-US" sz="2000" dirty="0"/>
          </a:p>
          <a:p>
            <a:r>
              <a:rPr lang="en-US" sz="2000" dirty="0" err="1"/>
              <a:t>HydroSheds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https://github.com/maruti-iitm/species_area_scaling/tree/main/v1/Plots_HYDROSHEDS/Scaling_Laws</a:t>
            </a:r>
            <a:r>
              <a:rPr lang="en-US" sz="2000" dirty="0"/>
              <a:t> </a:t>
            </a:r>
          </a:p>
          <a:p>
            <a:r>
              <a:rPr lang="en-US" sz="2000" dirty="0"/>
              <a:t>EPA-Waters-Watersheds</a:t>
            </a:r>
          </a:p>
          <a:p>
            <a:pPr lvl="1"/>
            <a:r>
              <a:rPr lang="en-US" sz="2000" dirty="0">
                <a:hlinkClick r:id="rId5"/>
              </a:rPr>
              <a:t>https://github.com/maruti-iitm/species_area_scaling/tree/main/v1/Plots_EPAWaters_ACW/Scaling_Laws</a:t>
            </a:r>
            <a:r>
              <a:rPr lang="en-US" sz="2000" dirty="0"/>
              <a:t> </a:t>
            </a:r>
          </a:p>
          <a:p>
            <a:r>
              <a:rPr lang="en-US" sz="2000" dirty="0"/>
              <a:t>EPA-Waters-Catchment</a:t>
            </a:r>
          </a:p>
          <a:p>
            <a:pPr lvl="1"/>
            <a:r>
              <a:rPr lang="en-US" sz="2000" dirty="0">
                <a:hlinkClick r:id="rId6"/>
              </a:rPr>
              <a:t>https://github.com/maruti-iitm/species_area_scaling/tree/main/v1/Plots_EPAWaters_ACC/Scaling_Laws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98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285</Words>
  <Application>Microsoft Macintosh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Discussion items – March-2nd  </vt:lpstr>
      <vt:lpstr>WHONDRS bar plot</vt:lpstr>
      <vt:lpstr>StreamStats bar plot</vt:lpstr>
      <vt:lpstr>HydroSheds bar plot</vt:lpstr>
      <vt:lpstr>EPA-W-Watersheds bar plot</vt:lpstr>
      <vt:lpstr>EPA-W-Catchment bar plot</vt:lpstr>
      <vt:lpstr>Locations of all other Bar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215</cp:revision>
  <dcterms:created xsi:type="dcterms:W3CDTF">2022-07-08T14:23:38Z</dcterms:created>
  <dcterms:modified xsi:type="dcterms:W3CDTF">2023-03-01T18:45:46Z</dcterms:modified>
</cp:coreProperties>
</file>