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0" r:id="rId2"/>
    <p:sldId id="346" r:id="rId3"/>
    <p:sldId id="348" r:id="rId4"/>
    <p:sldId id="350" r:id="rId5"/>
    <p:sldId id="326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3"/>
    <p:restoredTop sz="83089"/>
  </p:normalViewPr>
  <p:slideViewPr>
    <p:cSldViewPr snapToGrid="0" snapToObjects="1">
      <p:cViewPr varScale="1">
        <p:scale>
          <a:sx n="125" d="100"/>
          <a:sy n="125" d="100"/>
        </p:scale>
        <p:origin x="1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Jan-10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80" y="1825624"/>
            <a:ext cx="10613020" cy="4818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analysis</a:t>
            </a:r>
          </a:p>
          <a:p>
            <a:pPr lvl="1"/>
            <a:r>
              <a:rPr lang="en-US" dirty="0"/>
              <a:t>Variation across data features</a:t>
            </a:r>
          </a:p>
          <a:p>
            <a:pPr lvl="1"/>
            <a:r>
              <a:rPr lang="en-US" dirty="0"/>
              <a:t>Variation across data samples</a:t>
            </a:r>
          </a:p>
          <a:p>
            <a:r>
              <a:rPr lang="en-US" dirty="0"/>
              <a:t>Scaling laws with p-values for 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Inundation Extent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hydrosheds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Basin Elevation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streamstats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Mean Imperviousness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water land cover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Developed Catchment Area (LU)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PctImpWs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PctNonAgIntrodManagVegWs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TmeanWs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NPDESDensWs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SuperfundDensWs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features)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14CD6A-8DAD-9343-3A3B-11B2FABC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32" y="125392"/>
            <a:ext cx="6607215" cy="6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(biplots)</a:t>
            </a:r>
          </a:p>
        </p:txBody>
      </p:sp>
    </p:spTree>
    <p:extLst>
      <p:ext uri="{BB962C8B-B14F-4D97-AF65-F5344CB8AC3E}">
        <p14:creationId xmlns:p14="http://schemas.microsoft.com/office/powerpoint/2010/main" val="10387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samples)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84B8C0-BC6F-D14A-038F-82E982B3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54" y="133632"/>
            <a:ext cx="6398870" cy="63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Indundation</a:t>
            </a:r>
            <a:r>
              <a:rPr lang="en-US" dirty="0"/>
              <a:t> Extent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ADD79-3FEA-ACC4-BFC0-7B565C33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" y="1490819"/>
            <a:ext cx="5168481" cy="38763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5FBB9D-636E-DFC3-A2C3-4D20A0F8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14273"/>
            <a:ext cx="5842000" cy="4381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65527B8-EFF5-8688-9AC0-7362BDB62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6" t="3158" r="4534" b="50000"/>
          <a:stretch/>
        </p:blipFill>
        <p:spPr>
          <a:xfrm>
            <a:off x="3768132" y="4602145"/>
            <a:ext cx="4813160" cy="20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2"/>
            <a:ext cx="6021623" cy="870466"/>
          </a:xfrm>
        </p:spPr>
        <p:txBody>
          <a:bodyPr>
            <a:normAutofit/>
          </a:bodyPr>
          <a:lstStyle/>
          <a:p>
            <a:r>
              <a:rPr lang="en-US" dirty="0"/>
              <a:t>SR vs Min basin elevation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EDF8045-97C6-41A8-EAC2-77961BDF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37"/>
            <a:ext cx="5248868" cy="393665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CEFCF02-F9D8-635D-1058-25E97A93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93" y="114272"/>
            <a:ext cx="5842000" cy="4381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92C7BCB-E857-9422-1873-2EDF2C0D6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846" r="4878" b="48223"/>
          <a:stretch/>
        </p:blipFill>
        <p:spPr>
          <a:xfrm>
            <a:off x="3689419" y="4643621"/>
            <a:ext cx="4813161" cy="21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180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Discussion items – Jan-10th  </vt:lpstr>
      <vt:lpstr>PCA analysis (variation across data features)</vt:lpstr>
      <vt:lpstr>PCA analysis (biplots)</vt:lpstr>
      <vt:lpstr>PCA analysis (variation across data samples)</vt:lpstr>
      <vt:lpstr>SR vs Indundation Extent</vt:lpstr>
      <vt:lpstr>SR vs Min basin elevation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183</cp:revision>
  <dcterms:created xsi:type="dcterms:W3CDTF">2022-07-08T14:23:38Z</dcterms:created>
  <dcterms:modified xsi:type="dcterms:W3CDTF">2023-01-10T17:55:59Z</dcterms:modified>
</cp:coreProperties>
</file>