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310" r:id="rId2"/>
    <p:sldId id="346" r:id="rId3"/>
    <p:sldId id="350" r:id="rId4"/>
    <p:sldId id="348" r:id="rId5"/>
    <p:sldId id="352" r:id="rId6"/>
    <p:sldId id="353" r:id="rId7"/>
    <p:sldId id="354" r:id="rId8"/>
    <p:sldId id="355" r:id="rId9"/>
    <p:sldId id="356" r:id="rId10"/>
    <p:sldId id="357" r:id="rId11"/>
    <p:sldId id="326" r:id="rId12"/>
    <p:sldId id="34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28"/>
    <p:restoredTop sz="83038"/>
  </p:normalViewPr>
  <p:slideViewPr>
    <p:cSldViewPr snapToGrid="0" snapToObjects="1">
      <p:cViewPr varScale="1">
        <p:scale>
          <a:sx n="122" d="100"/>
          <a:sy n="122" d="100"/>
        </p:scale>
        <p:origin x="25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A1AE2-D446-774A-91B6-0966651722C0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6F41A-3615-7947-B232-79BE6F1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8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/what-are-pca-loadings-and-biplots-9a7897f2e559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www.frontiersin.org</a:t>
            </a:r>
            <a:r>
              <a:rPr lang="en-US" dirty="0"/>
              <a:t>/files/Articles/1003159/frwa-04-1003159-HTML/</a:t>
            </a:r>
            <a:r>
              <a:rPr lang="en-US" dirty="0" err="1"/>
              <a:t>image_m</a:t>
            </a:r>
            <a:r>
              <a:rPr lang="en-US" dirty="0"/>
              <a:t>/frwa-04-1003159-g005.jpg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www.jcchouinard.com</a:t>
            </a:r>
            <a:r>
              <a:rPr lang="en-US" dirty="0"/>
              <a:t>/</a:t>
            </a:r>
            <a:r>
              <a:rPr lang="en-US" dirty="0" err="1"/>
              <a:t>pca</a:t>
            </a:r>
            <a:r>
              <a:rPr lang="en-US" dirty="0"/>
              <a:t>-with-python/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/questions/39216897/plot-pca-loadings-and-loading-in-biplot-in-sklearn-like-rs-autoplot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6F41A-3615-7947-B232-79BE6F1E2C8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15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/what-are-pca-loadings-and-biplots-9a7897f2e559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www.frontiersin.org</a:t>
            </a:r>
            <a:r>
              <a:rPr lang="en-US" dirty="0"/>
              <a:t>/files/Articles/1003159/frwa-04-1003159-HTML/</a:t>
            </a:r>
            <a:r>
              <a:rPr lang="en-US" dirty="0" err="1"/>
              <a:t>image_m</a:t>
            </a:r>
            <a:r>
              <a:rPr lang="en-US" dirty="0"/>
              <a:t>/frwa-04-1003159-g005.jpg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www.jcchouinard.com</a:t>
            </a:r>
            <a:r>
              <a:rPr lang="en-US" dirty="0"/>
              <a:t>/</a:t>
            </a:r>
            <a:r>
              <a:rPr lang="en-US" dirty="0" err="1"/>
              <a:t>pca</a:t>
            </a:r>
            <a:r>
              <a:rPr lang="en-US" dirty="0"/>
              <a:t>-with-python/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/questions/39216897/plot-pca-loadings-and-loading-in-biplot-in-sklearn-like-rs-autoplot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6F41A-3615-7947-B232-79BE6F1E2C8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233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/what-are-pca-loadings-and-biplots-9a7897f2e559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www.frontiersin.org</a:t>
            </a:r>
            <a:r>
              <a:rPr lang="en-US" dirty="0"/>
              <a:t>/files/Articles/1003159/frwa-04-1003159-HTML/</a:t>
            </a:r>
            <a:r>
              <a:rPr lang="en-US" dirty="0" err="1"/>
              <a:t>image_m</a:t>
            </a:r>
            <a:r>
              <a:rPr lang="en-US" dirty="0"/>
              <a:t>/frwa-04-1003159-g005.jpg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www.jcchouinard.com</a:t>
            </a:r>
            <a:r>
              <a:rPr lang="en-US" dirty="0"/>
              <a:t>/</a:t>
            </a:r>
            <a:r>
              <a:rPr lang="en-US" dirty="0" err="1"/>
              <a:t>pca</a:t>
            </a:r>
            <a:r>
              <a:rPr lang="en-US" dirty="0"/>
              <a:t>-with-python/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/questions/39216897/plot-pca-loadings-and-loading-in-biplot-in-sklearn-like-rs-autoplot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6F41A-3615-7947-B232-79BE6F1E2C8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00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/what-are-pca-loadings-and-biplots-9a7897f2e559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www.frontiersin.org</a:t>
            </a:r>
            <a:r>
              <a:rPr lang="en-US" dirty="0"/>
              <a:t>/files/Articles/1003159/frwa-04-1003159-HTML/</a:t>
            </a:r>
            <a:r>
              <a:rPr lang="en-US" dirty="0" err="1"/>
              <a:t>image_m</a:t>
            </a:r>
            <a:r>
              <a:rPr lang="en-US" dirty="0"/>
              <a:t>/frwa-04-1003159-g005.jpg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www.jcchouinard.com</a:t>
            </a:r>
            <a:r>
              <a:rPr lang="en-US" dirty="0"/>
              <a:t>/</a:t>
            </a:r>
            <a:r>
              <a:rPr lang="en-US" dirty="0" err="1"/>
              <a:t>pca</a:t>
            </a:r>
            <a:r>
              <a:rPr lang="en-US" dirty="0"/>
              <a:t>-with-python/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/questions/39216897/plot-pca-loadings-and-loading-in-biplot-in-sklearn-like-rs-autoplot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6F41A-3615-7947-B232-79BE6F1E2C8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65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/what-are-pca-loadings-and-biplots-9a7897f2e559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www.frontiersin.org</a:t>
            </a:r>
            <a:r>
              <a:rPr lang="en-US" dirty="0"/>
              <a:t>/files/Articles/1003159/frwa-04-1003159-HTML/</a:t>
            </a:r>
            <a:r>
              <a:rPr lang="en-US" dirty="0" err="1"/>
              <a:t>image_m</a:t>
            </a:r>
            <a:r>
              <a:rPr lang="en-US" dirty="0"/>
              <a:t>/frwa-04-1003159-g005.jpg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www.jcchouinard.com</a:t>
            </a:r>
            <a:r>
              <a:rPr lang="en-US" dirty="0"/>
              <a:t>/</a:t>
            </a:r>
            <a:r>
              <a:rPr lang="en-US" dirty="0" err="1"/>
              <a:t>pca</a:t>
            </a:r>
            <a:r>
              <a:rPr lang="en-US" dirty="0"/>
              <a:t>-with-python/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/questions/39216897/plot-pca-loadings-and-loading-in-biplot-in-sklearn-like-rs-autoplot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6F41A-3615-7947-B232-79BE6F1E2C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917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/what-are-pca-loadings-and-biplots-9a7897f2e559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www.frontiersin.org</a:t>
            </a:r>
            <a:r>
              <a:rPr lang="en-US" dirty="0"/>
              <a:t>/files/Articles/1003159/frwa-04-1003159-HTML/</a:t>
            </a:r>
            <a:r>
              <a:rPr lang="en-US" dirty="0" err="1"/>
              <a:t>image_m</a:t>
            </a:r>
            <a:r>
              <a:rPr lang="en-US" dirty="0"/>
              <a:t>/frwa-04-1003159-g005.jpg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www.jcchouinard.com</a:t>
            </a:r>
            <a:r>
              <a:rPr lang="en-US" dirty="0"/>
              <a:t>/</a:t>
            </a:r>
            <a:r>
              <a:rPr lang="en-US" dirty="0" err="1"/>
              <a:t>pca</a:t>
            </a:r>
            <a:r>
              <a:rPr lang="en-US" dirty="0"/>
              <a:t>-with-python/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/questions/39216897/plot-pca-loadings-and-loading-in-biplot-in-sklearn-like-rs-autoplot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6F41A-3615-7947-B232-79BE6F1E2C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46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towardsdatascience.com</a:t>
            </a:r>
            <a:r>
              <a:rPr lang="en-US" dirty="0"/>
              <a:t>/what-are-pca-loadings-and-biplots-9a7897f2e559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www.frontiersin.org</a:t>
            </a:r>
            <a:r>
              <a:rPr lang="en-US" dirty="0"/>
              <a:t>/files/Articles/1003159/frwa-04-1003159-HTML/</a:t>
            </a:r>
            <a:r>
              <a:rPr lang="en-US" dirty="0" err="1"/>
              <a:t>image_m</a:t>
            </a:r>
            <a:r>
              <a:rPr lang="en-US" dirty="0"/>
              <a:t>/frwa-04-1003159-g005.jpg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www.jcchouinard.com</a:t>
            </a:r>
            <a:r>
              <a:rPr lang="en-US" dirty="0"/>
              <a:t>/</a:t>
            </a:r>
            <a:r>
              <a:rPr lang="en-US" dirty="0" err="1"/>
              <a:t>pca</a:t>
            </a:r>
            <a:r>
              <a:rPr lang="en-US" dirty="0"/>
              <a:t>-with-python/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</a:t>
            </a:r>
            <a:r>
              <a:rPr lang="en-US" dirty="0" err="1"/>
              <a:t>stackoverflow.com</a:t>
            </a:r>
            <a:r>
              <a:rPr lang="en-US" dirty="0"/>
              <a:t>/questions/39216897/plot-pca-loadings-and-loading-in-biplot-in-sklearn-like-rs-autoplot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D6F41A-3615-7947-B232-79BE6F1E2C8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02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76F3-FF9A-8788-8C7C-7B37821ED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0E23E-0385-8EDC-3D16-2F58FE241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11115-7D7F-AE19-3658-4E3E5EC7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2AEB-E093-F4C6-DCE3-EAF58FDB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B8CEA-C296-6824-4B8E-C5017E55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76BB-B191-D721-203E-52BC5052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BD093-9380-FABD-19C2-081A0CF54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BEFC8-43C0-5743-5BC2-199F27DB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E51CF-6598-FA05-6829-53E93A0E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BA9F9-71EC-7520-CAAA-0C4CA5F6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7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69535-1656-359D-B70F-3B4F2AE2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FB3D8-3ED0-6789-2F71-E252CC099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30341-CE47-C6B1-E861-CB898677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9706B-7721-FEC3-296D-60D19103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9DBDE-A798-9587-4DA9-746A9350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4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AC18-DE0D-151A-7FE2-98678998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504DA-0415-FDE6-0BF1-7EE05D76A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5A955-4D24-60D5-C9AE-FCF47D60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699F-4403-FB43-3EDA-24B1E264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FC10-E7C3-0C2D-0F39-FD7A9710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6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6840-FCFB-F760-CE31-90C18958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0EF85-6B1A-E83C-2B4E-23A30F67A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6D2C7-561C-E4BE-3BC7-FF7793AB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94873-8AB1-B990-6277-1DDF28D3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6388A-8F38-ADD5-53BD-61D2CB97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48B1-4401-FD5C-5560-F4A7D672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C7C15-28CA-3997-C66C-908E5FE4B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F34D4-B8A1-4A24-A6DE-F0C1978CA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1D389-4EBB-CC82-9BF6-70062F72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D71D5-EECE-A4DA-26EC-4F00BF62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5D2AF-8E4F-0340-9529-EC5FE900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0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3096-CE66-4581-1B7F-82F2D344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F2CAF-9369-A526-110A-37709F2A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5717A-C719-C7D2-7845-B6756899D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AE779-D8BF-227C-18C5-765664539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74D1F-BA4B-7AB3-4EED-02F0DE628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77591-A62B-559D-EBE2-83801B52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8BB83-7230-1808-D1E2-54B41B40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D8DFE-2E6C-3535-A56B-4452690F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6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E709-08DB-82B0-89D6-C9E34DF3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899A6-FA42-8ED5-8447-352524D6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DF0C0-46A4-F1F1-D588-9F2B41C7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FA0D6-6059-D34E-051D-2CB3A435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0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7D85C9-0DC0-6804-DC85-5EE1F9AE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1172B-B1A1-D802-1B85-DA87B6FB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EF1AA-4DD8-AE96-8451-167000D4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6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18CE-17CD-0085-67D2-F02A7395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EB5BE-5CE2-0CA6-0FC3-119FF0C7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D3B01-0182-28A1-3DE9-18987940E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11388-DEDB-7C9B-BDA5-844D1B12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363E2-B345-8D87-4201-64172BFC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090BC-064A-BE53-BB63-8FEC58F5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5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4ED6-DE76-CC86-7133-497B16B9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A62A4-7DDD-A8B3-E431-8FD63BEA9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FADAA-A70E-C53A-664C-513066439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C4623-1957-C377-6292-46A161FC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CCB3E-0562-BBA7-9338-B6AB5EAB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5CF9B-C47C-39D7-E7D6-8C7A03B1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3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A9B98-B361-3942-58C8-BFA5FD8E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77741-6718-55A3-0651-5AFA74469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55C96-B495-2352-5B0A-90FA8F0C7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A513-DE4B-3447-9F45-93A1538434A8}" type="datetimeFigureOut">
              <a:rPr lang="en-US" smtClean="0"/>
              <a:t>1/23/23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9C75A-66C7-5ED4-6E0C-530FA9370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D462B-45CB-4B8A-D930-3DD232C8B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6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5B0E-B82B-31BF-5CF8-6C5BB483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items – Jan-24</a:t>
            </a:r>
            <a:r>
              <a:rPr lang="en-US" baseline="30000" dirty="0"/>
              <a:t>th</a:t>
            </a:r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31C3-C503-BF3E-ED7A-C4EBFA463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80" y="1825624"/>
            <a:ext cx="10613020" cy="48182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PCA analysis (done)</a:t>
            </a:r>
          </a:p>
          <a:p>
            <a:pPr lvl="1"/>
            <a:r>
              <a:rPr lang="en-US" dirty="0"/>
              <a:t>Variation across data features</a:t>
            </a:r>
          </a:p>
          <a:p>
            <a:pPr lvl="1"/>
            <a:r>
              <a:rPr lang="en-US" dirty="0"/>
              <a:t>Variation across data samples</a:t>
            </a:r>
          </a:p>
          <a:p>
            <a:r>
              <a:rPr lang="en-US" dirty="0"/>
              <a:t>Scaling laws with p-values for (working on it)</a:t>
            </a: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Inundation Extent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hydrosheds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 Basin Elevation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streamstats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Mean Imperviousness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waters-catchment)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Open water land cover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waters-catchment)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Developed Catchment Area (LU)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waters-catchment)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PctImpWs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waters-watersheds)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PctFrstLossWs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waters-watersheds)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PctNonAgIntrodManagVegWs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waters-watersheds)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TmeanWs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waters-watersheds)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NPDESDensWs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waters-watersheds)</a:t>
            </a: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SuperfundDensWs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waters-watersheds)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54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F813-CE60-B792-864C-FB7790ED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01" y="133478"/>
            <a:ext cx="11906955" cy="878458"/>
          </a:xfrm>
        </p:spPr>
        <p:txBody>
          <a:bodyPr>
            <a:normAutofit/>
          </a:bodyPr>
          <a:lstStyle/>
          <a:p>
            <a:r>
              <a:rPr lang="en-US" dirty="0"/>
              <a:t>PCA analysis (biplots) – EPA-waters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D749DF36-3DB1-E3C5-80F8-8D5F72955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545336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377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22" y="114273"/>
            <a:ext cx="10515600" cy="783944"/>
          </a:xfrm>
        </p:spPr>
        <p:txBody>
          <a:bodyPr/>
          <a:lstStyle/>
          <a:p>
            <a:r>
              <a:rPr lang="en-US" dirty="0"/>
              <a:t>SR vs </a:t>
            </a:r>
            <a:r>
              <a:rPr lang="en-US" dirty="0" err="1"/>
              <a:t>Indundation</a:t>
            </a:r>
            <a:r>
              <a:rPr lang="en-US" dirty="0"/>
              <a:t> Extent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22ADD79-3FEA-ACC4-BFC0-7B565C332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98" y="1490819"/>
            <a:ext cx="5168481" cy="3876361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EA5FBB9D-636E-DFC3-A2C3-4D20A0F89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114273"/>
            <a:ext cx="5842000" cy="438150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D65527B8-EFF5-8688-9AC0-7362BDB624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76" t="3158" r="4534" b="50000"/>
          <a:stretch/>
        </p:blipFill>
        <p:spPr>
          <a:xfrm>
            <a:off x="3768132" y="4602145"/>
            <a:ext cx="4813160" cy="205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59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22" y="114272"/>
            <a:ext cx="6021623" cy="870466"/>
          </a:xfrm>
        </p:spPr>
        <p:txBody>
          <a:bodyPr>
            <a:normAutofit/>
          </a:bodyPr>
          <a:lstStyle/>
          <a:p>
            <a:r>
              <a:rPr lang="en-US" dirty="0"/>
              <a:t>SR vs Min basin elevation</a:t>
            </a:r>
          </a:p>
        </p:txBody>
      </p:sp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AEDF8045-97C6-41A8-EAC2-77961BDF9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8637"/>
            <a:ext cx="5248868" cy="3936651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7CEFCF02-F9D8-635D-1058-25E97A938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893" y="114272"/>
            <a:ext cx="5842000" cy="4381500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992C7BCB-E857-9422-1873-2EDF2C0D62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33" t="3846" r="4878" b="48223"/>
          <a:stretch/>
        </p:blipFill>
        <p:spPr>
          <a:xfrm>
            <a:off x="3689419" y="4643621"/>
            <a:ext cx="4813161" cy="210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4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F813-CE60-B792-864C-FB7790ED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9" y="365126"/>
            <a:ext cx="4294207" cy="1590996"/>
          </a:xfrm>
        </p:spPr>
        <p:txBody>
          <a:bodyPr>
            <a:normAutofit fontScale="90000"/>
          </a:bodyPr>
          <a:lstStyle/>
          <a:p>
            <a:r>
              <a:rPr lang="en-US" dirty="0"/>
              <a:t>PCA analysis</a:t>
            </a:r>
            <a:br>
              <a:rPr lang="en-US" dirty="0"/>
            </a:br>
            <a:r>
              <a:rPr lang="en-US" dirty="0"/>
              <a:t>(variation across data features)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614CD6A-8DAD-9343-3A3B-11B2FABCC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432" y="125392"/>
            <a:ext cx="6607215" cy="660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3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F813-CE60-B792-864C-FB7790ED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9" y="365126"/>
            <a:ext cx="4294207" cy="1590996"/>
          </a:xfrm>
        </p:spPr>
        <p:txBody>
          <a:bodyPr>
            <a:normAutofit fontScale="90000"/>
          </a:bodyPr>
          <a:lstStyle/>
          <a:p>
            <a:r>
              <a:rPr lang="en-US" dirty="0"/>
              <a:t>PCA analysis</a:t>
            </a:r>
            <a:br>
              <a:rPr lang="en-US" dirty="0"/>
            </a:br>
            <a:r>
              <a:rPr lang="en-US" dirty="0"/>
              <a:t>(variation across data samples)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984B8C0-BC6F-D14A-038F-82E982B3A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054" y="133632"/>
            <a:ext cx="6398870" cy="639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17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F813-CE60-B792-864C-FB7790ED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01" y="133478"/>
            <a:ext cx="10005003" cy="780922"/>
          </a:xfrm>
        </p:spPr>
        <p:txBody>
          <a:bodyPr>
            <a:normAutofit/>
          </a:bodyPr>
          <a:lstStyle/>
          <a:p>
            <a:r>
              <a:rPr lang="en-US" dirty="0"/>
              <a:t>PCA analysis (biplots) -- WHONDRS</a:t>
            </a:r>
          </a:p>
        </p:txBody>
      </p:sp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9E57786A-670C-2119-8D8A-60E400241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99" y="1277116"/>
            <a:ext cx="5349761" cy="5349761"/>
          </a:xfrm>
          <a:prstGeom prst="rect">
            <a:avLst/>
          </a:prstGeom>
        </p:spPr>
      </p:pic>
      <p:pic>
        <p:nvPicPr>
          <p:cNvPr id="14" name="Picture 13" descr="Chart, scatter chart&#10;&#10;Description automatically generated">
            <a:extLst>
              <a:ext uri="{FF2B5EF4-FFF2-40B4-BE49-F238E27FC236}">
                <a16:creationId xmlns:a16="http://schemas.microsoft.com/office/drawing/2014/main" id="{234BF03C-19F1-1A4D-1D7E-1E22348AB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228" y="1277117"/>
            <a:ext cx="5349760" cy="534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1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F813-CE60-B792-864C-FB7790ED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01" y="133478"/>
            <a:ext cx="11906955" cy="878458"/>
          </a:xfrm>
        </p:spPr>
        <p:txBody>
          <a:bodyPr>
            <a:normAutofit fontScale="90000"/>
          </a:bodyPr>
          <a:lstStyle/>
          <a:p>
            <a:r>
              <a:rPr lang="en-US" dirty="0"/>
              <a:t>PCA analysis (biplots) – WHONDRS/</a:t>
            </a:r>
            <a:r>
              <a:rPr lang="en-US" dirty="0" err="1"/>
              <a:t>StreamStats</a:t>
            </a:r>
            <a:r>
              <a:rPr lang="en-US" dirty="0"/>
              <a:t>/</a:t>
            </a:r>
            <a:r>
              <a:rPr lang="en-US" dirty="0" err="1"/>
              <a:t>Hydrosheds</a:t>
            </a:r>
            <a:endParaRPr lang="en-US" dirty="0"/>
          </a:p>
        </p:txBody>
      </p:sp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EA0A171A-FDF3-1270-69FC-53F881738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65" y="1728216"/>
            <a:ext cx="3636264" cy="3636264"/>
          </a:xfrm>
          <a:prstGeom prst="rect">
            <a:avLst/>
          </a:prstGeom>
        </p:spPr>
      </p:pic>
      <p:pic>
        <p:nvPicPr>
          <p:cNvPr id="12" name="Picture 11" descr="Chart, scatter chart&#10;&#10;Description automatically generated">
            <a:extLst>
              <a:ext uri="{FF2B5EF4-FFF2-40B4-BE49-F238E27FC236}">
                <a16:creationId xmlns:a16="http://schemas.microsoft.com/office/drawing/2014/main" id="{0C34A3FC-DEA5-F2BC-2FE8-680917B9BD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4774" y="1728216"/>
            <a:ext cx="3636264" cy="3636264"/>
          </a:xfrm>
          <a:prstGeom prst="rect">
            <a:avLst/>
          </a:prstGeom>
        </p:spPr>
      </p:pic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A16D6AE4-8DCF-A5EF-A95D-489639EAFC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3571" y="1728216"/>
            <a:ext cx="3636264" cy="363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730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F813-CE60-B792-864C-FB7790ED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01" y="133478"/>
            <a:ext cx="11906955" cy="878458"/>
          </a:xfrm>
        </p:spPr>
        <p:txBody>
          <a:bodyPr>
            <a:normAutofit/>
          </a:bodyPr>
          <a:lstStyle/>
          <a:p>
            <a:r>
              <a:rPr lang="en-US" dirty="0"/>
              <a:t>PCA analysis (biplots) – EPA-waters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057ABF05-19CB-C4C7-2C3D-2511FC6C6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01" y="1377595"/>
            <a:ext cx="5002920" cy="500292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5075B91-9AC0-518F-8921-95A42B2D5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344" y="1377595"/>
            <a:ext cx="5002920" cy="500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373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F813-CE60-B792-864C-FB7790ED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01" y="133478"/>
            <a:ext cx="11906955" cy="878458"/>
          </a:xfrm>
        </p:spPr>
        <p:txBody>
          <a:bodyPr>
            <a:normAutofit/>
          </a:bodyPr>
          <a:lstStyle/>
          <a:p>
            <a:r>
              <a:rPr lang="en-US" dirty="0"/>
              <a:t>PCA analysis (biplots) – EPA-waters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3278FA28-9E5A-5EEC-E93A-7E6D709B8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21" y="1327146"/>
            <a:ext cx="5076492" cy="5076492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48D6B997-B360-7A64-66FC-812E74CA3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2665" y="1327146"/>
            <a:ext cx="5076492" cy="507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06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F813-CE60-B792-864C-FB7790ED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01" y="133478"/>
            <a:ext cx="11906955" cy="878458"/>
          </a:xfrm>
        </p:spPr>
        <p:txBody>
          <a:bodyPr>
            <a:normAutofit/>
          </a:bodyPr>
          <a:lstStyle/>
          <a:p>
            <a:r>
              <a:rPr lang="en-US" dirty="0"/>
              <a:t>PCA analysis (biplots) – EPA-waters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5898034-4C14-D0EA-0A11-3682691B0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89" y="1259880"/>
            <a:ext cx="5328740" cy="5328740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AEFB78C3-41C0-ADB5-B041-BE2BF3A9CA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842" y="1259880"/>
            <a:ext cx="5328739" cy="532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00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F813-CE60-B792-864C-FB7790ED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701" y="133478"/>
            <a:ext cx="11906955" cy="878458"/>
          </a:xfrm>
        </p:spPr>
        <p:txBody>
          <a:bodyPr>
            <a:normAutofit/>
          </a:bodyPr>
          <a:lstStyle/>
          <a:p>
            <a:r>
              <a:rPr lang="en-US" dirty="0"/>
              <a:t>PCA analysis (biplots) – EPA-waters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536F9C22-661A-D84A-12A6-1D10D65B3A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00" y="1362455"/>
            <a:ext cx="5276189" cy="5276189"/>
          </a:xfrm>
          <a:prstGeom prst="rect">
            <a:avLst/>
          </a:prstGeom>
        </p:spPr>
      </p:pic>
      <p:pic>
        <p:nvPicPr>
          <p:cNvPr id="8" name="Picture 7" descr="Chart, scatter chart&#10;&#10;Description automatically generated">
            <a:extLst>
              <a:ext uri="{FF2B5EF4-FFF2-40B4-BE49-F238E27FC236}">
                <a16:creationId xmlns:a16="http://schemas.microsoft.com/office/drawing/2014/main" id="{3931B0DD-8A83-189C-E86F-4EE77C7875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963" y="1252727"/>
            <a:ext cx="5276189" cy="527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78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3253</TotalTime>
  <Words>547</Words>
  <Application>Microsoft Macintosh PowerPoint</Application>
  <PresentationFormat>Widescreen</PresentationFormat>
  <Paragraphs>63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Discussion items – Jan-24th  </vt:lpstr>
      <vt:lpstr>PCA analysis (variation across data features)</vt:lpstr>
      <vt:lpstr>PCA analysis (variation across data samples)</vt:lpstr>
      <vt:lpstr>PCA analysis (biplots) -- WHONDRS</vt:lpstr>
      <vt:lpstr>PCA analysis (biplots) – WHONDRS/StreamStats/Hydrosheds</vt:lpstr>
      <vt:lpstr>PCA analysis (biplots) – EPA-waters</vt:lpstr>
      <vt:lpstr>PCA analysis (biplots) – EPA-waters</vt:lpstr>
      <vt:lpstr>PCA analysis (biplots) – EPA-waters</vt:lpstr>
      <vt:lpstr>PCA analysis (biplots) – EPA-waters</vt:lpstr>
      <vt:lpstr>PCA analysis (biplots) – EPA-waters</vt:lpstr>
      <vt:lpstr>SR vs Indundation Extent</vt:lpstr>
      <vt:lpstr>SR vs Min basin elevation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Mudunuru, Maruti K</dc:creator>
  <cp:lastModifiedBy>Mudunuru, Maruti K</cp:lastModifiedBy>
  <cp:revision>187</cp:revision>
  <dcterms:created xsi:type="dcterms:W3CDTF">2022-07-08T14:23:38Z</dcterms:created>
  <dcterms:modified xsi:type="dcterms:W3CDTF">2023-01-24T00:12:43Z</dcterms:modified>
</cp:coreProperties>
</file>