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0" r:id="rId2"/>
    <p:sldId id="311" r:id="rId3"/>
    <p:sldId id="315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9"/>
    <p:restoredTop sz="87803"/>
  </p:normalViewPr>
  <p:slideViewPr>
    <p:cSldViewPr snapToGrid="0" snapToObjects="1">
      <p:cViewPr varScale="1">
        <p:scale>
          <a:sx n="160" d="100"/>
          <a:sy n="160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Sep-27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laws for WHONDRS data</a:t>
            </a:r>
          </a:p>
          <a:p>
            <a:r>
              <a:rPr lang="en-US" dirty="0"/>
              <a:t>Scaling laws for </a:t>
            </a:r>
            <a:r>
              <a:rPr lang="en-US" dirty="0" err="1"/>
              <a:t>StreamStats</a:t>
            </a:r>
            <a:r>
              <a:rPr lang="en-US" dirty="0"/>
              <a:t> data</a:t>
            </a:r>
          </a:p>
          <a:p>
            <a:r>
              <a:rPr lang="en-US" dirty="0"/>
              <a:t>Scaling laws for HYDROSHEDS data</a:t>
            </a:r>
          </a:p>
          <a:p>
            <a:r>
              <a:rPr lang="en-US" dirty="0"/>
              <a:t>Scaling laws for EPA-Waters-Catchment data</a:t>
            </a:r>
          </a:p>
          <a:p>
            <a:r>
              <a:rPr lang="en-US" dirty="0"/>
              <a:t>Scaling laws for EPA-Waters-Watershed data</a:t>
            </a:r>
          </a:p>
          <a:p>
            <a:endParaRPr lang="en-US" dirty="0"/>
          </a:p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avg water column height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3F584DA-5254-FA67-E271-735A84E7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" y="1385734"/>
            <a:ext cx="5842000" cy="438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58B6E-294D-E8A6-FD81-A0D9F395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33007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SW_pH</a:t>
            </a:r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A4328FA-13F3-80EE-91B7-9FD9364D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" y="1363611"/>
            <a:ext cx="5842000" cy="438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84A68-CFB4-2C8D-4107-54314156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86" y="136361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DO_per.sat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18235DA-ABC6-C3C5-4D88-0AE793E3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5" y="1459475"/>
            <a:ext cx="584200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4842B-6683-0A2E-F685-4B3327D4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45947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7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DO_mg.per.L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6D4B138-EC46-E698-5BAB-DDDD89E6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6" y="1304618"/>
            <a:ext cx="584200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4761F-76F4-FD16-2389-26510C64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55" y="130461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SW_Temp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3D7F8F8-8B0D-5FDD-DF1B-DBEC0BB9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" y="1297244"/>
            <a:ext cx="584200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6FAF95-3F13-4B2E-D758-93E8EC8A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129724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77</Words>
  <Application>Microsoft Macintosh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Discussion items – Sep-27th </vt:lpstr>
      <vt:lpstr>SR vs avg water column height</vt:lpstr>
      <vt:lpstr>SR vs SW_pH</vt:lpstr>
      <vt:lpstr>SR vs DO_per.sat</vt:lpstr>
      <vt:lpstr>SR vs DO_mg.per.L</vt:lpstr>
      <vt:lpstr>SR vs SW_Temp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134</cp:revision>
  <dcterms:created xsi:type="dcterms:W3CDTF">2022-07-08T14:23:38Z</dcterms:created>
  <dcterms:modified xsi:type="dcterms:W3CDTF">2022-09-26T16:46:27Z</dcterms:modified>
</cp:coreProperties>
</file>