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(WHONDRS)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A3AF933-BE8D-06E3-9029-E4173134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" y="1250730"/>
            <a:ext cx="5541579" cy="554157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DC2F3C4-A17E-BC66-3CAD-72C063E3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06" y="1250730"/>
            <a:ext cx="5541579" cy="55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Spearsman</a:t>
            </a:r>
            <a:r>
              <a:rPr lang="en-US" dirty="0"/>
              <a:t> correlation plots (WHONDRS)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C241796-6D33-C5B5-3C46-0BEBB8FF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" y="1093998"/>
            <a:ext cx="5541580" cy="554158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754C52-A3AC-3C2B-8174-36A37211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05" y="1093998"/>
            <a:ext cx="5541580" cy="55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4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8D9FBC-6A0E-078C-5520-E69C368B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14" y="1250730"/>
            <a:ext cx="5607270" cy="560727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AD767E8-F693-9C83-7781-16EF6E78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" y="1250730"/>
            <a:ext cx="5607270" cy="56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510DA97-29E0-C2E4-4F9E-5C2D082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15" y="1137853"/>
            <a:ext cx="5607270" cy="560727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3CD64F9-993D-9D91-10E2-21A7DAD4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" y="1250730"/>
            <a:ext cx="5607270" cy="56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4" name="Picture 3" descr="Chart, table&#10;&#10;Description automatically generated">
            <a:extLst>
              <a:ext uri="{FF2B5EF4-FFF2-40B4-BE49-F238E27FC236}">
                <a16:creationId xmlns:a16="http://schemas.microsoft.com/office/drawing/2014/main" id="{E97AC2DC-988F-9476-1BCA-A56548AF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58" y="1133096"/>
            <a:ext cx="5612027" cy="561202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34B0E5-9519-BC40-0C41-38363CE1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2" y="1133095"/>
            <a:ext cx="5612027" cy="5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0084347" cy="1137853"/>
          </a:xfrm>
        </p:spPr>
        <p:txBody>
          <a:bodyPr>
            <a:normAutofit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5EC6AE-C6D9-DACF-3886-AA92DC13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" y="1137853"/>
            <a:ext cx="5607270" cy="560727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9AA378D-61A3-CEF3-A099-04DB386E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15" y="1137853"/>
            <a:ext cx="5607270" cy="56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Pearsons correlation plots (WHONDRS)</vt:lpstr>
      <vt:lpstr>Spearsman correlation plots (WHONDRS)</vt:lpstr>
      <vt:lpstr>Pearsons correlation plots (HydroSheds)</vt:lpstr>
      <vt:lpstr>Spearsman correlation plots (HydroSheds)</vt:lpstr>
      <vt:lpstr>Pearsons correlation plots (StreamStats)</vt:lpstr>
      <vt:lpstr>Pearsons correlation plots (StreamStats)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6</cp:revision>
  <dcterms:created xsi:type="dcterms:W3CDTF">2022-07-08T14:23:38Z</dcterms:created>
  <dcterms:modified xsi:type="dcterms:W3CDTF">2022-07-29T04:42:00Z</dcterms:modified>
</cp:coreProperties>
</file>