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5"/>
    <p:restoredTop sz="89240"/>
  </p:normalViewPr>
  <p:slideViewPr>
    <p:cSldViewPr snapToGrid="0" snapToObjects="1">
      <p:cViewPr varScale="1">
        <p:scale>
          <a:sx n="118" d="100"/>
          <a:sy n="118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0. Shannon diversity is proxy for species richness</a:t>
            </a:r>
          </a:p>
          <a:p>
            <a:pPr marL="228600" indent="-228600">
              <a:buAutoNum type="arabicPeriod"/>
            </a:pPr>
            <a:r>
              <a:rPr lang="en-US" dirty="0"/>
              <a:t>Change the color for the heatmap</a:t>
            </a:r>
          </a:p>
          <a:p>
            <a:pPr marL="228600" indent="-228600">
              <a:buAutoNum type="arabicPeriod"/>
            </a:pPr>
            <a:r>
              <a:rPr lang="en-US" dirty="0"/>
              <a:t>Blue (positive) and red (negative) colors</a:t>
            </a:r>
          </a:p>
          <a:p>
            <a:pPr marL="228600" indent="-228600">
              <a:buAutoNum type="arabicPeriod"/>
            </a:pPr>
            <a:r>
              <a:rPr lang="en-US" dirty="0"/>
              <a:t>Explore biogeochemical transformation metric (how many compounds have changed) is correlating better than species richness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3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7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8015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Pearsons</a:t>
            </a:r>
            <a:r>
              <a:rPr lang="en-US" dirty="0"/>
              <a:t> and </a:t>
            </a:r>
            <a:r>
              <a:rPr lang="en-US" dirty="0" err="1"/>
              <a:t>Spearsman</a:t>
            </a:r>
            <a:r>
              <a:rPr lang="en-US" dirty="0"/>
              <a:t> correlation plots (WHONDRS)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10632-AC40-8A07-537A-FA9BFF07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14400"/>
            <a:ext cx="5943600" cy="59436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103FD54-CB17-96F4-8C5B-7A1CB24CC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9144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7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8"/>
            <a:ext cx="11934169" cy="6817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Pearsons</a:t>
            </a:r>
            <a:r>
              <a:rPr lang="en-US" dirty="0"/>
              <a:t> and </a:t>
            </a:r>
            <a:r>
              <a:rPr lang="en-US" dirty="0" err="1"/>
              <a:t>Spearsman</a:t>
            </a:r>
            <a:r>
              <a:rPr lang="en-US" dirty="0"/>
              <a:t> correlation plots (</a:t>
            </a:r>
            <a:r>
              <a:rPr lang="en-US" dirty="0" err="1"/>
              <a:t>HydroSheds</a:t>
            </a:r>
            <a:r>
              <a:rPr lang="en-US" dirty="0"/>
              <a:t>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A484266-D561-3874-47BD-EC37CD4A4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7" r="14128"/>
          <a:stretch/>
        </p:blipFill>
        <p:spPr>
          <a:xfrm>
            <a:off x="128915" y="1034143"/>
            <a:ext cx="4548155" cy="582385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CC09F06-CE36-B0A5-CA59-04BAA2B5B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7" r="14374"/>
          <a:stretch/>
        </p:blipFill>
        <p:spPr>
          <a:xfrm>
            <a:off x="7504194" y="1034142"/>
            <a:ext cx="4558890" cy="58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1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6491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Pearsons</a:t>
            </a:r>
            <a:r>
              <a:rPr lang="en-US" dirty="0"/>
              <a:t> and </a:t>
            </a:r>
            <a:r>
              <a:rPr lang="en-US" dirty="0" err="1"/>
              <a:t>Spearsman</a:t>
            </a:r>
            <a:r>
              <a:rPr lang="en-US" dirty="0"/>
              <a:t> correlation plots (</a:t>
            </a:r>
            <a:r>
              <a:rPr lang="en-US" dirty="0" err="1"/>
              <a:t>StreamStats</a:t>
            </a:r>
            <a:r>
              <a:rPr lang="en-US" dirty="0"/>
              <a:t>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65EF0E4-A5F0-0514-459B-EC400B0B8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06" r="22381"/>
          <a:stretch/>
        </p:blipFill>
        <p:spPr>
          <a:xfrm>
            <a:off x="206828" y="947057"/>
            <a:ext cx="3966613" cy="5798066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84C527A-D140-6162-7942-BD816FA105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23" r="21966"/>
          <a:stretch/>
        </p:blipFill>
        <p:spPr>
          <a:xfrm>
            <a:off x="7457416" y="914397"/>
            <a:ext cx="4036087" cy="57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6491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Pearsons</a:t>
            </a:r>
            <a:r>
              <a:rPr lang="en-US" dirty="0"/>
              <a:t> and </a:t>
            </a:r>
            <a:r>
              <a:rPr lang="en-US" dirty="0" err="1"/>
              <a:t>Spearsman</a:t>
            </a:r>
            <a:r>
              <a:rPr lang="en-US" dirty="0"/>
              <a:t> correlation plots (</a:t>
            </a:r>
            <a:r>
              <a:rPr lang="en-US" sz="2700" dirty="0" err="1"/>
              <a:t>EPAWaters</a:t>
            </a:r>
            <a:r>
              <a:rPr lang="en-US" sz="2700" dirty="0"/>
              <a:t>-Catchment</a:t>
            </a:r>
            <a:r>
              <a:rPr lang="en-US" dirty="0"/>
              <a:t>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1CF3878-3CC4-4BE5-922C-D3DB5C01F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866837"/>
            <a:ext cx="5878286" cy="5878286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3CC5672-13D6-A406-D54D-58C8D4202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66837"/>
            <a:ext cx="5878286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6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6491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Pearsons</a:t>
            </a:r>
            <a:r>
              <a:rPr lang="en-US" dirty="0"/>
              <a:t> correlation plots (</a:t>
            </a:r>
            <a:r>
              <a:rPr lang="en-US" sz="2700" dirty="0" err="1"/>
              <a:t>EPAWaters</a:t>
            </a:r>
            <a:r>
              <a:rPr lang="en-US" sz="2700" dirty="0"/>
              <a:t>-Watershed</a:t>
            </a:r>
            <a:r>
              <a:rPr lang="en-US" dirty="0"/>
              <a:t>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71D4ABF-2A08-42D6-B6C0-A781DAABF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47" b="20216"/>
          <a:stretch/>
        </p:blipFill>
        <p:spPr>
          <a:xfrm>
            <a:off x="444579" y="1032933"/>
            <a:ext cx="11302841" cy="57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2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2DD9-6E96-F1A6-CEC0-F9F084D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15" y="112877"/>
            <a:ext cx="11934170" cy="6491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Spearsman</a:t>
            </a:r>
            <a:r>
              <a:rPr lang="en-US" dirty="0"/>
              <a:t> correlation plots (</a:t>
            </a:r>
            <a:r>
              <a:rPr lang="en-US" sz="2700" dirty="0" err="1"/>
              <a:t>EPAWaters</a:t>
            </a:r>
            <a:r>
              <a:rPr lang="en-US" sz="2700" dirty="0"/>
              <a:t>-Watershed</a:t>
            </a:r>
            <a:r>
              <a:rPr lang="en-US" dirty="0"/>
              <a:t>)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D671C1DC-306D-A24B-9845-67D9E3B07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47" b="19570"/>
          <a:stretch/>
        </p:blipFill>
        <p:spPr>
          <a:xfrm>
            <a:off x="128915" y="841008"/>
            <a:ext cx="11535348" cy="59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3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90</Words>
  <Application>Microsoft Macintosh PowerPoint</Application>
  <PresentationFormat>Widescreen</PresentationFormat>
  <Paragraphs>14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Pearsons and Spearsman correlation plots (WHONDRS)</vt:lpstr>
      <vt:lpstr>Pearsons and Spearsman correlation plots (HydroSheds)</vt:lpstr>
      <vt:lpstr>Pearsons and Spearsman correlation plots (StreamStats)</vt:lpstr>
      <vt:lpstr>Pearsons and Spearsman correlation plots (EPAWaters-Catchment)</vt:lpstr>
      <vt:lpstr>Pearsons correlation plots (EPAWaters-Watershed)</vt:lpstr>
      <vt:lpstr>Spearsman correlation plots (EPAWaters-Watershed)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18</cp:revision>
  <dcterms:created xsi:type="dcterms:W3CDTF">2022-07-08T14:23:38Z</dcterms:created>
  <dcterms:modified xsi:type="dcterms:W3CDTF">2022-08-05T03:41:07Z</dcterms:modified>
</cp:coreProperties>
</file>