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9"/>
    <p:restoredTop sz="80958"/>
  </p:normalViewPr>
  <p:slideViewPr>
    <p:cSldViewPr snapToGrid="0" snapToObjects="1">
      <p:cViewPr varScale="1">
        <p:scale>
          <a:sx n="120" d="100"/>
          <a:sy n="120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0. Shannon diversity is proxy for species richness</a:t>
            </a:r>
          </a:p>
          <a:p>
            <a:pPr marL="228600" indent="-228600">
              <a:buAutoNum type="arabicPeriod"/>
            </a:pPr>
            <a:r>
              <a:rPr lang="en-US" dirty="0"/>
              <a:t>Change the color for the heatmap</a:t>
            </a:r>
          </a:p>
          <a:p>
            <a:pPr marL="228600" indent="-228600">
              <a:buAutoNum type="arabicPeriod"/>
            </a:pPr>
            <a:r>
              <a:rPr lang="en-US" dirty="0"/>
              <a:t>Blue (positive) and red (negative) colors</a:t>
            </a:r>
          </a:p>
          <a:p>
            <a:pPr marL="228600" indent="-228600">
              <a:buAutoNum type="arabicPeriod"/>
            </a:pPr>
            <a:r>
              <a:rPr lang="en-US" dirty="0"/>
              <a:t>Explore biogeochemical transformation metric (how many compounds have changed) is correlating better than species richness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3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7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Proportional to total sum --&gt; and re-run the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compounds among the 9 drive the linear and non-linear correlation (within </a:t>
            </a:r>
            <a:r>
              <a:rPr lang="en-US" dirty="0" err="1"/>
              <a:t>aminosugar</a:t>
            </a:r>
            <a:r>
              <a:rPr lang="en-US" dirty="0"/>
              <a:t> class that are group together)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 p-value threshold and reduce the figure (check in python)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building – RDA model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PCA plots, which PCA components are important in explaining and see the features in the PCA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Slope with color and correlation indicated by star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 a </a:t>
            </a:r>
            <a:r>
              <a:rPr lang="en-US" dirty="0" err="1"/>
              <a:t>dataframe</a:t>
            </a:r>
            <a:r>
              <a:rPr lang="en-US" dirty="0"/>
              <a:t> to James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 for beta regression (logit-regression or Gaussian regression or Poisson data) between Species richness and Extrinsic factors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proportion data, revisit the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8015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Pearsons</a:t>
            </a:r>
            <a:r>
              <a:rPr lang="en-US" dirty="0"/>
              <a:t> and </a:t>
            </a:r>
            <a:r>
              <a:rPr lang="en-US" dirty="0" err="1"/>
              <a:t>Spearsman</a:t>
            </a:r>
            <a:r>
              <a:rPr lang="en-US" dirty="0"/>
              <a:t> correlation plots (WHONDRS)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10632-AC40-8A07-537A-FA9BFF07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14400"/>
            <a:ext cx="5943600" cy="59436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103FD54-CB17-96F4-8C5B-7A1CB24CC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9144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7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80152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using F-test and MI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sz="2700" dirty="0" err="1">
                <a:solidFill>
                  <a:prstClr val="black"/>
                </a:solidFill>
              </a:rPr>
              <a:t>EPAWaters</a:t>
            </a:r>
            <a:r>
              <a:rPr lang="en-US" sz="2700" dirty="0">
                <a:solidFill>
                  <a:prstClr val="black"/>
                </a:solidFill>
              </a:rPr>
              <a:t>-Catchment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DCE34F-2696-82AF-0E95-4C0203DE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5" y="914400"/>
            <a:ext cx="5943600" cy="59436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5A61042-1775-0675-7809-80B213E4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970" y="9144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0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801523"/>
          </a:xfrm>
        </p:spPr>
        <p:txBody>
          <a:bodyPr>
            <a:normAutofit/>
          </a:bodyPr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using F-test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sz="2700" dirty="0" err="1">
                <a:solidFill>
                  <a:prstClr val="black"/>
                </a:solidFill>
              </a:rPr>
              <a:t>EPAWaters</a:t>
            </a:r>
            <a:r>
              <a:rPr lang="en-US" sz="2700" dirty="0">
                <a:solidFill>
                  <a:prstClr val="black"/>
                </a:solidFill>
              </a:rPr>
              <a:t>-Watershed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B8CF0D7-30C3-0ADC-13E7-7D0D79BD8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27" b="20001"/>
          <a:stretch/>
        </p:blipFill>
        <p:spPr>
          <a:xfrm>
            <a:off x="349101" y="988828"/>
            <a:ext cx="11183161" cy="57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5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801523"/>
          </a:xfrm>
        </p:spPr>
        <p:txBody>
          <a:bodyPr>
            <a:normAutofit/>
          </a:bodyPr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using MI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sz="2700" dirty="0" err="1">
                <a:solidFill>
                  <a:prstClr val="black"/>
                </a:solidFill>
              </a:rPr>
              <a:t>EPAWaters</a:t>
            </a:r>
            <a:r>
              <a:rPr lang="en-US" sz="2700" dirty="0">
                <a:solidFill>
                  <a:prstClr val="black"/>
                </a:solidFill>
              </a:rPr>
              <a:t>-Watershed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A202908-C0EF-9F73-C800-484E7C720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92" b="20155"/>
          <a:stretch/>
        </p:blipFill>
        <p:spPr>
          <a:xfrm>
            <a:off x="224608" y="914400"/>
            <a:ext cx="11471206" cy="583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8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8"/>
            <a:ext cx="11934169" cy="6817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Pearsons</a:t>
            </a:r>
            <a:r>
              <a:rPr lang="en-US" dirty="0"/>
              <a:t> and </a:t>
            </a:r>
            <a:r>
              <a:rPr lang="en-US" dirty="0" err="1"/>
              <a:t>Spearsman</a:t>
            </a:r>
            <a:r>
              <a:rPr lang="en-US" dirty="0"/>
              <a:t> correlation plots (</a:t>
            </a:r>
            <a:r>
              <a:rPr lang="en-US" dirty="0" err="1"/>
              <a:t>HydroSheds</a:t>
            </a:r>
            <a:r>
              <a:rPr lang="en-US" dirty="0"/>
              <a:t>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A484266-D561-3874-47BD-EC37CD4A4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7" r="14128"/>
          <a:stretch/>
        </p:blipFill>
        <p:spPr>
          <a:xfrm>
            <a:off x="128915" y="1034143"/>
            <a:ext cx="4548155" cy="582385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CC09F06-CE36-B0A5-CA59-04BAA2B5B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7" r="14374"/>
          <a:stretch/>
        </p:blipFill>
        <p:spPr>
          <a:xfrm>
            <a:off x="7504194" y="1034142"/>
            <a:ext cx="4558890" cy="58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1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6491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Pearsons</a:t>
            </a:r>
            <a:r>
              <a:rPr lang="en-US" dirty="0"/>
              <a:t> and </a:t>
            </a:r>
            <a:r>
              <a:rPr lang="en-US" dirty="0" err="1"/>
              <a:t>Spearsman</a:t>
            </a:r>
            <a:r>
              <a:rPr lang="en-US" dirty="0"/>
              <a:t> correlation plots (</a:t>
            </a:r>
            <a:r>
              <a:rPr lang="en-US" dirty="0" err="1"/>
              <a:t>StreamStats</a:t>
            </a:r>
            <a:r>
              <a:rPr lang="en-US" dirty="0"/>
              <a:t>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65EF0E4-A5F0-0514-459B-EC400B0B8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6" r="22381"/>
          <a:stretch/>
        </p:blipFill>
        <p:spPr>
          <a:xfrm>
            <a:off x="206828" y="947057"/>
            <a:ext cx="3966613" cy="579806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84C527A-D140-6162-7942-BD816FA105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23" r="21966"/>
          <a:stretch/>
        </p:blipFill>
        <p:spPr>
          <a:xfrm>
            <a:off x="7457416" y="914397"/>
            <a:ext cx="4036087" cy="57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6491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Pearsons</a:t>
            </a:r>
            <a:r>
              <a:rPr lang="en-US" dirty="0"/>
              <a:t> and </a:t>
            </a:r>
            <a:r>
              <a:rPr lang="en-US" dirty="0" err="1"/>
              <a:t>Spearsman</a:t>
            </a:r>
            <a:r>
              <a:rPr lang="en-US" dirty="0"/>
              <a:t> correlation plots (</a:t>
            </a:r>
            <a:r>
              <a:rPr lang="en-US" sz="2700" dirty="0" err="1"/>
              <a:t>EPAWaters</a:t>
            </a:r>
            <a:r>
              <a:rPr lang="en-US" sz="2700" dirty="0"/>
              <a:t>-Catchment</a:t>
            </a:r>
            <a:r>
              <a:rPr lang="en-US" dirty="0"/>
              <a:t>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1CF3878-3CC4-4BE5-922C-D3DB5C01F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866837"/>
            <a:ext cx="5878286" cy="5878286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3CC5672-13D6-A406-D54D-58C8D4202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66837"/>
            <a:ext cx="5878286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6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6491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Pearsons</a:t>
            </a:r>
            <a:r>
              <a:rPr lang="en-US" dirty="0"/>
              <a:t> correlation plots (</a:t>
            </a:r>
            <a:r>
              <a:rPr lang="en-US" sz="2700" dirty="0" err="1"/>
              <a:t>EPAWaters</a:t>
            </a:r>
            <a:r>
              <a:rPr lang="en-US" sz="2700" dirty="0"/>
              <a:t>-Watershed</a:t>
            </a:r>
            <a:r>
              <a:rPr lang="en-US" dirty="0"/>
              <a:t>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71D4ABF-2A08-42D6-B6C0-A781DAABF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47" b="20216"/>
          <a:stretch/>
        </p:blipFill>
        <p:spPr>
          <a:xfrm>
            <a:off x="444579" y="1032933"/>
            <a:ext cx="11302841" cy="571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2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6491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Spearsman</a:t>
            </a:r>
            <a:r>
              <a:rPr lang="en-US" dirty="0"/>
              <a:t> correlation plots (</a:t>
            </a:r>
            <a:r>
              <a:rPr lang="en-US" sz="2700" dirty="0" err="1"/>
              <a:t>EPAWaters</a:t>
            </a:r>
            <a:r>
              <a:rPr lang="en-US" sz="2700" dirty="0"/>
              <a:t>-Watershed</a:t>
            </a:r>
            <a:r>
              <a:rPr lang="en-US" dirty="0"/>
              <a:t>)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D671C1DC-306D-A24B-9845-67D9E3B07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47" b="19570"/>
          <a:stretch/>
        </p:blipFill>
        <p:spPr>
          <a:xfrm>
            <a:off x="128915" y="841008"/>
            <a:ext cx="11535348" cy="59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3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80152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using F-test and MI (WHONDRS)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AB797AD-D1B7-64EA-D183-8E9DCB7D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399"/>
            <a:ext cx="5847907" cy="584790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02CF864-AB02-F94E-57F6-3678A9DB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178" y="914399"/>
            <a:ext cx="5847907" cy="58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1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80152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using F-test and MI (</a:t>
            </a:r>
            <a:r>
              <a:rPr lang="en-US" dirty="0" err="1"/>
              <a:t>HydroSheds</a:t>
            </a:r>
            <a:r>
              <a:rPr lang="en-US" dirty="0"/>
              <a:t>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307EFA4-CD6F-4B81-AFB8-C9819829A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2" r="10755"/>
          <a:stretch/>
        </p:blipFill>
        <p:spPr>
          <a:xfrm>
            <a:off x="128915" y="857962"/>
            <a:ext cx="4869711" cy="5943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7F53C1C-72F4-011C-5105-489124CB0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3" r="12066"/>
          <a:stretch/>
        </p:blipFill>
        <p:spPr>
          <a:xfrm>
            <a:off x="7289774" y="857961"/>
            <a:ext cx="4773311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4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80152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using F-test and MI (</a:t>
            </a:r>
            <a:r>
              <a:rPr lang="en-US" dirty="0" err="1"/>
              <a:t>StreamStats</a:t>
            </a:r>
            <a:r>
              <a:rPr lang="en-US" dirty="0"/>
              <a:t>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45070AD-954D-D559-5F63-1519144A9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7" r="10827"/>
          <a:stretch/>
        </p:blipFill>
        <p:spPr>
          <a:xfrm>
            <a:off x="128915" y="843579"/>
            <a:ext cx="5059773" cy="590154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8F67808-D5AC-15A8-3331-386731716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7" r="10206"/>
          <a:stretch/>
        </p:blipFill>
        <p:spPr>
          <a:xfrm>
            <a:off x="6948414" y="843578"/>
            <a:ext cx="5114671" cy="59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4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245</Words>
  <Application>Microsoft Macintosh PowerPoint</Application>
  <PresentationFormat>Widescreen</PresentationFormat>
  <Paragraphs>29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Pearsons and Spearsman correlation plots (WHONDRS)</vt:lpstr>
      <vt:lpstr>Pearsons and Spearsman correlation plots (HydroSheds)</vt:lpstr>
      <vt:lpstr>Pearsons and Spearsman correlation plots (StreamStats)</vt:lpstr>
      <vt:lpstr>Pearsons and Spearsman correlation plots (EPAWaters-Catchment)</vt:lpstr>
      <vt:lpstr>Pearsons correlation plots (EPAWaters-Watershed)</vt:lpstr>
      <vt:lpstr>Spearsman correlation plots (EPAWaters-Watershed)</vt:lpstr>
      <vt:lpstr>Feature importances using F-test and MI (WHONDRS)</vt:lpstr>
      <vt:lpstr>Feature importances using F-test and MI (HydroSheds)</vt:lpstr>
      <vt:lpstr>Feature importances using F-test and MI (StreamStats)</vt:lpstr>
      <vt:lpstr>Feature importances using F-test and MI (EPAWaters-Catchment)</vt:lpstr>
      <vt:lpstr>Feature importances using F-test (EPAWaters-Watershed)</vt:lpstr>
      <vt:lpstr>Feature importances using MI (EPAWaters-Watershed)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30</cp:revision>
  <dcterms:created xsi:type="dcterms:W3CDTF">2022-07-08T14:23:38Z</dcterms:created>
  <dcterms:modified xsi:type="dcterms:W3CDTF">2022-08-19T03:42:57Z</dcterms:modified>
</cp:coreProperties>
</file>