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0" r:id="rId2"/>
    <p:sldId id="311" r:id="rId3"/>
    <p:sldId id="315" r:id="rId4"/>
    <p:sldId id="312" r:id="rId5"/>
    <p:sldId id="313" r:id="rId6"/>
    <p:sldId id="31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80"/>
    <p:restoredTop sz="96973"/>
  </p:normalViewPr>
  <p:slideViewPr>
    <p:cSldViewPr snapToGrid="0" snapToObjects="1">
      <p:cViewPr varScale="1">
        <p:scale>
          <a:sx n="173" d="100"/>
          <a:sy n="173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9/18/22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Sep-26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laws for WHODNRS data</a:t>
            </a:r>
          </a:p>
          <a:p>
            <a:r>
              <a:rPr lang="en-US" dirty="0"/>
              <a:t>Scaling laws for </a:t>
            </a:r>
            <a:r>
              <a:rPr lang="en-US" dirty="0" err="1"/>
              <a:t>StreamStats</a:t>
            </a:r>
            <a:r>
              <a:rPr lang="en-US" dirty="0"/>
              <a:t> data</a:t>
            </a:r>
          </a:p>
          <a:p>
            <a:r>
              <a:rPr lang="en-US" dirty="0"/>
              <a:t>Scaling laws for HYDROSHEDS data</a:t>
            </a:r>
          </a:p>
          <a:p>
            <a:r>
              <a:rPr lang="en-US" dirty="0"/>
              <a:t>Scaling laws for EPA-Waters-Catchment data</a:t>
            </a:r>
          </a:p>
          <a:p>
            <a:r>
              <a:rPr lang="en-US" dirty="0"/>
              <a:t>Scaling laws for EPA-Waters-Watershed data</a:t>
            </a:r>
          </a:p>
          <a:p>
            <a:endParaRPr lang="en-US" dirty="0"/>
          </a:p>
          <a:p>
            <a:r>
              <a:rPr lang="en-US" dirty="0"/>
              <a:t>Scaling laws are in the form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Species richness = b*(</a:t>
            </a:r>
            <a:r>
              <a:rPr lang="en-US" dirty="0" err="1"/>
              <a:t>DataFeature</a:t>
            </a:r>
            <a:r>
              <a:rPr lang="en-US" dirty="0"/>
              <a:t>)</a:t>
            </a:r>
            <a:r>
              <a:rPr lang="en-US" baseline="30000" dirty="0"/>
              <a:t>z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6D4CE26A-718C-EA6F-F90A-501A7D01B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882" y="1238250"/>
            <a:ext cx="5842000" cy="4381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avg water column height</a:t>
            </a:r>
          </a:p>
        </p:txBody>
      </p:sp>
      <p:pic>
        <p:nvPicPr>
          <p:cNvPr id="11" name="Picture 10" descr="Chart, scatter chart&#10;&#10;Description automatically generated">
            <a:extLst>
              <a:ext uri="{FF2B5EF4-FFF2-40B4-BE49-F238E27FC236}">
                <a16:creationId xmlns:a16="http://schemas.microsoft.com/office/drawing/2014/main" id="{83F584DA-5254-FA67-E271-735A84E764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8" y="1385734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0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SW_pH</a:t>
            </a:r>
            <a:endParaRPr lang="en-US" dirty="0"/>
          </a:p>
        </p:txBody>
      </p:sp>
      <p:pic>
        <p:nvPicPr>
          <p:cNvPr id="10" name="Picture 9" descr="Chart, scatter chart&#10;&#10;Description automatically generated">
            <a:extLst>
              <a:ext uri="{FF2B5EF4-FFF2-40B4-BE49-F238E27FC236}">
                <a16:creationId xmlns:a16="http://schemas.microsoft.com/office/drawing/2014/main" id="{8A4328FA-13F3-80EE-91B7-9FD9364D4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6" y="1363611"/>
            <a:ext cx="5842000" cy="4381500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62E3E9FF-1D32-B783-DFE4-CC9D5B19B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284" y="1363611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335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DO_per.sat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18235DA-ABC6-C3C5-4D88-0AE793E3C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5" y="1459475"/>
            <a:ext cx="5842000" cy="4381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2D6E1105-4223-7F3A-28E3-F273B068F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36" y="1363612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74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DO_mg.per.L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46D4B138-EC46-E698-5BAB-DDDD89E6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36" y="1304618"/>
            <a:ext cx="5842000" cy="4381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15C16AD-6E07-BA42-CB4A-7E5FBC1B0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664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97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SW_Temp</a:t>
            </a:r>
            <a:endParaRPr lang="en-US" dirty="0"/>
          </a:p>
        </p:txBody>
      </p:sp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03D7F8F8-8B0D-5FDD-DF1B-DBEC0BB9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39" y="1297244"/>
            <a:ext cx="5842000" cy="4381500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E04BA7C-EE3D-4185-0BEC-FD24848B4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163" y="1238250"/>
            <a:ext cx="58420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40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76</Words>
  <Application>Microsoft Macintosh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Discussion items – Sep-26th </vt:lpstr>
      <vt:lpstr>SR vs avg water column height</vt:lpstr>
      <vt:lpstr>SR vs SW_pH</vt:lpstr>
      <vt:lpstr>SR vs DO_per.sat</vt:lpstr>
      <vt:lpstr>SR vs DO_mg.per.L</vt:lpstr>
      <vt:lpstr>SR vs SW_Temp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128</cp:revision>
  <dcterms:created xsi:type="dcterms:W3CDTF">2022-07-08T14:23:38Z</dcterms:created>
  <dcterms:modified xsi:type="dcterms:W3CDTF">2022-09-19T02:49:58Z</dcterms:modified>
</cp:coreProperties>
</file>