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10" r:id="rId2"/>
    <p:sldId id="346" r:id="rId3"/>
    <p:sldId id="350" r:id="rId4"/>
    <p:sldId id="348" r:id="rId5"/>
    <p:sldId id="352" r:id="rId6"/>
    <p:sldId id="353" r:id="rId7"/>
    <p:sldId id="354" r:id="rId8"/>
    <p:sldId id="355" r:id="rId9"/>
    <p:sldId id="356" r:id="rId10"/>
    <p:sldId id="357" r:id="rId11"/>
    <p:sldId id="326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5"/>
    <p:restoredTop sz="85867"/>
  </p:normalViewPr>
  <p:slideViewPr>
    <p:cSldViewPr snapToGrid="0" snapToObjects="1">
      <p:cViewPr varScale="1">
        <p:scale>
          <a:sx n="132" d="100"/>
          <a:sy n="132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Significance of explanatory variables </a:t>
            </a:r>
            <a:r>
              <a:rPr lang="en-US" dirty="0">
                <a:sym typeface="Wingdings" pitchFamily="2" charset="2"/>
              </a:rPr>
              <a:t> Effect of random seed on the loading matrix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Significance of explanatory variables </a:t>
            </a:r>
            <a:r>
              <a:rPr lang="en-US" dirty="0">
                <a:sym typeface="Wingdings" pitchFamily="2" charset="2"/>
              </a:rPr>
              <a:t> Effect of random seed on the loading matrix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Jan-24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4" y="1825624"/>
            <a:ext cx="6862812" cy="4912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analysis (done)</a:t>
            </a:r>
          </a:p>
          <a:p>
            <a:pPr lvl="1"/>
            <a:r>
              <a:rPr lang="en-US" dirty="0"/>
              <a:t>Variation across data features</a:t>
            </a:r>
          </a:p>
          <a:p>
            <a:pPr lvl="1"/>
            <a:r>
              <a:rPr lang="en-US" dirty="0"/>
              <a:t>Variation across data samples</a:t>
            </a:r>
          </a:p>
          <a:p>
            <a:r>
              <a:rPr lang="en-US" dirty="0"/>
              <a:t>Scaling laws with p-values for (working on it)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Inundation Extent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hydrosheds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-- done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 Basin Elevation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streamstats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-- done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Mean Imperviousness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water land cover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Developed Catchment Area (LU)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PctImpWs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PctFrstLossWs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PctNonAgIntrodManagVegWs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TmeanWs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NPDESDensWs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SuperfundDensWs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B5E25-9838-8C56-8175-5B2DB8AF27E9}"/>
              </a:ext>
            </a:extLst>
          </p:cNvPr>
          <p:cNvSpPr txBox="1">
            <a:spLocks/>
          </p:cNvSpPr>
          <p:nvPr/>
        </p:nvSpPr>
        <p:spPr>
          <a:xfrm>
            <a:off x="6882062" y="1830469"/>
            <a:ext cx="5194433" cy="482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</a:t>
            </a:r>
            <a:r>
              <a:rPr lang="en-US" dirty="0" err="1"/>
              <a:t>cA</a:t>
            </a:r>
            <a:r>
              <a:rPr lang="en-US" baseline="30000" dirty="0" err="1"/>
              <a:t>z</a:t>
            </a:r>
            <a:endParaRPr lang="en-US" dirty="0"/>
          </a:p>
          <a:p>
            <a:pPr lvl="1"/>
            <a:r>
              <a:rPr lang="en-US" dirty="0"/>
              <a:t>Z-value of bar plot</a:t>
            </a:r>
          </a:p>
          <a:p>
            <a:pPr lvl="1"/>
            <a:r>
              <a:rPr lang="en-US" dirty="0"/>
              <a:t>C-value of bar plot</a:t>
            </a:r>
          </a:p>
          <a:p>
            <a:r>
              <a:rPr lang="en-US" dirty="0"/>
              <a:t>What can we put in supplementary figures?</a:t>
            </a:r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749DF36-3DB1-E3C5-80F8-8D5F7295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54533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7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Indundation</a:t>
            </a:r>
            <a:r>
              <a:rPr lang="en-US" dirty="0"/>
              <a:t> Extent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2ADD79-3FEA-ACC4-BFC0-7B565C33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" y="1490819"/>
            <a:ext cx="5168481" cy="387636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A5FBB9D-636E-DFC3-A2C3-4D20A0F8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14273"/>
            <a:ext cx="5842000" cy="4381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65527B8-EFF5-8688-9AC0-7362BDB62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76" t="3158" r="4534" b="50000"/>
          <a:stretch/>
        </p:blipFill>
        <p:spPr>
          <a:xfrm>
            <a:off x="3768132" y="4602145"/>
            <a:ext cx="4813160" cy="20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2"/>
            <a:ext cx="6021623" cy="870466"/>
          </a:xfrm>
        </p:spPr>
        <p:txBody>
          <a:bodyPr>
            <a:normAutofit/>
          </a:bodyPr>
          <a:lstStyle/>
          <a:p>
            <a:r>
              <a:rPr lang="en-US" dirty="0"/>
              <a:t>SR vs Min basin elevation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EDF8045-97C6-41A8-EAC2-77961BDF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637"/>
            <a:ext cx="5248868" cy="3936651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7CEFCF02-F9D8-635D-1058-25E97A93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93" y="114272"/>
            <a:ext cx="5842000" cy="4381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92C7BCB-E857-9422-1873-2EDF2C0D6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3" t="3846" r="4878" b="48223"/>
          <a:stretch/>
        </p:blipFill>
        <p:spPr>
          <a:xfrm>
            <a:off x="3689419" y="4643621"/>
            <a:ext cx="4813161" cy="21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6"/>
            <a:ext cx="4294207" cy="1590996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</a:t>
            </a:r>
            <a:br>
              <a:rPr lang="en-US" dirty="0"/>
            </a:br>
            <a:r>
              <a:rPr lang="en-US" dirty="0"/>
              <a:t>(variation across data features)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614CD6A-8DAD-9343-3A3B-11B2FABC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32" y="125392"/>
            <a:ext cx="6607215" cy="66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6"/>
            <a:ext cx="4294207" cy="1590996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</a:t>
            </a:r>
            <a:br>
              <a:rPr lang="en-US" dirty="0"/>
            </a:br>
            <a:r>
              <a:rPr lang="en-US" dirty="0"/>
              <a:t>(variation across data samples)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84B8C0-BC6F-D14A-038F-82E982B3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54" y="133632"/>
            <a:ext cx="6398870" cy="63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0005003" cy="780922"/>
          </a:xfrm>
        </p:spPr>
        <p:txBody>
          <a:bodyPr>
            <a:normAutofit/>
          </a:bodyPr>
          <a:lstStyle/>
          <a:p>
            <a:r>
              <a:rPr lang="en-US" dirty="0"/>
              <a:t>PCA analysis (biplots) -- WHONDRS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9E57786A-670C-2119-8D8A-60E400241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9" y="1277116"/>
            <a:ext cx="5349761" cy="5349761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234BF03C-19F1-1A4D-1D7E-1E22348A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28" y="1277117"/>
            <a:ext cx="5349760" cy="53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 (biplots) – WHONDRS/</a:t>
            </a:r>
            <a:r>
              <a:rPr lang="en-US" dirty="0" err="1"/>
              <a:t>StreamStats</a:t>
            </a:r>
            <a:r>
              <a:rPr lang="en-US" dirty="0"/>
              <a:t>/</a:t>
            </a:r>
            <a:r>
              <a:rPr lang="en-US" dirty="0" err="1"/>
              <a:t>Hydrosheds</a:t>
            </a:r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A0A171A-FDF3-1270-69FC-53F88173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5" y="1728216"/>
            <a:ext cx="3636264" cy="363626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0C34A3FC-DEA5-F2BC-2FE8-680917B9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74" y="1728216"/>
            <a:ext cx="3636264" cy="3636264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16D6AE4-8DCF-A5EF-A95D-489639EAF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571" y="1728216"/>
            <a:ext cx="3636264" cy="36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3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57ABF05-19CB-C4C7-2C3D-2511FC6C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1" y="1377595"/>
            <a:ext cx="5002920" cy="500292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5075B91-9AC0-518F-8921-95A42B2D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344" y="1377595"/>
            <a:ext cx="5002920" cy="50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278FA28-9E5A-5EEC-E93A-7E6D709B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1" y="1327146"/>
            <a:ext cx="5076492" cy="507649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8D6B997-B360-7A64-66FC-812E74CA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665" y="1327146"/>
            <a:ext cx="5076492" cy="50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0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898034-4C14-D0EA-0A11-3682691B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9" y="1259880"/>
            <a:ext cx="5328740" cy="532874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EFB78C3-41C0-ADB5-B041-BE2BF3A9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842" y="1259880"/>
            <a:ext cx="5328739" cy="532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36F9C22-661A-D84A-12A6-1D10D65B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0" y="1362455"/>
            <a:ext cx="5276189" cy="5276189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931B0DD-8A83-189C-E86F-4EE77C78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963" y="1252727"/>
            <a:ext cx="5276189" cy="52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8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601</Words>
  <Application>Microsoft Macintosh PowerPoint</Application>
  <PresentationFormat>Widescreen</PresentationFormat>
  <Paragraphs>74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Discussion items – Jan-24th  </vt:lpstr>
      <vt:lpstr>PCA analysis (variation across data features)</vt:lpstr>
      <vt:lpstr>PCA analysis (variation across data samples)</vt:lpstr>
      <vt:lpstr>PCA analysis (biplots) -- WHONDRS</vt:lpstr>
      <vt:lpstr>PCA analysis (biplots) – WHONDRS/StreamStats/Hydrosheds</vt:lpstr>
      <vt:lpstr>PCA analysis (biplots) – EPA-waters</vt:lpstr>
      <vt:lpstr>PCA analysis (biplots) – EPA-waters</vt:lpstr>
      <vt:lpstr>PCA analysis (biplots) – EPA-waters</vt:lpstr>
      <vt:lpstr>PCA analysis (biplots) – EPA-waters</vt:lpstr>
      <vt:lpstr>PCA analysis (biplots) – EPA-waters</vt:lpstr>
      <vt:lpstr>SR vs Indundation Extent</vt:lpstr>
      <vt:lpstr>SR vs Min basin elevation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193</cp:revision>
  <dcterms:created xsi:type="dcterms:W3CDTF">2022-07-08T14:23:38Z</dcterms:created>
  <dcterms:modified xsi:type="dcterms:W3CDTF">2023-01-24T17:35:22Z</dcterms:modified>
</cp:coreProperties>
</file>