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6"/>
    <p:restoredTop sz="94689"/>
  </p:normalViewPr>
  <p:slideViewPr>
    <p:cSldViewPr snapToGrid="0">
      <p:cViewPr varScale="1">
        <p:scale>
          <a:sx n="181" d="100"/>
          <a:sy n="181" d="100"/>
        </p:scale>
        <p:origin x="20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5:05.3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460 12 24575,'-63'-6'0,"-3"1"0,17 11 0,1 3 0,26 4 0,-7-5 0,16-3 0,-7 0 0,9 2 0,0-1 0,-1 4 0,-4 1 0,4 1 0,1 4 0,1 1 0,2 4 0,-4-3 0,4 2 0,3-9 0,0 0 0,4 0 0,-4 9 0,5-6 0,-5 5 0,4 1 0,-9-6 0,9 5 0,-4-7 0,5-1 0,0 0 0,0 9 0,0-7 0,0 16 0,0-16 0,0 7 0,0 0 0,0-7 0,0 7 0,0-9 0,6 9 0,-4-7 0,10 7 0,-11-9 0,9 0 0,-9 1 0,9-1 0,-4 0 0,6 0 0,-1 0 0,0 0 0,0 1 0,0-1 0,0-5 0,-4 4 0,3-9 0,-4 9 0,5-4 0,0 5 0,0 1 0,9 1 0,-7-2 0,7 2 0,-8-2 0,7 2 0,-5-1 0,6 1 0,-9-2 0,0-4 0,0 2 0,0-7 0,-5 8 0,4-9 0,-3 9 0,4-9 0,0 4 0,9 2 0,-7-5 0,7 4 0,0-6 0,-7 0 0,16 0 0,-16 0 0,16 0 0,-16 0 0,7 0 0,0 0 0,2 0 0,8 0 0,-8-5 0,7-3 0,-7-12 0,0 5 0,0-14 0,-11 16 0,2-7 0,0 0 0,1-2 0,-6-9 0,6 1 0,-12-1 0,5 0 0,-7 1 0,0-1 0,0 9 0,0-7 0,0 7 0,0 0 0,-7-6 0,-2 6 0,-4 0 0,-2-7 0,1 7 0,1 0 0,-2-6 0,1 6 0,-1-9 0,2 9 0,-2-7 0,-4 7 0,4 0 0,-3 2 0,7 9 0,0 5 0,0-4 0,0 4 0,0-5 0,-1 0 0,1 4 0,0-3 0,0 4 0,0 0 0,0-4 0,-1 9 0,6-9 0,-4 9 0,9-4 0,-4 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6:01.5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1065 137 24575,'-26'-17'0,"7"1"0,6 11 0,6 1 0,-7 1 0,2-4 0,-8 6 0,2-11 0,-2 7 0,5-4 0,2 3 0,5 3 0,-5-2 0,4 4 0,-4-3 0,-1-1 0,5 1 0,-4-2 0,6 3 0,-7 3 0,5 0 0,-10-5 0,10 4 0,-4-3 0,6 4 0,-7 0 0,5 0 0,-10-5 0,10 4 0,-29-4 0,24 5 0,-24 0 0,23 0 0,-5 0 0,-1 0 0,1 5 0,5-4 0,2 7 0,5-7 0,-5 2 0,4 0 0,-4 2 0,5-1 0,-5 8 0,4-9 0,-10 10 0,10-8 0,-10 5 0,4-1 0,0-4 0,-4 9 0,10-8 0,-4 7 0,0-4 0,4-2 0,-13 16 0,7-10 0,-2 8 0,3-12 0,7-1 0,-2 5 0,5-4 0,-10 10 0,7-4 0,-8 5 0,10-5 0,-4 4 0,3-4 0,-4 5 0,-1 1 0,0 8 0,0-7 0,4 16 0,-2-16 0,3 7 0,1 0 0,0-6 0,1 6 0,-2-9 0,0 1 0,2-1 0,4 1 0,-4-7 0,3 6 0,-2-6 0,3 1 0,0 4 0,0-4 0,-3 0 0,2 4 0,-2 4 0,3-1 0,0 7 0,-5-8 0,4 8 0,-4 11 0,5-13 0,0 18 0,0-28 0,0 20 0,0-6 0,0 0 0,0-2 0,0-9 0,0 1 0,0 8 0,0 2 0,0 8 0,0 0 0,0 12 0,0-9 0,0 8 0,0-19 0,0 23 0,0-27 0,0 28 0,-3-38 0,2 19 0,-2-11 0,3 6 0,0 6 0,0-6 0,0 8 0,0-8 0,0 6 0,0-6 0,0 0 0,6 6 0,-5-14 0,5 6 0,-6 0 0,5-7 0,-4 16 0,3-4 0,-4-2 0,0 0 0,0-3 0,0-7 0,0 15 0,0-6 0,6 9 0,-5-1 0,5 0 0,-6-8 0,0 17 0,0-28 0,0 26 0,0 4 0,0-5 0,6 19 0,-4-25 0,3-8 0,-5-2 0,0-9 0,5 1 0,-4-6 0,4 4 0,-5-4 0,0 5 0,4 1 0,-3 18 0,4-13 0,-2 8 0,-2-21 0,2 0 0,-3-4 0,0 10 0,0-10 0,5 10 0,-4-4 0,7 0 0,-7 4 0,2-4 0,3 13 0,0-5 0,1 0 0,1-10 0,-7-5 0,5-1 0,-5 7 0,2-5 0,2 10 0,1-5 0,-1 7 0,5 0 0,-9-1 0,3 1 0,1-1 0,-4 1 0,9 8 0,-4-7 0,1 7 0,-2-8 0,1 8 0,-5-7 0,11 15 0,-11-14 0,10 6 0,-10-9 0,8 1 0,-3 0 0,-1-7 0,0 5 0,-2-10 0,3 10 0,-2-4 0,5 6 0,-8-1 0,7-5 0,-7-2 0,6-5 0,-6-1 0,7 6 0,-7-4 0,7 5 0,-4-7 0,0 1 0,2-1 0,-5 1 0,6-1 0,-3 1 0,4-1 0,-4 0 0,8 2 0,-10-1 0,11 1 0,-3-5 0,-1 2 0,7-1 0,-7 2 0,7 2 0,-7-1 0,10-3 0,-10 2 0,10-2 0,-10 0 0,5 2 0,-1-6 0,-4 6 0,10-6 0,-10 5 0,10-5 0,-4 7 0,-1-7 0,0 4 0,-1-5 0,5 0 0,-2 0 0,6 0 0,-13 0 0,10 0 0,-4 0 0,5 0 0,9 0 0,-6 0 0,6 0 0,-15 0 0,0-4 0,-1 4 0,2-4 0,-1 1 0,6 2 0,-11-2 0,4 3 0,0 0 0,-4-4 0,4 4 0,1-4 0,0 0 0,1 3 0,4-8 0,-10 7 0,10-2 0,-4-5 0,5 6 0,1-6 0,0 9 0,-1-4 0,-5 3 0,12-10 0,-10 10 0,12-10 0,-8 10 0,-7-3 0,0 4 0,-7 0 0,6 0 0,-4-4 0,5 3 0,-7-2 0,6 3 0,-4 0 0,8 0 0,-9 0 0,3 0 0,-4 0 0,1-3 0,-1 2 0,1-2 0,-1 3 0,7-5 0,-6 4 0,6-4 0,-7 2 0,1 2 0,-1-5 0,1 5 0,-1-3 0,1 1 0,-1 2 0,1-5 0,-1 1 0,1 1 0,-4-2 0,2 2 0,-2-4 0,4 1 0,-4-1 0,3 1 0,-6-1 0,5 4 0,-5-3 0,6 3 0,-6-3 0,5-1 0,-2 1 0,4-1 0,-1 1 0,1-1 0,-1 1 0,-3-1 0,3 1 0,-2-6 0,0 4 0,-1-5 0,0 7 0,1-6 0,0 4 0,2-5 0,-6 7 0,3 0 0,-4-1 0,0-5 0,0 4 0,0-4 0,4-1 0,-3 5 0,4-4 0,-5 0 0,0 4 0,0-4 0,0 5 0,0-5 0,0 4 0,0-4 0,0 5 0,0-5 0,0 4 0,0-4 0,0-1 0,0 5 0,0-10 0,0 10 0,-5-10 0,4 10 0,-3-10 0,4 5 0,0-1 0,0-4 0,0 10 0,0-10 0,0 4 0,0-6 0,0 1 0,0-1 0,0 7 0,0-6 0,0 6 0,0-1 0,0-4 0,-5 4 0,4-5 0,-4-9 0,5-2 0,0-33 0,0 33 0,0-40 0,0 43 0,0-33 0,0 19 0,0 0 0,0 5 0,0 15 0,-4-7 0,3 14 0,-4 2 0,5-1 0,-3 6 0,2-12 0,-2 11 0,3-4 0,-5 0 0,4 4 0,-4-10 0,5 4 0,0-14 0,-3 12 0,2-10 0,-2 4 0,-2 0 0,4-6 0,-3 9 0,-1-1 0,4 1 0,-8-1 0,8 1 0,-4-1 0,-1-8 0,5 7 0,-10-7 0,10 0 0,-12-3 0,10 1 0,-10 1 0,7 10 0,0-1 0,2 6 0,-2-12 0,0 10 0,-1-12 0,2 9 0,1-1 0,2 1 0,-7-1 0,8 1 0,-3-10 0,-2-1 0,4 5 0,-9-10 0,9 19 0,-8-12 0,9 9 0,-8-1 0,7 1 0,-2-1 0,4 1 0,-5-1 0,4 1 0,-3-1 0,-1 0 0,4 7 0,-4-5 0,1 4 0,3 0 0,-4-4 0,1 1 0,2 2 0,-2-6 0,4 13 0,-5-10 0,4 4 0,-3-5 0,0 5 0,3-12 0,-2 10 0,3-12 0,-6 0 0,5 6 0,-11-14 0,11-3 0,-5 7 0,0-14 0,5 25 0,-11-15 0,11 20 0,-5-19 0,6 19 0,-5-12 0,4 0 0,-4 7 0,5-15 0,-5 6 0,3 0 0,-4 2 0,1 0 0,-2-11 0,1-2 0,1 8 0,5-2 0,0 19 0,-6-20 0,5 15 0,-10-7 0,10 14 0,-3-4 0,-1 4 0,4-5 0,-8-1 0,8 1 0,-4-1 0,-1-8 0,0 7 0,-5-7 0,5 14 0,-2 2 0,7-1 0,-5 5 0,5-4 0,-6 6 0,6-1 0,-5 1 0,2 3 0,-1-3 0,2 3 0,0 0 0,2-3 0,-6 6 0,3-6 0,-3 3 0,2-3 0,-1 3 0,2-3 0,-4 6 0,1-5 0,-1 5 0,1-6 0,-1 6 0,1-5 0,-1 5 0,1-6 0,-6 6 0,4-5 0,-5 5 0,7-2 0,3-1 0,-3 3 0,3-2 0,-4 0 0,1 2 0,0-2 0,-1 3 0,4-4 0,-3 3 0,3-2 0,0 3 0,1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1:39.1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24575,'5'20'0,"2"9"0,5 2 0,-5 8 0,6 11 0,-11 3 0,5 11 0,0 0 0,-5-20 0,5 4 0,-7-17 0,0 9 0,0-10 0,0-1 0,0-8 0,0-6 0,0 4 0,0-10 0,0 4 0,0-6 0,0 1 0,0-1 0,0 1 0,0-1 0,0-3 0,0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1:39.6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 24575,'8'0'0,"-1"0"0,1 0 0,5 0 0,2 0 0,5 0 0,-5 0 0,4 0 0,-4 0 0,-1-4 0,0 3 0,-7-2 0,-3 3 0,0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1:40.0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24575,'4'13'0,"-3"-4"0,4 10 0,-1-4 0,-2 5 0,2-5 0,-4 4 0,0-10 0,0 10 0,0-10 0,0 4 0,0-5 0,0-4 0,0-1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1:40.2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24575,'4'0'0,"-1"0"0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1:41.2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186 8 24575,'-7'-4'0,"-1"4"0,1-4 0,-1 4 0,1 0 0,-7 0 0,5 0 0,-4 0 0,6 0 0,-1 0 0,1 4 0,-1-4 0,4 7 0,-3-6 0,3 6 0,0-3 0,-3 3 0,3-3 0,0 9 0,-4-2 0,4 4 0,-5-2 0,5-5 0,-4 5 0,7-4 0,-8 10 0,8-10 0,-4 4 0,5-5 0,0-1 0,0 1 0,0-1 0,0 1 0,3-1 0,2 0 0,2-2 0,1 1 0,-1-5 0,0 6 0,1-6 0,-1 5 0,7-5 0,20 2 0,-9 2 0,15-4 0,-20 4 0,-5-5 0,-2 0 0,-5 0 0,-1 0 0,-3 0 0,0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1:53.6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24575,'6'29'0,"-5"2"0,12 19 0,3 3 0,-5 10 0,20 14 0,-27-10-816,8-15 1,2 3 815,-2 4 0,0 1 0,1 6 0,-1 3 0,0 5 0,0 0 0,-1-7 0,-3-4 0,-2-13 0,-2 0 0,1 19 0,1 4 0,5 10 0,-1 2-683,-8 7 1,-1-1 682,10-5 0,-1-3 0,-9-1 0,0-4 0,2-16 0,1 0-266,-4 7 1,0-1 265,0-14 0,0-4 0,0 25 0,8-9 0,-6 1 0,14 10 0,-15-13 1088,14-1-1088,-14-10 1817,6 8-1817,-1-19 622,-4 33-622,3-30 0,1 19 0,-4-25 0,4 0 0,-1 0 0,-3 1 0,9-1 0,-6-14 0,2 3 0,1-14 0,-7 1 0,3 4 0,0-13 0,-3 6 0,2-11 0,-3 2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1:54.4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1 290 24575,'7'-3'0,"1"2"0,5-2 0,2-2 0,6 4 0,7-3 0,14-3 0,11-2 0,24-8 0,-10 7 0,-15 1 0,3 0-1367,-8 3 0,6 0 1367,24-3 0,11-1 0,-3 1-1366,3 2 0,2 1 1366,5-4 0,9-1 0,-9 3 0,-6 6 0,-1 1 0,-3-2 0,7-1 0,-5-1-908,-16 1 0,-3-1 0,4 2 908,25 2 0,4 1 0,-5-2 0,-25-5 0,-3-2 0,-3 2-403,29 1 1,-5 1 402,-22-1 0,-6-1 1769,20-9-1769,-15 14 2412,-16-5-2412,-19 3 3473,6 3-3473,-14-4 1341,6 5-1341,-9 0 0,-5-3 0,-2 2 0,1-2 0,-6 3 0,6 0 0,-7 0 0,1 0 0,-1 0 0,1 0 0,-1 0 0,1 0 0,-1 0 0,1 0 0,-13-5 0,6 4 0,-11-4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1:56.0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24575,'8'0'0,"-1"4"0,6 1 0,2 0 0,6 4 0,-1-4 0,-5 4 0,12 8 0,-10-6 0,20 14 0,19 7 0,-7 7 0,-5-15 0,0-1 0,6 14 0,29 8 0,-25-13 0,15 11 0,-12-4 0,-6-8 0,3 7 0,-2-8 0,17 12 0,-15-10 0,2 8 0,-6-11 0,-8-3 0,24 17 0,-23-14 0,23 13 0,-13-12 0,0-1 0,8 2 0,-19-10 0,0-1 0,-5-1 0,-15-7 0,7 5 0,-8-6 0,-1-1 0,-5-1 0,-2 0 0,10 4 0,-12-8 0,11 8 0,-14-12 0,-1 5 0,7 0 0,-5 2 0,10 2 0,-5-1 0,1 0 0,-2-1 0,1 1 0,-5-1 0,10 2 0,-10-2 0,4-3 0,-6 2 0,1-3 0,5 0 0,-4 3 0,4-3 0,-5 0 0,-1 3 0,1-3 0,-1 3 0,1-3 0,-1 3 0,1-6 0,-4 5 0,3-5 0,-3 3 0,3-1 0,1 1 0,-1 0 0,-6 0 0,1-4 0,-5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1:57.4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33 134 24575,'-4'13'0,"1"-4"0,3 4 0,0 1 0,-5 0 0,4 7 0,-4-1 0,5 1 0,-3-6 0,2-2 0,-2-6 0,3 1 0,-4-4 0,4 3 0,-4-16 0,10-7 0,1-15 0,7-8 0,-1 0 0,0-1 0,-1 9 0,-5 2 0,2 9 0,-5 5 0,2 2 0,0 5 0,-2 1 0,4-1 0,-1 4 0,1 1 0,-1 3 0,6 5 0,-4-1 0,11 6 0,-12-2 0,12 6 0,-12-5 0,12 10 0,-6-9 0,2 10 0,4-9 0,-10 3 0,0-5 0,-4-2 0,-1 1 0,2-4 0,-3-1 0,0-3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1:58.9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96 24575,'4'-4'0,"-4"-3"0,7 3 0,-6-4 0,5 1 0,-5 0 0,6 2 0,-3-1 0,0 2 0,3-1 0,3-2 0,-1 2 0,10 0 0,-10-2 0,10 6 0,-4-7 0,-1 7 0,5-3 0,-10 4 0,10 0 0,-10 0 0,5 0 0,-7 0 0,1 0 0,-4 3 0,-1 7 0,-3 5 0,0 5 0,0 1 0,-6 8 0,0-7 0,-5 7 0,-1 0 0,3-12 0,-2 10 0,6-12 0,-3 0 0,7-2 0,-6 0 0,5-4 0,-2 5 0,4-7 0,0 0 0,3-2 0,1-2 0,4-3 0,5 0 0,2 0 0,0 0 0,4 0 0,-5 0 0,1 0 0,-2 0 0,-5-3 0,-1 2 0,1-3 0,-4 4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6:09.8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24575,'7'0'0,"1"0"0,-1 0 0,1 0 0,13 0 0,-4 0 0,20 0 0,-6 0 0,19 0 0,-8 0 0,19 0 0,-19 0 0,0 0 0,-13 0 0,-8 0 0,-1 0 0,1 0 0,-1 5 0,-5-4 0,-2 3 0,1-4 0,9 0 0,-6 0 0,10 0 0,-18 0 0,10 5 0,-10-4 0,4 3 0,-5-4 0,-1 0 0,6 5 0,-4-4 0,19 4 0,-11-5 0,6 0 0,-10 0 0,-6 0 0,1 0 0,-4 0 0,-1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2:01.0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24575,'7'0'0,"-3"4"0,9 6 0,-6 4 0,9 15 0,-6-6 0,3 14 0,-7-14 0,6 14 0,-11-6 0,12 19 0,-11-8 0,8-6 0,-9 0 0,9 0 0,-8-3 0,5 7 0,-7-25 0,0-2 0,4-9 0,-4 3 0,4-10 0,-4-3 0,0-9 0,0-5 0,0-9 0,0-2 0,0 0 0,0 2 0,0 14 0,0 2 0,4 0 0,-2 4 0,5-5 0,-2 10 0,2-2 0,6 5 0,-4-3 0,10 4 0,-10 0 0,10 0 0,-4 0 0,0 4 0,4-3 0,-10 5 0,10 0 0,-10-2 0,10 5 0,-10-8 0,1 7 0,-3-4 0,-3 1 0,0 1 0,-1-2 0,0 4 0,-2 5 0,3-4 0,-4 10 0,0-10 0,0 10 0,0-10 0,-4 4 0,3-5 0,-5-1 0,2 1 0,-4-1 0,1 1 0,-1-1 0,-5 2 0,4-1 0,-4-3 0,-1 3 0,6-7 0,-12 8 0,12-4 0,-12 0 0,12 2 0,-6-6 0,1 2 0,4 0 0,-4-2 0,5 2 0,1-3 0,-1 0 0,1 0 0,3 4 0,-3-3 0,3 2 0,-4-3 0,1 0 0,-1 0 0,4 3 0,1-2 0,3 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3:05.4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429 1 24575,'-8'4'0,"1"3"0,0-7 0,-7 8 0,-1 3 0,-5 0 0,5 3 0,-4-4 0,10-3 0,-10 3 0,10-2 0,-4 1 0,5-5 0,-5 8 0,4-9 0,-10 10 0,10-8 0,-10 5 0,10-2 0,-10 2 0,10-3 0,-4 2 0,0 0 0,2 4 0,-2-2 0,4 2 0,-4 0 0,7-4 0,-6 4 0,8-5 0,-4-1 0,-1 7 0,2-5 0,-2 4 0,1-6 0,4 1 0,-4 5 0,7-4 0,-7 4 0,7-5 0,-2 5 0,3-4 0,0 13 0,0-12 0,0 7 0,0-10 0,0 1 0,3-1 0,-2 6 0,6-4 0,-3 1 0,5 3 0,-1-11 0,0 11 0,0-9 0,-1 0 0,7 4 0,-6-4 0,21 6 0,-18-5 0,17-1 0,-19-1 0,10-2 0,-4 3 0,0-4 0,4 0 0,-1 0 0,3 0 0,11 0 0,-9 0 0,6 0 0,-9-5 0,1 4 0,0-4 0,-1 5 0,-5 0 0,4-4 0,-4 3 0,5-4 0,-5 2 0,4 2 0,-10-2 0,10 3 0,-4 0 0,5-5 0,1 4 0,-6-7 0,4 7 0,-10-5 0,10 0 0,-10 2 0,10-5 0,-1 4 0,3-5 0,-3 2 0,1-2 0,-10 3 0,5-2 0,-7 5 0,1-3 0,-1 3 0,-3-4 0,3 4 0,-3-2 0,0 2 0,3-4 0,-3 1 0,0-1 0,4-5 0,-7 4 0,10-8 0,-9 9 0,5-3 0,-4 4 0,-2-1 0,5 1 0,-5-7 0,3 6 0,-1-6 0,-2 7 0,2-7 0,-3 6 0,0-6 0,0 1 0,0 4 0,0-10 0,-5 4 0,4-5 0,-7 5 0,3-4 0,1 10 0,-4-4 0,2-1 0,2 5 0,-4-4 0,4 6 0,-4 3 0,1-3 0,-1 3 0,1 0 0,-1-3 0,1 6 0,-1-2 0,1-1 0,0 4 0,-1-4 0,1 4 0,-7 0 0,5 0 0,-10 0 0,5 0 0,-1 0 0,-4 0 0,10 4 0,-5-4 0,1 4 0,4-4 0,-10 0 0,10 0 0,-4 0 0,5 3 0,-5-2 0,-2 2 0,1-3 0,0 0 0,1 0 0,4 0 0,-4 0 0,5 0 0,1 0 0,0 0 0,-1 0 0,1 0 0,2 0 0,2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3:05.9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 24575,'7'0'0,"1"0"0,-1 0 0,-2-3 0,-2 2 0,-3-3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3:06.5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 24575,'3'-4'0,"-2"0"0,2 4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3:07.0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24575,'0'4'0,"0"-1"0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3:07.5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 24575,'4'-4'0,"0"0"0,3 4 0,-2-3 0,1 2 0,-5-2 0,2 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3:07.8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23 24575,'3'-4'0,"1"1"0,4-1 0,-4 0 0,-1 0 0,-3 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3:08.1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 24575,'4'-4'0,"2"4"0,-5-4 0,3 4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3:08.3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 24575,'7'0'0,"1"0"0,-1-3 0,1 2 0,-4-2 0,-1 3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3:08.7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6:11.0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24575,'8'7'0,"-1"1"0,6-4 0,-4 3 0,5-3 0,-7 0 0,0 3 0,1-6 0,-1 5 0,1-5 0,-1 2 0,-2 1 0,1-4 0,-2 4 0,4-1 0,-1-2 0,1 2 0,-4 1 0,3-4 0,-7 7 0,4-3 0,-8 4 0,0-1 0,-3 1 0,-1-1 0,1 1 0,-1-1 0,1-3 0,-1 3 0,1-6 0,-2 11 0,1-10 0,0 11 0,0-9 0,1 0 0,3 3 0,-3-6 0,3 5 0,0-2 0,-3 1 0,3-2 0,-4-3 0,4 0 0,1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3:10.2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24575,'3'-1'0,"-2"2"0,7 12 0,-7 2 0,8 5 0,-8-5 0,8 4 0,-7-10 0,5 4 0,-6-5 0,3-1 0,-1 1 0,-2-1 0,2 1 0,0-4 0,-2 3 0,6-7 0,-3 7 0,0-3 0,-1 4 0,-3-1 0,0 1 0,4-4 0,-3 2 0,2-1 0,-3-1 0,0-1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3:11.3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24575,'8'3'0,"-4"1"0,3 4 0,-2 5 0,4 2 0,1 5 0,-4 1 0,5 8 0,-10-7 0,8 1 0,-8-4 0,2-10 0,-3 5 0,4-10 0,-4 2 0,4-1 0,-4 2 0,3-3 0,-2 3 0,2-6 0,-3 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3:58.2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80 24575,'0'-7'0,"4"3"0,-3-3 0,5 3 0,-2 0 0,1-3 0,7 6 0,9-7 0,1 7 0,8-3 0,-1-2 0,2 4 0,32-12 0,-17 12 0,17-6 0,-23 8 0,-9 0 0,-2 0 0,-9 0 0,1 0 0,-7 0 0,0 0 0,-10 3 0,-4 1 0,-6 9 0,-3 2 0,-5 6 0,-5 8 0,-10-4 0,3 4 0,-2-6 0,4 6 0,3-6 0,3 6 0,-2-9 0,9 1 0,-21 11 0,23-14 0,-16 8 0,24-19 0,-5 0 0,5 1 0,1-4 0,4-1 0,9-3 0,2 0 0,0 0 0,4 0 0,-5 0 0,7 0 0,-6 0 0,-2 0 0,-5 0 0,-1 0 0,0 0 0,1 0 0,-4 0 0,-1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3:58.7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 24575,'8'0'0,"-1"0"0,1 0 0,-1 0 0,1 0 0,5 0 0,-4 0 0,18 0 0,-10 0 0,12 0 0,0 0 0,-7 0 0,2 0 0,-11 0 0,0-5 0,-7 4 0,3-4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3:59.2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24575,'8'5'0,"-1"-2"0,1 0 0,5-2 0,-4 2 0,4 1 0,-5-4 0,-1 4 0,1-4 0,-1 0 0,0 0 0,1 0 0,-1 0 0,1 0 0,-1 0 0,7 0 0,0 0 0,7 0 0,-6 0 0,-2 0 0,-6 0 0,1 0 0,-1 0 0,-2 0 0,-2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4:00.1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24575,'4'9'0,"0"-3"0,0 13 0,-3 4 0,9-1 0,-9 16 0,3-8 0,-4 10 0,6-1 0,-4 0 0,3 1 0,-5-9 0,9 30 0,-4-38 0,4 29 0,-5-43 0,-4 4 0,0-6 0,0 1 0,0-4 0,0-1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4:00.8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24575,'13'40'0,"-1"-7"0,2 17 0,-6-19 0,-3-2 0,9 11 0,-10-6 0,17 27 0,-19-19 0,10-1 0,-11-3 0,3-16 0,1 7 0,-4-8 0,4-7 0,-5-4 0,0-6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4:01.4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37 24575,'21'0'0,"-1"0"0,1 0 0,8-6 0,-13 5 0,20-5 0,-11 6 0,6 0 0,7 0 0,-8-6 0,-4 4 0,1-8 0,-18 9 0,4-4 0,-5 5 0,-4 0 0,-1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4:02.5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24575,'0'7'0,"0"1"0,0 5 0,0-4 0,0 18 0,4-16 0,-3 17 0,8-5 0,-8 0 0,8 0 0,-8-10 0,6-6 0,-3-2 0,0 1 0,3-5 0,-6 6 0,5-6 0,-2 2 0,10 1 0,-5-2 0,4 2 0,-6-4 0,7-9 0,0 7 0,1-7 0,4 4 0,-10 1 0,10-6 0,-10 2 0,4-1 0,-5 2 0,-1-1 0,-2-5 0,2-2 0,-5 0 0,2-4 0,-4 5 0,0-1 0,-3 1 0,-3 1 0,-1 4 0,-2-4 0,1 9 0,1 1 0,3-1 0,-3 3 0,3-2 0,-3 3 0,-1 0 0,1 0 0,-1 0 0,1 0 0,-1 0 0,1 0 0,3 3 0,-3 2 0,6-1 0,-2-1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4:03.2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 24575,'4'5'0,"0"-2"0,3-3 0,1 0 0,-1 0 0,7 0 0,0 0 0,7 0 0,-1 0 0,1 0 0,0-5 0,7 4 0,-11-3 0,11 4 0,-14-5 0,1 4 0,4-4 0,-10 5 0,1 0 0,-7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6:12.6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188 1 24575,'0'3'0,"3"1"0,-16 5 0,11 5 0,-10-4 0,2 4 0,1-6 0,-6 7 0,2-5 0,-3 5 0,0-1 0,-4-2 0,10-2 0,-3-2 0,5-4 0,1 0 0,3 3 0,-3-6 0,3 5 0,-4-1 0,4 2 0,4-3 0,4 3 0,4-6 0,-1 5 0,1-5 0,-1 6 0,1-6 0,-1 5 0,1-5 0,-1 6 0,1-6 0,-1 2 0,1 0 0,-1-2 0,1 2 0,-4 1 0,2-3 0,-5 2 0,3-3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4:04.1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 24575,'8'0'0,"-4"-3"0,3 2 0,-3-3 0,9 0 0,-4 3 0,4-7 0,-5 7 0,5-2 0,-4 3 0,10 0 0,-10 0 0,4 0 0,-5 0 0,-1 0 0,1 3 0,-1 1 0,-3 4 0,0-1 0,-4 6 0,0-4 0,0 30 0,-5-20 0,-1 21 0,-4-20 0,-5-4 0,4 4 0,-3-10 0,6 3 0,0-5 0,4-1 0,-3 1 0,7-1 0,-7 1 0,6-1 0,-2 1 0,-1-4 0,4 2 0,-4-1 0,8-1 0,6-1 0,13-3 0,8-6 0,8 5 0,0-11 0,0 11 0,-13-5 0,-5 3 0,-13 2 0,-13-3 0,-3 9 0,-4-4 0,3 4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4:09.5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244 78 24575,'7'-3'0,"1"2"0,-4-5 0,2 5 0,-5-6 0,6 3 0,-6-4 0,2 1 0,-3 0 0,-3 2 0,2-1 0,-6 5 0,3-6 0,-3 6 0,-7-6 0,5 5 0,-4-2 0,0 4 0,4 0 0,-10 0 0,4 4 0,-5 2 0,-1 4 0,6-1 0,-4 1 0,4-1 0,1 0 0,-5 6 0,8 0 0,-3 5 0,5-5 0,3 4 0,3-10 0,3 10 0,0-10 0,0 4 0,0-5 0,3-1 0,1 1 0,4-1 0,-1 1 0,7 0 0,0 6 0,7-3 0,-6 3 0,-2-5 0,-6-2 0,1 1 0,-1-1 0,2 6 0,-1-4 0,2 10 0,-1-4 0,4 25 0,-3-15 0,-1 15 0,-5-25 0,-4-2 0,4-5 0,-4-1 0,4 0 0,-8-2 0,0 1 0,-3-2 0,-1 1 0,-5-2 0,4-3 0,-4 0 0,5 0 0,1 0 0,-1 0 0,1 0 0,-1 0 0,4-3 0,-2 2 0,2-6 0,-1 3 0,-1 0 0,5-3 0,-6 6 0,6-5 0,-5 5 0,5-6 0,-2 3 0,-1 0 0,3-3 0,-5 6 0,5-5 0,-6 5 0,7-6 0,-4 6 0,4-2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4:10.0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36 24575,'8'0'0,"-1"0"0,1 0 0,-1-3 0,15 2 0,-5-2 0,12-2 0,-9 4 0,1-4 0,-1 1 0,-5 3 0,-2-7 0,-9 7 0,0-2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4:10.4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24575,'3'8'0,"7"-4"0,5-1 0,-1 1 0,14-3 0,-17 2 0,16-3 0,-4-6 0,0 5 0,0-9 0,-4 10 0,-4-4 0,14 4 0,-12 0 0,10 0 0,-18 0 0,4 0 0,-9 0 0,0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4:11.6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24575,'4'22'0,"18"43"0,-11-15 0,10 29 0,-10-40 0,-2 12 0,-2-9 0,8 19 0,-14-19 0,6 8 0,-7-19 0,5-3 0,-4-7 0,4-6 0,-5-2 0,0-5 0,3-8 0,1 0 0,0-14 0,4 0 0,-2-7 0,9 0 0,-8 7 0,11-1 0,-11 2 0,6 2 0,-4 1 0,-1 7 0,-1 0 0,0 2 0,1-2 0,-1 3 0,1 0 0,-1 0 0,-3 3 0,3-2 0,-3 5 0,4-1 0,-1 2 0,-3 6 0,3-4 0,-6 10 0,2-4 0,-3 0 0,0 4 0,-3-10 0,-3 10 0,-1-10 0,-32 26 0,24-22 0,-28 13 0,34-20 0,-5-5 0,1 2 0,-2 2 0,-5-4 0,5 0 0,2-1 0,9 0 0,-3 0 0,6 4 0,-2-4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4:12.2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24575,'8'0'0,"13"0"0,-4 0 0,20 0 0,5 0 0,0 0 0,8 0 0,0 0 0,-8 0 0,19 0 0,22 0 0,-12 0 0,9 0 0,2 0 0,-1 0 0,-19 0 0,-2 0 0,1 0 0,-19 0 0,0 0 0,-13 0 0,-9 0 0,1 0 0,-6 0 0,-2 0 0,-6 0 0,1 0 0,-7 0 0,1 0 0,-5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4:13.2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136 151 24575,'4'-3'0,"9"-3"0,-8-2 0,5 0 0,-3 0 0,-3 1 0,0-1 0,0 1 0,-4-6 0,0 4 0,0-5 0,0 7 0,-4-1 0,3 1 0,-5-1 0,2 1 0,-4 3 0,1-3 0,-1 6 0,1-2 0,-1 3 0,1-3 0,-1 2 0,1-2 0,-1 3 0,1 0 0,-1 3 0,4 1 0,-8 5 0,5 4 0,-7-3 0,9 10 0,2-6 0,-1 1 0,3-2 0,-2 1 0,0-5 0,2 10 0,-2-10 0,3 10 0,0-10 0,0 10 0,0-10 0,0 10 0,0-5 0,0 1 0,0 4 0,0-10 0,0 10 0,0-4 0,0 6 0,0 7 0,0-5 0,3 0 0,-2-10 0,2-5 0,-3-1 0,0 1 0,0-1 0,0 1 0,0-1 0,-3-6 0,-1-2 0,-10-12 0,9 7 0,-4-3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4:13.7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 24575,'15'0'0,"12"0"0,-10 0 0,12 0 0,-14 0 0,12 0 0,9 0 0,-2 0 0,6-5 0,-20 4 0,-5-4 0,4 5 0,-10 0 0,4 0 0,-9-3 0,0-1 0,-4 0 0,0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4:14.5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24575,'8'3'0,"-4"1"0,4 9 0,-7 2 0,3 0 0,1 4 0,-4-4 0,4 0 0,-2-2 0,-2-6 0,2 1 0,-3-1 0,0 1 0,3-1 0,-2 1 0,3-1 0,-4 1 0,0-1 0,0 1 0,3-4 0,-2 2 0,2-5 0,-3 3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4:15.2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 24575,'5'13'0,"3"2"0,-7 13 0,3-11 0,-4 19 0,0-19 0,0 12 0,0-9 0,0 1 0,0-1 0,4-5 0,-4 4 0,4-10 0,-4 4 0,0-5 0,-4-4 0,-6-5 0,5 0 0,-4-4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6:23.3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276 91 24575,'4'-3'0,"-1"-1"0,1-3 0,-4-1 0,4 1 0,-9-7 0,1 5 0,-5-4 0,1 9 0,1-3 0,0 6 0,-7-6 0,5 5 0,-18-2 0,16 4 0,-49 0 0,37 4 0,-24 1 0,28 5 0,10-2 0,-5 0 0,6 6 0,3-5 0,1 10 0,4-10 0,0 10 0,0-10 0,0 4 0,0-6 0,4 7 0,-3-5 0,7 4 0,-4-9 0,10 4 0,-5-4 0,4 5 0,0 0 0,-4-5 0,1 4 0,-3-4 0,-3 0 0,3 0 0,1-1 0,-1 1 0,-3 4 0,3-4 0,-6 3 0,6-7 0,-7 7 0,7-6 0,-6 5 0,5-1 0,-5 2 0,-1 1 0,-4-4 0,-3 2 0,-1-5 0,-5 3 0,4-4 0,-4 0 0,5 0 0,1 0 0,-1 0 0,1 0 0,-1 0 0,4-4 0,-2 3 0,5-5 0,-6 5 0,3-2 0,17 3 0,-12 0 0,17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4:15.6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 24575,'4'-4'0,"6"4"0,1-4 0,1 4 0,7 0 0,-10 0 0,5 0 0,-7 0 0,6 0 0,2 0 0,14 0 0,-12 0 0,10 0 0,-18 0 0,4 0 0,-5 0 0,-1 0 0,-2 0 0,-2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4:16.3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24575,'0'14'0,"0"-5"0,0 4 0,0 0 0,0-4 0,0 4 0,0 1 0,0-6 0,0 6 0,0-7 0,3 1 0,-2-1 0,6 1 0,-3-4 0,0 2 0,2-5 0,-1 3 0,2-1 0,1-2 0,5 2 0,-4-3 0,10 0 0,-10-3 0,4-1 0,0-5 0,-7-5 0,8-2 0,-13-4 0,3 5 0,-4 2 0,0-1 0,-3 6 0,2-6 0,-5 7 0,1-1 0,-2 1 0,0 3 0,-1 0 0,1 4 0,-1 0 0,1 0 0,2 0 0,2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4:17.0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24575,'7'0'0,"1"0"0,-1 0 0,1 4 0,-1-4 0,1 4 0,-1-4 0,1 0 0,-1 0 0,1 0 0,-1 0 0,1 0 0,-1 0 0,-3 0 0,0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4:17.8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 24575,'7'-3'0,"1"2"0,5-2 0,-4 3 0,10 0 0,-10 0 0,4 0 0,1 0 0,-6 0 0,6 0 0,-7 0 0,1 3 0,-4 1 0,-1 4 0,-3-1 0,0 7 0,0-5 0,-3 4 0,-3 0 0,2-4 0,-10 10 0,9-10 0,-10 10 0,7-10 0,0 1 0,3-3 0,-1-3 0,2 3 0,0 1 0,0-1 0,8-3 0,6 0 0,4-4 0,7 0 0,32 0 0,-24 0 0,18 0 0,-28 0 0,-10 0 0,4 0 0,-5 0 0,-4 0 0,-1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3:51.5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2898 278 24575,'-42'-15'0,"20"11"0,-26-17 0,27 20 0,0-8 0,-7 8 0,5-8 0,-25 8 0,14-10 0,-16 4 0,0 0 0,-3-6 0,0 11 0,3-11 0,0 12 0,-16-13 0,18 12 0,-25-14 0,29 14 0,-20-12 0,0 12 0,1-12 0,18 12 0,-3-5 0,6 0 0,0 6 0,-8-12 0,11 11 0,0-9 0,-1 9 0,1-10 0,0 11 0,-59-16 0,52 10 0,-50-5 0,65 7 0,-8 5 0,8 0 0,2 0 0,0 0 0,12 0 0,-10 5 0,12-4 0,0 4 0,-4 4 0,-4-1 0,0 2 0,-5 1 0,7-5 0,6 3 0,-4-4 0,4 3 0,-5-2 0,-1 8 0,1-7 0,-1 7 0,1-8 0,-1 4 0,-24 21 0,19-16 0,-27 23 0,30-26 0,-14 7 0,6-2 0,6-5 0,-3 5 0,14-8 0,-7 2 0,0-1 0,1 5 0,-1-4 0,1 4 0,5-6 0,2 0 0,5-2 0,1-3 0,3 3 0,-3-6 0,3 2 0,0 0 0,-3 2 0,3-1 0,-4 2 0,0 4 0,0-1 0,-7 6 0,6-7 0,-4 0 0,4 6 0,-4-4 0,3 3 0,-4-4 0,6 4 0,0-4 0,-7 10 0,10-10 0,-8 5 0,8-1 0,-3-4 0,-1 4 0,1 0 0,3 2 0,-4 6 0,8-1 0,-8 1 0,8-1 0,-11 20 0,6-15 0,-2 24 0,3-27 0,5 7 0,0-8 0,0 7 0,0-11 0,0 19 0,0-19 0,0 20 0,0-14 0,6 14 0,-5-20 0,11 18 0,-5-9 0,5 5 0,1 6 0,-1-6 0,-1 0 0,2 6 0,-2-15 0,0 7 0,0-8 0,3-1 0,-1 9 0,7-6 0,-6 14 0,1-14 0,1 6 0,-6-15 0,5 5 0,-2-4 0,-6 6 0,11-1 0,-11 1 0,13-1 0,-4 1 0,-2-6 0,1 4 0,-1-9 0,2 9 0,12 0 0,-11-4 0,11 2 0,-14-3 0,10 2 0,-2 0 0,-4-6 0,1-1 0,-4 2 0,5 0 0,20 13 0,-15-16 0,15 11 0,-11-12 0,-7 4 0,16 2 0,-7-7 0,8 5 0,0-4 0,0 7 0,1-7 0,-1 4 0,0-9 0,9 11 0,2 2 0,4-10 0,-4 9 0,-1 0 0,-10-13 0,0 11 0,0-11 0,1 11 0,-9-11 0,-3 10 0,1-10 0,2 3 0,0 1 0,-2 1 0,-8 4 0,8-4 0,-7 3 0,15-2 0,-6 5 0,0-1 0,6 2 0,-14-7 0,14 6 0,-14-6 0,6 5 0,0 1 0,-7-6 0,16 6 0,-8-11 0,10 11 0,-1-11 0,0 11 0,-8-11 0,6 11 0,-6-11 0,0 5 0,-2-1 0,-8-4 0,-1 3 0,-5-4 0,4 5 0,-4-4 0,5 4 0,1-1 0,8-3 0,-6 4 0,14-5 0,-6 6 0,0-5 0,6 11 0,-6-11 0,17 5 0,-6-6 0,-2 0 0,56 0 0,-40 0 0,-5 0 0,-1 0 0,0 0 0,-10 0 0,-1 0 0,11 0 0,-8 0 0,8-6 0,14 5 0,-8-12 0,10 5 0,-16 0 0,14-6 0,-27 12 0,16-7 0,-32 5 0,-1 3 0,1-4 0,-1 5 0,1-5 0,0 4 0,7-9 0,-5 4 0,14-1 0,-14-2 0,14 2 0,-14 1 0,0-3 0,-4 3 0,-4-3 0,-1 3 0,5-3 0,-13 5 0,12-6 0,-12 2 0,13-2 0,-9-3 0,10 1 0,-10-1 0,4-2 0,0 0 0,-3-5 0,5-9 0,5-13 0,-6 0 0,6-8 0,-8 11 0,-5 14 0,4-22 0,-10 19 0,11-22 0,-11 11 0,3-25 0,-5 27 0,0-24 0,0 38 0,0-14 0,0 14 0,0-14 0,0 6 0,0 0 0,-5-6 0,3-5 0,-10 0 0,6 0 0,-1-35 0,-3 36 0,2-50 0,0 58 0,-11-15 0,11 17 0,-10 0 0,5-7 0,2 16 0,-5-7 0,5 8 0,-4 1 0,-2-9 0,-16-18 0,12 18 0,-14-14 0,25 28 0,-10-6 0,4 5 0,-23-8 0,23 7 0,-22-4 0,31 1 0,-12 9 0,3-4 0,1 6 0,-4-1 0,10 2 0,-10-2 0,4 1 0,-5-1 0,-1 0 0,1 4 0,-1-3 0,0 3 0,1-4 0,-1 4 0,1 2 0,-1 4 0,1-5 0,-1 4 0,1-4 0,-1 5 0,1 0 0,-1 0 0,0 0 0,1-4 0,-1 3 0,-17-4 0,13 5 0,-21 0 0,15 0 0,0 0 0,-6 0 0,6 0 0,-19 0 0,16 0 0,-23 0 0,32 0 0,-21 0 0,23 0 0,-14 0 0,14 0 0,-6 0 0,1 0 0,-3 0 0,5 0 0,5 0 0,13 0 0,1 0 0,-1 0 0,1 0 0,-1 0 0,1 0 0,3 0 0,1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3:53.2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24575,'7'0'0,"7"0"0,33 8 0,-10-6 0,37 6 0,-21-8 0,11 7 0,0-5 0,-1 5 0,1-7 0,13 9 0,4-7 0,-1 6 0,-3-8 0,0 0 0,-10 0 0,-13 0 0,-1 0 0,7 0 0,20 0 0,-41 0 0,-8 0 0,6 0 0,-6 0 0,0 0 0,6 0 0,-20 0 0,19 0 0,-25 0 0,16 0 0,-18 0 0,10 0 0,-4 0 0,6 0 0,-7 0 0,0 0 0,-7 0 0,1 0 0,-1 0 0,1 0 0,-1 0 0,0 0 0,1 0 0,-4 0 0,-1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3:56.1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21 24575,'7'0'0,"1"0"0,-1 0 0,7 0 0,-6 0 0,12 0 0,-11 0 0,10 0 0,-10 0 0,10 0 0,-10 0 0,4 3 0,0-2 0,2 2 0,14-3 0,-7 0 0,16 0 0,3 0 0,12 0 0,11 0 0,-11 0 0,1 0 0,1 0 0,-1 0 0,44 0 0,-59 0 0,11 0 0,-8 0 0,0 0 0,6 0 0,-22 0 0,22 0 0,-26-5 0,7 4 0,-8-3 0,18 4 0,-5 0 0,8 0 0,-19 0 0,4 0 0,-10 0 0,12-5 0,-8 4 0,-1-4 0,-5 5 0,-2 0 0,1 0 0,0 0 0,15 0 0,-12 0 0,10 0 0,-18 0 0,5 0 0,-7 0 0,1 0 0,5 0 0,-4 0 0,4 0 0,0 0 0,10 0 0,8 0 0,-6 0 0,11 0 0,-11 0 0,6 0 0,7 0 0,-16 0 0,15 0 0,-14 0 0,14 0 0,-6 0 0,8 0 0,1 0 0,-1 0 0,0 0 0,1 0 0,-10 0 0,19 0 0,-5 0 0,9 0 0,-11 0 0,-5 0 0,-6 0 0,8 0 0,-8 0 0,6 0 0,-14 0 0,14 0 0,34 0 0,-21 0 0,29 0 0,-39 0 0,-1 6 0,-8-4 0,-8 4 0,-4-6 0,4 0 0,0 0 0,6 0 0,-1 0 0,3 0 0,33 0 0,-19 0 0,10 0 0,-26 0 0,0 0 0,-6 0 0,6 0 0,-9 0 0,1 0 0,-1 0 0,1 0 0,0 0 0,-1 0 0,20 0 0,-15 0 0,9 0 0,-15 0 0,-4 0 0,5 0 0,-5 0 0,-2 0 0,1 0 0,-5 0 0,4 0 0,-6 0 0,7 0 0,-5 0 0,10 0 0,-5 0 0,1 0 0,4 0 0,-4 0 0,0 0 0,4-5 0,-10 4 0,10-4 0,-10 5 0,10-4 0,-4 3 0,-1-4 0,0 5 0,-7 0 0,1 0 0,-1 0 0,1 0 0,-1 0 0,1 0 0,-1 0 0,0 0 0,1 0 0,-1 0 0,7 0 0,-5 0 0,18 0 0,-16 0 0,16 0 0,-18 0 0,11 0 0,-12 0 0,12 0 0,-12 0 0,6 0 0,-7 0 0,1 0 0,-1 0 0,1 0 0,-4 0 0,-1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5:07.8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404 30 24575,'-3'-4'0,"2"-2"0,-6 5 0,3-6 0,-3 6 0,-1-2 0,1 3 0,-1 0 0,1-3 0,-1 2 0,1-2 0,-1 3 0,1 0 0,-1 0 0,1 0 0,-1 0 0,-5 9 0,4-7 0,-5 16 0,0-11 0,4 3 0,-5 4 0,8-8 0,-2 7 0,-4-4 0,2 4 0,-2-3 0,3 9 0,1-4 0,-1 6 0,4-1 0,-3 1 0,2 8 0,-4-7 0,-2 16 0,2-7 0,3-1 0,-3 8 0,9-7 0,-11 19 0,12-8 0,-12 8 0,11-11 0,-4 11 0,6-16 0,-5 14 0,3-6 0,-4 11 0,6 0 0,-7 8 0,5-9 0,-1 0 0,-1 2 0,4 20 0,0-21 0,0-1 0,0 12 0,7 0 0,-5-11 0,5-11 0,-7-14 0,0-7 0,0-6 0,0-2 0,0-6 0,0-6 0,0-5 0,4-1 0,0-5 0,3 9 0,7-6 0,0 5 0,7-2 0,-1 8 0,-5-2 0,-2 2 0,1 1 0,-5-1 0,4 5 0,0 0 0,-3 4 0,4-3 0,-9 9 0,3-4 0,-7 14 0,10 2 0,-10 8 0,5 11 0,-6-8 0,0 33 0,0-38 0,0 24 0,0-19 0,0 11 0,0 11 0,0-11 0,0 8 0,-5-28 0,4 15 0,-3-6 0,4-8 0,-7 25 0,5-34 0,-5 15 0,7-20 0,0 9 0,0-6 0,0 6 0,0 0 0,0-7 0,0 7 0,0 0 0,0-6 0,0 5 0,0-7 0,0 8 0,0-7 0,6 16 0,-5-21 0,5 18 0,0-10 0,-5 6 0,11 7 0,-11-16 0,10 7 0,-10-8 0,8-1 0,-8 1 0,8-1 0,-2 9 0,-1-6 0,0 6 0,0 0 0,0-7 0,1 1 0,2-4 0,-8-4 0,8 6 0,-8-1 0,9 1 0,-9-1 0,7-5 0,-8-2 0,7-5 0,-6-1 0,5-3 0,-1 0 0,-1-1 0,2-2 0,-1 2 0,2-3 0,-3 3 0,3-2 0,-3 3 0,3-4 0,1 0 0,-1 0 0,1 0 0,-1 0 0,1 0 0,-1 0 0,1 0 0,-1 0 0,1 0 0,-1 0 0,1 0 0,-4-4 0,2 3 0,-1-2 0,2 3 0,1 0 0,-1 0 0,-3-3 0,0-1 0,-4-4 0,0 1 0,0 3 0,0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5:58.7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0 550 24575,'8'0'0,"-1"0"0,-3-4 0,4-6 0,-7-4 0,8-7 0,-7 1 0,2-1 0,2-8 0,-5-2 0,11-8 0,-11 0 0,5-1 0,-6 1 0,0 8 0,0-6 0,0 14 0,0-6 0,0 15 0,0-5 0,0 10 0,0-5 0,0 7 0,0-1 0,0 1 0,0 0 0,0-1 0,0 1 0,0-1 0,0 1 0,0 2 0,0 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6:00.3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 34 24575,'-8'0'0,"4"4"0,-2 0 0,1 0 0,-2 3 0,3-3 0,-3 3 0,3 1 0,0-1 0,-3 1 0,3-1 0,0 1 0,-3-1 0,6 1 0,-2-8 0,3-6 0,0-3 0,5-10 0,-4 10 0,3-5 0,0 7 0,-3 0 0,5-1 0,-5 1 0,6-1 0,-3 1 0,3-1 0,1 4 0,-1 1 0,1 3 0,-1 0 0,6 4 0,-4 1 0,10 9 0,-10-5 0,10 10 0,-10-10 0,5 4 0,-7-8 0,1 1 0,-1-5 0,-3 6 0,3-6 0,-6 5 0,2-5 0,-3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6:25.5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1 232 24575,'3'7'0,"-2"7"0,6-6 0,-7 12 0,4-6 0,-1 1 0,-2-2 0,2-5 0,2 5 0,-4-4 0,7 1 0,-7 2 0,5-6 0,-2 7 0,4-9 0,-4 3 0,3-6 0,-3 2 0,3-3 0,1 0 0,-1-3 0,1-1 0,-4-4 0,4-5 0,-4 4 0,2-10 0,-3 10 0,-3-4 0,3 5 0,-2 1 0,2-1 0,-3 1 0,4 3 0,0 0 0,3 8 0,-2 6 0,1-1 0,-2 4 0,1-6 0,1 1 0,-2-1 0,5 7 0,-4-5 0,2 4 0,-2-9 0,-1 3 0,2-7 0,-1 7 0,2-6 0,6 2 0,-3-12 0,4 4 0,-4-15 0,-1 6 0,-3-7 0,-2 1 0,1-1 0,-4 1 0,4-1 0,-5 6 0,0 14 0,0 9 0,0 21 0,4-6 0,-3 14 0,4 5 0,-5-8 0,0 25 0,4-34 0,-2 15 0,2-20 0,-4 1 0,0-6 0,0-2 0,0-6 0,-3-3 0,2-4 0,-6 0 0,7-21 0,-11-12 0,4-9 0,-10-32 0,0 4 0,7-10 0,2 2 0,8 26 0,0 1 0,0 21 0,0 1 0,0 14 0,0 2 0,0 5 0,3 1 0,1 3 0,4-3 0,-1 6 0,0-2 0,1 3 0,-1 0 0,1 0 0,-1 0 0,1 3 0,-1 1 0,1 4 0,1 5 0,-5-4 0,1 10 0,-5-10 0,0 10 0,-4-10 0,-1 10 0,-3-10 0,-2 10 0,2-10 0,3 4 0,-2-5 0,3-1 0,-3 1 0,-1-1 0,1 1 0,-1-1 0,4 1 0,-3-4 0,7 2 0,-4-5 0,4 3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6:01.5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0 24575,'-4'9'0,"1"3"0,3 17 0,6 1 0,-5 10 0,5-1 0,0 0 0,-5 1 0,5-9 0,-1-3 0,-4-7 0,3 0 0,-4-7 0,0 0 0,0-7 0,4-3 0,-13-1 0,10-3 0,-10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6:02.2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 24575,'4'-4'0,"0"1"0,9 3 0,2 0 0,5 0 0,-5 0 0,4 9 0,-4-2 0,5 7 0,1-3 0,-6-2 0,-1 5 0,-6-5 0,7 10 0,-2-1 0,3 4 0,-7 2 0,-1-10 0,-8 0 0,4-7 0,-4 1 0,0-1 0,0 1 0,0-1 0,-4 1 0,-6 0 0,-4 6 0,-1-4 0,-4 5 0,10-8 0,-8 2 0,9-5 0,-3 3 0,4-6 0,3 5 0,-3-5 0,6 2 0,-2-3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6:03.1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0 409 24575,'0'8'0,"0"-1"0,0 1 0,0-1 0,0 1 0,0-7 0,0-8 0,0-16 0,0-8 0,0-19 0,0 8 0,0-19 0,0 8 0,0-11 0,0 20 0,0 4 0,4 25 0,-4 2 0,7 9 0,-6 4 0,6 1 0,3 11 0,-2-6 0,12 13 0,-10-4 0,5 5 0,-5 1 0,1 8 0,0-7 0,0 7 0,1 0 0,-1-6 0,-4 0 0,2-4 0,-4-5 0,1 1 0,3 4 0,-8-10 0,7 4 0,-4-5 0,1-4 0,-2-1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6:03.6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23 24575,'8'0'0,"-1"-3"0,7 2 0,-5-6 0,4 6 0,-6-2 0,1 3 0,-1 0 0,1-3 0,-1 2 0,1-2 0,-4 3 0,-1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6:04.7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24575,'5'8'0,"3"5"0,-7 2 0,9 13 0,-8-5 0,9 14 0,-5-14 0,1 14 0,2-14 0,-2 14 0,8-14 0,-1 14 0,0-20 0,2 10 0,-6-12 0,4-1 0,-4 6 0,3-10 0,-6 3 0,6-4 0,-3 0 0,-1-1 0,4-3 0,-9 2 0,3-7 0,-3 4 0,3-1 0,1-2 0,-1 2 0,1-3 0,-4 0 0,-1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6:05.8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1 182 24575,'0'7'0,"0"0"0,0 1 0,3-4 0,-2 3 0,7-16 0,-7-7 0,4-7 0,-5-14 0,0-5 0,0 9 0,0-1 0,0 20 0,3 10 0,1 1 0,4 3 0,-1 0 0,0 0 0,7 5 0,-5-1 0,10 6 0,-10-2 0,4 0 0,0 1 0,-4-1 0,5 1 0,-7-2 0,0-3 0,1 3 0,-1-6 0,-2 5 0,-2-1 0,-3 2 0,0-3 0,0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6:06.7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24575,'9'9'0,"-5"11"0,1 2 0,-5 16 0,0-16 0,0 15 0,0-6 0,6 9 0,-5-9 0,5 6 0,-6-20 0,5 10 0,-4-12 0,8 5 0,-8-5 0,4-2 0,-2-5 0,1-1 0,4-3 0,-4 3 0,2-6 0,-1 2 0,2-3 0,1 0 0,5 0 0,2 0 0,5 0 0,1 0 0,-1 0 0,-5 0 0,-2 0 0,-5 0 0,-1 0 0,-3 0 0,0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6:07.6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 8 24575,'-4'-3'0,"-3"2"0,3-3 0,-3 4 0,-1 0 0,1 4 0,-1-3 0,1 5 0,-1-5 0,4 6 0,1-3 0,0 3 0,2 1 0,-3-1 0,4 1 0,0-1 0,0 7 0,4-6 0,0 6 0,0-7 0,3-3 0,-7 3 0,7-3 0,-3 0 0,0 3 0,3-6 0,-3 2 0,4-3 0,0-9 0,0 3 0,2-13 0,-1 5 0,-3-7 0,-2 6 0,-4 2 0,0 6 0,4 2 0,0 2 0,3 6 0,2 7 0,-1-1 0,1 5 0,-5-1 0,2-4 0,-5 4 0,6-5 0,-6-1 0,2 0 0,0-2 0,-2-2 0,3-3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6:08.2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24575,'4'3'0,"4"7"0,-1 13 0,5 8 0,0 0 0,0 6 0,0-6 0,1 8 0,-5 1 0,-3-9 0,0-2 0,-4-15 0,4 5 0,-5-10 0,3 5 0,-2-7 0,2 1 0,-3-1 0,0 0 0,0-2 0,0-2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6:08.5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24575,'8'0'0,"-1"0"0,1 0 0,-1 0 0,7 0 0,-5 0 0,4 0 0,-6 0 0,1 0 0,-1 0 0,1 0 0,-1 0 0,1 0 0,-1 0 0,1 0 0,-4 0 0,-1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6:26.5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144 94 24575,'4'4'0,"0"-1"0,0 0 0,-1-5 0,-3 1 0,0-12 0,0 4 0,-3-5 0,2 1 0,-6 4 0,3-4 0,0 6 0,-3-1 0,7 1 0,-7 2 0,3 2 0,-9 3 0,4 0 0,-10 0 0,4 5 0,0-1 0,2 2 0,5 0 0,1-2 0,-1 4 0,4-1 0,-2 1 0,5-1 0,-3 6 0,4-4 0,0 5 0,0-1 0,4-4 0,-3 4 0,5-5 0,0 5 0,-2-4 0,4 4 0,-4-9 0,4 3 0,-1-3 0,1 0 0,-1 0 0,6-4 0,-4 0 0,10 0 0,-10 0 0,5 0 0,-1 0 0,-4 0 0,4 0 0,-6 0 0,1 0 0,-1-4 0,1 0 0,-1-3 0,-2-1 0,-2 4 0,-3 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6:09.0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24575,'7'7'0,"-3"1"0,3-1 0,-6 1 0,2-1 0,1 1 0,-4-1 0,7 1 0,-6-1 0,2 1 0,1-1 0,-4 1 0,4-1 0,-1 0 0,-5-6 0,4 2 0,-5-7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6:09.3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 24575,'0'-4'0,"0"0"0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6:09.8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24575,'9'9'0,"0"3"0,1 8 0,2 9 0,-6 2 0,4 0 0,-9-2 0,4 0 0,-5-6 0,4 5 0,-3-7 0,4 0 0,-5-1 0,0-5 0,0-2 0,0-5 0,3-4 0,-2 2 0,-1-5 0,-1 3 0,-2-4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6:10.2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 24575,'13'-5'0,"-4"-1"0,10 5 0,-10-2 0,19 3 0,-11 0 0,6 0 0,-10 0 0,0-5 0,-4 4 0,1-4 0,-7 5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6:11.0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51 24575,'8'0'0,"-4"4"0,4 6 0,-7-1 0,8 10 0,-8-10 0,4 10 0,-5-5 0,3-2 0,-2 0 0,2-8 0,0 4 0,2-4 0,2-1 0,1-3 0,-1-3 0,-3-7 0,3 1 0,-2-10 0,0 4 0,-1-14 0,-4 7 0,0-7 0,0 8 0,4 10 0,0 2 0,3 9 0,1 3 0,5 7 0,-4-1 0,5 10 0,-6-10 0,7 10 0,-6-10 0,4 4 0,-9-5 0,3-1 0,-3 1 0,3-1 0,1-3 0,-4 3 0,3-6 0,-7 2 0,4-3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6:12.8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46 438 24575,'-4'-4'0,"-3"3"0,3-2 0,-4 6 0,4 2 0,-2 2 0,5 1 0,-6-1 0,6 6 0,-2-4 0,3 10 0,0-10 0,0 8 0,0-3 0,0-2 0,0 2 0,0-7 0,3-3 0,1-1 0,4-3 0,5 0 0,-4-3 0,10-2 0,-9-9 0,5-2 0,-9-13 0,4-2 0,-8-8 0,4 0 0,-6-11 0,0-3 0,-7-11 0,5 0 0,-11 12 0,6 1 0,-1 20 0,3 8 0,1 13 0,3 4 0,-2 8 0,6-1 0,3 12 0,-2 2 0,5 6 0,4 8 0,2 12 0,-2-7 0,0 14 0,-6-17 0,6 8 0,-5 1 0,3-1 0,-5-8 0,1-2 0,2-9 0,-7 1 0,5-6 0,-6-2 0,6-6 0,-6 1 0,5-4 0,-5 3 0,6-7 0,-3 4 0,3-4 0,1 0 0,-1 0 0,7 0 0,0 0 0,7 0 0,9-9 0,-4 3 0,-1-7 0,-8-1 0,-9 5 0,-2-4 0,-3 6 0,0 3 0,-2-3 0,2 3 0,-3-4 0,0 1 0,0-1 0,-3 1 0,2-1 0,-2 1 0,0-1 0,2 1 0,-6-1 0,3 4 0,-4 1 0,4 0 0,-2 2 0,2-2 0,-4 6 0,1 1 0,-1 3 0,4 7 0,-3-5 0,6 10 0,-2-10 0,3 4 0,0 0 0,0-4 0,0 10 0,0-10 0,0 10 0,0-10 0,0 5 0,3-7 0,2 1 0,2-1 0,1-3 0,-4 3 0,2-6 0,-1 2 0,2-3 0,4 3 0,-3-2 0,3 2 0,-4-3 0,7 5 0,-5-4 0,4 4 0,-6-5 0,1 0 0,-1 3 0,1-2 0,-1 2 0,1-3 0,-1 0 0,1 0 0,-1 0 0,1 0 0,-1 0 0,-3 0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6:27.3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92 24575,'7'0'0,"1"0"0,-1 3 0,2 7 0,-4-1 0,2 4 0,-6-5 0,3-1 0,-1 1 0,-2-1 0,5 1 0,-5-1 0,3 1 0,-1-1 0,-2 1 0,2-1 0,-3-12 0,0-11 0,5-7 0,-4-14 0,9 6 0,-5 6 0,6-3 0,-3 19 0,1-4 0,-2 6 0,1 3 0,-1 0 0,1 4 0,-1 0 0,-3 0 0,-1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6:29.3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0 24575,'0'22'0,"0"-5"0,0 20 0,-4-15 0,-3 16 0,1-7 0,0 8 0,6-14 0,0 2 0,0-3 0,0-2 0,3 1 0,3-4 0,7-4 0,3 1 0,0 3 0,3-7 0,-3 7 0,-1-9 0,4 10 0,-4-10 0,6 5 0,-7-6 0,5 1 0,4 0 0,0 0 0,14-3 0,-20 1 0,5-7 0,-15 6 0,1-6 0,-1 2 0,1 0 0,-1-2 0,-3 6 0,3-6 0,-3 2 0,4 0 0,-1-2 0,6 7 0,-4-7 0,5 7 0,-7-7 0,0 5 0,1-5 0,-1 6 0,1-6 0,-1 5 0,1-5 0,-1 2 0,1 1 0,-1-3 0,1 2 0,-1-3 0,-3 3 0,3-2 0,-3 2 0,4-3 0,-1 0 0,1 0 0,-4 4 0,-4-7 0,-4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6:30.1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 0 24575,'7'0'0,"2"10"0,-1-5 0,6 10 0,1-6 0,-4 0 0,8 1 0,-14-2 0,8 0 0,-5 0 0,-1-4 0,1 3 0,-1-3 0,1 0 0,-4 2 0,-1-1 0,-7 8 0,-15-8 0,7 8 0,-24-1 0,19-1 0,-6 5 0,4-1 0,4-5 0,-5 9 0,5-8 0,5 2 0,4-9 0,5 3 0,1-10 0,4 2 0,0-3 0,-1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5:06.0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1 624 24575,'11'0'0,"9"-14"0,2 4 0,37-26 0,-8 6 0,11-2 0,18-25-780,-25 28 1,2-1 779,-6-10 0,1 0 0,17 3 0,-1 2-218,-25 4 0,-2 4 218,38-9 0,-4-4 0,-29 20 0,-2-13 0,-22 23 1524,-3-9-1524,-7 18 471,-6-9-471,4 9 0,-9-4 0,4 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6:31.0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24575,'13'0'0,"2"5"0,5-4 0,1 3 0,0-4 0,-1 0 0,1 0 0,-7 0 0,0 0 0,-7 0 0,6 0 0,-4 0 0,5 0 0,-7 0 0,-3-3 0,0 2 0,-4-2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6:32.8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21 24575,'8'4'0,"-4"3"0,3-3 0,-7 3 0,7 1 0,-6-1 0,6 1 0,-7-1 0,8 6 0,-7-4 0,4 5 0,-2-7 0,-2 1 0,6-1 0,-6 0 0,5-2 0,-5 1 0,6-2 0,-6 4 0,5-1 0,-5 1 0,6-4 0,-7 3 0,4-10 0,-4-3 0,0-3 0,4-10 0,-3 4 0,4-6 0,0 1 0,-4-1 0,3 6 0,-4 2 0,0 6 0,4-1 0,-4 1 0,7 3 0,-6-3 0,6 6 0,-3-2 0,3 6 0,1-2 0,-1 6 0,1-7 0,-1 7 0,1-3 0,-1 0 0,1 3 0,-1-6 0,-3 5 0,3-5 0,-3 3 0,3-1 0,1-2 0,-1 2 0,1-3 0,-1 0 0,1 0 0,-1 0 0,7 0 0,-6 0 0,6-3 0,-7 2 0,7-2 0,-6-1 0,6 0 0,-7 0 0,1-3 0,-4 3 0,2 0 0,-1-3 0,-1 3 0,-1-3 0,-6 3 0,-1 0 0,-4 4 0,1 0 0,-1 0 0,-5 0 0,4 0 0,-4 0 0,5 0 0,1 0 0,-1 0 0,1 4 0,-1-4 0,4 7 0,-2-6 0,5 6 0,-6-3 0,6 3 0,-2 1 0,3-1 0,0 1 0,0 5 0,0-4 0,0 4 0,0-5 0,0-1 0,0 0 0,0 1 0,3-1 0,-2 1 0,6-1 0,-6 1 0,5-1 0,-5 1 0,6-4 0,-3 3 0,3-7 0,1 7 0,-1-6 0,1 2 0,-1-3 0,1 0 0,-1 0 0,-3-3 0,0-1 0,-4 0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6:34.4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265 131 24575,'4'4'0,"3"-4"0,-6 7 0,-1-6 0,-10 2 0,-5-3 0,0 0 0,-12 0 0,10 0 0,-12 0 0,14 0 0,-4 0 0,4 0 0,1-3 0,0 2 0,7-2 0,-1-1 0,4 0 0,-2-3 0,2-1 0,-4 1 0,-5-6 0,7 4 0,-8-11 0,10 12 0,-1-6 0,-2 7 0,6-1 0,1 1 0,4 3 0,4-3 0,5 6 0,-4-5 0,10 5 0,-10-3 0,4 4 0,-5 0 0,-1 0 0,1 0 0,-1 0 0,1 4 0,-4 0 0,-1 3 0,-3 1 0,0-1 0,-4 7 0,-1-5 0,-5 10 0,2-10 0,0 4 0,0-6 0,1 1 0,-1-1 0,4 7 0,-3-6 0,3 6 0,0-7 0,-4 7 0,7-6 0,-3 6 0,4-7 0,0 1 0,0-1 0,0 1 0,0-1 0,3 1 0,1-4 0,0 2 0,3-5 0,-3 6 0,3-3 0,1 0 0,-1 3 0,1-6 0,5 2 0,-4-3 0,4 0 0,-9-3 0,0 2 0,-4-3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6:35.5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24575,'0'7'0,"0"1"0,5 5 0,-4-4 0,8 10 0,-8-4 0,4 5 0,-5 1 0,0-1 0,0 1 0,0-6 0,0 4 0,0-10 0,0 10 0,0-5 0,0 1 0,0-2 0,0 1 0,0-5 0,0 4 0,0-6 0,0 1 0,0-1 0,0 1 0,0-1 0,0 1 0,0-1 0,0 1 0,0-1 0,3 1 0,-2-1 0,2 1 0,-3-1 0,4 1 0,-3-1 0,2-12 0,-3-3 0,0-21 0,0 16 0,0-5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6:36.8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29 24575,'0'7'0,"0"6"0,0 2 0,0 0 0,0 12 0,0-10 0,-4 12 0,3-8 0,-4-7 0,2 0 0,2-7 0,-2 1 0,3-1 0,-4-3 0,3-10 0,3-5 0,-1-10 0,9-8 0,-3-1 0,5-1 0,0 2 0,-6 8 0,3 1 0,-8 5 0,7 5 0,-4 7 0,3 3 0,1 0 0,-1 3 0,1 1 0,-1 0 0,1 3 0,-1-3 0,1 0 0,-4 3 0,2-3 0,-1 3 0,2 1 0,-3-1 0,3-2 0,-6 1 0,5-5 0,-5 6 0,3-7 0,-4 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6:39.3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24575,'4'7'0,"-4"6"0,10 10 0,-9 0 0,5 14 0,-2-14 0,-2 14 0,2-6 0,3 19 0,-5-8 0,12 19 0,-12-8 0,13 24 0,-13-10 0,15 24 0,-15-24 0,14 10 0,-15-13 0,14-1 0,-8-10 0,2-3 0,1-19 0,-9 7 0,4-8 0,1 10 0,0-9 0,1 6 0,-3-6 0,1 0 0,-4 6 0,3-6 0,2 8 0,-4 1 0,3-15 0,-5 10 0,0-9 0,6 13 0,0 9 0,5-20 0,-6 8 0,2-27 0,-7 4 0,4 1 0,0 0 0,-2 7 0,2 0 0,-4-1 0,5 1 0,-4 8 0,3-7 0,1 7 0,1-8 0,-1-1 0,0-5 0,-5 4 0,3-10 0,-2 10 0,2-4 0,-3 5 0,0-5 0,0 4 0,4-10 0,-3 4 0,2-5 0,-6-4 0,-7-1 0,-1-12 0,-5-11 0,10 7 0,0-5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6:40.1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92 24575,'32'-6'0,"-9"5"0,58-5 0,-11-3 0,-17 9 0,4-2-1789,6-7 0,6-1 1789,2 3 0,7 2 0,-2-1 0,-5 1 0,-2 1 0,2-1 0,5-1 0,0 1 0,2 1 0,10 3 0,2 1 0,-8 1 0,-5-1 0,-1 0 0,1 0 0,7 0 0,-7 0 0,2 0 0,-5 0 0,4 0 0,-2 0 15,-9 0 0,-2 0-15,-8 0 0,-4 0 0,17 0 0,4 0 0,-32 0 0,0 5 2623,-13-4-2623,-9 3 925,1-4-925,-1 0 0,1 0 0,-1 0 0,-5 4 0,-1-3 0,-7 2 0,6-3 0,-4 0 0,4 0 0,-5 0 0,-1 0 0,1 0 0,-1 0 0,1 0 0,-7-3 0,1 2 0,-5-3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6:41.5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24575,'3'4'0,"1"3"0,3-3 0,1 3 0,5 2 0,-3 5 0,4-4 0,1 9 0,-5-4 0,9 5 0,-7 1 0,7-1 0,-8 1 0,21 12 0,-13-10 0,26 22 0,-22-26 0,29 17 0,-27-18 0,23 4 0,-1 14 0,7-17 0,4 19 0,17-11 0,-19 3 0,21-3 0,-13 3 0,13-11 0,-10 5 0,24-6 0,-24 5 0,-1-11 0,-5 9 0,5-2 0,1-1 0,10 1 0,-24-6 0,8-12 0,-8 12 0,0-11 0,-3 5 0,0 0 0,3-5 0,17 5 0,-15-7 0,2 0 0,-32 0 0,11 0 0,-20 4 0,13-3 0,-8 4 0,-6-5 0,4 0 0,-10 0 0,4 3 0,-6-2 0,1 2 0,-1-3 0,-3 4 0,3-3 0,-3 2 0,-3-3 0,-2 0 0,-3 0 0,1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7:31.0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48 24575,'14'-7'0,"-5"6"0,5-9 0,0 9 0,-5-3 0,10 0 0,-5 3 0,1-7 0,4 7 0,-4-2 0,0 3 0,4 0 0,-10 0 0,4 0 0,-5 0 0,-1 0 0,1 0 0,-1 0 0,0 0 0,1 0 0,-4-4 0,-1 4 0,-3-4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7:32.0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36 24575,'5'-3'0,"1"2"0,4-7 0,-1 7 0,4-7 0,-5 7 0,5-6 0,-4 5 0,4-2 0,-5 4 0,-1 0 0,1 0 0,-1 0 0,7 0 0,-6 0 0,6 0 0,-7 3 0,1-2 0,-1 6 0,1-3 0,-1 3 0,1 1 0,-1-1 0,-3 7 0,3-6 0,-6 6 0,2-1 0,-3-4 0,0 10 0,-5-4 0,4 5 0,-12-4 0,6 4 0,-4-10 0,-2 9 0,7-10 0,-4 4 0,4-9 0,5 3 0,-6-3 0,3 4 0,0-1 0,0 1 0,4-1 0,0 1 0,-3-1 0,2 0 0,-2 1 0,3-1 0,3-2 0,1-2 0,4-3 0,5 0 0,2 0 0,6 0 0,-1-5 0,-5 4 0,-2-3 0,-5 0 0,-1 3 0,0-2 0,-2 3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5:06.7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31 24575,'20'0'0,"-7"0"0,28 0 0,-15 0 0,29 0 0,-21 0 0,9 0 0,-12 0 0,-1 0 0,1-14 0,0 11 0,-9-11 0,-2 14 0,-9 0 0,0 0 0,0 0 0,-5 5 0,4 1 0,-8 14 0,8-6 0,-9 14 0,4-6 0,-5 9 0,0 0 0,0-9 0,0 6 0,0-6 0,0 0 0,0-2 0,0-9 0,0 0 0,-5-4 0,4 3 0,-4-4 0,5 0 0,0-1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7:32.4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24575,'4'0'0,"-1"0"0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7:33.5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24575,'0'8'0,"0"-1"0,0 1 0,0 5 0,0 2 0,0 5 0,0 1 0,0 0 0,0-1 0,0-5 0,0 4 0,3-10 0,-2 4 0,6-5 0,-7 5 0,7-4 0,-3 4 0,4-5 0,-1-1 0,1 1 0,-1-4 0,1-1 0,-4 0 0,8-2 0,-6 3 0,7-4 0,0 0 0,-4-4 0,5 3 0,-10-5 0,2 2 0,-1-4 0,3-5 0,-3 4 0,-1-10 0,-4 4 0,0-5 0,0 5 0,0 1 0,0 1 0,-3 4 0,-1-4 0,-4 6 0,1 2 0,3-1 0,-3 5 0,3-6 0,-3 6 0,-1-2 0,1 3 0,-1-3 0,1 2 0,-1-2 0,4 3 0,1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7:35.0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24575,'8'4'0,"-4"0"0,3 3 0,-6 6 0,2-4 0,-3 5 0,0-1 0,0-4 0,3 4 0,-2 0 0,2-4 0,-3 5 0,4-7 0,-4 1 0,7-4 0,-6 2 0,6-5 0,-7 6 0,7-6 0,-3 2 0,4-3 0,-1 0 0,1-3 0,-1 2 0,1-2 0,-1 3 0,1 0 0,-1 0 0,0 0 0,1 0 0,-1 0 0,1 0 0,-1 0 0,1 0 0,-4 3 0,3-2 0,-3 5 0,3-2 0,-3 4 0,3-4 0,-6 3 0,2-3 0,1 3 0,-4 1 0,4-1 0,-4 1 0,0-1 0,0 1 0,-9 0 0,3 0 0,-13 2 0,4-1 0,0 0 0,-7 0 0,6-5 0,-2-1 0,5-3 0,6 4 0,-1-3 0,1 2 0,-1-3 0,4 3 0,1-5 0,3-13 0,0 7 0,0-9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7:35.8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 24575,'-4'3'0,"4"1"0,4 0 0,3 0 0,1-1 0,-1-2 0,1 2 0,-1-3 0,1 0 0,-1 3 0,1-2 0,5 3 0,-4-4 0,4 0 0,-5 0 0,-1 0 0,1 0 0,-1 0 0,1 0 0,-1 0 0,1 0 0,-1 0 0,1 0 0,-1 0 0,0 0 0,-2 0 0,-2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7:51.5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1 206 24575,'0'-8'0,"4"-5"0,-3 4 0,4-4 0,-2 5 0,1 1 0,4-1 0,-1 1 0,1-1 0,5 4 0,2-4 0,5 2 0,1 1 0,8-6 0,-7 10 0,16-11 0,-7 11 0,19-5 0,16 6 0,1 0 0,10 0 0,0 0 0,4 0 0,-1 0-613,-18 0 0,1 0 613,-10 0 0,0 0 0,13-1 0,0 2 0,31 6 0,-31-5 0,-16 5 0,-11-1 0,1 1 0,-10 0 1226,8 5-1226,-16-11 0,16 11 0,-16-11 0,15 11 0,-14-10 0,14 3 0,-6-5 0,8 6 0,12-4 0,1 3 0,1-5 0,15 0 0,-14-7 0,6 6 0,-10-12 0,-11 5 0,-8 1 0,-2-3 0,-8 4 0,-7-3 0,0 4 0,-7-2 0,1 3 0,-4-4 0,2 4 0,-5 4 0,3 4 0,-4 10 0,0-5 0,0 4 0,0-6 0,0 1 0,0-1 0,0 1 0,3-1 0,1 1 0,3-4 0,1 2 0,-1-5 0,7 7 0,0-7 0,15 10 0,-6-5 0,14 1 0,5 4 0,11-2 0,40 10-611,-44-14 0,2-1 611,13 1 0,2 0 0,0 0 0,-2-1 0,-7-2 0,0-1 0,7 4 0,-2-1-351,22-4 351,-31 0 0,1 0 0,3 0 0,1 0-874,1 0 1,1 0 873,6 0 0,0 0 0,-1 1 0,-4-2-523,24-6 523,-26 6 0,4 1 0,7-4 0,0 1 0,-8 3 0,0 0 0,8-4 0,-3 0 0,10 3 0,-21-8 0,-1 0 0,21 6 0,-13-7 0,-1 1 0,5 7 1055,10-14-1055,-13 7 0,28-7 0,-32 8 328,19 0-328,-48 8 1835,-3-4-1835,-7 3 625,-1-8-625,1 3 0,0 0 0,-7 2 0,5-1 0,-4-1 0,6 1 0,-7-3 0,14 1 0,-17-1 0,16-3 0,-12 2 0,6-1 0,-7 0 0,5-4 0,-4 8 0,0-6 0,-2 8 0,-5 0 0,-1 0 0,-3 1 0,0 2 0,-4-2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7:53.0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24575,'0'7'0,"0"1"0,0 5 0,0 2 0,0 5 0,0 1 0,4-1 0,-3 1 0,4-6 0,-1 4 0,-2-5 0,2 15 0,1-6 0,0 6 0,4-14 0,0-2 0,0 0 0,4-3 0,-1 10 0,1-10 0,2 9 0,-6-10 0,4 4 0,0 0 0,2-2 0,6 8 0,-7-12 0,6 11 0,3-10 0,8 9 0,19-3 0,3 1 0,10 1 0,1 0 0,0-8 0,-1 7 0,-10-14 0,-3 6 0,1-7 0,-9 0 0,-1 0 0,-12 0 0,-14 0 0,-2 0 0,-12-3 0,2 2 0,-7-2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7:53.8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24575,'7'4'0,"6"1"0,2-1 0,6 6 0,-1-5 0,1 1 0,-1 3 0,1-8 0,8 4 0,-7-1 0,7-2 0,-14 2 0,-2-4 0,-8 3 0,-2 2 0,-3 2 0,0 1 0,-5 5 0,1-4 0,-6 10 0,-4-4 0,4-1 0,-9 5 0,4-8 0,-5 8 0,5-9 0,-4 5 0,10-8 0,-4 2 0,5-1 0,1-1 0,-1 1 0,4-1 0,-3 1 0,3-1 0,0 1 0,1-1 0,3-3 0,0-1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7:55.6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24575,'5'13'0,"-4"-4"0,3 18 0,1-10 0,-4 21 0,8-16 0,-8 15 0,4-6 0,0 0 0,-4 6 0,3-14 0,-4 6 0,5-9 0,-4 1 0,4-6 0,-5-2 0,0 0 0,0-4 0,0 5 0,0-7 0,0 1 0,0-1 0,0-21 0,0 9 0,0-23 0,0 4 0,3 7 0,-2-5 0,2 14 0,0 1 0,-2-1 0,3 1 0,-4-1 0,3 4 0,1-2 0,3 1 0,1 1 0,-1 1 0,1 3 0,-1 0 0,1 0 0,-1 0 0,1 0 0,-1 0 0,1 0 0,-1 0 0,-3 3 0,3-2 0,-3 2 0,4 1 0,-4 0 0,2 3 0,-1 1 0,-1-1 0,2 1 0,-5-1 0,6 1 0,-6-1 0,2 1 0,0-4 0,-2 3 0,2-3 0,-3 3 0,0 1 0,0-1 0,0 1 0,-3-1 0,-7 2 0,-5 0 0,1 0 0,-5 1 0,4-6 0,-6 5 0,1-3 0,5 0 0,-4-2 0,10 0 0,-4-4 0,5 4 0,1-4 0,3 0 0,0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7:56.6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 24575,'8'0'0,"5"0"0,-4 0 0,10 0 0,-4 0 0,13 0 0,3 0 0,9 0 0,-1 0 0,0 0 0,25 0 0,-8 0 0,35 0 0,-24 0 0,10 0 0,-14 0 0,-10 0 0,8 0 0,-27 0 0,14 0 0,-25 0 0,14 0 0,-20 0 0,10 0 0,-18 0 0,10 0 0,-4 0 0,0 0 0,4 0 0,4 0 0,-1 0 0,7 0 0,-8-5 0,-1 4 0,-5-4 0,-2 5 0,-5 0 0,-1 0 0,1 0 0,-4-3 0,-18 8 0,9-7 0,-12 8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7:57.8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254 153 24575,'7'0'0,"-2"-3"0,-2-1 0,-3-4 0,0-5 0,0 4 0,-5-10 0,1 10 0,-11-10 0,6 10 0,-10-6 0,10 7 0,-4 3 0,6-2 0,-7 2 0,5 1 0,-10-6 0,10 9 0,-10-3 0,5 4 0,-1 0 0,2 0 0,5 0 0,1 0 0,-1 0 0,1 0 0,-1 0 0,1 3 0,-1-2 0,4 6 0,-3-3 0,7 3 0,-4 1 0,1-1 0,2 1 0,-2 5 0,3 2 0,0-1 0,4 5 0,-2-4 0,2 6 0,1-1 0,-4 1 0,8-1 0,-8 1 0,10 8 0,-10-12 0,5 10 0,-2-12 0,-3 0 0,9 4 0,-9-5 0,8 7 0,-8-1 0,4 9 0,0 2 0,-3 9 0,4 10 0,0-8 0,-5 8 0,5-19 0,-2-2 0,-2-9 0,2 1 0,-4-6 0,5 4 0,-4-10 0,3 10 0,-4-10 0,0 10 0,0-10 0,-3 1 0,-7-7 0,1-6 0,-10-7 0,4-5 0,-8-14 0,11 15 0,1-3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5:07.2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47 24575,'11'0'0,"0"0"0,1 0 0,7 0 0,16 0 0,-1 0 0,9-7 0,-13 5 0,1-4 0,12-3 0,-18 2 0,16-3 0,-27 5 0,6 5 0,-14 0 0,-1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7:58.6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41 24575,'7'0'0,"1"0"0,5 0 0,-4-3 0,10 2 0,-4-3 0,5 4 0,1-4 0,-1 3 0,1-4 0,-6 2 0,4 2 0,-10-2 0,4 3 0,-6 0 0,1 0 0,-1 0 0,1 0 0,-1 0 0,1 0 0,-1-4 0,1 4 0,-1-4 0,1 4 0,-1 0 0,1 0 0,-1 0 0,1 0 0,-1 0 0,1 0 0,-1 0 0,1 0 0,-4-3 0,-1 2 0,-3-2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8:00.3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53 24575,'3'-4'0,"-2"-3"0,6 6 0,-6-5 0,5 5 0,-5-6 0,6 6 0,-6-5 0,5 5 0,-2-6 0,4 6 0,-1-2 0,1 3 0,-1-3 0,1 2 0,-1-2 0,1 3 0,-1 0 0,6 0 0,-4 0 0,5 3 0,-7 1 0,-3 3 0,0 7 0,-4-5 0,0 4 0,0 0 0,0-4 0,-4 4 0,0-5 0,0-1 0,-3 1 0,3-1 0,0 1 0,-3-1 0,7 1 0,-7-4 0,6 3 0,-2-3 0,3 3 0,-4-3 0,4 3 0,-8 3 0,7-1 0,-4 4 0,5-5 0,0-1 0,0 1 0,0-1 0,3-3 0,1 0 0,4-4 0,-1 0 0,1 0 0,-1 0 0,1 0 0,-1 0 0,1 0 0,-1 0 0,1 0 0,-1 0 0,1 0 0,-4 0 0,-1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8:00.7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24575,'7'0'0,"-2"0"0,-2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8:01.9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0 24575,'-4'4'0,"-4"6"0,7-1 0,-3 4 0,4-6 0,0 1 0,-4-1 0,3 1 0,-2 5 0,3-4 0,0 4 0,0-5 0,0-1 0,0 1 0,0-1 0,3 1 0,-2-1 0,6-3 0,-6 3 0,5-6 0,-5 5 0,6-5 0,-6 6 0,5-6 0,-2 2 0,4-3 0,-1 0 0,1 0 0,-1 0 0,1 0 0,-1-3 0,1-1 0,-4-4 0,3 1 0,-7-1 0,4-5 0,-1 4 0,-2-10 0,2 4 0,-3 0 0,0-4 0,-3 10 0,2-4 0,-6 9 0,3-3 0,-3 6 0,-1-5 0,1 5 0,3-2 0,0 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8:03.2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24575,'7'0'0,"-2"4"0,-2 0 0,-3 3 0,0 1 0,0-1 0,0 7 0,0-5 0,4 10 0,-2-5 0,2 1 0,-4-2 0,0-5 0,0-1 0,3-2 0,-2 1 0,6-5 0,-3 2 0,4-6 0,-1 2 0,1-2 0,-1 0 0,0 2 0,1-3 0,-1 4 0,1 0 0,-1 0 0,1 0 0,-1 4 0,1 0 0,-1 3 0,-3 1 0,0-1 0,-1 1 0,-2-1 0,2 1 0,-3-1 0,0 1 0,-3-1 0,-1-3 0,0 3 0,-9-2 0,8 0 0,-9 3 0,7-8 0,-1 7 0,-5-6 0,4 2 0,-4-3 0,5 0 0,1 0 0,-1 0 0,4 4 0,-2-4 0,5 4 0,-3-4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8:03.9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24575,'8'0'0,"5"0"0,-4 0 0,4 0 0,-5 0 0,5 0 0,-4 0 0,4 0 0,-5 0 0,-1 0 0,1 0 0,-1 0 0,1 0 0,-1 0 0,-3 0 0,-1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8:10.3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1 102 24575,'7'0'0,"1"0"0,-4 3 0,3-2 0,-3 2 0,3-3 0,7 0 0,-6 0 0,6 0 0,-7 0 0,1 0 0,-1 0 0,6 0 0,-4 0 0,5 0 0,-7 0 0,6 0 0,-4 0 0,5-3 0,-7 2 0,1-6 0,-1 3 0,0 0 0,1-3 0,-1 6 0,2-11 0,-1 6 0,1-7 0,-2 6 0,1 3 0,0-9 0,0 11 0,-2-11 0,0 12 0,-5-5 0,2 5 0,-3-2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8:11.4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 24575,'7'0'0,"6"0"0,-4 0 0,5 0 0,-7 0 0,6 0 0,-4 0 0,5 0 0,-10-3 0,2 2 0,-5 1 0,6 4 0,-6 4 0,2-1 0,-3 1 0,0-1 0,0 1 0,0-1 0,0 1 0,0-1 0,0 1 0,0-1 0,0 1 0,0-1 0,0 0 0,3 1 0,-2-1 0,2-2 0,-3-2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8:13.4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 24575,'8'0'0,"-1"0"0,1 0 0,-1 0 0,1 0 0,-1 0 0,1 0 0,-1 0 0,1 0 0,-1 0 0,1 0 0,-1 0 0,0 0 0,1 0 0,-1 0 0,1 0 0,-1 0 0,1 0 0,-1 0 0,1 0 0,-1 0 0,1 0 0,-1 0 0,-3-3 0,0 2 0,-4-3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8:14.1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24575,'0'15'0,"0"-2"0,0 0 0,0 2 0,0 0 0,0 4 0,0-10 0,0 10 0,4-10 0,-3 4 0,2 1 0,0-6 0,-2 6 0,2-7 0,-3 1 0,0-1 0,4 1 0,-3-4 0,2-1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5:07.7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24575,'13'20'0,"-6"2"0,7 9 0,-13 0 0,15 12 0,-14-9 0,14 9 0,-15-13 0,6-8 0,-2-2 0,-4 0 0,4-7 0,-5 7 0,0-8 0,0-1 0,0-5 0,0-1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8:16.2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41 24575,'5'4'0,"1"-4"0,-2 7 0,4-3 0,-1 4 0,1-1 0,-1 1 0,2 5 0,-1-4 0,2 10 0,1-7 0,-2 2 0,-1-3 0,-1-7 0,-7-4 0,4-10 0,-9-5 0,4 1 0,-4-5 0,5 10 0,0-10 0,0 10 0,-3-5 0,2 7 0,-2-1 0,3 1 0,3 6 0,1 2 0,4 3 0,-1 3 0,1-6 0,-1 5 0,1-5 0,-1 6 0,1-3 0,-1 0 0,1-1 0,-1-3 0,1 4 0,-1-3 0,1 2 0,-1-3 0,1 0 0,-1 0 0,0 0 0,1 0 0,-1-3 0,1-2 0,-1-2 0,1-1 0,-4 1 0,-1-1 0,-3 1 0,0 0 0,-3-1 0,-1 4 0,-4-3 0,1 6 0,-1-2 0,1 3 0,-1 0 0,1 0 0,0 0 0,-1 0 0,4 3 0,-3-2 0,6 6 0,-2-3 0,3 4 0,-3-1 0,2 6 0,-2-4 0,3 4 0,3-5 0,-2-1 0,5 1 0,-1-1 0,2 1 0,1-4 0,-1-1 0,-3 1 0,3-4 0,-3 4 0,3-1 0,1-2 0,-1 2 0,1-3 0,-1 0 0,-3 4 0,3-4 0,-3 4 0,4-4 0,-1 0 0,1 0 0,-4 0 0,-1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8:17.6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116 131 24575,'-3'1'0,"-7"1"0,1-8 0,-4 1 0,5-2 0,-5-2 0,4 1 0,-4 0 0,5 4 0,1-3 0,-1 3 0,4-4 0,-3 1 0,7-1 0,-4 1 0,4-1 0,0 1 0,0-1 0,0 1 0,4 3 0,0 0 0,0 1 0,3 2 0,-3-2 0,3 3 0,1 0 0,-4 3 0,-1 1 0,-3 4 0,0-1 0,0 1 0,-3-1 0,2 1 0,-6-1 0,6 1 0,-2-1 0,0 1 0,2-1 0,-2 1 0,-1-1 0,4 1 0,-4-1 0,1 1 0,2-1 0,-2 1 0,3-1 0,0 0 0,0 1 0,0-1 0,0 1 0,0-1 0,0 1 0,0-1 0,3-3 0,1 0 0,0-1 0,3-2 0,-3 2 0,4 1 0,-1-4 0,1 4 0,-1-4 0,1 0 0,-4 0 0,-1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8:19.6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1 24575,'-4'7'0,"4"6"0,-4 2 0,1 0 0,2 4 0,-2-10 0,3 10 0,0-10 0,4 10 0,-3-10 0,4 4 0,-5-5 0,0-1 0,0 1 0,3-1 0,-2 1 0,3-1 0,-4 1 0,3-4 0,-2 2 0,2-2 0,-3 4 0,3-4 0,-2-4 0,2-4 0,2-9 0,-4-2 0,7 0 0,-7 2 0,6 5 0,-7 1 0,7 3 0,-6-3 0,5 6 0,-1-2 0,2 3 0,1 0 0,-1 3 0,1 1 0,-4 4 0,2-1 0,-5 1 0,6-1 0,-3 1 0,3-1 0,-2 1 0,-2-1 0,0-3 0,-2 3 0,6-3 0,-6 4 0,5-4 0,-5-1 0,2-3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8:20.0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24575,'4'7'0,"3"1"0,-7-1 0,4 0 0,-1 1 0,-2-1 0,2 1 0,0-1 0,-2 1 0,3-4 0,-4-1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8:20.3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8:22.5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88 76 24575,'-7'0'0,"-1"0"0,-5 0 0,4 0 0,-4 0 0,5 0 0,1 0 0,3 3 0,-3 1 0,6 4 0,-5-1 0,5 0 0,-3 1 0,4-1 0,0 1 0,0-1 0,0 1 0,4-4 0,0 3 0,3-7 0,1 4 0,-1-4 0,1 0 0,-1 0 0,1 0 0,-1-4 0,-3 0 0,0-3 0,-1-1 0,1 8 0,0 0 0,3 8 0,-2 5 0,3-4 0,2 10 0,-1-4 0,1 5 0,-4-5 0,2-2 0,-7-5 0,2 5 0,1-4 0,-4 4 0,4-5 0,-4-1 0,0 1 0,0 5 0,-4-4 0,0 1 0,-3-7 0,3 1 0,-3-4 0,3 4 0,-4-4 0,4-3 0,-2-2 0,1-2 0,1-6 0,1 4 0,3-10 0,0 4 0,0-6 0,0 1 0,4-1 0,2 1 0,4-1 0,1 1 0,-6-1 0,5 0 0,-9 1 0,7 5 0,-8-4 0,4 10 0,-4-10 0,0 10 0,0-4 0,-4 5 0,4 1 0,-4 6 0,9 8 0,-4 7 0,8 7 0,-3 0 0,4-1 0,0 1 0,1-1 0,-6 1 0,3-7 0,-4 0 0,1-7 0,-2 1 0,0-1 0,-2 1 0,2-8 0,1 0 0,-3-8 0,5 1 0,-5-1 0,6 1 0,-3 3 0,3 0 0,1 4 0,-1 0 0,-3 4 0,3-4 0,-6 7 0,5-3 0,-1 4 0,-1-1 0,-1-3 0,-3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8:23.6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64 24575,'9'9'0,"5"-2"0,-3 12 0,3-9 0,0 5 0,-4-1 0,4-4 0,-5 3 0,-2-5 0,1-1 0,-1 0 0,1 1 0,-1-1 0,1 1 0,-1-4 0,-3 3 0,3-6 0,-3 2 0,0-6 0,3-2 0,-2-8 0,0-2 0,-1-5 0,-4-1 0,0-8 0,0 7 0,0-7 0,0 8 0,0 7 0,0 0 0,0 7 0,0 3 0,0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8:26.9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111 246 24575,'-3'-4'0,"-1"0"0,0 1 0,-3 2 0,3-2 0,-4 3 0,1 0 0,-6 0 0,4 3 0,-5 1 0,7 4 0,-1-1 0,1 1 0,3-1 0,0 1 0,1-4 0,2 2 0,-2-1 0,3 2 0,0 1 0,0-1 0,3-3 0,-2 3 0,6-6 0,-3 5 0,3-5 0,1 2 0,-1-3 0,-3-3 0,3 2 0,-6-5 0,2 1 0,1 1 0,-4-2 0,4 2 0,-1-4 0,-2 1 0,6 2 0,-3 2 0,3 6 0,1 2 0,-4 2 0,2 1 0,-1-4 0,2 2 0,1-2 0,-4 4 0,2-1 0,-2-2 0,4-2 0,-1 0 0,1-2 0,-1 6 0,1-6 0,-1 2 0,1-3 0,-1-3 0,2-7 0,-1 1 0,0-5 0,-3-7 0,-2-4 0,-3-6 0,0 2 0,0 8 0,0 6 0,0 2 0,-3 6 0,2-1 0,-6 1 0,3-1 0,0 1 0,-3 3 0,6-3 0,-5 3 0,5-4 0,-6 1 0,3-1 0,0-5 0,1-2 0,3 1 0,-4 0 0,3 1 0,-2 4 0,3-4 0,0 18 0,0 3 0,0 21 0,6 2 0,6 26 0,1-21 0,-2 5 0,-2-22 0,2-9 0,-4 10 0,6-4 0,-12-1 0,7-2 0,-2 0 0,2-4 0,-3 4 0,2-8 0,-7 1 0,7-5 0,-6 6 0,5-7 0,-1 4 0,2-4 0,1 0 0,-1-4 0,1 0 0,0-9 0,3-10 0,-5 0 0,-1-6 0,-5 9 0,0-1 0,0 7 0,0 0 0,0 7 0,0-1 0,0 8 0,0 10 0,0 5 0,0 3 0,0 1 0,5-4 0,-4 0 0,4 4 0,-2-14 0,-2 14 0,5-14 0,-1 9 0,-1-7 0,2 1 0,-1-4 0,-1 2 0,2-5 0,-1 2 0,2-3 0,0 0 0,1-3 0,-4-1 0,4-9 0,-7-10 0,8 0 0,-8-6 0,4 14 0,-5 2 0,0 6 0,0-1 0,3 7 0,1 2 0,5 12 0,-1-4 0,2 10 0,-2-10 0,0 5 0,0-7 0,-1-3 0,1 3 0,-4-3 0,3 0 0,-7 3 0,7-6 0,-6 5 0,6-5 0,-3 3 0,0-1 0,3-2 0,-3 2 0,3-3 0,1 0 0,-1 0 0,1 0 0,-1 0 0,2-9 0,-5 3 0,5-13 0,-8 10 0,9-10 0,-9 10 0,3-10 0,-4 10 0,0-4 0,0 5 0,-3 1 0,2 0 0,-5 2 0,5-1 0,-6 5 0,3-6 0,-4 6 0,1-2 0,-1 3 0,4 3 0,-2 2 0,5 2 0,-2 6 0,3-4 0,-4 5 0,3-1 0,-2-4 0,3 4 0,0-5 0,0-1 0,0 0 0,0 7 0,3-5 0,-2 4 0,6-6 0,-6 1 0,5-1 0,-2-2 0,1 1 0,7 0 0,-6-2 0,4 4 0,-4-7 0,-2 2 0,4-3 0,-1 0 0,1 0 0,-1 0 0,1 0 0,-1 0 0,1 0 0,-1 0 0,1 0 0,-1 0 0,1 0 0,-1 0 0,1 0 0,-1 0 0,-3 0 0,0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0:19.0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233 751 24575,'8'0'0,"-1"0"0,1 0 0,0-9 0,2-2 0,0-10 0,-4-8 0,-2-2 0,-4-32 0,-8-7 0,-3-24-407,-5 47 0,-3 0 407,-12-47 0,-10 25 0,7-6 0,10 46 0,-2-9 0,11 31 0,2-6 0,6 13 814,-1-4-814,1 8 0,-1 0 0,1 3 0,-2 6 0,4 2 0,1 14 0,4-6 0,0 25 0,0-15 0,0 28 0,7-8 0,3 24 0,-1-20 0,8 30-258,-10-34 1,-1-1 257,5 18 0,-5-11 0,-1 2 0,5 16 0,-1 8 0,2 8 0,-4-29 0,-7-20 0,5-4 0,-4-20 0,4 1 0,-2-10 0,-2 2 515,2-9-515,-12-4 0,7 2 0,-7-7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0:19.5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 24575,'30'-7'0,"-1"1"0,0 6 0,2 0 0,0 0 0,6 0 0,5 0 0,0 0 0,8 0 0,-19 0 0,-8 0 0,-9 0 0,-7 0 0,-3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5:09.3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28 24575,'11'0'0,"1"5"0,1 10 0,0 7 0,2 9 0,1 0 0,-8-1 0,6 1 0,-5 0 0,6-1 0,-7 1 0,6 0 0,-7-9 0,1-21 0,-3-13 0,-12-19 0,5-12 0,-5 9 0,7-9 0,0 12 0,0 9 0,0 3 0,0 7 0,0 1 0,0 0 0,5 5 0,2 1 0,4 5 0,0 0 0,9 7 0,2 1 0,9 8 0,-1 6 0,-8-12 0,-2 9 0,0-11 0,-7 3 0,7-3 0,-9-3 0,0 0 0,1-3 0,-1 8 0,0-9 0,0 4 0,0-5 0,0 0 0,1 0 0,-1 0 0,0 0 0,0-5 0,0-1 0,0-6 0,-4-7 0,-2 5 0,-5-6 0,0 0 0,0 7 0,0-7 0,0 9 0,-5 0 0,-2 0 0,-4 0 0,0 4 0,5-3 0,-4 9 0,4-4 0,-5 5 0,-1 0 0,1 0 0,0 0 0,5 5 0,-4-4 0,9 9 0,-4-3 0,5 4 0,0 9 0,0-7 0,0 7 0,0 0 0,0 2 0,0 0 0,7 6 0,-6-6 0,11 0 0,-11-2 0,11 0 0,-5-7 0,1 7 0,2-9 0,-4 1 0,5-6 0,0 4 0,1-4 0,-1 5 0,0-5 0,0 4 0,0-9 0,0 4 0,-4 0 0,2-3 0,-2 3 0,4-5 0,0 0 0,0 0 0,0 0 0,1 0 0,-6-5 0,-6 3 0,-15-16 0,6 14 0,-4-9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0:19.9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24575,'7'0'0,"1"0"0,-1 3 0,2 7 0,-4-1 0,-1 4 0,1 0 0,-4-4 0,3 5 0,-4-7 0,4 1 0,-3-1 0,2 6 0,-3-4 0,0 5 0,0-7 0,0 1 0,0-4 0,0-1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0:20.2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0:21.5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68 16 24575,'-3'-8'0,"-2"4"0,-2 1 0,-1 3 0,1 0 0,-1 0 0,1 3 0,3 1 0,-3 4 0,6 5 0,-5-4 0,5 10 0,-2-10 0,3 4 0,0-5 0,3-1 0,-2 1 0,5-1 0,-1-3 0,2 3 0,0-6 0,1 2 0,-1-3 0,1 0 0,-1 0 0,1 0 0,-4-3 0,3-2 0,-7-2 0,4-6 0,-4 4 0,0-4 0,0 5 0,0 1 0,0 6 0,3 2 0,-2 12 0,2 10 0,3 8 0,-4 8 0,3 0 0,1 1 0,-4-1 0,3 0 0,-5 1 0,8 10 0,-7-8 0,6 8 0,-7-19 0,5-2 0,-4-15 0,4 0 0,-9-10 0,0-1 0,-3 0 0,-1-2 0,1 3 0,-7-4 0,0-5 0,-1 1 0,-4-6 0,4 1 0,-1-6 0,6 5 0,5-4 0,5 7 0,0-1 0,0 1 0,0-1 0,4 1 0,0-1 0,0 1 0,3 0 0,-7-1 0,4 4 0,-4 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0:22.5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24575,'0'21'0,"7"15"0,14 47 0,-1 1-2638,3-5 1,0 8 2637,-9 6 0,0 1 0,9-4 0,1 6 0,-10-22 0,-2 9 0,0-1 0,1-8-1436,6 14 1,0 2 1435,-6-4 0,0 12 0,-1 1 0,1-8 0,1-7 0,1-6 0,-2 2 0,-1 13 0,-2 2 0,2 1 0,2 2 0,2-1 0,-2-4-99,-4-20 0,-1-5 1,-1 2 98,-2 7 0,0 1 0,0-3 0,6 24 0,-1-9 0,-9-37 0,-1-1-224,3 19 0,2-1 224,3 14 0,-9-29 0,2 0 0,13 26 1844,-13-4-1844,5-13 3498,-7-1-3498,0 1 2762,0 0-2762,0-1 761,0-10-761,0 22 25,0-19-25,0 10 0,0-5 0,0-8 0,0 11 0,0-11 0,0-3 0,0-11 0,5-8 0,-4-2 0,3-9 0,-4 1 0,5-1 0,-4 1 0,4-6 0,-5-2 0,0-5 0,0-1 0,0 0 0,3-2 0,-2 1 0,-1-5 0,-1 2 0,-2-3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0:23.3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 24575,'7'0'0,"7"0"0,-5-4 0,18 3 0,-2-2 0,6 3 0,6 0 0,5 0 0,0 0 0,19 0 0,5-8 0,15 6-1312,-10-3 1,8 1 1311,13 4 0,3 0 0,-3 0 0,2 0 0,-21 0 0,4 0 0,6 0-1004,-8 0 1,7 0 0,4 0 0,-3 0 0,-5 0 1003,14 0 0,-6 0 0,11 0-685,-9 0 1,12-1-1,7 1 1,-1 0-1,-5 0 1,-13 1 684,12 3 0,-11 2 0,2-2 0,-10-3 0,4-2 0,-1 2 0,-2 1-518,16 6 0,-2 3 1,-6-2 517,7 0 0,-2-2 33,-19-1 1,3 0-1,-4 0-33,13 6 0,-6-2 1088,-16-8 0,-2-2-1088,2 5 0,-3 0 1968,-12-4 0,-1-2-1968,13 1 0,-4 0 0,13 0 0,-20 0 0,2 0 0,27 0 2896,-1 0-2896,-14 0 2135,-16 0-2135,-10 0 1302,-15 0-1302,2 0 754,-18 0-754,5 0 0,-7 0 0,0 0 0,-29-6 0,19 5 0,-24-5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0:25.2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3379 24575,'23'-24'0,"6"4"0,5-15 0,3-5-3593,19-27 3593,-7 13 0,1-5 0,-10 0 0,-2-1 0,8-5 0,1 0 0,-1 2 0,1-4 0,-1-1 0,3-5 0,-2 3-1070,5-3 1,1-1 1069,-5 3 0,2-5 0,-5 9 0,-11 15 0,-2 4 48,10-11 0,1 0-48,-5 11 0,0 1-211,-2 4 1,1 1 210,5-6 0,-3 4 1461,-1 0-1461,4 7 2567,-14-1-2567,1 13 1448,3-7-1448,-10 11 581,19-14-581,-17 11 0,21-20 0,-22 20 0,22-21 0,-22 26 0,10-12 0,-12 15 0,-1-5 0,1 5 0,-5-3 0,33-21 0,-2-2 0,22-19 0,-9 10 0,-13 3 0,1 0 0,12-3 0,-21 14 0,8-8 0,-14 10 0,-7 3 0,7 0 0,-10 3 0,-2 6 0,2-6 0,-2 9 0,2-9 0,-2 6 0,14-18 0,-16 18 0,13-10 0,-21 13 0,11-9 0,-10 6 0,10-6 0,-6 9 0,7-9 0,-6 6 0,0-6 0,-8 15 0,0 0 0,0 1 0,0-2 0,0 1 0,-4 0 0,2 7 0,-3-1 0,0 1 0,3-1 0,-3 1 0,3 3 0,-3-3 0,0 3 0,-1-4 0,1 4 0,0-2 0,0 2 0,-1-1 0,-2-1 0,5 5 0,-5-2 0,3 3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0:27.1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0 24575,'0'14'0,"0"9"0,0 8 0,0 8 0,0 11 0,0 3 0,0 39 0,0-21 0,0-18 0,0-1 0,0 4 0,0 8 0,0-39 0,0-3 0,0-9 0,0-4 0,0 4 0,0-5 0,0-13 0,6-12 0,-5-14 0,11-8 0,-3-11 0,-2 8 0,5 0 0,-11 13 0,7 14 0,-4 2 0,4 6 0,-4-1 0,2 4 0,-2-3 0,4 7 0,5-4 0,-4 4 0,4 0 0,-5 0 0,5 0 0,-4 0 0,4 0 0,-5 0 0,5 0 0,2 0 0,0 0 0,-2 4 0,-6-4 0,1 7 0,-1-6 0,1 5 0,-1-1 0,-3 2 0,3 1 0,-6-1 0,2 6 0,1-4 0,-4 10 0,4-10 0,-4 10 0,-4-10 0,4 5 0,-7-7 0,3 1 0,-10 5 0,6-4 0,-12 10 0,6-9 0,-1 4 0,-4-4 0,10-3 0,-10 3 0,10-2 0,-4 1 0,5-2 0,1 1 0,-1-4 0,4 3 0,-3-7 0,3 4 0,0-1 0,-3-2 0,3 6 0,-3-7 0,-1 4 0,1-1 0,-1-2 0,1 2 0,3 0 0,-3-2 0,3 3 0,-3-1 0,-7-2 0,9 2 0,-4-3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0:29.0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132 293 24575,'-8'-10'0,"-1"-1"0,-6-9 0,3-1 0,-10-8 0,10 6 0,-8-25 0,10 23 0,-3-15 0,7 26 0,1 0 0,5 7 0,0-1 0,0 1 0,4 3 0,0-3 0,3 6 0,1-2 0,-1 3 0,15 0 0,-5 0 0,12 0 0,0 0 0,-7 0 0,15 0 0,-6 0 0,9 0 0,-1 0 0,-14 0 0,-3 0 0,-15 0 0,1 0 0,-4 3 0,-10 3 0,-1 7 0,-8 3 0,0 0 0,4 4 0,-4-4 0,0 4 0,-1 1 0,-7 8 0,7-7 0,-6 7 0,10-8 0,-10 8 0,6-7 0,-4 15 0,6-20 0,3 11 0,2-14 0,0 1 0,3-2 0,3-5 0,0-1 0,-1 1 0,0-1 0,0 1 0,4-1 0,0 1 0,4-4 0,0-1 0,3-3 0,1 0 0,-1 0 0,6 0 0,2 0 0,6 0 0,-1 0 0,1 0 0,-1-4 0,1 2 0,-1-7 0,1 8 0,-6-3 0,-2 4 0,-6 0 0,1-4 0,-1 3 0,1-2 0,-7 3 0,1 0 0,-5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0:37.0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 0 24575,'-7'4'0,"-2"9"0,1-8 0,-1 9 0,5-7 0,-2 1 0,2-4 0,-1 2 0,-1-1 0,2 2 0,-1 0 0,-1 1 0,2-1 0,-1 1 0,-1-1 0,2 1 0,0-1 0,0 1 0,1-1 0,2-6 0,-2-8 0,3-7 0,0-7 0,4 1 0,-3 5 0,9-4 0,-9 10 0,3-4 0,0 5 0,-4 1 0,7 2 0,-3 2 0,4 6 0,5 3 0,2 3 0,-1 0 0,6 5 0,-6 1 0,1 0 0,4 4 0,-10-10 0,4 4 0,-5-5 0,5 0 0,-7 0 0,6-2 0,-8 0 0,4-5 0,-4 2 0,-1-3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0:38.7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24575,'14'0'0,"0"0"0,1 3 0,12 4 0,-1 3 0,5 2 0,6-5 0,-15 2 0,1-8 0,-3 8 0,-12-7 0,6 2 0,-7-4 0,1 3 0,-1-2 0,-3 6 0,-4-3 0,-10 9 0,1-4 0,-4 5 0,0-1 0,4-4 0,-10 10 0,10-10 0,-6 10 0,8-10 0,-2 4 0,1-5 0,1-4 0,3 2 0,-3-1 0,6-1 0,-2-1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5:14.4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280 424 24575,'6'5'0,"4"-4"0,-14-1 0,3-6 0,-19-7 0,-2-7 0,-9-4 0,1-7 0,-1 7 0,0-5 0,0 12 0,14-3 0,-1 7 0,12 1 0,-6 1 0,6 0 0,-4 0 0,9 0 0,-4 0 0,0-1 0,4 1 0,-4-9 0,5 7 0,0-7 0,0 9 0,0 0 0,0 0 0,5 0 0,-4-1 0,9 6 0,-9-4 0,9 9 0,-4-4 0,6 0 0,7 4 0,-5-4 0,6 5 0,-9 0 0,9 0 0,-2 0 0,3 0 0,-10 5 0,-1-4 0,-9 9 0,9-9 0,-9 9 0,4-4 0,-5 14 0,0-6 0,0 5 0,0-7 0,0-1 0,-5 0 0,-1 0 0,-5 0 0,-9 2 0,7-1 0,-16 3 0,16-4 0,-15 4 0,19-3 0,-9 1 0,11-2 0,-4-5 0,0 4 0,0-3 0,5 4 0,-4 0 0,8 0 0,-3 0 0,5 0 0,0 1 0,0-1 0,0 0 0,0 0 0,7 9 0,0-7 0,6 7 0,-7-9 0,4 0 0,-4-4 0,1 3 0,2-9 0,-2 9 0,4-9 0,0 4 0,0-5 0,0 5 0,1-4 0,-1 4 0,0-5 0,0 0 0,0 0 0,0 0 0,1 0 0,-6 0 0,-1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0:39.9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0:41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24575,'8'0'0,"-4"0"0,-1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0:41.5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0:41.8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0:42.1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0:42.3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24575,'4'4'0,"0"-4"0,-4 4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0:42.8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24575,'7'0'0,"1"0"0,-1 0 0,-3 0 0,0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0:43.1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24575,'4'0'0,"0"0"0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0:43.4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24575,'4'3'0,"3"-2"0,-3 2 0,3-3 0,1 0 0,-1 0 0,-3 0 0,0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0:43.6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5:15.3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24575,'13'13'0,"0"4"0,-4 14 0,5 0 0,-13-1 0,15 14 0,-9-19 0,3 28 0,-5-28 0,-5 18 0,0-12 0,0-9 0,0 7 0,0-7 0,0 0 0,0 6 0,0-14 0,0 14 0,0-15 0,0 7 0,5-8 0,-4-1 0,4 0 0,-5 0 0,0 0 0,0 0 0,0 1 0,5-6 0,-9-6 0,1-15 0,-4 6 0,1-4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0:43.9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 24575,'4'-4'0,"-1"0"0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0:44.5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 24575,'7'-3'0,"-3"2"0,0-2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0:44.8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0:46.3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 24575,'4'-3'0,"3"2"0,-6-6 0,2 6 0,-3-2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0:40.3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24575,'4'0'0,"-1"0"0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0:40.6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24575,'7'0'0,"-3"0"0,0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0:40.9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0:45.0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24575,'8'0'0,"-1"0"0,0 0 0,1 0 0,-1 0 0,-2 0 0,-2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0:45.3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24575,'20'5'0,"-3"-2"0,-13-3 0,-1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0:45.5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24575,'7'0'0,"1"0"0,-1 0 0,-3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35:16.8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 48 24575,'0'11'0,"0"0"0,-7 9 0,6 2 0,-13 9 0,7-9 0,-1-2 0,3 0 0,0-7 0,4 7 0,-4-9 0,5 0 0,0 0 0,0-23 0,7-1 0,3-36 0,6 16 0,-1-2 0,-7 7 0,2 14 0,-3-6 0,-1 9 0,-1 0 0,0 0 0,-4 0 0,9 5 0,-9-4 0,9 8 0,-4-3 0,5 5 0,9 0 0,-6 0 0,5 0 0,-7 0 0,-1 0 0,0 0 0,9 7 0,-7 0 0,7 6 0,-9-7 0,0 4 0,1-4 0,-1 1 0,0 2 0,0-2 0,0-1 0,-18-1 0,-5-5 0,-5 0 0,3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0:45.8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 24575,'7'-4'0,"0"1"0,1 3 0,-1 0 0,1 0 0,-4 0 0,-1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0:46.0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24575,'4'0'0,"0"0"0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0:46.6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24575,'7'0'0,"-3"0"0,0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1:02.3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97 24575,'7'-3'0,"6"2"0,35-11 0,-20 10 0,26-11 0,-26 12 0,3-9 0,9 8 0,-1-9 0,0 9 0,0-10 0,-8 11 0,7-5 0,-16 6 0,15 0 0,-6-6 0,20 5 0,-9-5 0,-1 6 0,-3 0 0,-16 0 0,7 0 0,-8 0 0,-7-3 0,5 2 0,-4-2 0,0 3 0,-2 0 0,1 0 0,-6 0 0,6 0 0,-7 0 0,1 0 0,-1 0 0,1 0 0,-1 0 0,1 0 0,-1 0 0,1 0 0,-1 0 0,-3 0 0,-1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1:03.3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24575,'8'0'0,"-1"0"0,6 0 0,2 0 0,0 3 0,4-2 0,-4 7 0,-1-7 0,5 8 0,-4-7 0,0 5 0,4-6 0,-10 3 0,10-4 0,-10 0 0,4 3 0,-9 1 0,0 4 0,-4 5 0,-4-4 0,-1 10 0,-4-4 0,0-1 0,0 0 0,1-1 0,0-4 0,-7 10 0,1-4 0,2-1 0,0 0 0,7-7 0,1 1 0,-2-4 0,5 2 0,-2-1 0,3-1 0,0-1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1:34.1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277 53 24575,'0'-8'0,"-3"1"0,-2 0 0,-2 2 0,3-1 0,-3 5 0,3-6 0,-3 6 0,-1-2 0,1 0 0,-1 2 0,1-2 0,-1 3 0,1 0 0,-1 0 0,1 3 0,-1-2 0,1 5 0,-1-5 0,1 6 0,-6 3 0,4-1 0,-5 1 0,6 2 0,0-6 0,-1 7 0,2-5 0,-7 5 0,6-4 0,-7 10 0,11-4 0,-6 5 0,6-5 0,-5-2 0,5 0 0,-4 2 0,7 6 0,-4-7 0,5 0 0,0-1 0,0-4 0,0 4 0,0-5 0,0-1 0,4-3 0,0 3 0,3-6 0,1 2 0,-1 0 0,1-2 0,-1 3 0,1-4 0,-1 0 0,1 0 0,-1 0 0,1 0 0,-1 0 0,6 0 0,2-5 0,0 4 0,-2-4 0,-5 5 0,-1-3 0,-3 2 0,0-2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1:35.4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24575,'5'3'0,"2"7"0,-5 5 0,7 5 0,-2 9 0,-1-6 0,11 14 0,-14-6 0,15 8 0,-17-8 0,5 6 0,-6-14 0,6 14 0,-5-14 0,5 6 0,-6 0 0,0-13 0,0 12 0,0-13 0,0-1 0,0 5 0,0-4 0,0 0 0,3-2 0,-2 1 0,2-6 0,-3 6 0,4-10 0,-3 3 0,2-10 0,0 2 0,-2-12 0,2-10 0,2 0 0,1-6 0,4 9 0,-4 5 0,2 2 0,-8 5 0,7 1 0,-3 3 0,0-3 0,3 6 0,-3-2 0,4 3 0,-1 0 0,1 0 0,-1 3 0,0 1 0,2 10 0,-1-5 0,-3 10 0,2-10 0,-2 10 0,0-10 0,4 10 0,-8-10 0,7 4 0,-7-6 0,5 1 0,-1-4 0,-1 3 0,2-6 0,-5 2 0,3-3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1:36.5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117 1 24575,'-14'0'0,"5"3"0,-4 1 0,6 1 0,-1 1 0,1-2 0,-7 10 0,6-5 0,-2 4 0,3-6 0,6 7 0,-6-6 0,7 6 0,-7-7 0,6 1 0,-2-1 0,3 1 0,0-1 0,0 1 0,3-1 0,1-3 0,0 3 0,3-6 0,-3 2 0,4-3 0,5-5 0,-3-5 0,5-6 0,-5-4 0,1-1 0,-6 6 0,4-4 0,-7 10 0,2-4 0,-4 6 0,3 2 0,2 2 0,3 12 0,1 3 0,0 2 0,-3 0 0,0-7 0,-1 1 0,-1-1 0,2-3 0,4 0 0,-1-4 0,10 0 0,-4 0 0,-4 0 0,-1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1:37.3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0 24575,'-7'3'0,"-1"-2"0,-1 12 0,2-8 0,-3 14 0,5-10 0,-3 5 0,4-7 0,0 6 0,-4 2 0,7 6 0,-4-7 0,5 0 0,0-7 0,0 1 0,4-1 0,-3 1 0,5-4 0,-5 2 0,6-5 0,-3 3 0,9-4 0,-4 0 0,4-4 0,1-1 0,0-4 0,1 0 0,-2 0 0,-4-4 0,-4 4 0,2-4 0,-6 5 0,3 1 0,-4-1 0,0 1 0,0-1 0,-4 1 0,3-1 0,-5 4 0,2-3 0,3 7 0,16-4 0,-7 4 0,9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0T16:41:38.5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 8 24575,'-3'-4'0,"-1"0"0,-4 4 0,1 0 0,-1 0 0,1 4 0,3 0 0,-3 3 0,2 7 0,-4 0 0,3 1 0,-3 4 0,8-10 0,-4 10 0,5-10 0,0 4 0,0-5 0,0-1 0,0 1 0,3-1 0,2-2 0,2 1 0,1-5 0,-1 2 0,0-3 0,1 0 0,-1 0 0,1 0 0,-1 0 0,1 0 0,-1 0 0,7-4 0,-9-1 0,4 0 0,-9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8908-EAE6-60DC-6BDA-D31640886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F8EE8-75AA-AC3C-DDD9-17F8D8BE0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7A426-4196-9806-3899-253C3B87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7500-B6CA-FA40-A079-A2E3852BB82D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57010-54BB-5FC9-64AF-8E87D5F91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8E3C0-A8EA-923F-AFC3-342FBB06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66BFE-9449-D146-B10A-EAA431F5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0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D5B5C-D4EC-C0A0-7728-33E32EB5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BCAB1-8CC1-5D07-5483-7417CE3DE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C71A8-A29C-9582-17FA-BD3211C14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7500-B6CA-FA40-A079-A2E3852BB82D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BDE8C-1970-1B34-D592-B230CF57A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E8080-DB96-5C55-714D-23A8A416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66BFE-9449-D146-B10A-EAA431F5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4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DDF4D-9024-92CF-E4B0-6A722C9AD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81038-AE86-9101-7140-16CDA8FF3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9F2F3-3DAB-B9A5-30D9-76AE3E9A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7500-B6CA-FA40-A079-A2E3852BB82D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97B11-00B2-AE16-D744-151067751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F2726-E943-396F-9962-AD7F4DB9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66BFE-9449-D146-B10A-EAA431F5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8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10DC-9112-43D1-BE91-229D592A5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5EA89-5A55-0F74-AFA2-A1695DAC2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64B0F-B7BB-3F3C-12C0-671B2913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7500-B6CA-FA40-A079-A2E3852BB82D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B7802-6A34-1B4A-F5A7-9D612482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A844E-0E39-3DD9-EFD2-7D75C6BA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66BFE-9449-D146-B10A-EAA431F5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1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9B27D-F772-7FA8-1CEB-5404E670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C8243-6D2B-213D-E843-2BBCB7119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B685B-952E-18C7-8B34-B2BDAB52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7500-B6CA-FA40-A079-A2E3852BB82D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F58C9-7C18-DB3B-A89E-687002A1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0C1F2-96FB-68DF-323A-0FFCFDBA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66BFE-9449-D146-B10A-EAA431F5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8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BD34B-3D06-E249-FB04-62969C0B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D3479-AB05-D1E5-9A98-47FF43CFB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684C2-016A-5A60-3041-E90F556D5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10572-D8CE-98C0-D904-BE11D7050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7500-B6CA-FA40-A079-A2E3852BB82D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5A9DA-69FD-3307-0CA8-6F3513D9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AA075-62B2-427B-21BD-27795811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66BFE-9449-D146-B10A-EAA431F5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7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2CDF-6749-F447-5AF8-0CCDAB5A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85D87-1A41-DE0B-6C16-D8082E615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1A1BC-466E-BB51-8B7F-32E21F3AE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E0603-5AFF-D45A-6D04-C38DD9A67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26A29-E8D5-3894-F838-AAF2E0F26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765E41-4F0A-139B-192D-E635C58A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7500-B6CA-FA40-A079-A2E3852BB82D}" type="datetimeFigureOut">
              <a:rPr lang="en-US" smtClean="0"/>
              <a:t>5/10/24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E19D2E-43F3-B0F4-4BD8-A4D18E4C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1BBFEB-8FDE-A205-DDBF-C1661F9E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66BFE-9449-D146-B10A-EAA431F5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3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1713-1DAB-A221-8761-AE07C7F2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EBD08-B440-32D7-5C2D-F852DC89C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7500-B6CA-FA40-A079-A2E3852BB82D}" type="datetimeFigureOut">
              <a:rPr lang="en-US" smtClean="0"/>
              <a:t>5/10/24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94D67-6CF0-8702-01AE-4FF40878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DE51B-4EDA-D5A4-6D66-FA5DEC621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66BFE-9449-D146-B10A-EAA431F5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2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2FE7D9-F673-2F0C-C6AF-2D455E1F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7500-B6CA-FA40-A079-A2E3852BB82D}" type="datetimeFigureOut">
              <a:rPr lang="en-US" smtClean="0"/>
              <a:t>5/10/24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65FAA-9A37-FA7B-9196-A7A93EEB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A2656-9EEB-6AD3-9DFB-7B84E1266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66BFE-9449-D146-B10A-EAA431F5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879D-D66C-3233-A5E3-43B28576B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467DB-8DBD-A8FE-B23C-0D2FD523C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76D16-EF62-1C01-AC65-455BC84A6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29069-1BD2-5C03-7056-41B681A05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7500-B6CA-FA40-A079-A2E3852BB82D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30432-5E2D-340D-A172-D88B025A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6B62B-AD2E-5449-43A2-37FBA09B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66BFE-9449-D146-B10A-EAA431F5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9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03374-250D-8C05-821F-7131C4BDE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B3FAA5-F0B1-276E-7370-2CBA13D3C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0DB43-CB4B-E6BA-4D5E-9EEFC8C8C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EDB03-3DA6-4187-F2BF-DF0A77823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7500-B6CA-FA40-A079-A2E3852BB82D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59DA2-6449-5610-74DB-A80579EC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421C8-07A4-E134-8B47-C1B7014E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66BFE-9449-D146-B10A-EAA431F5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8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8CF57-CA0E-FA4C-4E57-195619E38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60EA0-A148-5649-7436-9CA4B3C4F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C6D36-8BBA-1F53-D7FE-3E012FCD3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A07500-B6CA-FA40-A079-A2E3852BB82D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242C-0739-EC49-5545-0E7E8D3DE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D7104-B3D1-0F0D-7961-C692A1C2C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366BFE-9449-D146-B10A-EAA431F5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9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99" Type="http://schemas.openxmlformats.org/officeDocument/2006/relationships/image" Target="../media/image139.png"/><Relationship Id="rId21" Type="http://schemas.openxmlformats.org/officeDocument/2006/relationships/customXml" Target="../ink/ink10.xml"/><Relationship Id="rId63" Type="http://schemas.openxmlformats.org/officeDocument/2006/relationships/image" Target="../media/image32.png"/><Relationship Id="rId159" Type="http://schemas.openxmlformats.org/officeDocument/2006/relationships/image" Target="../media/image75.png"/><Relationship Id="rId170" Type="http://schemas.openxmlformats.org/officeDocument/2006/relationships/customXml" Target="../ink/ink91.xml"/><Relationship Id="rId226" Type="http://schemas.openxmlformats.org/officeDocument/2006/relationships/customXml" Target="../ink/ink123.xml"/><Relationship Id="rId268" Type="http://schemas.openxmlformats.org/officeDocument/2006/relationships/customXml" Target="../ink/ink144.xml"/><Relationship Id="rId32" Type="http://schemas.openxmlformats.org/officeDocument/2006/relationships/image" Target="../media/image16.png"/><Relationship Id="rId74" Type="http://schemas.openxmlformats.org/officeDocument/2006/relationships/customXml" Target="../ink/ink36.xml"/><Relationship Id="rId128" Type="http://schemas.openxmlformats.org/officeDocument/2006/relationships/image" Target="../media/image64.png"/><Relationship Id="rId5" Type="http://schemas.openxmlformats.org/officeDocument/2006/relationships/image" Target="../media/image2.png"/><Relationship Id="rId181" Type="http://schemas.openxmlformats.org/officeDocument/2006/relationships/image" Target="../media/image83.png"/><Relationship Id="rId237" Type="http://schemas.openxmlformats.org/officeDocument/2006/relationships/image" Target="../media/image108.png"/><Relationship Id="rId279" Type="http://schemas.openxmlformats.org/officeDocument/2006/relationships/image" Target="../media/image129.png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290" Type="http://schemas.openxmlformats.org/officeDocument/2006/relationships/customXml" Target="../ink/ink155.xml"/><Relationship Id="rId304" Type="http://schemas.openxmlformats.org/officeDocument/2006/relationships/image" Target="../media/image141.png"/><Relationship Id="rId85" Type="http://schemas.openxmlformats.org/officeDocument/2006/relationships/image" Target="../media/image43.png"/><Relationship Id="rId150" Type="http://schemas.openxmlformats.org/officeDocument/2006/relationships/customXml" Target="../ink/ink78.xml"/><Relationship Id="rId192" Type="http://schemas.openxmlformats.org/officeDocument/2006/relationships/customXml" Target="../ink/ink103.xml"/><Relationship Id="rId206" Type="http://schemas.openxmlformats.org/officeDocument/2006/relationships/image" Target="../media/image95.png"/><Relationship Id="rId248" Type="http://schemas.openxmlformats.org/officeDocument/2006/relationships/customXml" Target="../ink/ink134.xml"/><Relationship Id="rId12" Type="http://schemas.openxmlformats.org/officeDocument/2006/relationships/customXml" Target="../ink/ink6.xml"/><Relationship Id="rId108" Type="http://schemas.openxmlformats.org/officeDocument/2006/relationships/customXml" Target="../ink/ink53.xml"/><Relationship Id="rId54" Type="http://schemas.openxmlformats.org/officeDocument/2006/relationships/image" Target="../media/image27.png"/><Relationship Id="rId96" Type="http://schemas.openxmlformats.org/officeDocument/2006/relationships/customXml" Target="../ink/ink47.xml"/><Relationship Id="rId161" Type="http://schemas.openxmlformats.org/officeDocument/2006/relationships/customXml" Target="../ink/ink85.xml"/><Relationship Id="rId217" Type="http://schemas.openxmlformats.org/officeDocument/2006/relationships/image" Target="../media/image98.png"/><Relationship Id="rId259" Type="http://schemas.openxmlformats.org/officeDocument/2006/relationships/image" Target="../media/image119.png"/><Relationship Id="rId23" Type="http://schemas.openxmlformats.org/officeDocument/2006/relationships/customXml" Target="../ink/ink11.xml"/><Relationship Id="rId119" Type="http://schemas.openxmlformats.org/officeDocument/2006/relationships/image" Target="../media/image60.png"/><Relationship Id="rId270" Type="http://schemas.openxmlformats.org/officeDocument/2006/relationships/customXml" Target="../ink/ink145.xml"/><Relationship Id="rId44" Type="http://schemas.openxmlformats.org/officeDocument/2006/relationships/image" Target="../media/image22.png"/><Relationship Id="rId65" Type="http://schemas.openxmlformats.org/officeDocument/2006/relationships/image" Target="../media/image33.png"/><Relationship Id="rId86" Type="http://schemas.openxmlformats.org/officeDocument/2006/relationships/customXml" Target="../ink/ink42.xml"/><Relationship Id="rId130" Type="http://schemas.openxmlformats.org/officeDocument/2006/relationships/image" Target="../media/image65.png"/><Relationship Id="rId151" Type="http://schemas.openxmlformats.org/officeDocument/2006/relationships/image" Target="../media/image72.png"/><Relationship Id="rId172" Type="http://schemas.openxmlformats.org/officeDocument/2006/relationships/customXml" Target="../ink/ink93.xml"/><Relationship Id="rId193" Type="http://schemas.openxmlformats.org/officeDocument/2006/relationships/customXml" Target="../ink/ink104.xml"/><Relationship Id="rId207" Type="http://schemas.openxmlformats.org/officeDocument/2006/relationships/customXml" Target="../ink/ink111.xml"/><Relationship Id="rId228" Type="http://schemas.openxmlformats.org/officeDocument/2006/relationships/customXml" Target="../ink/ink124.xml"/><Relationship Id="rId249" Type="http://schemas.openxmlformats.org/officeDocument/2006/relationships/image" Target="../media/image114.png"/><Relationship Id="rId13" Type="http://schemas.openxmlformats.org/officeDocument/2006/relationships/image" Target="../media/image6.png"/><Relationship Id="rId109" Type="http://schemas.openxmlformats.org/officeDocument/2006/relationships/image" Target="../media/image55.png"/><Relationship Id="rId260" Type="http://schemas.openxmlformats.org/officeDocument/2006/relationships/customXml" Target="../ink/ink140.xml"/><Relationship Id="rId281" Type="http://schemas.openxmlformats.org/officeDocument/2006/relationships/image" Target="../media/image130.png"/><Relationship Id="rId34" Type="http://schemas.openxmlformats.org/officeDocument/2006/relationships/image" Target="../media/image17.png"/><Relationship Id="rId55" Type="http://schemas.openxmlformats.org/officeDocument/2006/relationships/customXml" Target="../ink/ink27.xml"/><Relationship Id="rId76" Type="http://schemas.openxmlformats.org/officeDocument/2006/relationships/customXml" Target="../ink/ink37.xml"/><Relationship Id="rId97" Type="http://schemas.openxmlformats.org/officeDocument/2006/relationships/image" Target="../media/image49.png"/><Relationship Id="rId120" Type="http://schemas.openxmlformats.org/officeDocument/2006/relationships/customXml" Target="../ink/ink59.xml"/><Relationship Id="rId141" Type="http://schemas.openxmlformats.org/officeDocument/2006/relationships/customXml" Target="../ink/ink70.xml"/><Relationship Id="rId7" Type="http://schemas.openxmlformats.org/officeDocument/2006/relationships/image" Target="../media/image3.png"/><Relationship Id="rId162" Type="http://schemas.openxmlformats.org/officeDocument/2006/relationships/customXml" Target="../ink/ink86.xml"/><Relationship Id="rId183" Type="http://schemas.openxmlformats.org/officeDocument/2006/relationships/image" Target="../media/image84.png"/><Relationship Id="rId218" Type="http://schemas.openxmlformats.org/officeDocument/2006/relationships/customXml" Target="../ink/ink119.xml"/><Relationship Id="rId239" Type="http://schemas.openxmlformats.org/officeDocument/2006/relationships/image" Target="../media/image109.png"/><Relationship Id="rId250" Type="http://schemas.openxmlformats.org/officeDocument/2006/relationships/customXml" Target="../ink/ink135.xml"/><Relationship Id="rId271" Type="http://schemas.openxmlformats.org/officeDocument/2006/relationships/image" Target="../media/image125.png"/><Relationship Id="rId292" Type="http://schemas.openxmlformats.org/officeDocument/2006/relationships/customXml" Target="../ink/ink156.xml"/><Relationship Id="rId306" Type="http://schemas.openxmlformats.org/officeDocument/2006/relationships/image" Target="../media/image142.png"/><Relationship Id="rId24" Type="http://schemas.openxmlformats.org/officeDocument/2006/relationships/image" Target="../media/image12.png"/><Relationship Id="rId45" Type="http://schemas.openxmlformats.org/officeDocument/2006/relationships/customXml" Target="../ink/ink22.xml"/><Relationship Id="rId66" Type="http://schemas.openxmlformats.org/officeDocument/2006/relationships/customXml" Target="../ink/ink32.xml"/><Relationship Id="rId87" Type="http://schemas.openxmlformats.org/officeDocument/2006/relationships/image" Target="../media/image44.png"/><Relationship Id="rId110" Type="http://schemas.openxmlformats.org/officeDocument/2006/relationships/customXml" Target="../ink/ink54.xml"/><Relationship Id="rId131" Type="http://schemas.openxmlformats.org/officeDocument/2006/relationships/customXml" Target="../ink/ink65.xml"/><Relationship Id="rId152" Type="http://schemas.openxmlformats.org/officeDocument/2006/relationships/customXml" Target="../ink/ink79.xml"/><Relationship Id="rId173" Type="http://schemas.openxmlformats.org/officeDocument/2006/relationships/image" Target="../media/image79.png"/><Relationship Id="rId194" Type="http://schemas.openxmlformats.org/officeDocument/2006/relationships/image" Target="../media/image89.png"/><Relationship Id="rId208" Type="http://schemas.openxmlformats.org/officeDocument/2006/relationships/image" Target="../media/image96.png"/><Relationship Id="rId229" Type="http://schemas.openxmlformats.org/officeDocument/2006/relationships/image" Target="../media/image104.png"/><Relationship Id="rId240" Type="http://schemas.openxmlformats.org/officeDocument/2006/relationships/customXml" Target="../ink/ink130.xml"/><Relationship Id="rId261" Type="http://schemas.openxmlformats.org/officeDocument/2006/relationships/image" Target="../media/image120.png"/><Relationship Id="rId14" Type="http://schemas.openxmlformats.org/officeDocument/2006/relationships/customXml" Target="../ink/ink7.xml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image" Target="../media/image39.png"/><Relationship Id="rId100" Type="http://schemas.openxmlformats.org/officeDocument/2006/relationships/customXml" Target="../ink/ink49.xml"/><Relationship Id="rId282" Type="http://schemas.openxmlformats.org/officeDocument/2006/relationships/customXml" Target="../ink/ink151.xml"/><Relationship Id="rId8" Type="http://schemas.openxmlformats.org/officeDocument/2006/relationships/customXml" Target="../ink/ink4.xml"/><Relationship Id="rId98" Type="http://schemas.openxmlformats.org/officeDocument/2006/relationships/customXml" Target="../ink/ink48.xml"/><Relationship Id="rId121" Type="http://schemas.openxmlformats.org/officeDocument/2006/relationships/image" Target="../media/image61.png"/><Relationship Id="rId142" Type="http://schemas.openxmlformats.org/officeDocument/2006/relationships/customXml" Target="../ink/ink71.xml"/><Relationship Id="rId163" Type="http://schemas.openxmlformats.org/officeDocument/2006/relationships/customXml" Target="../ink/ink87.xml"/><Relationship Id="rId184" Type="http://schemas.openxmlformats.org/officeDocument/2006/relationships/customXml" Target="../ink/ink99.xml"/><Relationship Id="rId219" Type="http://schemas.openxmlformats.org/officeDocument/2006/relationships/customXml" Target="../ink/ink120.xml"/><Relationship Id="rId230" Type="http://schemas.openxmlformats.org/officeDocument/2006/relationships/customXml" Target="../ink/ink125.xml"/><Relationship Id="rId251" Type="http://schemas.openxmlformats.org/officeDocument/2006/relationships/image" Target="../media/image115.png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image" Target="../media/image34.png"/><Relationship Id="rId272" Type="http://schemas.openxmlformats.org/officeDocument/2006/relationships/customXml" Target="../ink/ink146.xml"/><Relationship Id="rId293" Type="http://schemas.openxmlformats.org/officeDocument/2006/relationships/image" Target="../media/image136.png"/><Relationship Id="rId307" Type="http://schemas.openxmlformats.org/officeDocument/2006/relationships/customXml" Target="../ink/ink164.xml"/><Relationship Id="rId88" Type="http://schemas.openxmlformats.org/officeDocument/2006/relationships/customXml" Target="../ink/ink43.xml"/><Relationship Id="rId111" Type="http://schemas.openxmlformats.org/officeDocument/2006/relationships/image" Target="../media/image56.png"/><Relationship Id="rId132" Type="http://schemas.openxmlformats.org/officeDocument/2006/relationships/image" Target="../media/image66.png"/><Relationship Id="rId153" Type="http://schemas.openxmlformats.org/officeDocument/2006/relationships/customXml" Target="../ink/ink80.xml"/><Relationship Id="rId174" Type="http://schemas.openxmlformats.org/officeDocument/2006/relationships/customXml" Target="../ink/ink94.xml"/><Relationship Id="rId195" Type="http://schemas.openxmlformats.org/officeDocument/2006/relationships/customXml" Target="../ink/ink105.xml"/><Relationship Id="rId209" Type="http://schemas.openxmlformats.org/officeDocument/2006/relationships/customXml" Target="../ink/ink112.xml"/><Relationship Id="rId220" Type="http://schemas.openxmlformats.org/officeDocument/2006/relationships/image" Target="../media/image99.png"/><Relationship Id="rId241" Type="http://schemas.openxmlformats.org/officeDocument/2006/relationships/image" Target="../media/image110.png"/><Relationship Id="rId15" Type="http://schemas.openxmlformats.org/officeDocument/2006/relationships/image" Target="../media/image7.png"/><Relationship Id="rId36" Type="http://schemas.openxmlformats.org/officeDocument/2006/relationships/image" Target="../media/image18.png"/><Relationship Id="rId57" Type="http://schemas.openxmlformats.org/officeDocument/2006/relationships/image" Target="../media/image29.png"/><Relationship Id="rId262" Type="http://schemas.openxmlformats.org/officeDocument/2006/relationships/customXml" Target="../ink/ink141.xml"/><Relationship Id="rId283" Type="http://schemas.openxmlformats.org/officeDocument/2006/relationships/image" Target="../media/image131.png"/><Relationship Id="rId78" Type="http://schemas.openxmlformats.org/officeDocument/2006/relationships/customXml" Target="../ink/ink38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60.xml"/><Relationship Id="rId143" Type="http://schemas.openxmlformats.org/officeDocument/2006/relationships/customXml" Target="../ink/ink72.xml"/><Relationship Id="rId164" Type="http://schemas.openxmlformats.org/officeDocument/2006/relationships/image" Target="../media/image76.png"/><Relationship Id="rId185" Type="http://schemas.openxmlformats.org/officeDocument/2006/relationships/image" Target="../media/image85.png"/><Relationship Id="rId9" Type="http://schemas.openxmlformats.org/officeDocument/2006/relationships/image" Target="../media/image4.png"/><Relationship Id="rId210" Type="http://schemas.openxmlformats.org/officeDocument/2006/relationships/customXml" Target="../ink/ink113.xml"/><Relationship Id="rId26" Type="http://schemas.openxmlformats.org/officeDocument/2006/relationships/image" Target="../media/image13.png"/><Relationship Id="rId231" Type="http://schemas.openxmlformats.org/officeDocument/2006/relationships/image" Target="../media/image105.png"/><Relationship Id="rId252" Type="http://schemas.openxmlformats.org/officeDocument/2006/relationships/customXml" Target="../ink/ink136.xml"/><Relationship Id="rId273" Type="http://schemas.openxmlformats.org/officeDocument/2006/relationships/image" Target="../media/image126.png"/><Relationship Id="rId294" Type="http://schemas.openxmlformats.org/officeDocument/2006/relationships/customXml" Target="../ink/ink157.xml"/><Relationship Id="rId308" Type="http://schemas.openxmlformats.org/officeDocument/2006/relationships/image" Target="../media/image143.png"/><Relationship Id="rId47" Type="http://schemas.openxmlformats.org/officeDocument/2006/relationships/customXml" Target="../ink/ink23.xml"/><Relationship Id="rId68" Type="http://schemas.openxmlformats.org/officeDocument/2006/relationships/customXml" Target="../ink/ink33.xml"/><Relationship Id="rId89" Type="http://schemas.openxmlformats.org/officeDocument/2006/relationships/image" Target="../media/image45.png"/><Relationship Id="rId112" Type="http://schemas.openxmlformats.org/officeDocument/2006/relationships/customXml" Target="../ink/ink55.xml"/><Relationship Id="rId133" Type="http://schemas.openxmlformats.org/officeDocument/2006/relationships/customXml" Target="../ink/ink66.xml"/><Relationship Id="rId154" Type="http://schemas.openxmlformats.org/officeDocument/2006/relationships/image" Target="../media/image73.png"/><Relationship Id="rId175" Type="http://schemas.openxmlformats.org/officeDocument/2006/relationships/image" Target="../media/image80.png"/><Relationship Id="rId196" Type="http://schemas.openxmlformats.org/officeDocument/2006/relationships/image" Target="../media/image90.png"/><Relationship Id="rId200" Type="http://schemas.openxmlformats.org/officeDocument/2006/relationships/image" Target="../media/image92.png"/><Relationship Id="rId16" Type="http://schemas.openxmlformats.org/officeDocument/2006/relationships/customXml" Target="../ink/ink8.xml"/><Relationship Id="rId221" Type="http://schemas.openxmlformats.org/officeDocument/2006/relationships/customXml" Target="../ink/ink121.xml"/><Relationship Id="rId242" Type="http://schemas.openxmlformats.org/officeDocument/2006/relationships/customXml" Target="../ink/ink131.xml"/><Relationship Id="rId263" Type="http://schemas.openxmlformats.org/officeDocument/2006/relationships/image" Target="../media/image121.png"/><Relationship Id="rId284" Type="http://schemas.openxmlformats.org/officeDocument/2006/relationships/customXml" Target="../ink/ink152.xml"/><Relationship Id="rId37" Type="http://schemas.openxmlformats.org/officeDocument/2006/relationships/customXml" Target="../ink/ink18.xml"/><Relationship Id="rId58" Type="http://schemas.openxmlformats.org/officeDocument/2006/relationships/customXml" Target="../ink/ink28.xml"/><Relationship Id="rId79" Type="http://schemas.openxmlformats.org/officeDocument/2006/relationships/image" Target="../media/image40.png"/><Relationship Id="rId102" Type="http://schemas.openxmlformats.org/officeDocument/2006/relationships/customXml" Target="../ink/ink50.xml"/><Relationship Id="rId123" Type="http://schemas.openxmlformats.org/officeDocument/2006/relationships/image" Target="../media/image62.png"/><Relationship Id="rId144" Type="http://schemas.openxmlformats.org/officeDocument/2006/relationships/customXml" Target="../ink/ink73.xml"/><Relationship Id="rId90" Type="http://schemas.openxmlformats.org/officeDocument/2006/relationships/customXml" Target="../ink/ink44.xml"/><Relationship Id="rId165" Type="http://schemas.openxmlformats.org/officeDocument/2006/relationships/customXml" Target="../ink/ink88.xml"/><Relationship Id="rId186" Type="http://schemas.openxmlformats.org/officeDocument/2006/relationships/customXml" Target="../ink/ink100.xml"/><Relationship Id="rId211" Type="http://schemas.openxmlformats.org/officeDocument/2006/relationships/customXml" Target="../ink/ink114.xml"/><Relationship Id="rId232" Type="http://schemas.openxmlformats.org/officeDocument/2006/relationships/customXml" Target="../ink/ink126.xml"/><Relationship Id="rId253" Type="http://schemas.openxmlformats.org/officeDocument/2006/relationships/image" Target="../media/image116.png"/><Relationship Id="rId274" Type="http://schemas.openxmlformats.org/officeDocument/2006/relationships/customXml" Target="../ink/ink147.xml"/><Relationship Id="rId295" Type="http://schemas.openxmlformats.org/officeDocument/2006/relationships/image" Target="../media/image137.png"/><Relationship Id="rId309" Type="http://schemas.openxmlformats.org/officeDocument/2006/relationships/customXml" Target="../ink/ink165.xml"/><Relationship Id="rId27" Type="http://schemas.openxmlformats.org/officeDocument/2006/relationships/customXml" Target="../ink/ink13.xml"/><Relationship Id="rId48" Type="http://schemas.openxmlformats.org/officeDocument/2006/relationships/image" Target="../media/image24.png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34" Type="http://schemas.openxmlformats.org/officeDocument/2006/relationships/image" Target="../media/image67.png"/><Relationship Id="rId80" Type="http://schemas.openxmlformats.org/officeDocument/2006/relationships/customXml" Target="../ink/ink39.xml"/><Relationship Id="rId155" Type="http://schemas.openxmlformats.org/officeDocument/2006/relationships/customXml" Target="../ink/ink81.xml"/><Relationship Id="rId176" Type="http://schemas.openxmlformats.org/officeDocument/2006/relationships/customXml" Target="../ink/ink95.xml"/><Relationship Id="rId197" Type="http://schemas.openxmlformats.org/officeDocument/2006/relationships/customXml" Target="../ink/ink106.xml"/><Relationship Id="rId201" Type="http://schemas.openxmlformats.org/officeDocument/2006/relationships/customXml" Target="../ink/ink108.xml"/><Relationship Id="rId222" Type="http://schemas.openxmlformats.org/officeDocument/2006/relationships/image" Target="../media/image100.png"/><Relationship Id="rId243" Type="http://schemas.openxmlformats.org/officeDocument/2006/relationships/image" Target="../media/image111.png"/><Relationship Id="rId264" Type="http://schemas.openxmlformats.org/officeDocument/2006/relationships/customXml" Target="../ink/ink142.xml"/><Relationship Id="rId285" Type="http://schemas.openxmlformats.org/officeDocument/2006/relationships/image" Target="../media/image132.png"/><Relationship Id="rId17" Type="http://schemas.openxmlformats.org/officeDocument/2006/relationships/image" Target="../media/image8.png"/><Relationship Id="rId38" Type="http://schemas.openxmlformats.org/officeDocument/2006/relationships/image" Target="../media/image19.png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24" Type="http://schemas.openxmlformats.org/officeDocument/2006/relationships/customXml" Target="../ink/ink61.xml"/><Relationship Id="rId310" Type="http://schemas.openxmlformats.org/officeDocument/2006/relationships/image" Target="../media/image144.png"/><Relationship Id="rId70" Type="http://schemas.openxmlformats.org/officeDocument/2006/relationships/customXml" Target="../ink/ink34.xml"/><Relationship Id="rId91" Type="http://schemas.openxmlformats.org/officeDocument/2006/relationships/image" Target="../media/image46.png"/><Relationship Id="rId145" Type="http://schemas.openxmlformats.org/officeDocument/2006/relationships/customXml" Target="../ink/ink74.xml"/><Relationship Id="rId166" Type="http://schemas.openxmlformats.org/officeDocument/2006/relationships/image" Target="../media/image77.png"/><Relationship Id="rId187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15.xml"/><Relationship Id="rId233" Type="http://schemas.openxmlformats.org/officeDocument/2006/relationships/image" Target="../media/image106.png"/><Relationship Id="rId254" Type="http://schemas.openxmlformats.org/officeDocument/2006/relationships/customXml" Target="../ink/ink137.xml"/><Relationship Id="rId28" Type="http://schemas.openxmlformats.org/officeDocument/2006/relationships/image" Target="../media/image14.png"/><Relationship Id="rId49" Type="http://schemas.openxmlformats.org/officeDocument/2006/relationships/customXml" Target="../ink/ink24.xml"/><Relationship Id="rId114" Type="http://schemas.openxmlformats.org/officeDocument/2006/relationships/customXml" Target="../ink/ink56.xml"/><Relationship Id="rId275" Type="http://schemas.openxmlformats.org/officeDocument/2006/relationships/image" Target="../media/image127.png"/><Relationship Id="rId296" Type="http://schemas.openxmlformats.org/officeDocument/2006/relationships/customXml" Target="../ink/ink158.xml"/><Relationship Id="rId300" Type="http://schemas.openxmlformats.org/officeDocument/2006/relationships/customXml" Target="../ink/ink160.xml"/><Relationship Id="rId60" Type="http://schemas.openxmlformats.org/officeDocument/2006/relationships/customXml" Target="../ink/ink29.xml"/><Relationship Id="rId81" Type="http://schemas.openxmlformats.org/officeDocument/2006/relationships/image" Target="../media/image41.png"/><Relationship Id="rId135" Type="http://schemas.openxmlformats.org/officeDocument/2006/relationships/customXml" Target="../ink/ink67.xml"/><Relationship Id="rId156" Type="http://schemas.openxmlformats.org/officeDocument/2006/relationships/image" Target="../media/image74.png"/><Relationship Id="rId177" Type="http://schemas.openxmlformats.org/officeDocument/2006/relationships/image" Target="../media/image81.png"/><Relationship Id="rId198" Type="http://schemas.openxmlformats.org/officeDocument/2006/relationships/image" Target="../media/image91.png"/><Relationship Id="rId202" Type="http://schemas.openxmlformats.org/officeDocument/2006/relationships/image" Target="../media/image93.png"/><Relationship Id="rId223" Type="http://schemas.openxmlformats.org/officeDocument/2006/relationships/image" Target="../media/image101.png"/><Relationship Id="rId244" Type="http://schemas.openxmlformats.org/officeDocument/2006/relationships/customXml" Target="../ink/ink132.xml"/><Relationship Id="rId18" Type="http://schemas.openxmlformats.org/officeDocument/2006/relationships/customXml" Target="../ink/ink9.xml"/><Relationship Id="rId39" Type="http://schemas.openxmlformats.org/officeDocument/2006/relationships/customXml" Target="../ink/ink19.xml"/><Relationship Id="rId265" Type="http://schemas.openxmlformats.org/officeDocument/2006/relationships/image" Target="../media/image122.png"/><Relationship Id="rId286" Type="http://schemas.openxmlformats.org/officeDocument/2006/relationships/customXml" Target="../ink/ink153.xml"/><Relationship Id="rId50" Type="http://schemas.openxmlformats.org/officeDocument/2006/relationships/image" Target="../media/image25.png"/><Relationship Id="rId104" Type="http://schemas.openxmlformats.org/officeDocument/2006/relationships/customXml" Target="../ink/ink51.xml"/><Relationship Id="rId125" Type="http://schemas.openxmlformats.org/officeDocument/2006/relationships/customXml" Target="../ink/ink62.xml"/><Relationship Id="rId146" Type="http://schemas.openxmlformats.org/officeDocument/2006/relationships/customXml" Target="../ink/ink75.xml"/><Relationship Id="rId167" Type="http://schemas.openxmlformats.org/officeDocument/2006/relationships/customXml" Target="../ink/ink89.xml"/><Relationship Id="rId188" Type="http://schemas.openxmlformats.org/officeDocument/2006/relationships/customXml" Target="../ink/ink101.xml"/><Relationship Id="rId71" Type="http://schemas.openxmlformats.org/officeDocument/2006/relationships/image" Target="../media/image36.png"/><Relationship Id="rId92" Type="http://schemas.openxmlformats.org/officeDocument/2006/relationships/customXml" Target="../ink/ink45.xml"/><Relationship Id="rId213" Type="http://schemas.openxmlformats.org/officeDocument/2006/relationships/customXml" Target="../ink/ink116.xml"/><Relationship Id="rId234" Type="http://schemas.openxmlformats.org/officeDocument/2006/relationships/customXml" Target="../ink/ink127.xml"/><Relationship Id="rId2" Type="http://schemas.openxmlformats.org/officeDocument/2006/relationships/customXml" Target="../ink/ink1.xml"/><Relationship Id="rId29" Type="http://schemas.openxmlformats.org/officeDocument/2006/relationships/customXml" Target="../ink/ink14.xml"/><Relationship Id="rId255" Type="http://schemas.openxmlformats.org/officeDocument/2006/relationships/image" Target="../media/image117.png"/><Relationship Id="rId276" Type="http://schemas.openxmlformats.org/officeDocument/2006/relationships/customXml" Target="../ink/ink148.xml"/><Relationship Id="rId297" Type="http://schemas.openxmlformats.org/officeDocument/2006/relationships/image" Target="../media/image138.png"/><Relationship Id="rId40" Type="http://schemas.openxmlformats.org/officeDocument/2006/relationships/image" Target="../media/image20.png"/><Relationship Id="rId115" Type="http://schemas.openxmlformats.org/officeDocument/2006/relationships/image" Target="../media/image58.png"/><Relationship Id="rId136" Type="http://schemas.openxmlformats.org/officeDocument/2006/relationships/image" Target="../media/image68.png"/><Relationship Id="rId157" Type="http://schemas.openxmlformats.org/officeDocument/2006/relationships/customXml" Target="../ink/ink82.xml"/><Relationship Id="rId178" Type="http://schemas.openxmlformats.org/officeDocument/2006/relationships/customXml" Target="../ink/ink96.xml"/><Relationship Id="rId301" Type="http://schemas.openxmlformats.org/officeDocument/2006/relationships/image" Target="../media/image140.png"/><Relationship Id="rId61" Type="http://schemas.openxmlformats.org/officeDocument/2006/relationships/image" Target="../media/image31.png"/><Relationship Id="rId82" Type="http://schemas.openxmlformats.org/officeDocument/2006/relationships/customXml" Target="../ink/ink40.xml"/><Relationship Id="rId199" Type="http://schemas.openxmlformats.org/officeDocument/2006/relationships/customXml" Target="../ink/ink107.xml"/><Relationship Id="rId203" Type="http://schemas.openxmlformats.org/officeDocument/2006/relationships/customXml" Target="../ink/ink109.xml"/><Relationship Id="rId19" Type="http://schemas.openxmlformats.org/officeDocument/2006/relationships/image" Target="../media/image9.png"/><Relationship Id="rId224" Type="http://schemas.openxmlformats.org/officeDocument/2006/relationships/customXml" Target="../ink/ink122.xml"/><Relationship Id="rId245" Type="http://schemas.openxmlformats.org/officeDocument/2006/relationships/image" Target="../media/image112.png"/><Relationship Id="rId266" Type="http://schemas.openxmlformats.org/officeDocument/2006/relationships/customXml" Target="../ink/ink143.xml"/><Relationship Id="rId287" Type="http://schemas.openxmlformats.org/officeDocument/2006/relationships/image" Target="../media/image133.png"/><Relationship Id="rId30" Type="http://schemas.openxmlformats.org/officeDocument/2006/relationships/image" Target="../media/image15.png"/><Relationship Id="rId105" Type="http://schemas.openxmlformats.org/officeDocument/2006/relationships/image" Target="../media/image53.png"/><Relationship Id="rId126" Type="http://schemas.openxmlformats.org/officeDocument/2006/relationships/image" Target="../media/image63.png"/><Relationship Id="rId147" Type="http://schemas.openxmlformats.org/officeDocument/2006/relationships/image" Target="../media/image71.png"/><Relationship Id="rId168" Type="http://schemas.openxmlformats.org/officeDocument/2006/relationships/customXml" Target="../ink/ink90.xml"/><Relationship Id="rId51" Type="http://schemas.openxmlformats.org/officeDocument/2006/relationships/customXml" Target="../ink/ink25.xml"/><Relationship Id="rId72" Type="http://schemas.openxmlformats.org/officeDocument/2006/relationships/customXml" Target="../ink/ink35.xml"/><Relationship Id="rId93" Type="http://schemas.openxmlformats.org/officeDocument/2006/relationships/image" Target="../media/image47.png"/><Relationship Id="rId189" Type="http://schemas.openxmlformats.org/officeDocument/2006/relationships/image" Target="../media/image87.png"/><Relationship Id="rId3" Type="http://schemas.openxmlformats.org/officeDocument/2006/relationships/image" Target="../media/image1.png"/><Relationship Id="rId214" Type="http://schemas.openxmlformats.org/officeDocument/2006/relationships/image" Target="../media/image97.png"/><Relationship Id="rId235" Type="http://schemas.openxmlformats.org/officeDocument/2006/relationships/image" Target="../media/image107.png"/><Relationship Id="rId256" Type="http://schemas.openxmlformats.org/officeDocument/2006/relationships/customXml" Target="../ink/ink138.xml"/><Relationship Id="rId277" Type="http://schemas.openxmlformats.org/officeDocument/2006/relationships/image" Target="../media/image128.png"/><Relationship Id="rId298" Type="http://schemas.openxmlformats.org/officeDocument/2006/relationships/customXml" Target="../ink/ink159.xml"/><Relationship Id="rId116" Type="http://schemas.openxmlformats.org/officeDocument/2006/relationships/customXml" Target="../ink/ink57.xml"/><Relationship Id="rId137" Type="http://schemas.openxmlformats.org/officeDocument/2006/relationships/customXml" Target="../ink/ink68.xml"/><Relationship Id="rId158" Type="http://schemas.openxmlformats.org/officeDocument/2006/relationships/customXml" Target="../ink/ink83.xml"/><Relationship Id="rId302" Type="http://schemas.openxmlformats.org/officeDocument/2006/relationships/customXml" Target="../ink/ink161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customXml" Target="../ink/ink30.xml"/><Relationship Id="rId83" Type="http://schemas.openxmlformats.org/officeDocument/2006/relationships/image" Target="../media/image42.png"/><Relationship Id="rId179" Type="http://schemas.openxmlformats.org/officeDocument/2006/relationships/image" Target="../media/image82.png"/><Relationship Id="rId190" Type="http://schemas.openxmlformats.org/officeDocument/2006/relationships/customXml" Target="../ink/ink102.xml"/><Relationship Id="rId204" Type="http://schemas.openxmlformats.org/officeDocument/2006/relationships/image" Target="../media/image94.png"/><Relationship Id="rId225" Type="http://schemas.openxmlformats.org/officeDocument/2006/relationships/image" Target="../media/image102.png"/><Relationship Id="rId246" Type="http://schemas.openxmlformats.org/officeDocument/2006/relationships/customXml" Target="../ink/ink133.xml"/><Relationship Id="rId267" Type="http://schemas.openxmlformats.org/officeDocument/2006/relationships/image" Target="../media/image123.png"/><Relationship Id="rId288" Type="http://schemas.openxmlformats.org/officeDocument/2006/relationships/customXml" Target="../ink/ink154.xml"/><Relationship Id="rId106" Type="http://schemas.openxmlformats.org/officeDocument/2006/relationships/customXml" Target="../ink/ink52.xml"/><Relationship Id="rId127" Type="http://schemas.openxmlformats.org/officeDocument/2006/relationships/customXml" Target="../ink/ink63.xml"/><Relationship Id="rId10" Type="http://schemas.openxmlformats.org/officeDocument/2006/relationships/customXml" Target="../ink/ink5.xml"/><Relationship Id="rId31" Type="http://schemas.openxmlformats.org/officeDocument/2006/relationships/customXml" Target="../ink/ink15.xml"/><Relationship Id="rId52" Type="http://schemas.openxmlformats.org/officeDocument/2006/relationships/image" Target="../media/image26.png"/><Relationship Id="rId73" Type="http://schemas.openxmlformats.org/officeDocument/2006/relationships/image" Target="../media/image37.png"/><Relationship Id="rId94" Type="http://schemas.openxmlformats.org/officeDocument/2006/relationships/customXml" Target="../ink/ink46.xml"/><Relationship Id="rId148" Type="http://schemas.openxmlformats.org/officeDocument/2006/relationships/customXml" Target="../ink/ink76.xml"/><Relationship Id="rId169" Type="http://schemas.openxmlformats.org/officeDocument/2006/relationships/image" Target="../media/image78.png"/><Relationship Id="rId4" Type="http://schemas.openxmlformats.org/officeDocument/2006/relationships/customXml" Target="../ink/ink2.xml"/><Relationship Id="rId180" Type="http://schemas.openxmlformats.org/officeDocument/2006/relationships/customXml" Target="../ink/ink97.xml"/><Relationship Id="rId215" Type="http://schemas.openxmlformats.org/officeDocument/2006/relationships/customXml" Target="../ink/ink117.xml"/><Relationship Id="rId236" Type="http://schemas.openxmlformats.org/officeDocument/2006/relationships/customXml" Target="../ink/ink128.xml"/><Relationship Id="rId257" Type="http://schemas.openxmlformats.org/officeDocument/2006/relationships/image" Target="../media/image118.png"/><Relationship Id="rId278" Type="http://schemas.openxmlformats.org/officeDocument/2006/relationships/customXml" Target="../ink/ink149.xml"/><Relationship Id="rId303" Type="http://schemas.openxmlformats.org/officeDocument/2006/relationships/customXml" Target="../ink/ink162.xml"/><Relationship Id="rId42" Type="http://schemas.openxmlformats.org/officeDocument/2006/relationships/image" Target="../media/image21.png"/><Relationship Id="rId84" Type="http://schemas.openxmlformats.org/officeDocument/2006/relationships/customXml" Target="../ink/ink41.xml"/><Relationship Id="rId138" Type="http://schemas.openxmlformats.org/officeDocument/2006/relationships/image" Target="../media/image69.png"/><Relationship Id="rId191" Type="http://schemas.openxmlformats.org/officeDocument/2006/relationships/image" Target="../media/image88.png"/><Relationship Id="rId205" Type="http://schemas.openxmlformats.org/officeDocument/2006/relationships/customXml" Target="../ink/ink110.xml"/><Relationship Id="rId247" Type="http://schemas.openxmlformats.org/officeDocument/2006/relationships/image" Target="../media/image113.png"/><Relationship Id="rId107" Type="http://schemas.openxmlformats.org/officeDocument/2006/relationships/image" Target="../media/image54.png"/><Relationship Id="rId289" Type="http://schemas.openxmlformats.org/officeDocument/2006/relationships/image" Target="../media/image134.png"/><Relationship Id="rId11" Type="http://schemas.openxmlformats.org/officeDocument/2006/relationships/image" Target="../media/image5.png"/><Relationship Id="rId53" Type="http://schemas.openxmlformats.org/officeDocument/2006/relationships/customXml" Target="../ink/ink26.xml"/><Relationship Id="rId149" Type="http://schemas.openxmlformats.org/officeDocument/2006/relationships/customXml" Target="../ink/ink77.xml"/><Relationship Id="rId95" Type="http://schemas.openxmlformats.org/officeDocument/2006/relationships/image" Target="../media/image48.png"/><Relationship Id="rId160" Type="http://schemas.openxmlformats.org/officeDocument/2006/relationships/customXml" Target="../ink/ink84.xml"/><Relationship Id="rId216" Type="http://schemas.openxmlformats.org/officeDocument/2006/relationships/customXml" Target="../ink/ink118.xml"/><Relationship Id="rId258" Type="http://schemas.openxmlformats.org/officeDocument/2006/relationships/customXml" Target="../ink/ink139.xml"/><Relationship Id="rId22" Type="http://schemas.openxmlformats.org/officeDocument/2006/relationships/image" Target="../media/image11.png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171" Type="http://schemas.openxmlformats.org/officeDocument/2006/relationships/customXml" Target="../ink/ink92.xml"/><Relationship Id="rId227" Type="http://schemas.openxmlformats.org/officeDocument/2006/relationships/image" Target="../media/image103.png"/><Relationship Id="rId269" Type="http://schemas.openxmlformats.org/officeDocument/2006/relationships/image" Target="../media/image124.png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280" Type="http://schemas.openxmlformats.org/officeDocument/2006/relationships/customXml" Target="../ink/ink150.xml"/><Relationship Id="rId75" Type="http://schemas.openxmlformats.org/officeDocument/2006/relationships/image" Target="../media/image38.png"/><Relationship Id="rId140" Type="http://schemas.openxmlformats.org/officeDocument/2006/relationships/image" Target="../media/image70.png"/><Relationship Id="rId182" Type="http://schemas.openxmlformats.org/officeDocument/2006/relationships/customXml" Target="../ink/ink98.xml"/><Relationship Id="rId6" Type="http://schemas.openxmlformats.org/officeDocument/2006/relationships/customXml" Target="../ink/ink3.xml"/><Relationship Id="rId238" Type="http://schemas.openxmlformats.org/officeDocument/2006/relationships/customXml" Target="../ink/ink129.xml"/><Relationship Id="rId291" Type="http://schemas.openxmlformats.org/officeDocument/2006/relationships/image" Target="../media/image135.png"/><Relationship Id="rId305" Type="http://schemas.openxmlformats.org/officeDocument/2006/relationships/customXml" Target="../ink/ink1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56A5BA-86E9-75E8-288A-983D215329FB}"/>
              </a:ext>
            </a:extLst>
          </p:cNvPr>
          <p:cNvSpPr txBox="1"/>
          <p:nvPr/>
        </p:nvSpPr>
        <p:spPr>
          <a:xfrm>
            <a:off x="2112580" y="2406869"/>
            <a:ext cx="6989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Species richness = b * </a:t>
            </a:r>
            <a:r>
              <a:rPr lang="en-US" sz="4000" dirty="0" err="1"/>
              <a:t>feature</a:t>
            </a:r>
            <a:r>
              <a:rPr lang="en-US" sz="4000" baseline="30000" dirty="0" err="1"/>
              <a:t>z</a:t>
            </a:r>
            <a:endParaRPr lang="en-US" sz="4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F10663-8620-D4ED-256E-46D59DD366D6}"/>
              </a:ext>
            </a:extLst>
          </p:cNvPr>
          <p:cNvGrpSpPr/>
          <p:nvPr/>
        </p:nvGrpSpPr>
        <p:grpSpPr>
          <a:xfrm>
            <a:off x="8643178" y="2176452"/>
            <a:ext cx="1100880" cy="656640"/>
            <a:chOff x="8643178" y="2176452"/>
            <a:chExt cx="1100880" cy="65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3879D9B-2BA4-A461-E9CD-432276B83078}"/>
                    </a:ext>
                  </a:extLst>
                </p14:cNvPr>
                <p14:cNvContentPartPr/>
                <p14:nvPr/>
              </p14:nvContentPartPr>
              <p14:xfrm>
                <a:off x="8643178" y="2510532"/>
                <a:ext cx="302400" cy="322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3879D9B-2BA4-A461-E9CD-432276B8307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37058" y="2504412"/>
                  <a:ext cx="3146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8694F3-4101-4EEE-22C8-223EEF7AB160}"/>
                    </a:ext>
                  </a:extLst>
                </p14:cNvPr>
                <p14:cNvContentPartPr/>
                <p14:nvPr/>
              </p14:nvContentPartPr>
              <p14:xfrm>
                <a:off x="8870698" y="2369052"/>
                <a:ext cx="381960" cy="224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8694F3-4101-4EEE-22C8-223EEF7AB16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64578" y="2362932"/>
                  <a:ext cx="3942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7DAFF14-E293-ED64-170C-E69B63F29996}"/>
                    </a:ext>
                  </a:extLst>
                </p14:cNvPr>
                <p14:cNvContentPartPr/>
                <p14:nvPr/>
              </p14:nvContentPartPr>
              <p14:xfrm>
                <a:off x="9139978" y="2343132"/>
                <a:ext cx="167400" cy="118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7DAFF14-E293-ED64-170C-E69B63F299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33858" y="2337012"/>
                  <a:ext cx="1796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2402127-76C3-ABBD-DC22-D43BB07B21EE}"/>
                    </a:ext>
                  </a:extLst>
                </p14:cNvPr>
                <p14:cNvContentPartPr/>
                <p14:nvPr/>
              </p14:nvContentPartPr>
              <p14:xfrm>
                <a:off x="9330058" y="2247732"/>
                <a:ext cx="137160" cy="16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2402127-76C3-ABBD-DC22-D43BB07B21E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23938" y="2241612"/>
                  <a:ext cx="1494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DD58B2A-6BA3-37F5-97CC-47C35DBA8801}"/>
                    </a:ext>
                  </a:extLst>
                </p14:cNvPr>
                <p14:cNvContentPartPr/>
                <p14:nvPr/>
              </p14:nvContentPartPr>
              <p14:xfrm>
                <a:off x="9401338" y="2216772"/>
                <a:ext cx="32040" cy="138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DD58B2A-6BA3-37F5-97CC-47C35DBA880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395218" y="2210652"/>
                  <a:ext cx="442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854A94B-56EB-F6B4-3F08-5993AD86B975}"/>
                    </a:ext>
                  </a:extLst>
                </p14:cNvPr>
                <p14:cNvContentPartPr/>
                <p14:nvPr/>
              </p14:nvContentPartPr>
              <p14:xfrm>
                <a:off x="9503938" y="2176452"/>
                <a:ext cx="240120" cy="138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854A94B-56EB-F6B4-3F08-5993AD86B97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497818" y="2170332"/>
                  <a:ext cx="25236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0A412B9-E723-AD27-045D-5D63007FE899}"/>
              </a:ext>
            </a:extLst>
          </p:cNvPr>
          <p:cNvGrpSpPr/>
          <p:nvPr/>
        </p:nvGrpSpPr>
        <p:grpSpPr>
          <a:xfrm>
            <a:off x="9933058" y="2110932"/>
            <a:ext cx="357840" cy="241200"/>
            <a:chOff x="9933058" y="2110932"/>
            <a:chExt cx="357840" cy="24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144A0C7-AD94-9DAC-866D-D0814A8F5793}"/>
                    </a:ext>
                  </a:extLst>
                </p14:cNvPr>
                <p14:cNvContentPartPr/>
                <p14:nvPr/>
              </p14:nvContentPartPr>
              <p14:xfrm>
                <a:off x="9933058" y="2142972"/>
                <a:ext cx="106560" cy="175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144A0C7-AD94-9DAC-866D-D0814A8F579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926938" y="2136852"/>
                  <a:ext cx="1188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D95A3F6-8417-ED24-99FF-697285863317}"/>
                    </a:ext>
                  </a:extLst>
                </p14:cNvPr>
                <p14:cNvContentPartPr/>
                <p14:nvPr/>
              </p14:nvContentPartPr>
              <p14:xfrm>
                <a:off x="10191898" y="2126412"/>
                <a:ext cx="37800" cy="225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D95A3F6-8417-ED24-99FF-69728586331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185778" y="2120292"/>
                  <a:ext cx="500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B2D124D-7F28-5A11-C734-DC1EED323EEA}"/>
                    </a:ext>
                  </a:extLst>
                </p14:cNvPr>
                <p14:cNvContentPartPr/>
                <p14:nvPr/>
              </p14:nvContentPartPr>
              <p14:xfrm>
                <a:off x="10165978" y="2110932"/>
                <a:ext cx="124920" cy="97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B2D124D-7F28-5A11-C734-DC1EED323E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159858" y="2104812"/>
                  <a:ext cx="137160" cy="110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0" name="Picture 1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6C5FEC92-8985-69E9-79B3-EC95298813C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223678" y="76087"/>
            <a:ext cx="2469455" cy="18520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734F9C8-9C61-70BE-CCC6-00197ACA4FD2}"/>
                  </a:ext>
                </a:extLst>
              </p14:cNvPr>
              <p14:cNvContentPartPr/>
              <p14:nvPr/>
            </p14:nvContentPartPr>
            <p14:xfrm>
              <a:off x="9495554" y="261111"/>
              <a:ext cx="618840" cy="1541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734F9C8-9C61-70BE-CCC6-00197ACA4FD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489434" y="254991"/>
                <a:ext cx="631080" cy="155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00EBB960-6775-8F15-7FB5-2330193A5813}"/>
              </a:ext>
            </a:extLst>
          </p:cNvPr>
          <p:cNvGrpSpPr/>
          <p:nvPr/>
        </p:nvGrpSpPr>
        <p:grpSpPr>
          <a:xfrm>
            <a:off x="9570074" y="1834311"/>
            <a:ext cx="328680" cy="86760"/>
            <a:chOff x="9570074" y="1834311"/>
            <a:chExt cx="328680" cy="8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D08CDCC-5AB1-9315-4FDB-C7A7DF177325}"/>
                    </a:ext>
                  </a:extLst>
                </p14:cNvPr>
                <p14:cNvContentPartPr/>
                <p14:nvPr/>
              </p14:nvContentPartPr>
              <p14:xfrm>
                <a:off x="9597074" y="1869231"/>
                <a:ext cx="282600" cy="11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D08CDCC-5AB1-9315-4FDB-C7A7DF17732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590954" y="1863111"/>
                  <a:ext cx="2948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710D035-41F6-95F9-779A-864E3AF72F62}"/>
                    </a:ext>
                  </a:extLst>
                </p14:cNvPr>
                <p14:cNvContentPartPr/>
                <p14:nvPr/>
              </p14:nvContentPartPr>
              <p14:xfrm>
                <a:off x="9845114" y="1843671"/>
                <a:ext cx="53640" cy="72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710D035-41F6-95F9-779A-864E3AF72F6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838994" y="1837551"/>
                  <a:ext cx="658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A62657D-1157-B3F3-AE98-A78C78B66B02}"/>
                    </a:ext>
                  </a:extLst>
                </p14:cNvPr>
                <p14:cNvContentPartPr/>
                <p14:nvPr/>
              </p14:nvContentPartPr>
              <p14:xfrm>
                <a:off x="9570074" y="1834311"/>
                <a:ext cx="69120" cy="86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A62657D-1157-B3F3-AE98-A78C78B66B0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563954" y="1828191"/>
                  <a:ext cx="8136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DDACB9-4BAC-63F4-744B-8D17B09D5D9A}"/>
              </a:ext>
            </a:extLst>
          </p:cNvPr>
          <p:cNvGrpSpPr/>
          <p:nvPr/>
        </p:nvGrpSpPr>
        <p:grpSpPr>
          <a:xfrm>
            <a:off x="9939794" y="2495991"/>
            <a:ext cx="464400" cy="223200"/>
            <a:chOff x="9939794" y="2495991"/>
            <a:chExt cx="464400" cy="22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C5C1154-D48F-A3D4-698C-AA031D90DBAC}"/>
                    </a:ext>
                  </a:extLst>
                </p14:cNvPr>
                <p14:cNvContentPartPr/>
                <p14:nvPr/>
              </p14:nvContentPartPr>
              <p14:xfrm>
                <a:off x="9939794" y="2519031"/>
                <a:ext cx="104760" cy="109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C5C1154-D48F-A3D4-698C-AA031D90DBA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933674" y="2512911"/>
                  <a:ext cx="1170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F841AE0-5771-078B-C96A-5CEAEE51D052}"/>
                    </a:ext>
                  </a:extLst>
                </p14:cNvPr>
                <p14:cNvContentPartPr/>
                <p14:nvPr/>
              </p14:nvContentPartPr>
              <p14:xfrm>
                <a:off x="10070474" y="2495991"/>
                <a:ext cx="123120" cy="223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F841AE0-5771-078B-C96A-5CEAEE51D05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064354" y="2489871"/>
                  <a:ext cx="1353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0FF87D3-AAFE-F09A-455C-DDFC625FC97C}"/>
                    </a:ext>
                  </a:extLst>
                </p14:cNvPr>
                <p14:cNvContentPartPr/>
                <p14:nvPr/>
              </p14:nvContentPartPr>
              <p14:xfrm>
                <a:off x="10215554" y="2560791"/>
                <a:ext cx="74520" cy="69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0FF87D3-AAFE-F09A-455C-DDFC625FC97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209434" y="2554671"/>
                  <a:ext cx="867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59108E8-7832-C39E-0A7C-8665B3477E17}"/>
                    </a:ext>
                  </a:extLst>
                </p14:cNvPr>
                <p14:cNvContentPartPr/>
                <p14:nvPr/>
              </p14:nvContentPartPr>
              <p14:xfrm>
                <a:off x="10345154" y="2543871"/>
                <a:ext cx="59040" cy="73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59108E8-7832-C39E-0A7C-8665B3477E1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339034" y="2537751"/>
                  <a:ext cx="7128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D069225-41DB-5EB7-D9F5-753C32F99B1F}"/>
              </a:ext>
            </a:extLst>
          </p:cNvPr>
          <p:cNvGrpSpPr/>
          <p:nvPr/>
        </p:nvGrpSpPr>
        <p:grpSpPr>
          <a:xfrm>
            <a:off x="8814794" y="2911071"/>
            <a:ext cx="949320" cy="281880"/>
            <a:chOff x="8814794" y="2911071"/>
            <a:chExt cx="949320" cy="28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598FAC0-900A-BB56-6D78-C026BF52320B}"/>
                    </a:ext>
                  </a:extLst>
                </p14:cNvPr>
                <p14:cNvContentPartPr/>
                <p14:nvPr/>
              </p14:nvContentPartPr>
              <p14:xfrm>
                <a:off x="8814794" y="2911071"/>
                <a:ext cx="197640" cy="226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598FAC0-900A-BB56-6D78-C026BF5232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08674" y="2904951"/>
                  <a:ext cx="2098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E7B2CA9-5639-6C34-1933-A50F0F1D46BF}"/>
                    </a:ext>
                  </a:extLst>
                </p14:cNvPr>
                <p14:cNvContentPartPr/>
                <p14:nvPr/>
              </p14:nvContentPartPr>
              <p14:xfrm>
                <a:off x="8971394" y="3084951"/>
                <a:ext cx="71640" cy="93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E7B2CA9-5639-6C34-1933-A50F0F1D46B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965274" y="3078831"/>
                  <a:ext cx="838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B10F877-9B29-4C68-3956-7487D070A55F}"/>
                    </a:ext>
                  </a:extLst>
                </p14:cNvPr>
                <p14:cNvContentPartPr/>
                <p14:nvPr/>
              </p14:nvContentPartPr>
              <p14:xfrm>
                <a:off x="9142034" y="3156591"/>
                <a:ext cx="78480" cy="3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B10F877-9B29-4C68-3956-7487D070A55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135914" y="3150471"/>
                  <a:ext cx="907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65A5AF5-87D1-2656-3D9D-82917858946A}"/>
                    </a:ext>
                  </a:extLst>
                </p14:cNvPr>
                <p14:cNvContentPartPr/>
                <p14:nvPr/>
              </p14:nvContentPartPr>
              <p14:xfrm>
                <a:off x="9252554" y="3109791"/>
                <a:ext cx="139320" cy="67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65A5AF5-87D1-2656-3D9D-82917858946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246434" y="3103671"/>
                  <a:ext cx="1515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0B3B0D0-1E44-2985-82FB-BC067561CA68}"/>
                    </a:ext>
                  </a:extLst>
                </p14:cNvPr>
                <p14:cNvContentPartPr/>
                <p14:nvPr/>
              </p14:nvContentPartPr>
              <p14:xfrm>
                <a:off x="9507074" y="3088191"/>
                <a:ext cx="99720" cy="100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0B3B0D0-1E44-2985-82FB-BC067561CA6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500954" y="3082071"/>
                  <a:ext cx="1119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ADA6945-1F83-1F5F-9123-CDC79A14AB61}"/>
                    </a:ext>
                  </a:extLst>
                </p14:cNvPr>
                <p14:cNvContentPartPr/>
                <p14:nvPr/>
              </p14:nvContentPartPr>
              <p14:xfrm>
                <a:off x="9723434" y="3046791"/>
                <a:ext cx="12960" cy="146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ADA6945-1F83-1F5F-9123-CDC79A14AB6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717314" y="3040671"/>
                  <a:ext cx="252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A00CC7C-8B93-54A0-424B-CE7C3900A9F0}"/>
                    </a:ext>
                  </a:extLst>
                </p14:cNvPr>
                <p14:cNvContentPartPr/>
                <p14:nvPr/>
              </p14:nvContentPartPr>
              <p14:xfrm>
                <a:off x="9700394" y="3027711"/>
                <a:ext cx="63720" cy="82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A00CC7C-8B93-54A0-424B-CE7C3900A9F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694274" y="3021591"/>
                  <a:ext cx="7596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92D8ECD-6E19-3A7D-02DE-C7976A907D7F}"/>
              </a:ext>
            </a:extLst>
          </p:cNvPr>
          <p:cNvGrpSpPr/>
          <p:nvPr/>
        </p:nvGrpSpPr>
        <p:grpSpPr>
          <a:xfrm>
            <a:off x="9979394" y="3398151"/>
            <a:ext cx="1026720" cy="750960"/>
            <a:chOff x="9979394" y="3398151"/>
            <a:chExt cx="1026720" cy="75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449F608-4373-5BE5-49A8-1C0DF1DE2C08}"/>
                    </a:ext>
                  </a:extLst>
                </p14:cNvPr>
                <p14:cNvContentPartPr/>
                <p14:nvPr/>
              </p14:nvContentPartPr>
              <p14:xfrm>
                <a:off x="9979394" y="3398151"/>
                <a:ext cx="107280" cy="750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449F608-4373-5BE5-49A8-1C0DF1DE2C0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973274" y="3392031"/>
                  <a:ext cx="119520" cy="76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F6FE630-AF0F-D4F4-3476-D2B3114BBE91}"/>
                    </a:ext>
                  </a:extLst>
                </p14:cNvPr>
                <p14:cNvContentPartPr/>
                <p14:nvPr/>
              </p14:nvContentPartPr>
              <p14:xfrm>
                <a:off x="10003154" y="4041111"/>
                <a:ext cx="1002960" cy="33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F6FE630-AF0F-D4F4-3476-D2B3114BBE9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997034" y="4034991"/>
                  <a:ext cx="10152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D4E20A3-97CF-27E5-82D9-CAE81089940B}"/>
                    </a:ext>
                  </a:extLst>
                </p14:cNvPr>
                <p14:cNvContentPartPr/>
                <p14:nvPr/>
              </p14:nvContentPartPr>
              <p14:xfrm>
                <a:off x="10180274" y="3500391"/>
                <a:ext cx="804960" cy="297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D4E20A3-97CF-27E5-82D9-CAE81089940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174154" y="3494271"/>
                  <a:ext cx="817200" cy="3092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5" name="Picture 44" descr="A graph of different colored dots&#10;&#10;Description automatically generated">
            <a:extLst>
              <a:ext uri="{FF2B5EF4-FFF2-40B4-BE49-F238E27FC236}">
                <a16:creationId xmlns:a16="http://schemas.microsoft.com/office/drawing/2014/main" id="{EB8C8951-2A77-9499-BC18-31A9BDA1FEC3}"/>
              </a:ext>
            </a:extLst>
          </p:cNvPr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9148229" y="4510191"/>
            <a:ext cx="2623285" cy="1967464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E31E84DC-2E40-32F8-4176-AAEC84E5F3D1}"/>
              </a:ext>
            </a:extLst>
          </p:cNvPr>
          <p:cNvGrpSpPr/>
          <p:nvPr/>
        </p:nvGrpSpPr>
        <p:grpSpPr>
          <a:xfrm>
            <a:off x="8739914" y="4225431"/>
            <a:ext cx="466920" cy="147960"/>
            <a:chOff x="8739914" y="4225431"/>
            <a:chExt cx="466920" cy="14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26A61F3-8CD2-8AE7-666D-FC9B49336EBE}"/>
                    </a:ext>
                  </a:extLst>
                </p14:cNvPr>
                <p14:cNvContentPartPr/>
                <p14:nvPr/>
              </p14:nvContentPartPr>
              <p14:xfrm>
                <a:off x="8739914" y="4300311"/>
                <a:ext cx="90360" cy="17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26A61F3-8CD2-8AE7-666D-FC9B49336EB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733794" y="4294191"/>
                  <a:ext cx="1026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320633C-F4EB-7DB5-B965-79BCA989EB86}"/>
                    </a:ext>
                  </a:extLst>
                </p14:cNvPr>
                <p14:cNvContentPartPr/>
                <p14:nvPr/>
              </p14:nvContentPartPr>
              <p14:xfrm>
                <a:off x="8829914" y="4255671"/>
                <a:ext cx="94680" cy="117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320633C-F4EB-7DB5-B965-79BCA989EB8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823794" y="4249551"/>
                  <a:ext cx="1069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4BFD3DD-3C3F-80E1-A6E9-5911AB7B3389}"/>
                    </a:ext>
                  </a:extLst>
                </p14:cNvPr>
                <p14:cNvContentPartPr/>
                <p14:nvPr/>
              </p14:nvContentPartPr>
              <p14:xfrm>
                <a:off x="8951954" y="4311471"/>
                <a:ext cx="288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4BFD3DD-3C3F-80E1-A6E9-5911AB7B338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45834" y="4305351"/>
                  <a:ext cx="151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83BDF57-CDBF-8049-FE9A-C0CBA962FC6A}"/>
                    </a:ext>
                  </a:extLst>
                </p14:cNvPr>
                <p14:cNvContentPartPr/>
                <p14:nvPr/>
              </p14:nvContentPartPr>
              <p14:xfrm>
                <a:off x="9016394" y="4262871"/>
                <a:ext cx="59040" cy="97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83BDF57-CDBF-8049-FE9A-C0CBA962FC6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010274" y="4256751"/>
                  <a:ext cx="712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74898E4-5E70-928E-44AC-6BE21FF06DA0}"/>
                    </a:ext>
                  </a:extLst>
                </p14:cNvPr>
                <p14:cNvContentPartPr/>
                <p14:nvPr/>
              </p14:nvContentPartPr>
              <p14:xfrm>
                <a:off x="9131234" y="4254231"/>
                <a:ext cx="75600" cy="110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74898E4-5E70-928E-44AC-6BE21FF06DA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125114" y="4248111"/>
                  <a:ext cx="878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B7E6305-AE12-154E-550B-FC2D8343E917}"/>
                    </a:ext>
                  </a:extLst>
                </p14:cNvPr>
                <p14:cNvContentPartPr/>
                <p14:nvPr/>
              </p14:nvContentPartPr>
              <p14:xfrm>
                <a:off x="9126914" y="4225431"/>
                <a:ext cx="68400" cy="11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B7E6305-AE12-154E-550B-FC2D8343E91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120794" y="4219311"/>
                  <a:ext cx="80640" cy="2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AEFEF9E-EF3B-84B2-09B0-09DB74AB2574}"/>
                  </a:ext>
                </a:extLst>
              </p14:cNvPr>
              <p14:cNvContentPartPr/>
              <p14:nvPr/>
            </p14:nvContentPartPr>
            <p14:xfrm>
              <a:off x="6519074" y="3186111"/>
              <a:ext cx="2068200" cy="1026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AEFEF9E-EF3B-84B2-09B0-09DB74AB257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512954" y="3179991"/>
                <a:ext cx="2080440" cy="11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FF3B8BBE-F5CA-CCF4-74AC-1D42E255D071}"/>
              </a:ext>
            </a:extLst>
          </p:cNvPr>
          <p:cNvGrpSpPr/>
          <p:nvPr/>
        </p:nvGrpSpPr>
        <p:grpSpPr>
          <a:xfrm>
            <a:off x="7525274" y="3421191"/>
            <a:ext cx="1089360" cy="650160"/>
            <a:chOff x="7525274" y="3421191"/>
            <a:chExt cx="1089360" cy="65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84B83EC-4C24-F95B-FA30-283D822B1EA1}"/>
                    </a:ext>
                  </a:extLst>
                </p14:cNvPr>
                <p14:cNvContentPartPr/>
                <p14:nvPr/>
              </p14:nvContentPartPr>
              <p14:xfrm>
                <a:off x="7525274" y="3424431"/>
                <a:ext cx="333000" cy="202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84B83EC-4C24-F95B-FA30-283D822B1EA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519154" y="3418311"/>
                  <a:ext cx="3452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097AA64-C184-91A4-D628-E2AF68CF5445}"/>
                    </a:ext>
                  </a:extLst>
                </p14:cNvPr>
                <p14:cNvContentPartPr/>
                <p14:nvPr/>
              </p14:nvContentPartPr>
              <p14:xfrm>
                <a:off x="7808594" y="3571311"/>
                <a:ext cx="91800" cy="111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097AA64-C184-91A4-D628-E2AF68CF544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02474" y="3565191"/>
                  <a:ext cx="1040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DDCD3D6-FDD7-9264-AA3D-B3B71363E818}"/>
                    </a:ext>
                  </a:extLst>
                </p14:cNvPr>
                <p14:cNvContentPartPr/>
                <p14:nvPr/>
              </p14:nvContentPartPr>
              <p14:xfrm>
                <a:off x="8100554" y="3421191"/>
                <a:ext cx="80640" cy="170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DDCD3D6-FDD7-9264-AA3D-B3B71363E81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094434" y="3415071"/>
                  <a:ext cx="928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E3EBEC9-4CB7-6B24-818E-4C264C9378F8}"/>
                    </a:ext>
                  </a:extLst>
                </p14:cNvPr>
                <p14:cNvContentPartPr/>
                <p14:nvPr/>
              </p14:nvContentPartPr>
              <p14:xfrm>
                <a:off x="8040074" y="3654471"/>
                <a:ext cx="434520" cy="5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E3EBEC9-4CB7-6B24-818E-4C264C9378F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033954" y="3648351"/>
                  <a:ext cx="4467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2EEF349-218C-3140-3EE9-0C8CA6EFD24C}"/>
                    </a:ext>
                  </a:extLst>
                </p14:cNvPr>
                <p14:cNvContentPartPr/>
                <p14:nvPr/>
              </p14:nvContentPartPr>
              <p14:xfrm>
                <a:off x="8166074" y="3762831"/>
                <a:ext cx="96840" cy="308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2EEF349-218C-3140-3EE9-0C8CA6EFD24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159954" y="3756711"/>
                  <a:ext cx="1090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84DB2B2-CD93-70E2-80B0-9503B71E2268}"/>
                    </a:ext>
                  </a:extLst>
                </p14:cNvPr>
                <p14:cNvContentPartPr/>
                <p14:nvPr/>
              </p14:nvContentPartPr>
              <p14:xfrm>
                <a:off x="8120354" y="3922671"/>
                <a:ext cx="126720" cy="14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84DB2B2-CD93-70E2-80B0-9503B71E226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114234" y="3916551"/>
                  <a:ext cx="1389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004AC10-90C7-C9BA-1796-840D4E63BE91}"/>
                    </a:ext>
                  </a:extLst>
                </p14:cNvPr>
                <p14:cNvContentPartPr/>
                <p14:nvPr/>
              </p14:nvContentPartPr>
              <p14:xfrm>
                <a:off x="8324114" y="3749871"/>
                <a:ext cx="65880" cy="87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004AC10-90C7-C9BA-1796-840D4E63BE9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17994" y="3743751"/>
                  <a:ext cx="781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DC67B42-C072-1D39-AC24-C704F3CF48F0}"/>
                    </a:ext>
                  </a:extLst>
                </p14:cNvPr>
                <p14:cNvContentPartPr/>
                <p14:nvPr/>
              </p14:nvContentPartPr>
              <p14:xfrm>
                <a:off x="8411234" y="3788031"/>
                <a:ext cx="57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DC67B42-C072-1D39-AC24-C704F3CF48F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405114" y="3781911"/>
                  <a:ext cx="18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DA0995C-C9B0-F0A3-1290-8B9DA5A44B29}"/>
                    </a:ext>
                  </a:extLst>
                </p14:cNvPr>
                <p14:cNvContentPartPr/>
                <p14:nvPr/>
              </p14:nvContentPartPr>
              <p14:xfrm>
                <a:off x="8462354" y="3760671"/>
                <a:ext cx="40680" cy="63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DA0995C-C9B0-F0A3-1290-8B9DA5A44B2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56234" y="3754551"/>
                  <a:ext cx="529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FB8D2FC-D415-5F61-17C9-47A5657E7A89}"/>
                    </a:ext>
                  </a:extLst>
                </p14:cNvPr>
                <p14:cNvContentPartPr/>
                <p14:nvPr/>
              </p14:nvContentPartPr>
              <p14:xfrm>
                <a:off x="8559554" y="3750231"/>
                <a:ext cx="55080" cy="90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FB8D2FC-D415-5F61-17C9-47A5657E7A8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53434" y="3744111"/>
                  <a:ext cx="673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5D4FAB7-323A-61B2-E4A9-85F0B6899A9A}"/>
                    </a:ext>
                  </a:extLst>
                </p14:cNvPr>
                <p14:cNvContentPartPr/>
                <p14:nvPr/>
              </p14:nvContentPartPr>
              <p14:xfrm>
                <a:off x="8558474" y="3752031"/>
                <a:ext cx="50040" cy="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5D4FAB7-323A-61B2-E4A9-85F0B6899A9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52354" y="3745911"/>
                  <a:ext cx="6228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3C78A0B-5C6F-C80F-5078-EE53B7C971CF}"/>
              </a:ext>
            </a:extLst>
          </p:cNvPr>
          <p:cNvGrpSpPr/>
          <p:nvPr/>
        </p:nvGrpSpPr>
        <p:grpSpPr>
          <a:xfrm>
            <a:off x="8250674" y="3331191"/>
            <a:ext cx="1145880" cy="178920"/>
            <a:chOff x="8250674" y="3331191"/>
            <a:chExt cx="1145880" cy="17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09844F1-E3E5-7459-1EBF-A6AA9307C975}"/>
                    </a:ext>
                  </a:extLst>
                </p14:cNvPr>
                <p14:cNvContentPartPr/>
                <p14:nvPr/>
              </p14:nvContentPartPr>
              <p14:xfrm>
                <a:off x="8250674" y="3470871"/>
                <a:ext cx="105120" cy="39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09844F1-E3E5-7459-1EBF-A6AA9307C97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244554" y="3464751"/>
                  <a:ext cx="1173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CD286CE-D808-6D4E-4F49-C4469032E731}"/>
                    </a:ext>
                  </a:extLst>
                </p14:cNvPr>
                <p14:cNvContentPartPr/>
                <p14:nvPr/>
              </p14:nvContentPartPr>
              <p14:xfrm>
                <a:off x="8323394" y="3456111"/>
                <a:ext cx="42120" cy="45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CD286CE-D808-6D4E-4F49-C4469032E73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317274" y="3449991"/>
                  <a:ext cx="543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5105066-8DB1-DCC2-4385-5F66CF863A30}"/>
                    </a:ext>
                  </a:extLst>
                </p14:cNvPr>
                <p14:cNvContentPartPr/>
                <p14:nvPr/>
              </p14:nvContentPartPr>
              <p14:xfrm>
                <a:off x="8432834" y="3426591"/>
                <a:ext cx="64800" cy="28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5105066-8DB1-DCC2-4385-5F66CF863A3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426714" y="3420471"/>
                  <a:ext cx="7704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D34A3E6-6060-79ED-B019-69FB97147D73}"/>
                    </a:ext>
                  </a:extLst>
                </p14:cNvPr>
                <p14:cNvContentPartPr/>
                <p14:nvPr/>
              </p14:nvContentPartPr>
              <p14:xfrm>
                <a:off x="8467754" y="3402471"/>
                <a:ext cx="8280" cy="77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D34A3E6-6060-79ED-B019-69FB97147D7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61634" y="3396351"/>
                  <a:ext cx="205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A0C2853-9A42-0727-3DBE-91760CAA79A6}"/>
                    </a:ext>
                  </a:extLst>
                </p14:cNvPr>
                <p14:cNvContentPartPr/>
                <p14:nvPr/>
              </p14:nvContentPartPr>
              <p14:xfrm>
                <a:off x="8518874" y="3402471"/>
                <a:ext cx="114480" cy="58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A0C2853-9A42-0727-3DBE-91760CAA79A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512754" y="3396351"/>
                  <a:ext cx="1267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F492C3D-9E72-DB71-E74C-F3BE53CA142C}"/>
                    </a:ext>
                  </a:extLst>
                </p14:cNvPr>
                <p14:cNvContentPartPr/>
                <p14:nvPr/>
              </p14:nvContentPartPr>
              <p14:xfrm>
                <a:off x="8673314" y="3392391"/>
                <a:ext cx="42120" cy="78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F492C3D-9E72-DB71-E74C-F3BE53CA142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667194" y="3386271"/>
                  <a:ext cx="543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072E143-1538-E139-18BE-15ACAC60A3F1}"/>
                    </a:ext>
                  </a:extLst>
                </p14:cNvPr>
                <p14:cNvContentPartPr/>
                <p14:nvPr/>
              </p14:nvContentPartPr>
              <p14:xfrm>
                <a:off x="8781674" y="3353511"/>
                <a:ext cx="59040" cy="84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072E143-1538-E139-18BE-15ACAC60A3F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775554" y="3347391"/>
                  <a:ext cx="712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1D1FEFE-321C-141C-0FFF-A9332BE4677D}"/>
                    </a:ext>
                  </a:extLst>
                </p14:cNvPr>
                <p14:cNvContentPartPr/>
                <p14:nvPr/>
              </p14:nvContentPartPr>
              <p14:xfrm>
                <a:off x="8873834" y="3415071"/>
                <a:ext cx="11160" cy="27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1D1FEFE-321C-141C-0FFF-A9332BE4677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867714" y="3408951"/>
                  <a:ext cx="234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47F3F01-ACB8-9A81-2604-EAB25327834E}"/>
                    </a:ext>
                  </a:extLst>
                </p14:cNvPr>
                <p14:cNvContentPartPr/>
                <p14:nvPr/>
              </p14:nvContentPartPr>
              <p14:xfrm>
                <a:off x="8874554" y="3383391"/>
                <a:ext cx="360" cy="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47F3F01-ACB8-9A81-2604-EAB25327834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868434" y="337727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BD52648-4B5B-31AD-7BD0-A575D86F5D8B}"/>
                    </a:ext>
                  </a:extLst>
                </p14:cNvPr>
                <p14:cNvContentPartPr/>
                <p14:nvPr/>
              </p14:nvContentPartPr>
              <p14:xfrm>
                <a:off x="8900834" y="3372951"/>
                <a:ext cx="109800" cy="128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BD52648-4B5B-31AD-7BD0-A575D86F5D8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894714" y="3366831"/>
                  <a:ext cx="122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1AD37C3-39C6-203B-4AAD-FD47B9F8E7D0}"/>
                    </a:ext>
                  </a:extLst>
                </p14:cNvPr>
                <p14:cNvContentPartPr/>
                <p14:nvPr/>
              </p14:nvContentPartPr>
              <p14:xfrm>
                <a:off x="9028994" y="3380511"/>
                <a:ext cx="67680" cy="795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1AD37C3-39C6-203B-4AAD-FD47B9F8E7D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022874" y="3374391"/>
                  <a:ext cx="799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02CA96C-26E9-71C7-6CBA-C92BD367BB76}"/>
                    </a:ext>
                  </a:extLst>
                </p14:cNvPr>
                <p14:cNvContentPartPr/>
                <p14:nvPr/>
              </p14:nvContentPartPr>
              <p14:xfrm>
                <a:off x="9117914" y="3331191"/>
                <a:ext cx="278640" cy="1375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02CA96C-26E9-71C7-6CBA-C92BD367BB7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111794" y="3325071"/>
                  <a:ext cx="29088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1200FD2-FB10-C0BC-64B0-284C55ABC790}"/>
              </a:ext>
            </a:extLst>
          </p:cNvPr>
          <p:cNvGrpSpPr/>
          <p:nvPr/>
        </p:nvGrpSpPr>
        <p:grpSpPr>
          <a:xfrm>
            <a:off x="1873634" y="3741591"/>
            <a:ext cx="2875680" cy="2053440"/>
            <a:chOff x="1873634" y="3741591"/>
            <a:chExt cx="2875680" cy="205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072A7B0-7A5A-805A-39AC-777334FDA8A5}"/>
                    </a:ext>
                  </a:extLst>
                </p14:cNvPr>
                <p14:cNvContentPartPr/>
                <p14:nvPr/>
              </p14:nvContentPartPr>
              <p14:xfrm>
                <a:off x="1946714" y="3944991"/>
                <a:ext cx="105840" cy="461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072A7B0-7A5A-805A-39AC-777334FDA8A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40594" y="3938871"/>
                  <a:ext cx="11808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24475EF-A2CB-1B0E-5C4F-CD900B3CBB7B}"/>
                    </a:ext>
                  </a:extLst>
                </p14:cNvPr>
                <p14:cNvContentPartPr/>
                <p14:nvPr/>
              </p14:nvContentPartPr>
              <p14:xfrm>
                <a:off x="1873634" y="4309671"/>
                <a:ext cx="145800" cy="50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24475EF-A2CB-1B0E-5C4F-CD900B3CBB7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867514" y="4303551"/>
                  <a:ext cx="15804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63C9D88-D128-B3E2-3844-A6F7234C856E}"/>
                    </a:ext>
                  </a:extLst>
                </p14:cNvPr>
                <p14:cNvContentPartPr/>
                <p14:nvPr/>
              </p14:nvContentPartPr>
              <p14:xfrm>
                <a:off x="2135354" y="4287351"/>
                <a:ext cx="21240" cy="547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63C9D88-D128-B3E2-3844-A6F7234C856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129234" y="4281231"/>
                  <a:ext cx="334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1A4BC8B-0A0A-5994-8270-BA6FECBF7CD9}"/>
                    </a:ext>
                  </a:extLst>
                </p14:cNvPr>
                <p14:cNvContentPartPr/>
                <p14:nvPr/>
              </p14:nvContentPartPr>
              <p14:xfrm>
                <a:off x="2125274" y="4208511"/>
                <a:ext cx="360" cy="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1A4BC8B-0A0A-5994-8270-BA6FECBF7CD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119154" y="420239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50E4E62-78D3-84B1-23B4-B4F6DB8E9029}"/>
                    </a:ext>
                  </a:extLst>
                </p14:cNvPr>
                <p14:cNvContentPartPr/>
                <p14:nvPr/>
              </p14:nvContentPartPr>
              <p14:xfrm>
                <a:off x="2235794" y="4251711"/>
                <a:ext cx="51480" cy="2185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50E4E62-78D3-84B1-23B4-B4F6DB8E902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229674" y="4245591"/>
                  <a:ext cx="637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5289DCF-E6B9-661F-8D49-0DDA64313933}"/>
                    </a:ext>
                  </a:extLst>
                </p14:cNvPr>
                <p14:cNvContentPartPr/>
                <p14:nvPr/>
              </p14:nvContentPartPr>
              <p14:xfrm>
                <a:off x="2820074" y="3741591"/>
                <a:ext cx="205560" cy="17161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5289DCF-E6B9-661F-8D49-0DDA6431393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813954" y="3735471"/>
                  <a:ext cx="217800" cy="172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34EB058-47DF-1AEA-B28A-93F930BB8DA6}"/>
                    </a:ext>
                  </a:extLst>
                </p14:cNvPr>
                <p14:cNvContentPartPr/>
                <p14:nvPr/>
              </p14:nvContentPartPr>
              <p14:xfrm>
                <a:off x="2941034" y="5349351"/>
                <a:ext cx="1808280" cy="417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34EB058-47DF-1AEA-B28A-93F930BB8DA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934914" y="5343231"/>
                  <a:ext cx="18205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82BFCA7-D7D2-CCAB-E2E5-979065A89827}"/>
                    </a:ext>
                  </a:extLst>
                </p14:cNvPr>
                <p14:cNvContentPartPr/>
                <p14:nvPr/>
              </p14:nvContentPartPr>
              <p14:xfrm>
                <a:off x="3190874" y="3959391"/>
                <a:ext cx="1027440" cy="12164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82BFCA7-D7D2-CCAB-E2E5-979065A8982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184754" y="3953271"/>
                  <a:ext cx="1039680" cy="12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1A6EC69-BE49-4ED5-9797-A847312D546B}"/>
                    </a:ext>
                  </a:extLst>
                </p14:cNvPr>
                <p14:cNvContentPartPr/>
                <p14:nvPr/>
              </p14:nvContentPartPr>
              <p14:xfrm>
                <a:off x="4492994" y="5541591"/>
                <a:ext cx="106560" cy="253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1A6EC69-BE49-4ED5-9797-A847312D546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486874" y="5535471"/>
                  <a:ext cx="1188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BFF7073-C9C7-EEAA-B2B7-904C098F5E52}"/>
                    </a:ext>
                  </a:extLst>
                </p14:cNvPr>
                <p14:cNvContentPartPr/>
                <p14:nvPr/>
              </p14:nvContentPartPr>
              <p14:xfrm>
                <a:off x="2615954" y="3900711"/>
                <a:ext cx="130320" cy="1684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BFF7073-C9C7-EEAA-B2B7-904C098F5E5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609834" y="3894591"/>
                  <a:ext cx="1425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5A8F912-6120-C4C8-9115-2B55D3B5F712}"/>
                    </a:ext>
                  </a:extLst>
                </p14:cNvPr>
                <p14:cNvContentPartPr/>
                <p14:nvPr/>
              </p14:nvContentPartPr>
              <p14:xfrm>
                <a:off x="2785154" y="3742671"/>
                <a:ext cx="84600" cy="550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5A8F912-6120-C4C8-9115-2B55D3B5F71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779034" y="3736551"/>
                  <a:ext cx="96840" cy="6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D9EF9B71-9EF2-2A08-3425-33CA39632D5B}"/>
                  </a:ext>
                </a:extLst>
              </p14:cNvPr>
              <p14:cNvContentPartPr/>
              <p14:nvPr/>
            </p14:nvContentPartPr>
            <p14:xfrm>
              <a:off x="4690994" y="5363391"/>
              <a:ext cx="100080" cy="853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D9EF9B71-9EF2-2A08-3425-33CA39632D5B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4684874" y="5357271"/>
                <a:ext cx="1123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F4C28AD-CC84-455F-C382-D6DC17279E5C}"/>
                  </a:ext>
                </a:extLst>
              </p14:cNvPr>
              <p14:cNvContentPartPr/>
              <p14:nvPr/>
            </p14:nvContentPartPr>
            <p14:xfrm>
              <a:off x="4029314" y="4013391"/>
              <a:ext cx="360" cy="3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F4C28AD-CC84-455F-C382-D6DC17279E5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023194" y="400727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0048B19-3D45-9014-4968-8C73AA05DB23}"/>
                  </a:ext>
                </a:extLst>
              </p14:cNvPr>
              <p14:cNvContentPartPr/>
              <p14:nvPr/>
            </p14:nvContentPartPr>
            <p14:xfrm>
              <a:off x="3984674" y="4351431"/>
              <a:ext cx="5760" cy="3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0048B19-3D45-9014-4968-8C73AA05DB2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978554" y="4345311"/>
                <a:ext cx="180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C735CD3-9139-DB65-FD3E-A963344A5A4A}"/>
                  </a:ext>
                </a:extLst>
              </p14:cNvPr>
              <p14:cNvContentPartPr/>
              <p14:nvPr/>
            </p14:nvContentPartPr>
            <p14:xfrm>
              <a:off x="3868754" y="4434591"/>
              <a:ext cx="360" cy="3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C735CD3-9139-DB65-FD3E-A963344A5A4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862634" y="442847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E02E196C-3EE3-27E8-49F5-CB239A621FCD}"/>
                  </a:ext>
                </a:extLst>
              </p14:cNvPr>
              <p14:cNvContentPartPr/>
              <p14:nvPr/>
            </p14:nvContentPartPr>
            <p14:xfrm>
              <a:off x="3777674" y="4396431"/>
              <a:ext cx="360" cy="3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E02E196C-3EE3-27E8-49F5-CB239A621FC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771554" y="4390311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105D285-7562-A71A-8402-64684B655F17}"/>
              </a:ext>
            </a:extLst>
          </p:cNvPr>
          <p:cNvGrpSpPr/>
          <p:nvPr/>
        </p:nvGrpSpPr>
        <p:grpSpPr>
          <a:xfrm>
            <a:off x="3405434" y="4567791"/>
            <a:ext cx="294120" cy="217440"/>
            <a:chOff x="3405434" y="4567791"/>
            <a:chExt cx="294120" cy="21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E3F00A4-19A3-BD60-E8F0-CFDCC78842E3}"/>
                    </a:ext>
                  </a:extLst>
                </p14:cNvPr>
                <p14:cNvContentPartPr/>
                <p14:nvPr/>
              </p14:nvContentPartPr>
              <p14:xfrm>
                <a:off x="3698474" y="4567791"/>
                <a:ext cx="360" cy="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E3F00A4-19A3-BD60-E8F0-CFDCC78842E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692354" y="456167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A22BBCB-C8DE-5DE0-232B-1D1849AA34BD}"/>
                    </a:ext>
                  </a:extLst>
                </p14:cNvPr>
                <p14:cNvContentPartPr/>
                <p14:nvPr/>
              </p14:nvContentPartPr>
              <p14:xfrm>
                <a:off x="3696674" y="4692351"/>
                <a:ext cx="2880" cy="28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A22BBCB-C8DE-5DE0-232B-1D1849AA34B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90554" y="4686231"/>
                  <a:ext cx="1512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A76F3BA-6B35-4135-00A1-8B73EB40D375}"/>
                    </a:ext>
                  </a:extLst>
                </p14:cNvPr>
                <p14:cNvContentPartPr/>
                <p14:nvPr/>
              </p14:nvContentPartPr>
              <p14:xfrm>
                <a:off x="3545114" y="4665351"/>
                <a:ext cx="11160" cy="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A76F3BA-6B35-4135-00A1-8B73EB40D37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538994" y="4659231"/>
                  <a:ext cx="234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7E08D90-45C7-5A53-9B9A-4891C155C07C}"/>
                    </a:ext>
                  </a:extLst>
                </p14:cNvPr>
                <p14:cNvContentPartPr/>
                <p14:nvPr/>
              </p14:nvContentPartPr>
              <p14:xfrm>
                <a:off x="3405434" y="4784871"/>
                <a:ext cx="2880" cy="3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7E08D90-45C7-5A53-9B9A-4891C155C07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399314" y="4778751"/>
                  <a:ext cx="1512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BE2CCB6-3A97-C842-546C-37198106EBB4}"/>
              </a:ext>
            </a:extLst>
          </p:cNvPr>
          <p:cNvGrpSpPr/>
          <p:nvPr/>
        </p:nvGrpSpPr>
        <p:grpSpPr>
          <a:xfrm>
            <a:off x="3281954" y="4956591"/>
            <a:ext cx="141120" cy="114840"/>
            <a:chOff x="3281954" y="4956591"/>
            <a:chExt cx="141120" cy="11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FA2147B-86C4-B5BE-8248-8C6E1DAA20B8}"/>
                    </a:ext>
                  </a:extLst>
                </p14:cNvPr>
                <p14:cNvContentPartPr/>
                <p14:nvPr/>
              </p14:nvContentPartPr>
              <p14:xfrm>
                <a:off x="3406514" y="4956591"/>
                <a:ext cx="16560" cy="28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FA2147B-86C4-B5BE-8248-8C6E1DAA20B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400394" y="4950471"/>
                  <a:ext cx="288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6D3F47A-2BFF-8EF4-FC8D-5E9D6D309D0C}"/>
                    </a:ext>
                  </a:extLst>
                </p14:cNvPr>
                <p14:cNvContentPartPr/>
                <p14:nvPr/>
              </p14:nvContentPartPr>
              <p14:xfrm>
                <a:off x="3401834" y="5071071"/>
                <a:ext cx="360" cy="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6D3F47A-2BFF-8EF4-FC8D-5E9D6D309D0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395714" y="506495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971070B-6322-9E69-FD7F-118CAE45CE40}"/>
                    </a:ext>
                  </a:extLst>
                </p14:cNvPr>
                <p14:cNvContentPartPr/>
                <p14:nvPr/>
              </p14:nvContentPartPr>
              <p14:xfrm>
                <a:off x="3281954" y="5037231"/>
                <a:ext cx="2880" cy="28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971070B-6322-9E69-FD7F-118CAE45CE4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275834" y="5031111"/>
                  <a:ext cx="15120" cy="1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A32A64-572B-F761-7B70-FC11D76CA231}"/>
              </a:ext>
            </a:extLst>
          </p:cNvPr>
          <p:cNvGrpSpPr/>
          <p:nvPr/>
        </p:nvGrpSpPr>
        <p:grpSpPr>
          <a:xfrm>
            <a:off x="3975674" y="3986391"/>
            <a:ext cx="221400" cy="68400"/>
            <a:chOff x="3975674" y="3986391"/>
            <a:chExt cx="221400" cy="6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4E57976-C2EE-E38A-AA08-E1C4C2842246}"/>
                    </a:ext>
                  </a:extLst>
                </p14:cNvPr>
                <p14:cNvContentPartPr/>
                <p14:nvPr/>
              </p14:nvContentPartPr>
              <p14:xfrm>
                <a:off x="4111754" y="3986391"/>
                <a:ext cx="5760" cy="28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4E57976-C2EE-E38A-AA08-E1C4C284224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105634" y="3980271"/>
                  <a:ext cx="180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4A70F69-D489-370B-76A0-B8C67AFEDF6D}"/>
                    </a:ext>
                  </a:extLst>
                </p14:cNvPr>
                <p14:cNvContentPartPr/>
                <p14:nvPr/>
              </p14:nvContentPartPr>
              <p14:xfrm>
                <a:off x="3975674" y="4054431"/>
                <a:ext cx="360" cy="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4A70F69-D489-370B-76A0-B8C67AFEDF6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969554" y="404831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9021031-31E4-58AA-5F64-7383AF589D32}"/>
                    </a:ext>
                  </a:extLst>
                </p14:cNvPr>
                <p14:cNvContentPartPr/>
                <p14:nvPr/>
              </p14:nvContentPartPr>
              <p14:xfrm>
                <a:off x="4191314" y="4028511"/>
                <a:ext cx="5760" cy="57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9021031-31E4-58AA-5F64-7383AF589D3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185194" y="40223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83754C0-F006-65EF-D155-460E1D82282B}"/>
              </a:ext>
            </a:extLst>
          </p:cNvPr>
          <p:cNvGrpSpPr/>
          <p:nvPr/>
        </p:nvGrpSpPr>
        <p:grpSpPr>
          <a:xfrm>
            <a:off x="3990074" y="4146951"/>
            <a:ext cx="283680" cy="118440"/>
            <a:chOff x="3990074" y="4146951"/>
            <a:chExt cx="283680" cy="11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AD834D1-5512-58CE-5428-7AB135B753EB}"/>
                    </a:ext>
                  </a:extLst>
                </p14:cNvPr>
                <p14:cNvContentPartPr/>
                <p14:nvPr/>
              </p14:nvContentPartPr>
              <p14:xfrm>
                <a:off x="4215794" y="4218951"/>
                <a:ext cx="2880" cy="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AD834D1-5512-58CE-5428-7AB135B753E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209674" y="4212831"/>
                  <a:ext cx="151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AF84934-BD0E-ED3F-A599-FE22C50EF53A}"/>
                    </a:ext>
                  </a:extLst>
                </p14:cNvPr>
                <p14:cNvContentPartPr/>
                <p14:nvPr/>
              </p14:nvContentPartPr>
              <p14:xfrm>
                <a:off x="4028594" y="4265031"/>
                <a:ext cx="5760" cy="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AF84934-BD0E-ED3F-A599-FE22C50EF53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022474" y="4258911"/>
                  <a:ext cx="18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F0254EE-A507-4E86-E56F-76819F8AFECC}"/>
                    </a:ext>
                  </a:extLst>
                </p14:cNvPr>
                <p14:cNvContentPartPr/>
                <p14:nvPr/>
              </p14:nvContentPartPr>
              <p14:xfrm>
                <a:off x="3990074" y="4211391"/>
                <a:ext cx="360" cy="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F0254EE-A507-4E86-E56F-76819F8AFEC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983954" y="420527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CA8ECEE-54CD-84B9-CE05-D5BB32EDA313}"/>
                    </a:ext>
                  </a:extLst>
                </p14:cNvPr>
                <p14:cNvContentPartPr/>
                <p14:nvPr/>
              </p14:nvContentPartPr>
              <p14:xfrm>
                <a:off x="3993314" y="4248471"/>
                <a:ext cx="16560" cy="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CA8ECEE-54CD-84B9-CE05-D5BB32EDA31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987194" y="4242351"/>
                  <a:ext cx="288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9307677-1DEB-878B-10A4-49466B7BD9F2}"/>
                    </a:ext>
                  </a:extLst>
                </p14:cNvPr>
                <p14:cNvContentPartPr/>
                <p14:nvPr/>
              </p14:nvContentPartPr>
              <p14:xfrm>
                <a:off x="4036154" y="4256751"/>
                <a:ext cx="16560" cy="28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9307677-1DEB-878B-10A4-49466B7BD9F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030034" y="4250631"/>
                  <a:ext cx="288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1CFD9DE-7843-D483-12AB-9FFBAD3ABAFF}"/>
                    </a:ext>
                  </a:extLst>
                </p14:cNvPr>
                <p14:cNvContentPartPr/>
                <p14:nvPr/>
              </p14:nvContentPartPr>
              <p14:xfrm>
                <a:off x="4091234" y="4256751"/>
                <a:ext cx="11160" cy="3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1CFD9DE-7843-D483-12AB-9FFBAD3ABAF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085114" y="4250631"/>
                  <a:ext cx="234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D8052A9-DEF5-6DFE-AE24-DB778031D558}"/>
                    </a:ext>
                  </a:extLst>
                </p14:cNvPr>
                <p14:cNvContentPartPr/>
                <p14:nvPr/>
              </p14:nvContentPartPr>
              <p14:xfrm>
                <a:off x="4128674" y="4203471"/>
                <a:ext cx="16560" cy="28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D8052A9-DEF5-6DFE-AE24-DB778031D55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122554" y="4197351"/>
                  <a:ext cx="288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7DF6FD6-7549-222F-B5D8-E97EA7E4C508}"/>
                    </a:ext>
                  </a:extLst>
                </p14:cNvPr>
                <p14:cNvContentPartPr/>
                <p14:nvPr/>
              </p14:nvContentPartPr>
              <p14:xfrm>
                <a:off x="4176914" y="4146951"/>
                <a:ext cx="2880" cy="3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7DF6FD6-7549-222F-B5D8-E97EA7E4C50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70794" y="4140831"/>
                  <a:ext cx="151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3ADCDE6-25ED-5329-8B05-4696987E8C5A}"/>
                    </a:ext>
                  </a:extLst>
                </p14:cNvPr>
                <p14:cNvContentPartPr/>
                <p14:nvPr/>
              </p14:nvContentPartPr>
              <p14:xfrm>
                <a:off x="4267994" y="4221831"/>
                <a:ext cx="5760" cy="3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3ADCDE6-25ED-5329-8B05-4696987E8C5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261874" y="4215711"/>
                  <a:ext cx="180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D6403D2-A5EC-9B5F-A24B-2218328235D0}"/>
              </a:ext>
            </a:extLst>
          </p:cNvPr>
          <p:cNvGrpSpPr/>
          <p:nvPr/>
        </p:nvGrpSpPr>
        <p:grpSpPr>
          <a:xfrm>
            <a:off x="11129954" y="1897311"/>
            <a:ext cx="348120" cy="92520"/>
            <a:chOff x="11129954" y="1897311"/>
            <a:chExt cx="348120" cy="9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4AECBAF-AAD6-419F-00CA-8F0DEBA20A90}"/>
                    </a:ext>
                  </a:extLst>
                </p14:cNvPr>
                <p14:cNvContentPartPr/>
                <p14:nvPr/>
              </p14:nvContentPartPr>
              <p14:xfrm>
                <a:off x="11129954" y="1930431"/>
                <a:ext cx="344520" cy="349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4AECBAF-AAD6-419F-00CA-8F0DEBA20A9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123834" y="1924311"/>
                  <a:ext cx="3567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43BAEB4-C930-7464-169A-F833276390A6}"/>
                    </a:ext>
                  </a:extLst>
                </p14:cNvPr>
                <p14:cNvContentPartPr/>
                <p14:nvPr/>
              </p14:nvContentPartPr>
              <p14:xfrm>
                <a:off x="11394194" y="1897311"/>
                <a:ext cx="83880" cy="925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43BAEB4-C930-7464-169A-F833276390A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388074" y="1891191"/>
                  <a:ext cx="9612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AF9DF27-C8B5-E41C-8D3E-721B0169C88C}"/>
              </a:ext>
            </a:extLst>
          </p:cNvPr>
          <p:cNvGrpSpPr/>
          <p:nvPr/>
        </p:nvGrpSpPr>
        <p:grpSpPr>
          <a:xfrm>
            <a:off x="2807474" y="5927151"/>
            <a:ext cx="920160" cy="310680"/>
            <a:chOff x="2807474" y="5927151"/>
            <a:chExt cx="920160" cy="31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5C05868-1E14-8CEB-062D-F57802799047}"/>
                    </a:ext>
                  </a:extLst>
                </p14:cNvPr>
                <p14:cNvContentPartPr/>
                <p14:nvPr/>
              </p14:nvContentPartPr>
              <p14:xfrm>
                <a:off x="2807474" y="6048471"/>
                <a:ext cx="100080" cy="1227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5C05868-1E14-8CEB-062D-F5780279904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801354" y="6042351"/>
                  <a:ext cx="1123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25F978E-5187-9AC7-CE47-2CD0951B1269}"/>
                    </a:ext>
                  </a:extLst>
                </p14:cNvPr>
                <p14:cNvContentPartPr/>
                <p14:nvPr/>
              </p14:nvContentPartPr>
              <p14:xfrm>
                <a:off x="2930234" y="5960631"/>
                <a:ext cx="107280" cy="2156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25F978E-5187-9AC7-CE47-2CD0951B126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924114" y="5954511"/>
                  <a:ext cx="1195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E75AD64-A3E2-DE5F-AB27-961E023DC458}"/>
                    </a:ext>
                  </a:extLst>
                </p14:cNvPr>
                <p14:cNvContentPartPr/>
                <p14:nvPr/>
              </p14:nvContentPartPr>
              <p14:xfrm>
                <a:off x="3082154" y="6124791"/>
                <a:ext cx="88200" cy="608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E75AD64-A3E2-DE5F-AB27-961E023DC45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076034" y="6118671"/>
                  <a:ext cx="1004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4BFC262-B27E-7D77-5AE0-EA3AE6063EE0}"/>
                    </a:ext>
                  </a:extLst>
                </p14:cNvPr>
                <p14:cNvContentPartPr/>
                <p14:nvPr/>
              </p14:nvContentPartPr>
              <p14:xfrm>
                <a:off x="3206714" y="6123711"/>
                <a:ext cx="59400" cy="694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4BFC262-B27E-7D77-5AE0-EA3AE6063EE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200594" y="6117591"/>
                  <a:ext cx="716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8EA6DA7-E302-5011-166A-8B60ABF16F52}"/>
                    </a:ext>
                  </a:extLst>
                </p14:cNvPr>
                <p14:cNvContentPartPr/>
                <p14:nvPr/>
              </p14:nvContentPartPr>
              <p14:xfrm>
                <a:off x="3338474" y="6132351"/>
                <a:ext cx="39960" cy="622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8EA6DA7-E302-5011-166A-8B60ABF16F5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332354" y="6126231"/>
                  <a:ext cx="522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00E1216-AA93-D8D0-DCBD-9EA79951BFAF}"/>
                    </a:ext>
                  </a:extLst>
                </p14:cNvPr>
                <p14:cNvContentPartPr/>
                <p14:nvPr/>
              </p14:nvContentPartPr>
              <p14:xfrm>
                <a:off x="3418754" y="5927151"/>
                <a:ext cx="24840" cy="2502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00E1216-AA93-D8D0-DCBD-9EA79951BFA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412634" y="5921031"/>
                  <a:ext cx="370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39D2DB5-B732-1819-769A-47A8894BC327}"/>
                    </a:ext>
                  </a:extLst>
                </p14:cNvPr>
                <p14:cNvContentPartPr/>
                <p14:nvPr/>
              </p14:nvContentPartPr>
              <p14:xfrm>
                <a:off x="3415514" y="6119391"/>
                <a:ext cx="59040" cy="28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39D2DB5-B732-1819-769A-47A8894BC32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409394" y="6113271"/>
                  <a:ext cx="7128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270A753-9345-7F97-A03E-9C02D7C482B4}"/>
                    </a:ext>
                  </a:extLst>
                </p14:cNvPr>
                <p14:cNvContentPartPr/>
                <p14:nvPr/>
              </p14:nvContentPartPr>
              <p14:xfrm>
                <a:off x="3531074" y="6132711"/>
                <a:ext cx="7920" cy="637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270A753-9345-7F97-A03E-9C02D7C482B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524954" y="6126591"/>
                  <a:ext cx="201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5D418CD-846E-E64C-1319-37F9955D287E}"/>
                    </a:ext>
                  </a:extLst>
                </p14:cNvPr>
                <p14:cNvContentPartPr/>
                <p14:nvPr/>
              </p14:nvContentPartPr>
              <p14:xfrm>
                <a:off x="3535394" y="6070791"/>
                <a:ext cx="2880" cy="3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5D418CD-846E-E64C-1319-37F9955D287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29274" y="6064671"/>
                  <a:ext cx="151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B31C078-849A-D7EE-E0A6-288B7309B2A7}"/>
                    </a:ext>
                  </a:extLst>
                </p14:cNvPr>
                <p14:cNvContentPartPr/>
                <p14:nvPr/>
              </p14:nvContentPartPr>
              <p14:xfrm>
                <a:off x="3642314" y="6147831"/>
                <a:ext cx="85320" cy="900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B31C078-849A-D7EE-E0A6-288B7309B2A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636194" y="6141711"/>
                  <a:ext cx="9756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3BC21A3-AF97-88DC-52E3-A68F7ADA705A}"/>
              </a:ext>
            </a:extLst>
          </p:cNvPr>
          <p:cNvGrpSpPr/>
          <p:nvPr/>
        </p:nvGrpSpPr>
        <p:grpSpPr>
          <a:xfrm>
            <a:off x="6669914" y="4437111"/>
            <a:ext cx="1162080" cy="1212840"/>
            <a:chOff x="6669914" y="4437111"/>
            <a:chExt cx="1162080" cy="121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47245B0-B919-0BF4-4F93-FACCD7F3D56E}"/>
                    </a:ext>
                  </a:extLst>
                </p14:cNvPr>
                <p14:cNvContentPartPr/>
                <p14:nvPr/>
              </p14:nvContentPartPr>
              <p14:xfrm>
                <a:off x="6669914" y="4437111"/>
                <a:ext cx="145440" cy="12128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47245B0-B919-0BF4-4F93-FACCD7F3D56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663794" y="4430991"/>
                  <a:ext cx="157680" cy="12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973B88E-0401-3347-B1CD-EBABA37C7304}"/>
                    </a:ext>
                  </a:extLst>
                </p14:cNvPr>
                <p14:cNvContentPartPr/>
                <p14:nvPr/>
              </p14:nvContentPartPr>
              <p14:xfrm>
                <a:off x="6686114" y="5437191"/>
                <a:ext cx="1145880" cy="1047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973B88E-0401-3347-B1CD-EBABA37C730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679994" y="5431071"/>
                  <a:ext cx="11581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E9EDA11-DE54-3062-9508-817695F4537B}"/>
                    </a:ext>
                  </a:extLst>
                </p14:cNvPr>
                <p14:cNvContentPartPr/>
                <p14:nvPr/>
              </p14:nvContentPartPr>
              <p14:xfrm>
                <a:off x="6896714" y="4682631"/>
                <a:ext cx="740160" cy="4384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E9EDA11-DE54-3062-9508-817695F4537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890594" y="4676511"/>
                  <a:ext cx="752400" cy="45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324C7C12-3CE9-8DA2-0092-F56612D67537}"/>
                  </a:ext>
                </a:extLst>
              </p14:cNvPr>
              <p14:cNvContentPartPr/>
              <p14:nvPr/>
            </p14:nvContentPartPr>
            <p14:xfrm>
              <a:off x="6616994" y="4425231"/>
              <a:ext cx="117000" cy="11268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324C7C12-3CE9-8DA2-0092-F56612D67537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6610874" y="4419111"/>
                <a:ext cx="12924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6CD9515F-489A-AE7B-D3DF-B8A92EB60ECF}"/>
                  </a:ext>
                </a:extLst>
              </p14:cNvPr>
              <p14:cNvContentPartPr/>
              <p14:nvPr/>
            </p14:nvContentPartPr>
            <p14:xfrm>
              <a:off x="6310634" y="4534311"/>
              <a:ext cx="106560" cy="11664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6CD9515F-489A-AE7B-D3DF-B8A92EB60ECF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6304514" y="4528191"/>
                <a:ext cx="11880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5386AE6F-DFF8-041C-0ADE-07679D303B2D}"/>
                  </a:ext>
                </a:extLst>
              </p14:cNvPr>
              <p14:cNvContentPartPr/>
              <p14:nvPr/>
            </p14:nvContentPartPr>
            <p14:xfrm>
              <a:off x="7711034" y="5535471"/>
              <a:ext cx="139320" cy="2026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5386AE6F-DFF8-041C-0ADE-07679D303B2D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7704914" y="5529351"/>
                <a:ext cx="151560" cy="21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Group 160">
            <a:extLst>
              <a:ext uri="{FF2B5EF4-FFF2-40B4-BE49-F238E27FC236}">
                <a16:creationId xmlns:a16="http://schemas.microsoft.com/office/drawing/2014/main" id="{C2DB2C46-BE96-C35E-B1E1-4064FA58E8DB}"/>
              </a:ext>
            </a:extLst>
          </p:cNvPr>
          <p:cNvGrpSpPr/>
          <p:nvPr/>
        </p:nvGrpSpPr>
        <p:grpSpPr>
          <a:xfrm>
            <a:off x="7086434" y="4794231"/>
            <a:ext cx="327960" cy="205560"/>
            <a:chOff x="7086434" y="4794231"/>
            <a:chExt cx="327960" cy="20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2BDFE3D-82F3-AABA-DA29-4A648FF76193}"/>
                    </a:ext>
                  </a:extLst>
                </p14:cNvPr>
                <p14:cNvContentPartPr/>
                <p14:nvPr/>
              </p14:nvContentPartPr>
              <p14:xfrm>
                <a:off x="7086434" y="4794231"/>
                <a:ext cx="327960" cy="2055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2BDFE3D-82F3-AABA-DA29-4A648FF7619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080314" y="4788111"/>
                  <a:ext cx="3402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CC18A95-3A2B-5698-17D2-BFA4723300FB}"/>
                    </a:ext>
                  </a:extLst>
                </p14:cNvPr>
                <p14:cNvContentPartPr/>
                <p14:nvPr/>
              </p14:nvContentPartPr>
              <p14:xfrm>
                <a:off x="7199474" y="4923831"/>
                <a:ext cx="11160" cy="28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CC18A95-3A2B-5698-17D2-BFA4723300F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193354" y="4917711"/>
                  <a:ext cx="234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F5A03FD-C44E-3580-821D-35385FDBF5E7}"/>
                    </a:ext>
                  </a:extLst>
                </p14:cNvPr>
                <p14:cNvContentPartPr/>
                <p14:nvPr/>
              </p14:nvContentPartPr>
              <p14:xfrm>
                <a:off x="7169594" y="4898631"/>
                <a:ext cx="2880" cy="28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F5A03FD-C44E-3580-821D-35385FDBF5E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163474" y="4892511"/>
                  <a:ext cx="1512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7FCA0F2-CAD0-CF6F-3EC0-09F4AC7DB9C0}"/>
                    </a:ext>
                  </a:extLst>
                </p14:cNvPr>
                <p14:cNvContentPartPr/>
                <p14:nvPr/>
              </p14:nvContentPartPr>
              <p14:xfrm>
                <a:off x="7175714" y="4958391"/>
                <a:ext cx="360" cy="28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7FCA0F2-CAD0-CF6F-3EC0-09F4AC7DB9C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169594" y="4952271"/>
                  <a:ext cx="126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ADAC7A0-5476-C936-14E8-444685CA1B16}"/>
                    </a:ext>
                  </a:extLst>
                </p14:cNvPr>
                <p14:cNvContentPartPr/>
                <p14:nvPr/>
              </p14:nvContentPartPr>
              <p14:xfrm>
                <a:off x="7263914" y="4957671"/>
                <a:ext cx="11160" cy="57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ADAC7A0-5476-C936-14E8-444685CA1B1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257794" y="4951551"/>
                  <a:ext cx="23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95B5B61-77A2-70E8-E2BA-7677C77AF26E}"/>
                    </a:ext>
                  </a:extLst>
                </p14:cNvPr>
                <p14:cNvContentPartPr/>
                <p14:nvPr/>
              </p14:nvContentPartPr>
              <p14:xfrm>
                <a:off x="7329074" y="4918071"/>
                <a:ext cx="8280" cy="82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95B5B61-77A2-70E8-E2BA-7677C77AF26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322954" y="4911951"/>
                  <a:ext cx="205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31BEAD3-CA33-65AA-3C6C-8DFB08A193D6}"/>
                    </a:ext>
                  </a:extLst>
                </p14:cNvPr>
                <p14:cNvContentPartPr/>
                <p14:nvPr/>
              </p14:nvContentPartPr>
              <p14:xfrm>
                <a:off x="7293794" y="4843551"/>
                <a:ext cx="5760" cy="28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31BEAD3-CA33-65AA-3C6C-8DFB08A193D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287674" y="4837431"/>
                  <a:ext cx="180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603C36D-C814-E42A-678A-BB8E9B7A0DF7}"/>
                    </a:ext>
                  </a:extLst>
                </p14:cNvPr>
                <p14:cNvContentPartPr/>
                <p14:nvPr/>
              </p14:nvContentPartPr>
              <p14:xfrm>
                <a:off x="7343474" y="4855071"/>
                <a:ext cx="13680" cy="28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603C36D-C814-E42A-678A-BB8E9B7A0DF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337354" y="4848951"/>
                  <a:ext cx="2592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5910CE0-6334-359A-BA51-38D8D654C9FD}"/>
                    </a:ext>
                  </a:extLst>
                </p14:cNvPr>
                <p14:cNvContentPartPr/>
                <p14:nvPr/>
              </p14:nvContentPartPr>
              <p14:xfrm>
                <a:off x="7246634" y="4912311"/>
                <a:ext cx="360" cy="3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5910CE0-6334-359A-BA51-38D8D654C9F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240514" y="490619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FE2946F4-9C98-5DAF-C581-D64F60F71F33}"/>
                  </a:ext>
                </a:extLst>
              </p14:cNvPr>
              <p14:cNvContentPartPr/>
              <p14:nvPr/>
            </p14:nvContentPartPr>
            <p14:xfrm>
              <a:off x="7169234" y="5460231"/>
              <a:ext cx="30240" cy="759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FE2946F4-9C98-5DAF-C581-D64F60F71F33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7163114" y="5454111"/>
                <a:ext cx="4248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4064C7A6-EB78-4D4F-96DA-1F47EB8AD648}"/>
                  </a:ext>
                </a:extLst>
              </p14:cNvPr>
              <p14:cNvContentPartPr/>
              <p14:nvPr/>
            </p14:nvContentPartPr>
            <p14:xfrm>
              <a:off x="7561634" y="5433951"/>
              <a:ext cx="32400" cy="8568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4064C7A6-EB78-4D4F-96DA-1F47EB8AD648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7555514" y="5427831"/>
                <a:ext cx="44640" cy="9792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0FD66AD7-8F8F-AC49-07B6-ED23A7DE6A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29"/>
          <a:stretch/>
        </p:blipFill>
        <p:spPr bwMode="auto">
          <a:xfrm>
            <a:off x="3969416" y="172273"/>
            <a:ext cx="4028445" cy="226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8" name="Group 177">
            <a:extLst>
              <a:ext uri="{FF2B5EF4-FFF2-40B4-BE49-F238E27FC236}">
                <a16:creationId xmlns:a16="http://schemas.microsoft.com/office/drawing/2014/main" id="{9EDA5BDE-1D3A-2F5C-61E4-0DB248E0477D}"/>
              </a:ext>
            </a:extLst>
          </p:cNvPr>
          <p:cNvGrpSpPr/>
          <p:nvPr/>
        </p:nvGrpSpPr>
        <p:grpSpPr>
          <a:xfrm>
            <a:off x="2107634" y="1613271"/>
            <a:ext cx="1306080" cy="213480"/>
            <a:chOff x="2107634" y="1613271"/>
            <a:chExt cx="1306080" cy="21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2FAF512-72BC-AF9D-4221-87DB91B4990E}"/>
                    </a:ext>
                  </a:extLst>
                </p14:cNvPr>
                <p14:cNvContentPartPr/>
                <p14:nvPr/>
              </p14:nvContentPartPr>
              <p14:xfrm>
                <a:off x="2107634" y="1628751"/>
                <a:ext cx="183600" cy="1407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2FAF512-72BC-AF9D-4221-87DB91B4990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101514" y="1622631"/>
                  <a:ext cx="1958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CA16580-C171-831C-31CA-DB1C1C2B8001}"/>
                    </a:ext>
                  </a:extLst>
                </p14:cNvPr>
                <p14:cNvContentPartPr/>
                <p14:nvPr/>
              </p14:nvContentPartPr>
              <p14:xfrm>
                <a:off x="2361794" y="1698231"/>
                <a:ext cx="90000" cy="39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CA16580-C171-831C-31CA-DB1C1C2B800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355674" y="1692111"/>
                  <a:ext cx="1022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2BEF681-1F13-DF74-4A46-8D5441A00420}"/>
                    </a:ext>
                  </a:extLst>
                </p14:cNvPr>
                <p14:cNvContentPartPr/>
                <p14:nvPr/>
              </p14:nvContentPartPr>
              <p14:xfrm>
                <a:off x="2377994" y="1723431"/>
                <a:ext cx="83880" cy="82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2BEF681-1F13-DF74-4A46-8D5441A0042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371874" y="1717311"/>
                  <a:ext cx="961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78F0CC0-16B6-9A5D-FC1F-C87925A0B4DE}"/>
                    </a:ext>
                  </a:extLst>
                </p14:cNvPr>
                <p14:cNvContentPartPr/>
                <p14:nvPr/>
              </p14:nvContentPartPr>
              <p14:xfrm>
                <a:off x="2598674" y="1613271"/>
                <a:ext cx="24480" cy="1861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78F0CC0-16B6-9A5D-FC1F-C87925A0B4D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592554" y="1607151"/>
                  <a:ext cx="367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E1529DA-9601-2D92-CCD6-016DBBC9FE8A}"/>
                    </a:ext>
                  </a:extLst>
                </p14:cNvPr>
                <p14:cNvContentPartPr/>
                <p14:nvPr/>
              </p14:nvContentPartPr>
              <p14:xfrm>
                <a:off x="2779394" y="1632351"/>
                <a:ext cx="43920" cy="1944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E1529DA-9601-2D92-CCD6-016DBBC9FE8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773274" y="1626231"/>
                  <a:ext cx="561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D45F192-21E6-ECBF-4F3C-69A46F1B4A73}"/>
                    </a:ext>
                  </a:extLst>
                </p14:cNvPr>
                <p14:cNvContentPartPr/>
                <p14:nvPr/>
              </p14:nvContentPartPr>
              <p14:xfrm>
                <a:off x="2764634" y="1741431"/>
                <a:ext cx="128880" cy="133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D45F192-21E6-ECBF-4F3C-69A46F1B4A7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758514" y="1735311"/>
                  <a:ext cx="1411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A9C883B-1297-1781-297A-71EFF18780DA}"/>
                    </a:ext>
                  </a:extLst>
                </p14:cNvPr>
                <p14:cNvContentPartPr/>
                <p14:nvPr/>
              </p14:nvContentPartPr>
              <p14:xfrm>
                <a:off x="2917274" y="1738551"/>
                <a:ext cx="88920" cy="817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A9C883B-1297-1781-297A-71EFF18780D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911154" y="1732431"/>
                  <a:ext cx="1011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661D04A-8EE7-1A86-852A-68F14866D87B}"/>
                    </a:ext>
                  </a:extLst>
                </p14:cNvPr>
                <p14:cNvContentPartPr/>
                <p14:nvPr/>
              </p14:nvContentPartPr>
              <p14:xfrm>
                <a:off x="3115994" y="1752591"/>
                <a:ext cx="102600" cy="79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661D04A-8EE7-1A86-852A-68F14866D87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109874" y="1746471"/>
                  <a:ext cx="1148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312884E-872B-BA7D-7DBC-716A4359CED1}"/>
                    </a:ext>
                  </a:extLst>
                </p14:cNvPr>
                <p14:cNvContentPartPr/>
                <p14:nvPr/>
              </p14:nvContentPartPr>
              <p14:xfrm>
                <a:off x="3305714" y="1714431"/>
                <a:ext cx="108000" cy="1069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312884E-872B-BA7D-7DBC-716A4359CED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299594" y="1708311"/>
                  <a:ext cx="120240" cy="11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3C30BD63-7E5A-4558-096B-9C2FE615E687}"/>
                  </a:ext>
                </a:extLst>
              </p14:cNvPr>
              <p14:cNvContentPartPr/>
              <p14:nvPr/>
            </p14:nvContentPartPr>
            <p14:xfrm>
              <a:off x="1352354" y="791391"/>
              <a:ext cx="101160" cy="19512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3C30BD63-7E5A-4558-096B-9C2FE615E687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346234" y="785271"/>
                <a:ext cx="113400" cy="20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F0B95EB2-7FFE-37FC-4003-3DE787E53D2E}"/>
              </a:ext>
            </a:extLst>
          </p:cNvPr>
          <p:cNvGrpSpPr/>
          <p:nvPr/>
        </p:nvGrpSpPr>
        <p:grpSpPr>
          <a:xfrm>
            <a:off x="1595354" y="894351"/>
            <a:ext cx="122040" cy="45360"/>
            <a:chOff x="1595354" y="894351"/>
            <a:chExt cx="122040" cy="4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C4EE5B6-B7FE-F12A-C803-705C4DE80441}"/>
                    </a:ext>
                  </a:extLst>
                </p14:cNvPr>
                <p14:cNvContentPartPr/>
                <p14:nvPr/>
              </p14:nvContentPartPr>
              <p14:xfrm>
                <a:off x="1595354" y="894351"/>
                <a:ext cx="70200" cy="129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C4EE5B6-B7FE-F12A-C803-705C4DE8044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589234" y="888231"/>
                  <a:ext cx="824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2EFCE51B-B327-2DE3-6A7E-4572A5A0C870}"/>
                    </a:ext>
                  </a:extLst>
                </p14:cNvPr>
                <p14:cNvContentPartPr/>
                <p14:nvPr/>
              </p14:nvContentPartPr>
              <p14:xfrm>
                <a:off x="1603994" y="931431"/>
                <a:ext cx="113400" cy="82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EFCE51B-B327-2DE3-6A7E-4572A5A0C87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597874" y="925311"/>
                  <a:ext cx="12564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F98A8C20-A2C9-5C07-2E22-6B7962CD6606}"/>
              </a:ext>
            </a:extLst>
          </p:cNvPr>
          <p:cNvGrpSpPr/>
          <p:nvPr/>
        </p:nvGrpSpPr>
        <p:grpSpPr>
          <a:xfrm>
            <a:off x="1891274" y="684831"/>
            <a:ext cx="414360" cy="303480"/>
            <a:chOff x="1891274" y="684831"/>
            <a:chExt cx="414360" cy="30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AD024FA-7929-85D2-1424-DDAF3134812D}"/>
                    </a:ext>
                  </a:extLst>
                </p14:cNvPr>
                <p14:cNvContentPartPr/>
                <p14:nvPr/>
              </p14:nvContentPartPr>
              <p14:xfrm>
                <a:off x="1929074" y="684831"/>
                <a:ext cx="112320" cy="2588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AD024FA-7929-85D2-1424-DDAF3134812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922954" y="678711"/>
                  <a:ext cx="1245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C7AFA54-8F64-B82B-5397-4890698A3595}"/>
                    </a:ext>
                  </a:extLst>
                </p14:cNvPr>
                <p14:cNvContentPartPr/>
                <p14:nvPr/>
              </p14:nvContentPartPr>
              <p14:xfrm>
                <a:off x="1891274" y="987951"/>
                <a:ext cx="414360" cy="3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C7AFA54-8F64-B82B-5397-4890698A359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885154" y="981831"/>
                  <a:ext cx="426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A19E9805-2538-A55C-F0B4-9F211E6308CE}"/>
              </a:ext>
            </a:extLst>
          </p:cNvPr>
          <p:cNvGrpSpPr/>
          <p:nvPr/>
        </p:nvGrpSpPr>
        <p:grpSpPr>
          <a:xfrm>
            <a:off x="1947794" y="1078671"/>
            <a:ext cx="622440" cy="243360"/>
            <a:chOff x="1947794" y="1078671"/>
            <a:chExt cx="622440" cy="24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4787A7D-B924-145E-6C76-B316511D7E94}"/>
                    </a:ext>
                  </a:extLst>
                </p14:cNvPr>
                <p14:cNvContentPartPr/>
                <p14:nvPr/>
              </p14:nvContentPartPr>
              <p14:xfrm>
                <a:off x="1985954" y="1151391"/>
                <a:ext cx="67320" cy="1706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4787A7D-B924-145E-6C76-B316511D7E9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979834" y="1145271"/>
                  <a:ext cx="795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A3E390A-A9B5-C4C3-BE66-DD8E6F46FF31}"/>
                    </a:ext>
                  </a:extLst>
                </p14:cNvPr>
                <p14:cNvContentPartPr/>
                <p14:nvPr/>
              </p14:nvContentPartPr>
              <p14:xfrm>
                <a:off x="1947794" y="1243911"/>
                <a:ext cx="116640" cy="93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A3E390A-A9B5-C4C3-BE66-DD8E6F46FF3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941674" y="1237791"/>
                  <a:ext cx="1288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D268965-EFB8-385B-C13F-B5BB98E417BC}"/>
                    </a:ext>
                  </a:extLst>
                </p14:cNvPr>
                <p14:cNvContentPartPr/>
                <p14:nvPr/>
              </p14:nvContentPartPr>
              <p14:xfrm>
                <a:off x="2097194" y="1082991"/>
                <a:ext cx="21240" cy="730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D268965-EFB8-385B-C13F-B5BB98E417B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091074" y="1076871"/>
                  <a:ext cx="334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E565F69-513B-DA9B-3ECF-79484FCDF80D}"/>
                    </a:ext>
                  </a:extLst>
                </p14:cNvPr>
                <p14:cNvContentPartPr/>
                <p14:nvPr/>
              </p14:nvContentPartPr>
              <p14:xfrm>
                <a:off x="2202314" y="1078671"/>
                <a:ext cx="10440" cy="1026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E565F69-513B-DA9B-3ECF-79484FCDF80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196194" y="1072551"/>
                  <a:ext cx="226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0DB2801-B765-729B-4605-753F503AF66B}"/>
                    </a:ext>
                  </a:extLst>
                </p14:cNvPr>
                <p14:cNvContentPartPr/>
                <p14:nvPr/>
              </p14:nvContentPartPr>
              <p14:xfrm>
                <a:off x="2164154" y="1126911"/>
                <a:ext cx="83880" cy="28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0DB2801-B765-729B-4605-753F503AF66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158034" y="1120791"/>
                  <a:ext cx="9612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F70215DC-41F2-AFFA-A6FC-2A918B15848E}"/>
                    </a:ext>
                  </a:extLst>
                </p14:cNvPr>
                <p14:cNvContentPartPr/>
                <p14:nvPr/>
              </p14:nvContentPartPr>
              <p14:xfrm>
                <a:off x="2263514" y="1121151"/>
                <a:ext cx="53280" cy="579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F70215DC-41F2-AFFA-A6FC-2A918B15848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57394" y="1115031"/>
                  <a:ext cx="655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6B0B8A5-C939-C4FC-48E1-A1A56F069C52}"/>
                    </a:ext>
                  </a:extLst>
                </p14:cNvPr>
                <p14:cNvContentPartPr/>
                <p14:nvPr/>
              </p14:nvContentPartPr>
              <p14:xfrm>
                <a:off x="2380154" y="1126551"/>
                <a:ext cx="38160" cy="28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6B0B8A5-C939-C4FC-48E1-A1A56F069C5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74034" y="1120431"/>
                  <a:ext cx="504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BA45B4E-71D8-4BF2-787E-CFFA197D31FF}"/>
                    </a:ext>
                  </a:extLst>
                </p14:cNvPr>
                <p14:cNvContentPartPr/>
                <p14:nvPr/>
              </p14:nvContentPartPr>
              <p14:xfrm>
                <a:off x="2467634" y="1102791"/>
                <a:ext cx="102600" cy="676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BA45B4E-71D8-4BF2-787E-CFFA197D31F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461514" y="1096671"/>
                  <a:ext cx="11484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85AB86D6-B37D-A5DB-35F6-9F94581BEA8A}"/>
              </a:ext>
            </a:extLst>
          </p:cNvPr>
          <p:cNvGrpSpPr/>
          <p:nvPr/>
        </p:nvGrpSpPr>
        <p:grpSpPr>
          <a:xfrm>
            <a:off x="4144154" y="748911"/>
            <a:ext cx="2290680" cy="1281600"/>
            <a:chOff x="4144154" y="748911"/>
            <a:chExt cx="2290680" cy="128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D6E84D5-33F9-30BC-6D2B-4908C59248CF}"/>
                    </a:ext>
                  </a:extLst>
                </p14:cNvPr>
                <p14:cNvContentPartPr/>
                <p14:nvPr/>
              </p14:nvContentPartPr>
              <p14:xfrm>
                <a:off x="4857674" y="789231"/>
                <a:ext cx="1577160" cy="8755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D6E84D5-33F9-30BC-6D2B-4908C59248C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851554" y="783111"/>
                  <a:ext cx="1589400" cy="88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87BC296-327D-8410-C464-BBBC3A7F014B}"/>
                    </a:ext>
                  </a:extLst>
                </p14:cNvPr>
                <p14:cNvContentPartPr/>
                <p14:nvPr/>
              </p14:nvContentPartPr>
              <p14:xfrm>
                <a:off x="4467434" y="1046991"/>
                <a:ext cx="591480" cy="194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87BC296-327D-8410-C464-BBBC3A7F014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461314" y="1040871"/>
                  <a:ext cx="6037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7E91065-1703-2FBD-C6B8-D5DED96E1114}"/>
                    </a:ext>
                  </a:extLst>
                </p14:cNvPr>
                <p14:cNvContentPartPr/>
                <p14:nvPr/>
              </p14:nvContentPartPr>
              <p14:xfrm>
                <a:off x="4482554" y="1770591"/>
                <a:ext cx="1511280" cy="104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7E91065-1703-2FBD-C6B8-D5DED96E111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476434" y="1764471"/>
                  <a:ext cx="15235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028" name="Ink 1027">
                  <a:extLst>
                    <a:ext uri="{FF2B5EF4-FFF2-40B4-BE49-F238E27FC236}">
                      <a16:creationId xmlns:a16="http://schemas.microsoft.com/office/drawing/2014/main" id="{A3D2E96C-0971-9ED1-B623-7DC5FE78786F}"/>
                    </a:ext>
                  </a:extLst>
                </p14:cNvPr>
                <p14:cNvContentPartPr/>
                <p14:nvPr/>
              </p14:nvContentPartPr>
              <p14:xfrm>
                <a:off x="4144154" y="748911"/>
                <a:ext cx="194040" cy="1281600"/>
              </p14:xfrm>
            </p:contentPart>
          </mc:Choice>
          <mc:Fallback>
            <p:pic>
              <p:nvPicPr>
                <p:cNvPr id="1028" name="Ink 1027">
                  <a:extLst>
                    <a:ext uri="{FF2B5EF4-FFF2-40B4-BE49-F238E27FC236}">
                      <a16:creationId xmlns:a16="http://schemas.microsoft.com/office/drawing/2014/main" id="{A3D2E96C-0971-9ED1-B623-7DC5FE78786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138034" y="742791"/>
                  <a:ext cx="206280" cy="129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E7390FAC-58AA-810B-666F-C1CC31D08596}"/>
              </a:ext>
            </a:extLst>
          </p:cNvPr>
          <p:cNvGrpSpPr/>
          <p:nvPr/>
        </p:nvGrpSpPr>
        <p:grpSpPr>
          <a:xfrm>
            <a:off x="4887914" y="194151"/>
            <a:ext cx="370800" cy="356760"/>
            <a:chOff x="4887914" y="194151"/>
            <a:chExt cx="370800" cy="35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030" name="Ink 1029">
                  <a:extLst>
                    <a:ext uri="{FF2B5EF4-FFF2-40B4-BE49-F238E27FC236}">
                      <a16:creationId xmlns:a16="http://schemas.microsoft.com/office/drawing/2014/main" id="{B6D6DAE4-51A4-5A18-4657-8468A551372A}"/>
                    </a:ext>
                  </a:extLst>
                </p14:cNvPr>
                <p14:cNvContentPartPr/>
                <p14:nvPr/>
              </p14:nvContentPartPr>
              <p14:xfrm>
                <a:off x="4892594" y="352551"/>
                <a:ext cx="25200" cy="198360"/>
              </p14:xfrm>
            </p:contentPart>
          </mc:Choice>
          <mc:Fallback>
            <p:pic>
              <p:nvPicPr>
                <p:cNvPr id="1030" name="Ink 1029">
                  <a:extLst>
                    <a:ext uri="{FF2B5EF4-FFF2-40B4-BE49-F238E27FC236}">
                      <a16:creationId xmlns:a16="http://schemas.microsoft.com/office/drawing/2014/main" id="{B6D6DAE4-51A4-5A18-4657-8468A551372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886474" y="346431"/>
                  <a:ext cx="374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70AC895C-AE48-410B-ACA2-E48E7BF9FEE7}"/>
                    </a:ext>
                  </a:extLst>
                </p14:cNvPr>
                <p14:cNvContentPartPr/>
                <p14:nvPr/>
              </p14:nvContentPartPr>
              <p14:xfrm>
                <a:off x="4887914" y="324111"/>
                <a:ext cx="72000" cy="42480"/>
              </p14:xfrm>
            </p:contentPart>
          </mc:Choice>
          <mc:Fallback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70AC895C-AE48-410B-ACA2-E48E7BF9FEE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881794" y="317991"/>
                  <a:ext cx="842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47ECE40E-142C-682C-AA6F-5E86DD4AD2BB}"/>
                    </a:ext>
                  </a:extLst>
                </p14:cNvPr>
                <p14:cNvContentPartPr/>
                <p14:nvPr/>
              </p14:nvContentPartPr>
              <p14:xfrm>
                <a:off x="5052074" y="215031"/>
                <a:ext cx="14760" cy="137520"/>
              </p14:xfrm>
            </p:contentPart>
          </mc:Choice>
          <mc:Fallback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47ECE40E-142C-682C-AA6F-5E86DD4AD2B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045954" y="208911"/>
                  <a:ext cx="270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3ACAE311-B0A9-211C-C43E-180930462F93}"/>
                    </a:ext>
                  </a:extLst>
                </p14:cNvPr>
                <p14:cNvContentPartPr/>
                <p14:nvPr/>
              </p14:nvContentPartPr>
              <p14:xfrm>
                <a:off x="5045594" y="222951"/>
                <a:ext cx="89640" cy="113760"/>
              </p14:xfrm>
            </p:contentPart>
          </mc:Choice>
          <mc:Fallback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3ACAE311-B0A9-211C-C43E-180930462F9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039474" y="216831"/>
                  <a:ext cx="1018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FF77D50E-9F10-4A2E-13E4-D31BA4056195}"/>
                    </a:ext>
                  </a:extLst>
                </p14:cNvPr>
                <p14:cNvContentPartPr/>
                <p14:nvPr/>
              </p14:nvContentPartPr>
              <p14:xfrm>
                <a:off x="5184554" y="194151"/>
                <a:ext cx="74160" cy="161280"/>
              </p14:xfrm>
            </p:contentPart>
          </mc:Choice>
          <mc:Fallback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FF77D50E-9F10-4A2E-13E4-D31BA405619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178434" y="188031"/>
                  <a:ext cx="864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036" name="Ink 1035">
                  <a:extLst>
                    <a:ext uri="{FF2B5EF4-FFF2-40B4-BE49-F238E27FC236}">
                      <a16:creationId xmlns:a16="http://schemas.microsoft.com/office/drawing/2014/main" id="{A623999C-8552-BD01-8457-C5A6E10F30FB}"/>
                    </a:ext>
                  </a:extLst>
                </p14:cNvPr>
                <p14:cNvContentPartPr/>
                <p14:nvPr/>
              </p14:nvContentPartPr>
              <p14:xfrm>
                <a:off x="5198954" y="299991"/>
                <a:ext cx="37440" cy="8280"/>
              </p14:xfrm>
            </p:contentPart>
          </mc:Choice>
          <mc:Fallback>
            <p:pic>
              <p:nvPicPr>
                <p:cNvPr id="1036" name="Ink 1035">
                  <a:extLst>
                    <a:ext uri="{FF2B5EF4-FFF2-40B4-BE49-F238E27FC236}">
                      <a16:creationId xmlns:a16="http://schemas.microsoft.com/office/drawing/2014/main" id="{A623999C-8552-BD01-8457-C5A6E10F30F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192834" y="293871"/>
                  <a:ext cx="4968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AFFF454F-6FBF-F6DF-E632-63CCE453A7C5}"/>
              </a:ext>
            </a:extLst>
          </p:cNvPr>
          <p:cNvGrpSpPr/>
          <p:nvPr/>
        </p:nvGrpSpPr>
        <p:grpSpPr>
          <a:xfrm>
            <a:off x="6380834" y="1954911"/>
            <a:ext cx="861480" cy="253080"/>
            <a:chOff x="6380834" y="1954911"/>
            <a:chExt cx="861480" cy="25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14658EDF-F19B-018A-464B-46E529C6C3B2}"/>
                    </a:ext>
                  </a:extLst>
                </p14:cNvPr>
                <p14:cNvContentPartPr/>
                <p14:nvPr/>
              </p14:nvContentPartPr>
              <p14:xfrm>
                <a:off x="6392714" y="1970391"/>
                <a:ext cx="99720" cy="169200"/>
              </p14:xfrm>
            </p:contentPart>
          </mc:Choice>
          <mc:Fallback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14658EDF-F19B-018A-464B-46E529C6C3B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386594" y="1964271"/>
                  <a:ext cx="1119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5411FB5E-1B64-3198-28B8-51A603000270}"/>
                    </a:ext>
                  </a:extLst>
                </p14:cNvPr>
                <p14:cNvContentPartPr/>
                <p14:nvPr/>
              </p14:nvContentPartPr>
              <p14:xfrm>
                <a:off x="6380834" y="1954911"/>
                <a:ext cx="66600" cy="77760"/>
              </p14:xfrm>
            </p:contentPart>
          </mc:Choice>
          <mc:Fallback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5411FB5E-1B64-3198-28B8-51A60300027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374714" y="1948791"/>
                  <a:ext cx="788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A96A0242-F73A-457C-471B-404D7D990475}"/>
                    </a:ext>
                  </a:extLst>
                </p14:cNvPr>
                <p14:cNvContentPartPr/>
                <p14:nvPr/>
              </p14:nvContentPartPr>
              <p14:xfrm>
                <a:off x="6562994" y="2047071"/>
                <a:ext cx="85320" cy="153000"/>
              </p14:xfrm>
            </p:contentPart>
          </mc:Choice>
          <mc:Fallback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A96A0242-F73A-457C-471B-404D7D99047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556874" y="2040951"/>
                  <a:ext cx="975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B8C84C08-E160-AC8D-8A14-0890048B4C46}"/>
                    </a:ext>
                  </a:extLst>
                </p14:cNvPr>
                <p14:cNvContentPartPr/>
                <p14:nvPr/>
              </p14:nvContentPartPr>
              <p14:xfrm>
                <a:off x="6674954" y="2147871"/>
                <a:ext cx="60840" cy="48240"/>
              </p14:xfrm>
            </p:contentPart>
          </mc:Choice>
          <mc:Fallback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B8C84C08-E160-AC8D-8A14-0890048B4C4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668834" y="2141751"/>
                  <a:ext cx="730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041" name="Ink 1040">
                  <a:extLst>
                    <a:ext uri="{FF2B5EF4-FFF2-40B4-BE49-F238E27FC236}">
                      <a16:creationId xmlns:a16="http://schemas.microsoft.com/office/drawing/2014/main" id="{B64EF446-1C84-D1B1-9299-A5921FAA933F}"/>
                    </a:ext>
                  </a:extLst>
                </p14:cNvPr>
                <p14:cNvContentPartPr/>
                <p14:nvPr/>
              </p14:nvContentPartPr>
              <p14:xfrm>
                <a:off x="6738674" y="2064351"/>
                <a:ext cx="40320" cy="143640"/>
              </p14:xfrm>
            </p:contentPart>
          </mc:Choice>
          <mc:Fallback>
            <p:pic>
              <p:nvPicPr>
                <p:cNvPr id="1041" name="Ink 1040">
                  <a:extLst>
                    <a:ext uri="{FF2B5EF4-FFF2-40B4-BE49-F238E27FC236}">
                      <a16:creationId xmlns:a16="http://schemas.microsoft.com/office/drawing/2014/main" id="{B64EF446-1C84-D1B1-9299-A5921FAA933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732554" y="2058231"/>
                  <a:ext cx="525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042" name="Ink 1041">
                  <a:extLst>
                    <a:ext uri="{FF2B5EF4-FFF2-40B4-BE49-F238E27FC236}">
                      <a16:creationId xmlns:a16="http://schemas.microsoft.com/office/drawing/2014/main" id="{ABC4385B-15FB-5DC3-DDB6-778173C69D61}"/>
                    </a:ext>
                  </a:extLst>
                </p14:cNvPr>
                <p14:cNvContentPartPr/>
                <p14:nvPr/>
              </p14:nvContentPartPr>
              <p14:xfrm>
                <a:off x="6731114" y="2135271"/>
                <a:ext cx="48240" cy="360"/>
              </p14:xfrm>
            </p:contentPart>
          </mc:Choice>
          <mc:Fallback>
            <p:pic>
              <p:nvPicPr>
                <p:cNvPr id="1042" name="Ink 1041">
                  <a:extLst>
                    <a:ext uri="{FF2B5EF4-FFF2-40B4-BE49-F238E27FC236}">
                      <a16:creationId xmlns:a16="http://schemas.microsoft.com/office/drawing/2014/main" id="{ABC4385B-15FB-5DC3-DDB6-778173C69D6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724994" y="2129151"/>
                  <a:ext cx="604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043" name="Ink 1042">
                  <a:extLst>
                    <a:ext uri="{FF2B5EF4-FFF2-40B4-BE49-F238E27FC236}">
                      <a16:creationId xmlns:a16="http://schemas.microsoft.com/office/drawing/2014/main" id="{D20D0905-FD9D-7144-F5B7-63757913E34E}"/>
                    </a:ext>
                  </a:extLst>
                </p14:cNvPr>
                <p14:cNvContentPartPr/>
                <p14:nvPr/>
              </p14:nvContentPartPr>
              <p14:xfrm>
                <a:off x="6805634" y="2167311"/>
                <a:ext cx="17640" cy="39240"/>
              </p14:xfrm>
            </p:contentPart>
          </mc:Choice>
          <mc:Fallback>
            <p:pic>
              <p:nvPicPr>
                <p:cNvPr id="1043" name="Ink 1042">
                  <a:extLst>
                    <a:ext uri="{FF2B5EF4-FFF2-40B4-BE49-F238E27FC236}">
                      <a16:creationId xmlns:a16="http://schemas.microsoft.com/office/drawing/2014/main" id="{D20D0905-FD9D-7144-F5B7-63757913E34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799514" y="2161191"/>
                  <a:ext cx="29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044" name="Ink 1043">
                  <a:extLst>
                    <a:ext uri="{FF2B5EF4-FFF2-40B4-BE49-F238E27FC236}">
                      <a16:creationId xmlns:a16="http://schemas.microsoft.com/office/drawing/2014/main" id="{98E162EE-B2DE-DFF7-D340-A2BDDCB18CAC}"/>
                    </a:ext>
                  </a:extLst>
                </p14:cNvPr>
                <p14:cNvContentPartPr/>
                <p14:nvPr/>
              </p14:nvContentPartPr>
              <p14:xfrm>
                <a:off x="6794114" y="2082711"/>
                <a:ext cx="360" cy="2880"/>
              </p14:xfrm>
            </p:contentPart>
          </mc:Choice>
          <mc:Fallback>
            <p:pic>
              <p:nvPicPr>
                <p:cNvPr id="1044" name="Ink 1043">
                  <a:extLst>
                    <a:ext uri="{FF2B5EF4-FFF2-40B4-BE49-F238E27FC236}">
                      <a16:creationId xmlns:a16="http://schemas.microsoft.com/office/drawing/2014/main" id="{98E162EE-B2DE-DFF7-D340-A2BDDCB18CA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787994" y="2076591"/>
                  <a:ext cx="126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045" name="Ink 1044">
                  <a:extLst>
                    <a:ext uri="{FF2B5EF4-FFF2-40B4-BE49-F238E27FC236}">
                      <a16:creationId xmlns:a16="http://schemas.microsoft.com/office/drawing/2014/main" id="{BC94B87C-3AE8-F425-4693-3B3207CFA274}"/>
                    </a:ext>
                  </a:extLst>
                </p14:cNvPr>
                <p14:cNvContentPartPr/>
                <p14:nvPr/>
              </p14:nvContentPartPr>
              <p14:xfrm>
                <a:off x="6845234" y="2071911"/>
                <a:ext cx="27720" cy="127440"/>
              </p14:xfrm>
            </p:contentPart>
          </mc:Choice>
          <mc:Fallback>
            <p:pic>
              <p:nvPicPr>
                <p:cNvPr id="1045" name="Ink 1044">
                  <a:extLst>
                    <a:ext uri="{FF2B5EF4-FFF2-40B4-BE49-F238E27FC236}">
                      <a16:creationId xmlns:a16="http://schemas.microsoft.com/office/drawing/2014/main" id="{BC94B87C-3AE8-F425-4693-3B3207CFA274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839114" y="2065791"/>
                  <a:ext cx="399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046" name="Ink 1045">
                  <a:extLst>
                    <a:ext uri="{FF2B5EF4-FFF2-40B4-BE49-F238E27FC236}">
                      <a16:creationId xmlns:a16="http://schemas.microsoft.com/office/drawing/2014/main" id="{245D0DA0-2E6F-CEDA-F998-4A31698CAED9}"/>
                    </a:ext>
                  </a:extLst>
                </p14:cNvPr>
                <p14:cNvContentPartPr/>
                <p14:nvPr/>
              </p14:nvContentPartPr>
              <p14:xfrm>
                <a:off x="6830114" y="2133471"/>
                <a:ext cx="60120" cy="9360"/>
              </p14:xfrm>
            </p:contentPart>
          </mc:Choice>
          <mc:Fallback>
            <p:pic>
              <p:nvPicPr>
                <p:cNvPr id="1046" name="Ink 1045">
                  <a:extLst>
                    <a:ext uri="{FF2B5EF4-FFF2-40B4-BE49-F238E27FC236}">
                      <a16:creationId xmlns:a16="http://schemas.microsoft.com/office/drawing/2014/main" id="{245D0DA0-2E6F-CEDA-F998-4A31698CAED9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823994" y="2127351"/>
                  <a:ext cx="72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047" name="Ink 1046">
                  <a:extLst>
                    <a:ext uri="{FF2B5EF4-FFF2-40B4-BE49-F238E27FC236}">
                      <a16:creationId xmlns:a16="http://schemas.microsoft.com/office/drawing/2014/main" id="{DD262C18-9599-B800-6168-6420313C6326}"/>
                    </a:ext>
                  </a:extLst>
                </p14:cNvPr>
                <p14:cNvContentPartPr/>
                <p14:nvPr/>
              </p14:nvContentPartPr>
              <p14:xfrm>
                <a:off x="6926954" y="2125911"/>
                <a:ext cx="89280" cy="64440"/>
              </p14:xfrm>
            </p:contentPart>
          </mc:Choice>
          <mc:Fallback>
            <p:pic>
              <p:nvPicPr>
                <p:cNvPr id="1047" name="Ink 1046">
                  <a:extLst>
                    <a:ext uri="{FF2B5EF4-FFF2-40B4-BE49-F238E27FC236}">
                      <a16:creationId xmlns:a16="http://schemas.microsoft.com/office/drawing/2014/main" id="{DD262C18-9599-B800-6168-6420313C6326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920834" y="2119791"/>
                  <a:ext cx="1015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048" name="Ink 1047">
                  <a:extLst>
                    <a:ext uri="{FF2B5EF4-FFF2-40B4-BE49-F238E27FC236}">
                      <a16:creationId xmlns:a16="http://schemas.microsoft.com/office/drawing/2014/main" id="{F44D74AA-6CD9-D758-59F5-0D5882A72840}"/>
                    </a:ext>
                  </a:extLst>
                </p14:cNvPr>
                <p14:cNvContentPartPr/>
                <p14:nvPr/>
              </p14:nvContentPartPr>
              <p14:xfrm>
                <a:off x="7045034" y="1985151"/>
                <a:ext cx="197280" cy="209520"/>
              </p14:xfrm>
            </p:contentPart>
          </mc:Choice>
          <mc:Fallback>
            <p:pic>
              <p:nvPicPr>
                <p:cNvPr id="1048" name="Ink 1047">
                  <a:extLst>
                    <a:ext uri="{FF2B5EF4-FFF2-40B4-BE49-F238E27FC236}">
                      <a16:creationId xmlns:a16="http://schemas.microsoft.com/office/drawing/2014/main" id="{F44D74AA-6CD9-D758-59F5-0D5882A72840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038914" y="1979031"/>
                  <a:ext cx="209520" cy="221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43979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Mudunuru, Maruti K</dc:creator>
  <cp:lastModifiedBy>Mudunuru, Maruti K</cp:lastModifiedBy>
  <cp:revision>3</cp:revision>
  <dcterms:created xsi:type="dcterms:W3CDTF">2024-05-10T16:34:17Z</dcterms:created>
  <dcterms:modified xsi:type="dcterms:W3CDTF">2024-05-10T16:46:14Z</dcterms:modified>
</cp:coreProperties>
</file>