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082"/>
    <p:restoredTop sz="94694"/>
  </p:normalViewPr>
  <p:slideViewPr>
    <p:cSldViewPr snapToGrid="0">
      <p:cViewPr varScale="1">
        <p:scale>
          <a:sx n="121" d="100"/>
          <a:sy n="121" d="100"/>
        </p:scale>
        <p:origin x="13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16:13:34.9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24575,'86'33'0,"-1"0"0,0 0 0,1 0 0,-1 0 0,9 7 0,5 3 0,-20-1 0,-45-3 0,-73 6 0,-25-3 0,-1 13 0,14-15 0,12-16 0,33-28 0,2 3 0,4-4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16:16:32.4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24575,'93'12'0,"1"0"0,0 0 0,-1 0 0,1 0 0,-1 0 0,1 0 0,-1 0 0,1 0 0,0 0 0,-1 0 0,1 0 0,-1 0 0,17 2 0,12 1 0,6 2 0,0-1 0,-4 0 0,-11-2 0,-15-1 0,-22-3 0,-26-3 0,-32-5 0,-19-2 0,-4 0 0,0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16:16:34.0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302 1 24575,'-10'0'0,"0"0"0,1 0 0,-9 5 0,-1 3 0,-8-1 0,1-1 0,7-6 0,1 5 0,9-4 0,-1 3 0,0-4 0,0 0 0,1 0 0,-1 0 0,0 0 0,1 0 0,-1 0 0,0 0 0,0 4 0,1-3 0,-1 4 0,0-5 0,5 4 0,1 1 0,4 5 0,0 0 0,5 7 0,3 2 0,7 19 0,0 2 0,1 0 0,-1-2 0,4-11 0,-4-1 0,-2-7 0,-3-1 0,-4-9 0,-1 1 0,4 0 0,-4 0 0,1-1 0,2-3 0,-7 2 0,8-7 0,-8 4 0,3-5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16:13:37.2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209 39 24575,'28'0'0,"5"0"0,32-10 0,-10 1 0,24-3 0,-35 5 0,0 7 0,-27 0 0,-16 4 0,-4 9 0,-21 31 0,-7 5 0,-5 8-1045,-7 14 0,-3 1 1045,-6 4 0,0-2 0,11-13 0,2-3-286,3-11 0,3-2 286,-8 26 0,-2-7 0,11-12 0,19-21 0,4-15 2024,18-6-2024,52-33 0,-24 6 0,43-25 0,9-3-528,-42 24 1,-1-2 527,37-27 0,2-1 0,-22 24 0,-6 2-780,22-28 780,4 20 0,-50 12 0,-5 12 0,-27 9 0,-10 7 1622,-41 43-1622,-1-6 0,13-7 0,-2 4 0,0-1 0,2-2 0,-12 12 0,10-5 0,1 0 0,4 0 0,-13 16 851,15-12-851,11-20 0,-7 3 0,21-15 0,-4-5 0,16-7 0,20-16 0,13-20 0,47-13 0,-6-7-942,-25 21 1,1 1 941,31-16 0,-21 2 0,-20 19 0,-37 28 0,-37 38 0,0-2 0,-4 6-1162,-3 8 1,-3 5 1161,-4 0 0,-4 6 0,2-2 0,-9 21 0,1-1 0,12-23 0,-2-1 0,4-2 0,1 5 0,6-6 0,-9 16 0,26-32 1648,7-10-1648,-1-17 0,13-8 0,-2-5 2558,42-19-2558,7-4 0,19-15 0,10-2 0,-43 15 0,6 6 0,-36 10 0,2 8 0,-11 1 0,-21 29 0,-20 26 0,1-6 0,0 3 0,-9 29 0,15-33 0,7-5 0,18-3 0,-9-2 0,20-19 0,-5-2 0,28-11 0,21-2 0,7-9 0,7-2-695,7-1 0,3 0 695,7-5 0,0 0 0,-9 5 0,-5 0 0,15-8 0,-31 14 0,-38 19 0,-31 16 0,-22 40 0,-4-12-779,17-17 0,-1 5 779,-5 10 0,0 0 270,6-9 0,2 0-270,-6 10 0,7-4 0,9-12 0,15-15 0,19-24 0,13-1 1605,30-13-1605,13-2 0,-18 5 0,1 0 803,22-11-803,-2 15 0,-41-5 0,-17 19 0,-16 13 0,-14 16 0,-12 3 0,-3 3-661,-11 14 661,5-1 0,0 2 0,0 11 0,5 2 0,7-23 0,19-25 0,1-8 0,6-2 0,4-11 0,34-2 661,13-13-661,31 6 0,-13-6 0,-22 9 0,-19 0 0,-27 0 0,-2 5 0,-27 11 0,-10 19 0,-28 6 0,2 19 0,8-23 0,14 5 0,22-22 0,7-3 0,21-12 0,18 0 0,28-5 0,15-19 0,14 15 0,-15-15 0,-13 19 0,-25 0 0,-22 0 0,-11 12 0,-14-3 0,-4 16 0,-6-4 0,7 6 0,2-8 0,7-2 0,5-7 0,6-9 0,6-2 0,11-11 0,-10 2 0,11-9 0,-17 0 0,5-7 0,-6 11 0,0 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16:13:38.5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3294 24575,'0'10'0,"4"-5"0,-2-12 0,8-8 0,-1-23 0,6-2 0,12-32 0,3-11-1242,-8 19 0,1-2 1242,5-3 0,4-8 0,-1 3-914,-5 9 1,-1 1 0,1 0 913,3-2 0,2 0 0,0-1 0,0-7 0,0 0 0,2-2-917,5-2 1,1-1-1,1 1 917,-2 6 0,-1 2 0,3 0 0,0 4 0,3 0 0,2 4-621,1 4 1,4 3-1,8-4 621,1 3 0,10-6 0,3-1 0,-1 3 0,-6 7 0,5-2 0,-6 6 0,8-4-198,-6 3 1,8-6 0,3 0 0,-5 3 0,-8 8 197,18-9 0,-6 10 0,10 5 0,-1 1 241,-5-5 1,-1 1-242,4 6 0,-3 4 727,-24 12 0,-2 0-727,18-12 0,-5 3 1966,-5 8-1966,32-11 0,-36 14 3448,0 1-3448,4 6 2100,-40 1-2100,6 9 1279,-18-8-1279,-1 8 23,-3-8 0,-2 8 0,-4-3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16:13:39.4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92 0 24575,'4'6'0,"9"-2"0,6 2 0,19-4 0,2 3 0,11-5 0,0 0 0,0 0 0,14 0 0,-21-5 0,19 3 0,-41-4 0,6 6 0,-19 0 0,1 0 0,0 0 0,0 0 0,-1 0 0,-8 4 0,-9 9 0,-22 10 0,-15 20 0,-13 7 0,9 7 0,-10 4 0,9-4 0,10-11 0,-5 8 0,8-9 0,-13 12 0,10-11 0,-4 8 0,22-25 0,-2 9 0,6-19 0,11-2 0,3-7 0,4-5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16:14:34.9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232 1 24575,'-26'90'0,"0"0"0,-1 0 0,1 0 0,6-31 0,2 1 0,-9 29 0,-5 22 0,7-7 0,21-34 0,34-38 0,54-21 0,3-8-1638,-19 1 1,12 1 0,-7-4 1637,-7-6 0,-1 0 0,33 4 0,-2-1 745,-35-9 0,-13 5-745,-26 16 798,20-8-798,-67 17 0,6-8 0,0 1 2624,-6 1-2624,13-3 0,-1 2 0,5-7 0,-5-1 0,-6 2 0,-19 3 0,-2 14 0,-11-4 0,0 6 0,18-12 0,5-4 0,28-16 0,16-33 0,27-25 0,-20 17 0,2-6-1163,26-28 1,0-4 1162,-21 19 0,-1-2 0,13-23 0,-4 5 0,-8 8-96,-10-1 96,-8 58 0,-3-6 0,-5 18 0,-4 0 0,-4 5 2312,-2 1-2312,-3-1 109,-1 4-109,0-7 0,0 7 0,-7-10 0,6 6 0,-7-7 0,9 2 0,-1 5 0,0-4 0,0 8 0,1-7 0,-1 2 0,0 1 0,-4 1 0,4 4 0,-12 0 0,10 4 0,-13 3 0,14 3 0,-8 9 0,9-7 0,3 12 0,3-12 0,4 5 0,0-7 0,11-5 0,-3 4 0,27 0 0,23 0 0,5 2 0,25 9-215,-7-11 0,-5-1 215,-26 5 0,-8-12 0,-32 8 0,0-4 0,-5 5 0,0 18 0,-5 5 0,-19 32 0,-18 21-1035,8-25 1,-6 4 1034,-19 13 0,-5 2 0,7-1 0,-1 1 0,-5 0 0,0-5 0,13-22 0,4-3-46,10 1 1,4-4 45,-11 2 0,12 3 0,19-33 0,5-6 0,15-9 2486,17-4-2486,10 0 0,10-5 0,4-2-1093,24-6 1093,-17 6 0,-1-1 0,9-1 0,-15 3 0,-24 5 0,-17-1 0,-20 15 0,-24 22 0,-20 27 0,-13 4 341,28-18 0,0-2-341,-11 4 0,-1 9 0,28-33 0,6-7 0,20-6 0,9-8 0,37-5 0,5 0 515,1-6-515,-6 4 0,-25-10 0,-8 11 0,-21 18 0,-25 16 0,-39 40 0,27-34 0,-4 4-1135,-18 24 1,-3 5 1134,9-8 0,-1-1 0,-8 4 0,1 0-396,14-8 0,5-4 396,-15 11 0,12-5 0,33-31 0,1-13 0,20-12 2170,8-6-2170,23-8 891,2-7-891,25-2 0,-21 8 0,7-5 0,-24 7 0,-8 1 0,-10 5 0,-33 31 0,-15 10 0,-11 18 0,7-12 0,13-7 0,15-19 0,3-2 0,12-7 0,12-5 0,3-1 0,36-4 0,5-6 0,9-2-1188,13 0 1,5-1 1187,-18-1 0,2-1 0,0 1 0,32 1 0,-5 1 0,-27-4 0,-4 2 0,-6 9 0,-7 0 0,5-14 0,-25 13 0,-32 19 0,-26 16 0,-26 40 0,12-23 0,-2 1 605,0 1 1,0-1-606,-1 0 0,1-1 0,-21 23 0,27-28 0,22-15 0,14-17 0,8-9 0,11-4 0,-6-4 1164,7 3-1164,-9-3 0,5-1 0,-11 8 0,-8 6 0,-30 26 0,1 6 0,-1-7 0,11 11 0,13-35 0,3 18 0,8-22 0,13-8 0,6-5 0,0-5 0,-2 1 0,1-1 0,-11 2 0,9 3 0,-11-2 0,-3 13 0,-4-8 0,-3 13 0,-4-8 0,4 8 0,-5-8 0,5 7 0,-4-6 0,4 2 0,0-4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16:14:37.8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0 778 24575,'20'-4'0,"15"-5"0,-13-3 0,41-16 0,-6-1 0,-7 13 0,1-1 0,22-20-1186,-18 14 1,4-1 1185,8 0 0,1-3 0,7-12 0,5 0-1030,-12 16 0,5 2 1,3-1 1029,8-5 0,2-1 0,1 4 0,1 4 0,1 3 0,0 1 0,1-2 0,-1 0 0,-3 2 0,-20 5 0,-2 2 0,5-1 0,7 1 0,6 0 0,1 0 0,-5 0 0,3-2 0,-4 1 0,4-1 0,0 1 0,4 0 0,2 1 0,-3 1 0,-6 2 0,0 2 0,-2 0 0,-4-1 0,0-4 0,-3-1 0,3 2 0,3 5 0,6 3 0,0 1 0,-8-2-859,22-7 0,-5 1 859,-18 6 0,2 2 0,-5-1 0,7 0 0,-3 0 0,9 0 0,4 0 0,-13 0 0,4 0 0,-6 0 0,2 0 0,-2 0 0,19 4 0,-8 2 0,-13 3-179,-4 2 179,-14 5 0,32-4 0,-10 8 0,-23-5 0,0 1 0,33 7 0,-34-7 0,2 0 165,11 2 1,2 1-166,0 0 0,-1 1 0,-6-1 0,-3 0 1545,-4-2 1,-3-1-1546,22 3 0,14 1 0,-3 5 0,-12-5 0,-15 2 2137,-16-7-2137,2-2 254,-17-1-254,14-5 1320,-24 1-1320,5-6 224,-7 2-224,0 0 0,0-3 0,-9-1 0,2-1 0,-7-3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16:14:38.8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0 24575,'19'12'0,"6"7"0,-6 0 0,18 3 0,-4 15 0,5-18 0,3 20 0,4-1 0,-3-10 0,11 16 0,-24-29 0,9 8 0,-11-10 0,-1 1 0,1-1 0,-8-6 0,6 5 0,-13-10 0,5 8 0,-7-9 0,-5 8 0,4-8 0,-8 7 0,7-6 0,-2 2 0,-1 0 0,-12 3 0,-8 5 0,-12 1 0,-11 2 0,9-1 0,-8 1 0,-15 2 0,8 6 0,-35 8 0,24 4 0,1-7 0,6-3 0,26-13 0,-14 2 0,24-4 0,-12-3 0,12 2 0,-5-4 0,7 1 0,5 3 0,0-8 0,5 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16:15:23.1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24575,'27'26'0,"-1"1"0,22 31 0,4 19-1222,-20-22 0,-1 2 1222,-2-6 0,-2 2 0,0 15 0,-2 3-818,-1-7 1,1 2 817,4 17 0,-2 3-619,-2 10 0,-4 1 619,-5-9 0,-4-1 0,-2 10 0,-5-1 0,-5-9 0,0-5-458,0-16 0,0-1 458,-5 6 0,-1-4 0,-6 20 0,1-36 0,0-1 0,-9 18 930,2-2-930,-10-1 1648,16-21-1648,-18 7 2413,-1-8-2413,0-13 1236,-7 24-1236,13-25 6,8 9-6,-1-19 0,7-2 0,6-7 0,0-1 0,1-3 0,3 2 0,-3-2 0,4 4 0,0-1 0,0-3 0,0-2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16:15:23.9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 0 24575,'0'18'0,"0"-7"0,8 25 0,-6-14 0,5 26 0,-7-8 0,-7 11 0,5 0 0,-12-10 0,13 7 0,-11-19 0,10 1 0,-9-5 0,9-13 0,-4 5 0,6-7 0,0 0 0,0-1 0,0 1 0,4-5 0,2 0 0,4-5 0,7 0 0,13 0 0,10 0 0,11 0 0,14-9 0,-10-1 0,-1-1 0,9-6 0,-30 9 0,18-3 0,-31 1 0,-3 9 0,-7-4 0,-1 5 0,1 0 0,0 0 0,-1 0 0,1 0 0,-5-4 0,0 3 0,-5-3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D6CAC-02D9-C595-8FC6-8ACED8C549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2D865F-8821-AF06-34B5-D1268B0C2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ED1A1-5711-5ED3-5F06-383B67B02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5836-9C57-3648-B257-2FB375CBAE77}" type="datetimeFigureOut">
              <a:rPr lang="en-US" smtClean="0"/>
              <a:t>5/17/24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B45A9-F5D7-6071-8E83-4F4C4E9BA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5578C-AE25-1AEB-5125-525F62CAD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3014-20DA-4A43-9321-12F7780D4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09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78E24-F102-3520-CA83-2CF298ACA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BB3E3B-B870-E431-D7D0-787020E49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5E51A-4D38-9926-0F96-7DAE4EC33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5836-9C57-3648-B257-2FB375CBAE77}" type="datetimeFigureOut">
              <a:rPr lang="en-US" smtClean="0"/>
              <a:t>5/17/24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BF7EE-C2FB-992E-112A-54AD72414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FE78D-272E-8848-A2AE-C72D7A985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3014-20DA-4A43-9321-12F7780D4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19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D2FFAD-35D6-849B-B220-EF63DE6709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F70B56-C884-4B78-ED45-ED2E15A9B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93270-1208-F8EF-89F5-CA6FCD4E6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5836-9C57-3648-B257-2FB375CBAE77}" type="datetimeFigureOut">
              <a:rPr lang="en-US" smtClean="0"/>
              <a:t>5/17/24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8883E-796F-4E52-15E0-30717D95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2F22D-E607-7782-1AFF-18788AACC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3014-20DA-4A43-9321-12F7780D4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05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FCD42-694E-99A4-3311-84849CABA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26C72-AFF6-FB0C-263C-ED8E19D3E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08999-12E6-E7FD-67D8-66B7DF255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5836-9C57-3648-B257-2FB375CBAE77}" type="datetimeFigureOut">
              <a:rPr lang="en-US" smtClean="0"/>
              <a:t>5/17/24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4B13D-115E-A423-EB08-7947B3988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16924-B1E0-E71F-86B6-53B4BA96E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3014-20DA-4A43-9321-12F7780D4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8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41FF5-26A6-2100-4BAF-F4931FDC1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3F5EA-6637-C282-160D-06D451543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F4E8F-06DE-16B6-D9B8-F28BF6334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5836-9C57-3648-B257-2FB375CBAE77}" type="datetimeFigureOut">
              <a:rPr lang="en-US" smtClean="0"/>
              <a:t>5/17/24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6F2E2-F9F5-5B68-2DC7-F8872906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6E024-03F7-A022-3474-364F894BC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3014-20DA-4A43-9321-12F7780D4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76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79F4F-91C2-67F6-A55B-641923135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CEB74-A846-6319-C22F-A9DE37B879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9801D-8F85-2FFD-0CB4-45D50A692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B01D5-A687-0F6B-1D94-BF52DB1A1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5836-9C57-3648-B257-2FB375CBAE77}" type="datetimeFigureOut">
              <a:rPr lang="en-US" smtClean="0"/>
              <a:t>5/17/24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7A65E2-32EF-BA95-A300-1EBA5B712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1D133-3AF9-7CC3-9336-9A9BAE018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3014-20DA-4A43-9321-12F7780D4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75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B6EE9-A204-CC4E-00D9-4C4EEF055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BDC2E-ED17-9706-39C9-0D2D4D5C6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27A4C-8AD0-F718-D9C1-82C84D4DB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E71B9-B2E3-13B6-D7CE-B06E58F300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C47DF-2051-1767-9AB8-CD1838EE4B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8FD1F7-48F3-7EB1-AC96-63B62E564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5836-9C57-3648-B257-2FB375CBAE77}" type="datetimeFigureOut">
              <a:rPr lang="en-US" smtClean="0"/>
              <a:t>5/17/24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F8EFD7-D594-3CB6-151C-51AD1825F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215832-5723-F84B-2143-3BE164549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3014-20DA-4A43-9321-12F7780D4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68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296E3-9CD4-48C2-AC64-FDD198162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19087D-5FCB-C7F8-D3DC-5609467AB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5836-9C57-3648-B257-2FB375CBAE77}" type="datetimeFigureOut">
              <a:rPr lang="en-US" smtClean="0"/>
              <a:t>5/17/24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54EFE6-2D59-ECD4-AE6E-9120EBDD3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DC2EA-92F9-ADC5-A60E-9A22400E9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3014-20DA-4A43-9321-12F7780D4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32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6460A7-08FF-514F-208E-FB7C8F846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5836-9C57-3648-B257-2FB375CBAE77}" type="datetimeFigureOut">
              <a:rPr lang="en-US" smtClean="0"/>
              <a:t>5/17/24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0C0DCC-5352-1649-3CC5-5644C0CE2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6E22A2-2B1F-0BD4-A65B-C2091DE68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3014-20DA-4A43-9321-12F7780D4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35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8CCAC-E0A2-3187-E862-FC5498E62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29FB-1511-A076-219E-0BEF9EEE1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C6D7F8-0F52-575D-6314-AC8BB9B4E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3F47F2-1C57-2BA1-918C-E0C3954FF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5836-9C57-3648-B257-2FB375CBAE77}" type="datetimeFigureOut">
              <a:rPr lang="en-US" smtClean="0"/>
              <a:t>5/17/24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91B77-094D-1CED-E7C0-69D5CDF50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39D1C-18D6-6376-3A95-D1DAED25D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3014-20DA-4A43-9321-12F7780D4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61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6FF94-DBA2-2082-6ACF-A80AD4867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A1C1C6-6775-C647-696F-8F5B763354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258E2-D4BB-F637-A695-6750A9528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4C76A0-C961-EE76-FB1D-B66E35E67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5836-9C57-3648-B257-2FB375CBAE77}" type="datetimeFigureOut">
              <a:rPr lang="en-US" smtClean="0"/>
              <a:t>5/17/24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0FBD9A-ABE7-E885-0EB4-1E65B9127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43B367-2B33-75CD-A2BA-4B03DF4F5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3014-20DA-4A43-9321-12F7780D4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84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6D7ACB-C07D-B13F-FD0B-437186D1B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213EE-A331-707B-0EE7-B8EDC28B5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0B658-801D-F75D-3E6D-E1589DB8B3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8B5836-9C57-3648-B257-2FB375CBAE77}" type="datetimeFigureOut">
              <a:rPr lang="en-US" smtClean="0"/>
              <a:t>5/17/24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60D07-07DF-B47D-0784-CD300A4A0B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FA121-3450-2F1F-CD93-F34EF6C801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EF3014-20DA-4A43-9321-12F7780D4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969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customXml" Target="../ink/ink8.xml"/><Relationship Id="rId26" Type="http://schemas.openxmlformats.org/officeDocument/2006/relationships/customXml" Target="../ink/ink11.xml"/><Relationship Id="rId3" Type="http://schemas.openxmlformats.org/officeDocument/2006/relationships/customXml" Target="../ink/ink1.xml"/><Relationship Id="rId21" Type="http://schemas.openxmlformats.org/officeDocument/2006/relationships/image" Target="../media/image11.png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image" Target="../media/image9.png"/><Relationship Id="rId25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24" Type="http://schemas.openxmlformats.org/officeDocument/2006/relationships/customXml" Target="../ink/ink10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image" Target="../media/image13.png"/><Relationship Id="rId10" Type="http://schemas.openxmlformats.org/officeDocument/2006/relationships/image" Target="../media/image5.png"/><Relationship Id="rId19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image" Target="../media/image12.png"/><Relationship Id="rId27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E487A0-C3B0-4AB7-4E57-57DAA74D7331}"/>
              </a:ext>
            </a:extLst>
          </p:cNvPr>
          <p:cNvSpPr txBox="1"/>
          <p:nvPr/>
        </p:nvSpPr>
        <p:spPr>
          <a:xfrm>
            <a:off x="380122" y="2849055"/>
            <a:ext cx="4094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Total features and all the compounds</a:t>
            </a:r>
          </a:p>
        </p:txBody>
      </p:sp>
      <p:pic>
        <p:nvPicPr>
          <p:cNvPr id="6" name="Picture 5" descr="A table with numbers and text&#10;&#10;Description automatically generated">
            <a:extLst>
              <a:ext uri="{FF2B5EF4-FFF2-40B4-BE49-F238E27FC236}">
                <a16:creationId xmlns:a16="http://schemas.microsoft.com/office/drawing/2014/main" id="{6B08F9F5-B2EB-6E96-32C7-19080A399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83" y="3207857"/>
            <a:ext cx="2740660" cy="158050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0BE16057-957C-E642-5A70-FC215B9044C3}"/>
              </a:ext>
            </a:extLst>
          </p:cNvPr>
          <p:cNvGrpSpPr/>
          <p:nvPr/>
        </p:nvGrpSpPr>
        <p:grpSpPr>
          <a:xfrm>
            <a:off x="2609064" y="3396960"/>
            <a:ext cx="358920" cy="1391400"/>
            <a:chOff x="2609064" y="3396960"/>
            <a:chExt cx="358920" cy="139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D6E33D5-3A4F-DF35-CFF2-39A87931B967}"/>
                    </a:ext>
                  </a:extLst>
                </p14:cNvPr>
                <p14:cNvContentPartPr/>
                <p14:nvPr/>
              </p14:nvContentPartPr>
              <p14:xfrm>
                <a:off x="2703744" y="3396960"/>
                <a:ext cx="264240" cy="192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D6E33D5-3A4F-DF35-CFF2-39A87931B96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97624" y="3390840"/>
                  <a:ext cx="2764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E921B20-CFBD-E0D7-C427-AAB54CDB9197}"/>
                    </a:ext>
                  </a:extLst>
                </p14:cNvPr>
                <p14:cNvContentPartPr/>
                <p14:nvPr/>
              </p14:nvContentPartPr>
              <p14:xfrm>
                <a:off x="2609064" y="3453480"/>
                <a:ext cx="344880" cy="13348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E921B20-CFBD-E0D7-C427-AAB54CDB919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02944" y="3447360"/>
                  <a:ext cx="357120" cy="134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936612B-C623-5CD2-E447-F18A5A1703D6}"/>
              </a:ext>
            </a:extLst>
          </p:cNvPr>
          <p:cNvGrpSpPr/>
          <p:nvPr/>
        </p:nvGrpSpPr>
        <p:grpSpPr>
          <a:xfrm>
            <a:off x="1813464" y="1455480"/>
            <a:ext cx="1213560" cy="1224720"/>
            <a:chOff x="1813464" y="1455480"/>
            <a:chExt cx="1213560" cy="122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42D6E52-530B-F782-5D60-924D1CE1E1D8}"/>
                    </a:ext>
                  </a:extLst>
                </p14:cNvPr>
                <p14:cNvContentPartPr/>
                <p14:nvPr/>
              </p14:nvContentPartPr>
              <p14:xfrm>
                <a:off x="1813464" y="1488960"/>
                <a:ext cx="1158840" cy="1191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42D6E52-530B-F782-5D60-924D1CE1E1D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807344" y="1482840"/>
                  <a:ext cx="1171080" cy="12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ABF51AE-C990-159A-D65C-5BA3A77EF6F3}"/>
                    </a:ext>
                  </a:extLst>
                </p14:cNvPr>
                <p14:cNvContentPartPr/>
                <p14:nvPr/>
              </p14:nvContentPartPr>
              <p14:xfrm>
                <a:off x="2799864" y="1455480"/>
                <a:ext cx="227160" cy="2674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ABF51AE-C990-159A-D65C-5BA3A77EF6F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793744" y="1449360"/>
                  <a:ext cx="239400" cy="279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3804AD5-C4D3-9C81-5A8D-9A546E03104E}"/>
              </a:ext>
            </a:extLst>
          </p:cNvPr>
          <p:cNvSpPr txBox="1"/>
          <p:nvPr/>
        </p:nvSpPr>
        <p:spPr>
          <a:xfrm>
            <a:off x="2523745" y="1839638"/>
            <a:ext cx="1417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Spearsman</a:t>
            </a:r>
            <a:r>
              <a:rPr lang="en-US" dirty="0"/>
              <a:t> and Pearson correlation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DC6BC4-438F-9312-975A-CFB25452A6DB}"/>
              </a:ext>
            </a:extLst>
          </p:cNvPr>
          <p:cNvSpPr txBox="1"/>
          <p:nvPr/>
        </p:nvSpPr>
        <p:spPr>
          <a:xfrm>
            <a:off x="3232405" y="1010028"/>
            <a:ext cx="2778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Reduced set of features</a:t>
            </a:r>
          </a:p>
        </p:txBody>
      </p:sp>
      <p:pic>
        <p:nvPicPr>
          <p:cNvPr id="15" name="Picture 14" descr="A table with numbers and text&#10;&#10;Description automatically generated">
            <a:extLst>
              <a:ext uri="{FF2B5EF4-FFF2-40B4-BE49-F238E27FC236}">
                <a16:creationId xmlns:a16="http://schemas.microsoft.com/office/drawing/2014/main" id="{CEB9603C-9362-FE39-496D-F1716C16A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7408" y="1379360"/>
            <a:ext cx="2740660" cy="158050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F1ABCA3-9AE5-9614-B5C6-C7179ACCC3B4}"/>
                  </a:ext>
                </a:extLst>
              </p14:cNvPr>
              <p14:cNvContentPartPr/>
              <p14:nvPr/>
            </p14:nvContentPartPr>
            <p14:xfrm>
              <a:off x="5354064" y="1520640"/>
              <a:ext cx="510480" cy="12762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F1ABCA3-9AE5-9614-B5C6-C7179ACCC3B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347944" y="1514520"/>
                <a:ext cx="522720" cy="1288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C100FD2C-1D55-E4A9-9701-793C421B381E}"/>
              </a:ext>
            </a:extLst>
          </p:cNvPr>
          <p:cNvGrpSpPr/>
          <p:nvPr/>
        </p:nvGrpSpPr>
        <p:grpSpPr>
          <a:xfrm>
            <a:off x="5738184" y="896040"/>
            <a:ext cx="2452680" cy="306720"/>
            <a:chOff x="5738184" y="896040"/>
            <a:chExt cx="2452680" cy="30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BD9EB2C-15AF-01F0-880E-C121A888C676}"/>
                    </a:ext>
                  </a:extLst>
                </p14:cNvPr>
                <p14:cNvContentPartPr/>
                <p14:nvPr/>
              </p14:nvContentPartPr>
              <p14:xfrm>
                <a:off x="5738184" y="896040"/>
                <a:ext cx="2372400" cy="280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BD9EB2C-15AF-01F0-880E-C121A888C67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732064" y="889920"/>
                  <a:ext cx="238464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F3A2A39-6B95-94D9-1699-AAA94C330653}"/>
                    </a:ext>
                  </a:extLst>
                </p14:cNvPr>
                <p14:cNvContentPartPr/>
                <p14:nvPr/>
              </p14:nvContentPartPr>
              <p14:xfrm>
                <a:off x="7964424" y="940680"/>
                <a:ext cx="226440" cy="262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F3A2A39-6B95-94D9-1699-AAA94C33065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958304" y="934560"/>
                  <a:ext cx="238680" cy="274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BE68907-4A4A-FAC0-1D58-838A5F47B1CB}"/>
              </a:ext>
            </a:extLst>
          </p:cNvPr>
          <p:cNvSpPr txBox="1"/>
          <p:nvPr/>
        </p:nvSpPr>
        <p:spPr>
          <a:xfrm>
            <a:off x="6547104" y="466344"/>
            <a:ext cx="4184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Entire reduced feature set importance</a:t>
            </a:r>
          </a:p>
        </p:txBody>
      </p:sp>
      <p:pic>
        <p:nvPicPr>
          <p:cNvPr id="22" name="Picture 21" descr="A screenshot of a graph&#10;&#10;Description automatically generated">
            <a:extLst>
              <a:ext uri="{FF2B5EF4-FFF2-40B4-BE49-F238E27FC236}">
                <a16:creationId xmlns:a16="http://schemas.microsoft.com/office/drawing/2014/main" id="{3153C8EA-C8C5-6050-BA1F-D680EBE5939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348452" y="1177259"/>
            <a:ext cx="2667000" cy="242570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B16BB5A5-AE07-8D1E-633A-650A51B8CA01}"/>
              </a:ext>
            </a:extLst>
          </p:cNvPr>
          <p:cNvGrpSpPr/>
          <p:nvPr/>
        </p:nvGrpSpPr>
        <p:grpSpPr>
          <a:xfrm>
            <a:off x="9867024" y="3875400"/>
            <a:ext cx="217440" cy="993960"/>
            <a:chOff x="9867024" y="3875400"/>
            <a:chExt cx="217440" cy="99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3816A05-E1B7-9195-8DC2-0909F92E9A43}"/>
                    </a:ext>
                  </a:extLst>
                </p14:cNvPr>
                <p14:cNvContentPartPr/>
                <p14:nvPr/>
              </p14:nvContentPartPr>
              <p14:xfrm>
                <a:off x="9867024" y="3875400"/>
                <a:ext cx="186840" cy="9439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3816A05-E1B7-9195-8DC2-0909F92E9A4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860904" y="3869280"/>
                  <a:ext cx="199080" cy="9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F47C7BD-8B33-4020-8DDF-21FB25D0A404}"/>
                    </a:ext>
                  </a:extLst>
                </p14:cNvPr>
                <p14:cNvContentPartPr/>
                <p14:nvPr/>
              </p14:nvContentPartPr>
              <p14:xfrm>
                <a:off x="9873864" y="4679280"/>
                <a:ext cx="210600" cy="1900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F47C7BD-8B33-4020-8DDF-21FB25D0A40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867744" y="4673160"/>
                  <a:ext cx="222840" cy="202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A98828C-955C-33A4-7556-2D9C6FEA3617}"/>
              </a:ext>
            </a:extLst>
          </p:cNvPr>
          <p:cNvSpPr txBox="1"/>
          <p:nvPr/>
        </p:nvSpPr>
        <p:spPr>
          <a:xfrm>
            <a:off x="9148150" y="3885695"/>
            <a:ext cx="3043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Features greater than 0.5 and selecting important ones across all the datasets</a:t>
            </a:r>
          </a:p>
        </p:txBody>
      </p:sp>
      <p:pic>
        <p:nvPicPr>
          <p:cNvPr id="28" name="Picture 27" descr="A diagram of a compound scaling&#10;&#10;Description automatically generated">
            <a:extLst>
              <a:ext uri="{FF2B5EF4-FFF2-40B4-BE49-F238E27FC236}">
                <a16:creationId xmlns:a16="http://schemas.microsoft.com/office/drawing/2014/main" id="{EE046BB6-0C3E-25F9-366B-2211DBC58AB4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474692" y="4854233"/>
            <a:ext cx="2207260" cy="1880625"/>
          </a:xfrm>
          <a:prstGeom prst="rect">
            <a:avLst/>
          </a:prstGeom>
        </p:spPr>
      </p:pic>
      <p:pic>
        <p:nvPicPr>
          <p:cNvPr id="30" name="Picture 29" descr="A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FA4B62B3-F23A-3E8A-859D-FE1B19F1D67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270225" y="4411840"/>
            <a:ext cx="1955800" cy="2133600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6E5545FA-B233-9E46-8FE6-CF8184FE1766}"/>
              </a:ext>
            </a:extLst>
          </p:cNvPr>
          <p:cNvGrpSpPr/>
          <p:nvPr/>
        </p:nvGrpSpPr>
        <p:grpSpPr>
          <a:xfrm>
            <a:off x="6528744" y="5821560"/>
            <a:ext cx="810000" cy="154080"/>
            <a:chOff x="6528744" y="5821560"/>
            <a:chExt cx="810000" cy="15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4491251-EC16-97A8-CB9B-3A0D87F0C04E}"/>
                    </a:ext>
                  </a:extLst>
                </p14:cNvPr>
                <p14:cNvContentPartPr/>
                <p14:nvPr/>
              </p14:nvContentPartPr>
              <p14:xfrm>
                <a:off x="6552504" y="5874480"/>
                <a:ext cx="786240" cy="1011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4491251-EC16-97A8-CB9B-3A0D87F0C04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546384" y="5868360"/>
                  <a:ext cx="7984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4963651-1F4B-67FF-AF89-0ABF59A0D89C}"/>
                    </a:ext>
                  </a:extLst>
                </p14:cNvPr>
                <p14:cNvContentPartPr/>
                <p14:nvPr/>
              </p14:nvContentPartPr>
              <p14:xfrm>
                <a:off x="6528744" y="5821560"/>
                <a:ext cx="108720" cy="153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4963651-1F4B-67FF-AF89-0ABF59A0D89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22624" y="5815440"/>
                  <a:ext cx="120960" cy="165600"/>
                </a:xfrm>
                <a:prstGeom prst="rect">
                  <a:avLst/>
                </a:prstGeom>
              </p:spPr>
            </p:pic>
          </mc:Fallback>
        </mc:AlternateContent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8204956-4F18-8C16-2769-2E33839AFD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331419"/>
              </p:ext>
            </p:extLst>
          </p:nvPr>
        </p:nvGraphicFramePr>
        <p:xfrm>
          <a:off x="10883753" y="2006967"/>
          <a:ext cx="2818464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488">
                  <a:extLst>
                    <a:ext uri="{9D8B030D-6E8A-4147-A177-3AD203B41FA5}">
                      <a16:colId xmlns:a16="http://schemas.microsoft.com/office/drawing/2014/main" val="3017177488"/>
                    </a:ext>
                  </a:extLst>
                </a:gridCol>
                <a:gridCol w="939488">
                  <a:extLst>
                    <a:ext uri="{9D8B030D-6E8A-4147-A177-3AD203B41FA5}">
                      <a16:colId xmlns:a16="http://schemas.microsoft.com/office/drawing/2014/main" val="773123251"/>
                    </a:ext>
                  </a:extLst>
                </a:gridCol>
                <a:gridCol w="939488">
                  <a:extLst>
                    <a:ext uri="{9D8B030D-6E8A-4147-A177-3AD203B41FA5}">
                      <a16:colId xmlns:a16="http://schemas.microsoft.com/office/drawing/2014/main" val="2731722688"/>
                    </a:ext>
                  </a:extLst>
                </a:gridCol>
              </a:tblGrid>
              <a:tr h="483985">
                <a:tc>
                  <a:txBody>
                    <a:bodyPr/>
                    <a:lstStyle/>
                    <a:p>
                      <a:r>
                        <a:rPr lang="en-US" sz="1000" dirty="0"/>
                        <a:t>Dataset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Reduced 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Avg feature importance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03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5776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3426C5A-E4F5-61A1-B5C4-16887CC03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48" y="508109"/>
            <a:ext cx="10385388" cy="5841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9702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47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Mudunuru, Maruti K</dc:creator>
  <cp:lastModifiedBy>Mudunuru, Maruti K</cp:lastModifiedBy>
  <cp:revision>3</cp:revision>
  <dcterms:created xsi:type="dcterms:W3CDTF">2024-05-17T16:11:44Z</dcterms:created>
  <dcterms:modified xsi:type="dcterms:W3CDTF">2024-05-17T16:39:27Z</dcterms:modified>
</cp:coreProperties>
</file>