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7222F-6548-6684-284D-79173A18E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GT" dirty="0"/>
              <a:t>Redes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8CFF4B-B744-14EE-9381-D648640D6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5B1085-BEA4-5D6D-60F0-D74035A5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" y="164521"/>
            <a:ext cx="2645893" cy="841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A8FCDE-AFD2-7BCF-E56C-1D9F70EB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69" y="234630"/>
            <a:ext cx="251786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F4BBE-CA7E-BC14-7013-7EE6B1D2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Dispositivos de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98FCE-8CF6-81A9-16DF-7A9A64C59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329726" cy="3541714"/>
          </a:xfrm>
        </p:spPr>
        <p:txBody>
          <a:bodyPr>
            <a:normAutofit lnSpcReduction="10000"/>
          </a:bodyPr>
          <a:lstStyle/>
          <a:p>
            <a:r>
              <a:rPr lang="es-GT" dirty="0"/>
              <a:t>A una computadora personal conectada a una red se le denomina estación de trabajo para conectarse a una LAN una computadora requiere circuitos de red, los cuales se incluyen como una tarjeta de interfaz de red (NIC), estos circuitos suelen venir incluidos en las computadoras.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71876E-2CEF-F4FE-F722-802D5168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81" y="2249487"/>
            <a:ext cx="489653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2C4DF-BB47-9866-01A1-75D3A39D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DISPOSITIVOS DE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45F10-AD0D-62C5-473E-0A964A64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50231" cy="3541714"/>
          </a:xfrm>
        </p:spPr>
        <p:txBody>
          <a:bodyPr/>
          <a:lstStyle/>
          <a:p>
            <a:r>
              <a:rPr lang="es-GT" dirty="0"/>
              <a:t>Entre los dispositivos de red se encuentran los concentradores, los interruptores los ruteadores, las puertas de enlace (</a:t>
            </a:r>
            <a:r>
              <a:rPr lang="es-GT" dirty="0" err="1"/>
              <a:t>gateways</a:t>
            </a:r>
            <a:r>
              <a:rPr lang="es-GT" dirty="0"/>
              <a:t>), los puentes y las repetidoras.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70168-1913-16CE-3D0E-912CA1E4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269" y="2097088"/>
            <a:ext cx="3436667" cy="28125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77215C-962F-6197-3A2F-3E709B51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760913"/>
            <a:ext cx="1735013" cy="15398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C334873-C29B-0300-4A91-7E3F75EF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411" y="4739535"/>
            <a:ext cx="1691246" cy="15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6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BECE-1B40-FCFF-0CDA-7C8BB991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Topologías de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D2CC9-7549-9C59-CFA2-0AEE7D19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750563" cy="3541714"/>
          </a:xfrm>
        </p:spPr>
        <p:txBody>
          <a:bodyPr/>
          <a:lstStyle/>
          <a:p>
            <a:r>
              <a:rPr lang="es-GT" dirty="0"/>
              <a:t>La distribución de los dispositivos en una red se conoce como su topología física o su forma de conexión, dentro de las cuales encontramos, en estrella, en anillo o circulo, en bus, malla o árbol. Las trayectorias mostradas entre los nodos se conectan mediante cables físicos o señales inalámbricas.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D74B6-6ADF-3A8D-42E9-8BBBB1BC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23" y="2253210"/>
            <a:ext cx="334374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53AAE-DDEE-F38A-22EE-57047A04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Topología estrella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A121E-599A-75FA-B034-826CFAAE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878365" cy="3989995"/>
          </a:xfrm>
        </p:spPr>
        <p:txBody>
          <a:bodyPr>
            <a:normAutofit/>
          </a:bodyPr>
          <a:lstStyle/>
          <a:p>
            <a:r>
              <a:rPr lang="es-GT" dirty="0"/>
              <a:t>Una red distribuida en estrella representa un punto de conexión central que conecta los cables o maneja la transmisión inalámbrica para todos los periféricos y estaciones de trabajo. La ventaja de esta topología es </a:t>
            </a:r>
            <a:r>
              <a:rPr lang="es-GT" dirty="0" err="1"/>
              <a:t>qe</a:t>
            </a:r>
            <a:r>
              <a:rPr lang="es-GT" dirty="0"/>
              <a:t> cualquier vinculo puede fallas sin afectar al resto de la red.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7A2F2A-9F20-D606-7709-6B1ECCBC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7" y="2357498"/>
            <a:ext cx="358190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1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D7FC1-B5D7-9A86-7E6A-0455F042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Topología circular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D2288-A6B0-98A8-C390-A1986F2B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370736" cy="3541714"/>
          </a:xfrm>
        </p:spPr>
        <p:txBody>
          <a:bodyPr/>
          <a:lstStyle/>
          <a:p>
            <a:r>
              <a:rPr lang="es-GT" dirty="0"/>
              <a:t>Conecta todos los dispositivos en circulo y cada dispositivo tiene exactamente dos vecinos, los datos se transmiten de un dispositivo a otro alrededor del circulo, esta topología reduce el cableado, pero la falla de n dispositivo afecta a toda la red.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F0A411-5E7A-3F41-072E-A7074915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69" y="2249487"/>
            <a:ext cx="352474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35E0B-4D75-F6A7-38AA-76726A4B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Topología bus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1C57B-27AF-F172-C1D7-1CEC1148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581751" cy="3541714"/>
          </a:xfrm>
        </p:spPr>
        <p:txBody>
          <a:bodyPr/>
          <a:lstStyle/>
          <a:p>
            <a:r>
              <a:rPr lang="es-GT" dirty="0"/>
              <a:t>Emplea una columna vertebral en común para conectar todos los dispositivos de la red, esta funciona como un vinculo compartido de comunicaciones, para trasladar los datos a la red, la columna vertebral se detiene en cada extremo de la red con un dispositivo especial llamado terminador.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FD2DEF-BA5A-6268-535A-43DEC002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04" y="2249487"/>
            <a:ext cx="3871922" cy="30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1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17686-FB4C-DD57-8F05-C7E1818C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Topología malla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D26BA-B2F8-4FC0-BB64-05F0612F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962773" cy="3541714"/>
          </a:xfrm>
        </p:spPr>
        <p:txBody>
          <a:bodyPr/>
          <a:lstStyle/>
          <a:p>
            <a:r>
              <a:rPr lang="es-GT" dirty="0"/>
              <a:t>Conecta cada dispositivo de una red a muchos otros dispositivos de la red. Los datos que se desplazan en una red de malla pueden seguir varias trayectorias posibles de su origen a su destino. Estas trayectorias de datos redundantes hacen muy robusta a una red de malla.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61E59-B652-1802-0487-CF9A0A53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544" y="2266459"/>
            <a:ext cx="4439270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4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5083F-CDC6-811D-CD0B-ED5B8686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Topología </a:t>
            </a:r>
            <a:r>
              <a:rPr lang="es-GT" dirty="0" err="1"/>
              <a:t>arbol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CF99A-C3A4-0D20-AC88-7622B9D0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427005" cy="4320125"/>
          </a:xfrm>
        </p:spPr>
        <p:txBody>
          <a:bodyPr/>
          <a:lstStyle/>
          <a:p>
            <a:r>
              <a:rPr lang="es-GT" dirty="0"/>
              <a:t>Es esencialmente una combinación de redes de estrella y de bus, se conectan varias redes de estrella en una configuración de bus  mediante una columna vertebral. Esta topología es muy flexible para la expansión: un solo vinculo hacia la columna vertebral puede agregar un grupo completo de dispositivos.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F0C841-41AD-23E2-8857-18528300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75" y="2304892"/>
            <a:ext cx="4198996" cy="286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7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285D9-CD37-149F-1461-7BC16458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Infraestructura de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FBCD2-8F8C-A873-78D0-AF09432E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352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122E8-B462-93F0-B5F1-C3605931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Tareas del protocolo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0153D-BE83-EE8D-D0D1-7CE63C65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Dividir el mensaje en paquetes.</a:t>
            </a:r>
          </a:p>
          <a:p>
            <a:r>
              <a:rPr lang="es-GT" dirty="0"/>
              <a:t>Asignar direcciones a los paquetes.</a:t>
            </a:r>
          </a:p>
          <a:p>
            <a:r>
              <a:rPr lang="es-GT" dirty="0"/>
              <a:t>Iniciar una transmisión.</a:t>
            </a:r>
          </a:p>
          <a:p>
            <a:r>
              <a:rPr lang="es-GT" dirty="0"/>
              <a:t>Controlar el flujo de datos.</a:t>
            </a:r>
          </a:p>
          <a:p>
            <a:r>
              <a:rPr lang="es-GT" dirty="0"/>
              <a:t>Comprobar que no hayan errores en la transmisión.</a:t>
            </a:r>
          </a:p>
          <a:p>
            <a:r>
              <a:rPr lang="es-GT" dirty="0"/>
              <a:t>Reconocer la recepción de los datos transmitidos.</a:t>
            </a:r>
          </a:p>
        </p:txBody>
      </p:sp>
    </p:spTree>
    <p:extLst>
      <p:ext uri="{BB962C8B-B14F-4D97-AF65-F5344CB8AC3E}">
        <p14:creationId xmlns:p14="http://schemas.microsoft.com/office/powerpoint/2010/main" val="140186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BE634-27C3-B85C-A8D6-28C19D90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5DFA53-063B-8955-74F2-C5F585EF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" y="51969"/>
            <a:ext cx="2645893" cy="841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7D0BED-3379-F862-43E8-E8B92E4C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69" y="122078"/>
            <a:ext cx="2517866" cy="7011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EAC703B-643A-52B8-64B5-25BE5BAC3AF8}"/>
              </a:ext>
            </a:extLst>
          </p:cNvPr>
          <p:cNvSpPr txBox="1"/>
          <p:nvPr/>
        </p:nvSpPr>
        <p:spPr>
          <a:xfrm>
            <a:off x="2419643" y="1927275"/>
            <a:ext cx="768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dirty="0"/>
              <a:t>INTRODUCCIÓN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31816E-76FF-9117-4073-3E92A3411978}"/>
              </a:ext>
            </a:extLst>
          </p:cNvPr>
          <p:cNvSpPr txBox="1"/>
          <p:nvPr/>
        </p:nvSpPr>
        <p:spPr>
          <a:xfrm>
            <a:off x="2419646" y="3348112"/>
            <a:ext cx="768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GT" sz="2000" dirty="0"/>
              <a:t>En los primeros años de las computadoras personales, las redes eran escasas. Casi todas las computadoras personales funcionaban como unidades independiente.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G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GT" sz="2000" dirty="0"/>
              <a:t>Sin embargo, algunos ingenieros en computación tuvieron la visión de prever que las computadoras conectarían en red para proporcionar ventajas no disponibles en las computadoras independientes.</a:t>
            </a:r>
          </a:p>
        </p:txBody>
      </p:sp>
    </p:spTree>
    <p:extLst>
      <p:ext uri="{BB962C8B-B14F-4D97-AF65-F5344CB8AC3E}">
        <p14:creationId xmlns:p14="http://schemas.microsoft.com/office/powerpoint/2010/main" val="118868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9EDA-07A8-509E-9BB6-EBF6D343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Como viajan los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AECD05-730B-8284-45CD-DD0C417D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83084"/>
            <a:ext cx="10323756" cy="22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0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7263-2C95-FEDE-B757-BDF8F248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Dispositivos de interconexión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3222D-02F3-2CCD-3858-0F2B0A04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Los dispositivos de interconexión es el hardware que nos permitirá compartir información entre los dispositivos conectados a la red tomando en cuenta la topología de conexión pueden ser:</a:t>
            </a:r>
          </a:p>
          <a:p>
            <a:pPr lvl="1"/>
            <a:r>
              <a:rPr lang="es-GT" dirty="0" err="1"/>
              <a:t>Router</a:t>
            </a:r>
            <a:r>
              <a:rPr lang="es-GT" dirty="0"/>
              <a:t>, ruteadores</a:t>
            </a:r>
          </a:p>
          <a:p>
            <a:pPr lvl="1"/>
            <a:r>
              <a:rPr lang="es-GT" dirty="0" err="1"/>
              <a:t>Switchs</a:t>
            </a:r>
            <a:r>
              <a:rPr lang="es-GT" dirty="0"/>
              <a:t>, concentradores</a:t>
            </a:r>
          </a:p>
        </p:txBody>
      </p:sp>
    </p:spTree>
    <p:extLst>
      <p:ext uri="{BB962C8B-B14F-4D97-AF65-F5344CB8AC3E}">
        <p14:creationId xmlns:p14="http://schemas.microsoft.com/office/powerpoint/2010/main" val="371032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4CF7-72E9-8CE7-E652-98ED8F8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Dirección 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F446C-9FD4-752D-2099-BBF3F364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299203" cy="3541714"/>
          </a:xfrm>
        </p:spPr>
        <p:txBody>
          <a:bodyPr>
            <a:normAutofit lnSpcReduction="10000"/>
          </a:bodyPr>
          <a:lstStyle/>
          <a:p>
            <a:r>
              <a:rPr lang="es-GT" dirty="0"/>
              <a:t>Es un número que identifica a una interfaz de un dispositivo dentro de una red que utilice el protocolo IP (Internet Protocolo).</a:t>
            </a:r>
          </a:p>
          <a:p>
            <a:pPr marL="365125" indent="0">
              <a:buNone/>
            </a:pPr>
            <a:r>
              <a:rPr lang="es-GT" dirty="0"/>
              <a:t>Ejemplo:</a:t>
            </a:r>
          </a:p>
          <a:p>
            <a:pPr marL="365125" indent="0">
              <a:buNone/>
            </a:pPr>
            <a:r>
              <a:rPr lang="es-GT" dirty="0"/>
              <a:t>200.104.172.117</a:t>
            </a:r>
          </a:p>
          <a:p>
            <a:pPr marL="365125" indent="0">
              <a:buNone/>
            </a:pPr>
            <a:r>
              <a:rPr lang="es-GT" dirty="0"/>
              <a:t>192.168.0.1</a:t>
            </a:r>
          </a:p>
          <a:p>
            <a:pPr marL="365125" indent="0">
              <a:buNone/>
            </a:pPr>
            <a:r>
              <a:rPr lang="es-GT" dirty="0"/>
              <a:t>127.0.0.1</a:t>
            </a:r>
          </a:p>
        </p:txBody>
      </p:sp>
    </p:spTree>
    <p:extLst>
      <p:ext uri="{BB962C8B-B14F-4D97-AF65-F5344CB8AC3E}">
        <p14:creationId xmlns:p14="http://schemas.microsoft.com/office/powerpoint/2010/main" val="37958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6FFB98-E039-66A3-B5AA-A2209ADC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" y="51969"/>
            <a:ext cx="2645893" cy="841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330EA5-02C0-9E09-8CD6-86558CD6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69" y="122078"/>
            <a:ext cx="2517866" cy="7011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EC121E-1269-42D5-F65F-225D6B304B83}"/>
              </a:ext>
            </a:extLst>
          </p:cNvPr>
          <p:cNvSpPr txBox="1"/>
          <p:nvPr/>
        </p:nvSpPr>
        <p:spPr>
          <a:xfrm>
            <a:off x="1412513" y="1252025"/>
            <a:ext cx="9453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000" dirty="0"/>
              <a:t>DEFINICIÓN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1CD491-F199-F645-7204-35C7413685AA}"/>
              </a:ext>
            </a:extLst>
          </p:cNvPr>
          <p:cNvSpPr txBox="1"/>
          <p:nvPr/>
        </p:nvSpPr>
        <p:spPr>
          <a:xfrm>
            <a:off x="2152357" y="2940148"/>
            <a:ext cx="8713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/>
              <a:t>Una red de computadoras es un sistema de interconexión entre equipos que nos permiten compartir recursos e información. Para ello es necesario contar, además de con los equipos de computo, correspondientes, con las tarjetas de red, los medios de conexión, los dispositivos periféricos y el software conveniente.</a:t>
            </a:r>
          </a:p>
        </p:txBody>
      </p:sp>
    </p:spTree>
    <p:extLst>
      <p:ext uri="{BB962C8B-B14F-4D97-AF65-F5344CB8AC3E}">
        <p14:creationId xmlns:p14="http://schemas.microsoft.com/office/powerpoint/2010/main" val="26660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DD90-25FC-AD2B-CD3D-11AB4F26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las redes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7734D-8AA5-F8E8-699A-EF6A8785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145653" cy="3433861"/>
          </a:xfrm>
        </p:spPr>
        <p:txBody>
          <a:bodyPr/>
          <a:lstStyle/>
          <a:p>
            <a:r>
              <a:rPr lang="es-GT" b="1" dirty="0"/>
              <a:t>PAN</a:t>
            </a:r>
            <a:r>
              <a:rPr lang="es-GT" dirty="0"/>
              <a:t>: (Red de área personal) es un término que se utiliza para referirse a la interconexión de dispositivos digitales personales dentro de un rango de 30 pies, sin el uso de cables, ejemplo la transmisión de datos de una computadora a una PDA o una impresora portátil.</a:t>
            </a:r>
            <a:endParaRPr lang="es-GT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8D3013-31D7-B8DD-5357-41453E73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935" y="2478902"/>
            <a:ext cx="3912068" cy="3027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ED1D9D-8BCB-CB3B-2F51-C30BE7B81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0" y="51969"/>
            <a:ext cx="2645893" cy="841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965C69-CEBF-40E9-924C-971F647D3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069" y="122078"/>
            <a:ext cx="251786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7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A77F-5F4D-77A1-D911-98FEFAC8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las redes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FAD3E-184A-393C-2D78-6E910B2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9122"/>
            <a:ext cx="4753637" cy="4165381"/>
          </a:xfrm>
        </p:spPr>
        <p:txBody>
          <a:bodyPr/>
          <a:lstStyle/>
          <a:p>
            <a:r>
              <a:rPr lang="es-GT" b="1" dirty="0"/>
              <a:t>NAN</a:t>
            </a:r>
            <a:r>
              <a:rPr lang="es-GT" dirty="0"/>
              <a:t>: (red de área de vecindario) Ofrece conectividad dentro de un área geográfica limitada, por lo general entre varios edificios. Estas redes se vuelven populares conforme las cafeterías y los lugares que ofrecen al público conexiones inalámbricas de internet.</a:t>
            </a:r>
            <a:endParaRPr lang="es-GT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1CF742-4B10-B3B2-F8C7-94080598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" y="51969"/>
            <a:ext cx="2645893" cy="841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5DA39D-500F-A0E0-9C75-716FF3F4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69" y="122078"/>
            <a:ext cx="2517866" cy="7011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A037D1-B2BC-9F9D-3AA9-4D13F1F1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939122"/>
            <a:ext cx="4753638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C66B-F135-90E6-C6AF-BBD1EC90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las redes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1E4BC-E6AC-0048-2C11-6C83A360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666157" cy="3541714"/>
          </a:xfrm>
        </p:spPr>
        <p:txBody>
          <a:bodyPr/>
          <a:lstStyle/>
          <a:p>
            <a:r>
              <a:rPr lang="es-GT" b="1" dirty="0"/>
              <a:t>LAN</a:t>
            </a:r>
            <a:r>
              <a:rPr lang="es-GT" dirty="0"/>
              <a:t>: (red de área local) es una red de comunicación de datos que conecta computadoras personales de un área geográfica muy limitada, por lo general </a:t>
            </a:r>
            <a:r>
              <a:rPr lang="es-GT" dirty="0" err="1"/>
              <a:t>unedificio</a:t>
            </a:r>
            <a:r>
              <a:rPr lang="es-GT" dirty="0"/>
              <a:t>, las </a:t>
            </a:r>
            <a:r>
              <a:rPr lang="es-GT" dirty="0" err="1"/>
              <a:t>LAN’s</a:t>
            </a:r>
            <a:r>
              <a:rPr lang="es-GT" dirty="0"/>
              <a:t> emplean diversas tecnologías con cables e inalámbricas.</a:t>
            </a:r>
            <a:endParaRPr lang="es-GT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393A9E-6F61-3284-E28E-2DB24DD0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69" y="2249487"/>
            <a:ext cx="301032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C5C52-A8E7-D004-D73B-136F12DA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las redes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C99F2-0B2A-2C47-2EDD-FA098BCC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79893" cy="3541714"/>
          </a:xfrm>
        </p:spPr>
        <p:txBody>
          <a:bodyPr/>
          <a:lstStyle/>
          <a:p>
            <a:r>
              <a:rPr lang="es-GT" b="1" dirty="0"/>
              <a:t>MAN</a:t>
            </a:r>
            <a:r>
              <a:rPr lang="es-GT" dirty="0">
                <a:sym typeface="Wingdings" panose="05000000000000000000" pitchFamily="2" charset="2"/>
              </a:rPr>
              <a:t>: (red de área Metropolitana) Es una red pública de alta velocidad capaz de transmitir voz y datos dentro de un área grande o una ciudad, dentro de esta clasificación de red se encuentran los proveedores de servicio locales de internet o las compañías de cable.</a:t>
            </a:r>
            <a:endParaRPr lang="es-GT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278179-A023-27E6-EBA8-E9340358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82" y="2249487"/>
            <a:ext cx="406774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8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5D946-9A70-D3F7-5769-DB36B5CC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las redes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D8372-B810-A63D-043B-92058F01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84471" cy="3541714"/>
          </a:xfrm>
        </p:spPr>
        <p:txBody>
          <a:bodyPr/>
          <a:lstStyle/>
          <a:p>
            <a:r>
              <a:rPr lang="es-GT" b="1" dirty="0"/>
              <a:t>WAN</a:t>
            </a:r>
            <a:r>
              <a:rPr lang="es-GT" dirty="0"/>
              <a:t>: (red de área amplia) cubre un área geográfica grande y suele estar formada por varias redes más pequeñas, las cuales pueden emplear plataformas de computadoras y tecnologías de red diferentes, Internet es la WAN más grande del mundo.</a:t>
            </a:r>
            <a:endParaRPr lang="es-GT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079C8-FF7D-639E-B1B4-D4B6575E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32" y="2249487"/>
            <a:ext cx="466790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4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0A8F6-8561-5023-0298-54F534C6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Dispositivos de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A07CF6-9AE9-A23A-23F7-A1F31A90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231253" cy="3541714"/>
          </a:xfrm>
        </p:spPr>
        <p:txBody>
          <a:bodyPr/>
          <a:lstStyle/>
          <a:p>
            <a:r>
              <a:rPr lang="es-GT" dirty="0"/>
              <a:t>Puede considerarse a una red como una telaraña con muchos puntos de interconexión, cada punto de conexión en una red se denomina nodo, un nodo puede tener computadoras, periféricos, en red o dispositivos de la red.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7B1255-67AD-E205-C562-8AEBFA12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80" y="2249487"/>
            <a:ext cx="474411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38F5DF04488348B505755F1A46231B" ma:contentTypeVersion="4" ma:contentTypeDescription="Crear nuevo documento." ma:contentTypeScope="" ma:versionID="2b4e46030a2a876b132076bf728bb2b7">
  <xsd:schema xmlns:xsd="http://www.w3.org/2001/XMLSchema" xmlns:xs="http://www.w3.org/2001/XMLSchema" xmlns:p="http://schemas.microsoft.com/office/2006/metadata/properties" xmlns:ns2="f11d7226-3a89-4c9a-8108-219e9c7039fc" targetNamespace="http://schemas.microsoft.com/office/2006/metadata/properties" ma:root="true" ma:fieldsID="7db2a248a5c8ab082c226c9773e36f55" ns2:_="">
    <xsd:import namespace="f11d7226-3a89-4c9a-8108-219e9c7039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d7226-3a89-4c9a-8108-219e9c703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5EE3E8-E665-43BD-A6EF-4BF188E9459A}"/>
</file>

<file path=customXml/itemProps2.xml><?xml version="1.0" encoding="utf-8"?>
<ds:datastoreItem xmlns:ds="http://schemas.openxmlformats.org/officeDocument/2006/customXml" ds:itemID="{F1B66A02-7B0C-45E6-A4F2-5CF957C76086}"/>
</file>

<file path=customXml/itemProps3.xml><?xml version="1.0" encoding="utf-8"?>
<ds:datastoreItem xmlns:ds="http://schemas.openxmlformats.org/officeDocument/2006/customXml" ds:itemID="{81280586-C8F1-4A14-B9C8-E7C225CC137B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928</TotalTime>
  <Words>925</Words>
  <Application>Microsoft Office PowerPoint</Application>
  <PresentationFormat>Panorámica</PresentationFormat>
  <Paragraphs>54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Tw Cen MT</vt:lpstr>
      <vt:lpstr>Wingdings</vt:lpstr>
      <vt:lpstr>Circuito</vt:lpstr>
      <vt:lpstr>Redes de computadoras</vt:lpstr>
      <vt:lpstr>Presentación de PowerPoint</vt:lpstr>
      <vt:lpstr>Presentación de PowerPoint</vt:lpstr>
      <vt:lpstr>Clasificación de las redes</vt:lpstr>
      <vt:lpstr>Clasificación de las redes</vt:lpstr>
      <vt:lpstr>Clasificación de las redes</vt:lpstr>
      <vt:lpstr>Clasificación de las redes</vt:lpstr>
      <vt:lpstr>Clasificación de las redes</vt:lpstr>
      <vt:lpstr>Dispositivos de red</vt:lpstr>
      <vt:lpstr>Dispositivos de red</vt:lpstr>
      <vt:lpstr>DISPOSITIVOS DE RED</vt:lpstr>
      <vt:lpstr>Topologías de red</vt:lpstr>
      <vt:lpstr>Topología estrella</vt:lpstr>
      <vt:lpstr>Topología circular</vt:lpstr>
      <vt:lpstr>Topología bus</vt:lpstr>
      <vt:lpstr>Topología malla</vt:lpstr>
      <vt:lpstr>Topología arbol</vt:lpstr>
      <vt:lpstr>Infraestructura de red</vt:lpstr>
      <vt:lpstr>Tareas del protocolo</vt:lpstr>
      <vt:lpstr>Como viajan los datos</vt:lpstr>
      <vt:lpstr>Dispositivos de interconexión</vt:lpstr>
      <vt:lpstr>Dirección 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computadoras</dc:title>
  <dc:creator>Sandra Pineda</dc:creator>
  <cp:lastModifiedBy>Sandra Pineda</cp:lastModifiedBy>
  <cp:revision>4</cp:revision>
  <dcterms:created xsi:type="dcterms:W3CDTF">2024-03-08T02:28:52Z</dcterms:created>
  <dcterms:modified xsi:type="dcterms:W3CDTF">2024-03-08T17:56:56Z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0x0101002D38F5DF04488348B505755F1A46231B</vt:lpwstr>
  </property>
</Properties>
</file>