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70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7631D-763D-4B9E-889E-A2060A4974DA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  <p14:sldId id="266"/>
            <p14:sldId id="267"/>
            <p14:sldId id="270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>
        <p:scale>
          <a:sx n="78" d="100"/>
          <a:sy n="78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759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46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8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C2F7-56C1-4B53-95B7-DA22FBB1D9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B5C8F1-23BE-4CBF-824B-0800279C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doc/stable" TargetMode="External"/><Relationship Id="rId3" Type="http://schemas.openxmlformats.org/officeDocument/2006/relationships/hyperlink" Target="https://www.python.org/downloads/windows" TargetMode="External"/><Relationship Id="rId7" Type="http://schemas.openxmlformats.org/officeDocument/2006/relationships/hyperlink" Target="https://opencv.org/" TargetMode="External"/><Relationship Id="rId2" Type="http://schemas.openxmlformats.org/officeDocument/2006/relationships/hyperlink" Target="https://www.py4e.com/html3/01-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release/3.8.3/glossary.html" TargetMode="External"/><Relationship Id="rId5" Type="http://schemas.openxmlformats.org/officeDocument/2006/relationships/hyperlink" Target="https://pypi.org/project/printy/" TargetMode="External"/><Relationship Id="rId4" Type="http://schemas.openxmlformats.org/officeDocument/2006/relationships/hyperlink" Target="https://code.visualstudio.com/docs/?dv=wi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CB2-CE45-4932-9B4D-74FD5110A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Mask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CDFD4-F592-4E72-ADE5-9B8A76C5E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(using Python, OpenCV, SVM)</a:t>
            </a:r>
          </a:p>
          <a:p>
            <a:r>
              <a:rPr lang="en-US" dirty="0"/>
              <a:t>Made By: Vyom Verma CO20368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E14D-953A-4A33-9AE6-A2541882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141" y="251584"/>
            <a:ext cx="1600423" cy="215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22BDB0-EC97-440D-9D06-0BD43BCC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91" y="251584"/>
            <a:ext cx="1477405" cy="2142238"/>
          </a:xfrm>
          <a:prstGeom prst="rect">
            <a:avLst/>
          </a:prstGeom>
        </p:spPr>
      </p:pic>
      <p:pic>
        <p:nvPicPr>
          <p:cNvPr id="2050" name="Picture 2" descr="https://image.flaticon.com/icons/png/512/2103/2103650.png">
            <a:extLst>
              <a:ext uri="{FF2B5EF4-FFF2-40B4-BE49-F238E27FC236}">
                <a16:creationId xmlns:a16="http://schemas.microsoft.com/office/drawing/2014/main" id="{94248A73-78CB-4BA9-B153-61C37C600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" y="3827509"/>
            <a:ext cx="2753139" cy="27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A9F8-BA9F-49AF-93C0-973BE3C8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3762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MASK</a:t>
            </a:r>
          </a:p>
        </p:txBody>
      </p:sp>
      <p:pic>
        <p:nvPicPr>
          <p:cNvPr id="3" name="Picture 2" descr="https://img-premium.flaticon.com/png/512/3120/premium/3120350.png?token=exp=1628522912~hmac=c9916d31581b02eae18d1a257c808e6e">
            <a:extLst>
              <a:ext uri="{FF2B5EF4-FFF2-40B4-BE49-F238E27FC236}">
                <a16:creationId xmlns:a16="http://schemas.microsoft.com/office/drawing/2014/main" id="{5CFB1CF3-BD8B-4EB3-8FC2-EEF28A86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9" y="525670"/>
            <a:ext cx="1404730" cy="14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7A96B-1E02-492D-9FCC-838AEEDF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3" y="2168349"/>
            <a:ext cx="4770783" cy="3801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8BBD7-194F-4D87-8600-2C5C1356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" y="2337318"/>
            <a:ext cx="5448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7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9E06-EE57-45DB-A55A-FC78705E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D5C3-E6FC-4804-B5FF-226CC967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Face recognition method can be improved as face detection method sometimes fails on faces with masks.</a:t>
            </a:r>
          </a:p>
          <a:p>
            <a:r>
              <a:rPr lang="en-US" sz="2400" dirty="0"/>
              <a:t>This project can be extended to identify people even with face mask on.</a:t>
            </a:r>
          </a:p>
          <a:p>
            <a:r>
              <a:rPr lang="en-US" sz="2400" dirty="0"/>
              <a:t>Further identification of type of face mask person is wearing.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 descr="https://image.flaticon.com/icons/png/512/1356/1356509.png">
            <a:extLst>
              <a:ext uri="{FF2B5EF4-FFF2-40B4-BE49-F238E27FC236}">
                <a16:creationId xmlns:a16="http://schemas.microsoft.com/office/drawing/2014/main" id="{E497DE63-1C41-4533-ABF9-17C1B0F1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62" y="257433"/>
            <a:ext cx="1433384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1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BEE7-82C9-4625-9A56-07655E61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13B1-5F53-4800-8E60-0B75677D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https://www.py4e.com/html3/01-intro</a:t>
            </a:r>
            <a:endParaRPr lang="en-US" dirty="0"/>
          </a:p>
          <a:p>
            <a:r>
              <a:rPr lang="en-US" dirty="0">
                <a:hlinkClick r:id="rId3"/>
              </a:rPr>
              <a:t>https://www.python.org/downloads/windows</a:t>
            </a:r>
            <a:endParaRPr lang="en-US" dirty="0"/>
          </a:p>
          <a:p>
            <a:r>
              <a:rPr lang="en-US" dirty="0">
                <a:hlinkClick r:id="rId4"/>
              </a:rPr>
              <a:t>https://code.visualstudio.com/docs/?dv=win</a:t>
            </a:r>
            <a:endParaRPr lang="en-US" dirty="0"/>
          </a:p>
          <a:p>
            <a:r>
              <a:rPr lang="en-US" dirty="0">
                <a:hlinkClick r:id="rId5"/>
              </a:rPr>
              <a:t>https://pypi.org/project/printy/</a:t>
            </a:r>
            <a:endParaRPr lang="en-US" dirty="0"/>
          </a:p>
          <a:p>
            <a:r>
              <a:rPr lang="en-US" dirty="0">
                <a:hlinkClick r:id="rId6"/>
              </a:rPr>
              <a:t>https://docs.python.org/release/3.8.3/glossary.html</a:t>
            </a:r>
            <a:endParaRPr lang="en-US" dirty="0"/>
          </a:p>
          <a:p>
            <a:r>
              <a:rPr lang="en-US" dirty="0">
                <a:hlinkClick r:id="rId7"/>
              </a:rPr>
              <a:t>https://opencv.org/</a:t>
            </a:r>
            <a:endParaRPr lang="en-US" dirty="0"/>
          </a:p>
          <a:p>
            <a:r>
              <a:rPr lang="en-US" dirty="0">
                <a:hlinkClick r:id="rId8"/>
              </a:rPr>
              <a:t>https://numpy.org/doc/stable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6596-F6E9-4AE3-A622-F9C865FDB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68B91-F693-495C-8AE4-584A6F968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98C9-622F-490A-9486-09E7697C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2009-3E89-42CD-883F-8F7A35FE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has called for strict measures to be followed in order to prevent the spread of disease.</a:t>
            </a:r>
          </a:p>
          <a:p>
            <a:r>
              <a:rPr lang="en-US" dirty="0"/>
              <a:t>Face masks are one of the personal protective equipment. People wear face masks once they step out of their homes.</a:t>
            </a:r>
          </a:p>
          <a:p>
            <a:r>
              <a:rPr lang="en-US" dirty="0"/>
              <a:t>To monitor that people are following this basic safety principle, a strategy should be developed. A face mask detector system can be implemented to check this.</a:t>
            </a:r>
          </a:p>
          <a:p>
            <a:r>
              <a:rPr lang="en-US" dirty="0"/>
              <a:t>Face mask detection means to identify whether a person is wearing a mask or not.</a:t>
            </a:r>
          </a:p>
        </p:txBody>
      </p:sp>
      <p:pic>
        <p:nvPicPr>
          <p:cNvPr id="4" name="Picture 2" descr="https://img-premium.flaticon.com/png/512/3120/premium/3120350.png?token=exp=1628522912~hmac=c9916d31581b02eae18d1a257c808e6e">
            <a:extLst>
              <a:ext uri="{FF2B5EF4-FFF2-40B4-BE49-F238E27FC236}">
                <a16:creationId xmlns:a16="http://schemas.microsoft.com/office/drawing/2014/main" id="{FBEB39AD-6183-4A3D-9050-D7828FC6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7" y="335965"/>
            <a:ext cx="1709530" cy="17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00B-1F8A-494D-9DBD-D5E4AB4E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6D81-9308-4F81-A3F7-8AE01393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to recognize the presence of a mask on the face is to detect the face, which makes the strategy divided into two parts: to detect faces and to detect masks on those faces.</a:t>
            </a:r>
          </a:p>
          <a:p>
            <a:r>
              <a:rPr lang="en-US" dirty="0"/>
              <a:t>Face detection is one of the applications of object detection and can be used in many areas like security, biometrics, law enforcement and more.</a:t>
            </a:r>
          </a:p>
        </p:txBody>
      </p:sp>
      <p:pic>
        <p:nvPicPr>
          <p:cNvPr id="3076" name="Picture 4" descr="https://img-premium.flaticon.com/png/512/3328/premium/3328841.png?token=exp=1628522956~hmac=1990b4e2ddc51b97523753e10e9f8bad">
            <a:extLst>
              <a:ext uri="{FF2B5EF4-FFF2-40B4-BE49-F238E27FC236}">
                <a16:creationId xmlns:a16="http://schemas.microsoft.com/office/drawing/2014/main" id="{C8B1CF1A-5B8D-4343-AE84-5A9A8B9D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009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9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28BD-E161-4FAF-8B0E-12C7D98C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6E8C-F38C-494E-9BDD-341DA824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165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It works on live video from the default webcam.</a:t>
            </a:r>
          </a:p>
          <a:p>
            <a:r>
              <a:rPr lang="en-US" sz="2400" dirty="0"/>
              <a:t>Works on a already saved video file or an image on the disk.</a:t>
            </a:r>
          </a:p>
          <a:p>
            <a:r>
              <a:rPr lang="en-US" sz="2400" dirty="0"/>
              <a:t>Draws a rectangle of different color for different case which makes it easier to identify individual wearing mask.</a:t>
            </a:r>
          </a:p>
        </p:txBody>
      </p:sp>
      <p:pic>
        <p:nvPicPr>
          <p:cNvPr id="1026" name="Picture 2" descr="https://img-premium.flaticon.com/png/512/3295/premium/3295442.png?token=exp=1628533331~hmac=eb95ac4a8d115e038da82767850d602d">
            <a:extLst>
              <a:ext uri="{FF2B5EF4-FFF2-40B4-BE49-F238E27FC236}">
                <a16:creationId xmlns:a16="http://schemas.microsoft.com/office/drawing/2014/main" id="{F2AAFCDA-B4D2-4671-9F1C-93DD3A21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09" y="256452"/>
            <a:ext cx="1789042" cy="17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3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C51C-76D4-4A0B-A228-213B020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980C-2D36-4BF8-BD86-A0D0E52D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Loading datasets(with mask and without mask)</a:t>
            </a:r>
          </a:p>
          <a:p>
            <a:r>
              <a:rPr lang="en-US" sz="3200" dirty="0"/>
              <a:t>Training the SVM model</a:t>
            </a:r>
          </a:p>
          <a:p>
            <a:r>
              <a:rPr lang="en-US" sz="3200" dirty="0"/>
              <a:t>Testing the SVM</a:t>
            </a:r>
          </a:p>
          <a:p>
            <a:r>
              <a:rPr lang="en-US" sz="3200" dirty="0"/>
              <a:t>Making predictions after</a:t>
            </a:r>
          </a:p>
          <a:p>
            <a:pPr marL="0" indent="0">
              <a:buNone/>
            </a:pPr>
            <a:r>
              <a:rPr lang="en-US" sz="3200" dirty="0"/>
              <a:t>   detecting face</a:t>
            </a:r>
          </a:p>
        </p:txBody>
      </p:sp>
      <p:pic>
        <p:nvPicPr>
          <p:cNvPr id="1026" name="Picture 2" descr="https://cdn-images-1.medium.com/max/600/1*NyI3dnzU8288aob0dytMbg.png">
            <a:extLst>
              <a:ext uri="{FF2B5EF4-FFF2-40B4-BE49-F238E27FC236}">
                <a16:creationId xmlns:a16="http://schemas.microsoft.com/office/drawing/2014/main" id="{D78B8992-5122-4E6A-B500-A947F6CF5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90" y="3429000"/>
            <a:ext cx="3554234" cy="26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1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99BA-584C-4ADD-ABC1-88908797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7397-8AC4-49ED-97F6-1A95D7F2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contains images of people with and without mask.</a:t>
            </a:r>
          </a:p>
          <a:p>
            <a:r>
              <a:rPr lang="en-US" dirty="0"/>
              <a:t>1250 pictures exist for both the categories.</a:t>
            </a:r>
          </a:p>
          <a:p>
            <a:r>
              <a:rPr lang="en-US" dirty="0"/>
              <a:t>All the images are already cropped out.</a:t>
            </a:r>
          </a:p>
          <a:p>
            <a:r>
              <a:rPr lang="en-US" dirty="0"/>
              <a:t>Images are loaded for both categories in different arrays and exported in </a:t>
            </a:r>
            <a:r>
              <a:rPr lang="en-US" dirty="0" err="1"/>
              <a:t>numpy</a:t>
            </a:r>
            <a:r>
              <a:rPr lang="en-US" dirty="0"/>
              <a:t> format(.</a:t>
            </a:r>
            <a:r>
              <a:rPr lang="en-US" dirty="0" err="1"/>
              <a:t>npy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FC3D3-B305-46FD-9450-BF2785DA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89" y="4355940"/>
            <a:ext cx="1430406" cy="21456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D7AB66-D715-4A73-B142-256929A51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86" y="4492486"/>
            <a:ext cx="1872519" cy="18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E46B-7C80-44F8-8BD5-1B9DC499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02EC-2E64-44F4-8D39-E03708FA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“Support Vector Machine” (SVM) is a supervised machine learning algorithm that can be used for both classification or regression challenges. However,  it is mostly used in classification problems.</a:t>
            </a:r>
          </a:p>
          <a:p>
            <a:r>
              <a:rPr lang="en-US" dirty="0"/>
              <a:t>Our problem is of classification type because there are 2 categories to choose from (mask and no mask).</a:t>
            </a:r>
          </a:p>
          <a:p>
            <a:r>
              <a:rPr lang="en-US" dirty="0"/>
              <a:t>Dataset is loaded from .</a:t>
            </a:r>
            <a:r>
              <a:rPr lang="en-US" dirty="0" err="1"/>
              <a:t>npy</a:t>
            </a:r>
            <a:r>
              <a:rPr lang="en-US" dirty="0"/>
              <a:t> file and passed to the SVM and trained.</a:t>
            </a:r>
          </a:p>
          <a:p>
            <a:r>
              <a:rPr lang="en-US" dirty="0"/>
              <a:t>After training, accuracy is calculated.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D7D-267A-4AA3-9138-02B7BF5B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E8B6-39CC-4E7F-9EF6-5848AAC2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frame from the video is processed using OpenCV and default face recognizer is used which is available at </a:t>
            </a:r>
            <a:r>
              <a:rPr lang="en-US" dirty="0" err="1"/>
              <a:t>opencv</a:t>
            </a:r>
            <a:r>
              <a:rPr lang="en-US" dirty="0"/>
              <a:t> website.</a:t>
            </a:r>
          </a:p>
          <a:p>
            <a:r>
              <a:rPr lang="en-US" dirty="0"/>
              <a:t>The classifier for the face recognition is loaded and applied to each frame to return the location of faces on the frame.</a:t>
            </a:r>
          </a:p>
          <a:p>
            <a:r>
              <a:rPr lang="en-US" dirty="0"/>
              <a:t>Faces are then passed to the model to predict if it has a mask or not.</a:t>
            </a:r>
          </a:p>
          <a:p>
            <a:r>
              <a:rPr lang="en-US" dirty="0"/>
              <a:t>If yes, then a green box showing “Mask” appears on the face and if no, a red box showing “No Mask” appears. The box is drawn on the frame using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2BB8D-0B13-4D34-9DA5-2504D2BD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97" y="4705050"/>
            <a:ext cx="1473555" cy="1982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54830-0219-4104-AFA9-6488C1A0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638" y="4695188"/>
            <a:ext cx="1360289" cy="19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7BD3-0FD5-42AF-A6F9-54DBEEF3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21194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NO MASK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E171732-6202-4D2C-8B78-F1A88D9E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2699953"/>
            <a:ext cx="5206094" cy="3472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0D86A-1A81-4A6E-99AC-8B673AEE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9953"/>
            <a:ext cx="5802528" cy="3472424"/>
          </a:xfrm>
          <a:prstGeom prst="rect">
            <a:avLst/>
          </a:prstGeom>
        </p:spPr>
      </p:pic>
      <p:pic>
        <p:nvPicPr>
          <p:cNvPr id="2050" name="Picture 2" descr="https://image.flaticon.com/icons/png/512/3897/3897956.png">
            <a:extLst>
              <a:ext uri="{FF2B5EF4-FFF2-40B4-BE49-F238E27FC236}">
                <a16:creationId xmlns:a16="http://schemas.microsoft.com/office/drawing/2014/main" id="{82B823F3-8E19-446E-B55B-B73AC71F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13" y="609600"/>
            <a:ext cx="1109870" cy="11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135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588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Mask Recognition</vt:lpstr>
      <vt:lpstr>INTRODUCTION</vt:lpstr>
      <vt:lpstr>INTRODUCTION</vt:lpstr>
      <vt:lpstr>FEATURES</vt:lpstr>
      <vt:lpstr>PROCESS</vt:lpstr>
      <vt:lpstr>LOADING DATASET</vt:lpstr>
      <vt:lpstr>TRAINING</vt:lpstr>
      <vt:lpstr>PREDICTION</vt:lpstr>
      <vt:lpstr>NO MASK</vt:lpstr>
      <vt:lpstr>MASK</vt:lpstr>
      <vt:lpstr>Future Improvements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Recognition</dc:title>
  <dc:creator>Vyom</dc:creator>
  <cp:lastModifiedBy>Vyom</cp:lastModifiedBy>
  <cp:revision>33</cp:revision>
  <dcterms:created xsi:type="dcterms:W3CDTF">2021-08-09T12:40:35Z</dcterms:created>
  <dcterms:modified xsi:type="dcterms:W3CDTF">2021-08-09T18:34:49Z</dcterms:modified>
</cp:coreProperties>
</file>